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57" r:id="rId5"/>
    <p:sldId id="258" r:id="rId6"/>
    <p:sldId id="271" r:id="rId7"/>
    <p:sldId id="260" r:id="rId8"/>
    <p:sldId id="261" r:id="rId9"/>
    <p:sldId id="272" r:id="rId10"/>
    <p:sldId id="262" r:id="rId11"/>
    <p:sldId id="263" r:id="rId12"/>
    <p:sldId id="273" r:id="rId13"/>
    <p:sldId id="259" r:id="rId14"/>
    <p:sldId id="264" r:id="rId15"/>
    <p:sldId id="274" r:id="rId16"/>
    <p:sldId id="265" r:id="rId17"/>
    <p:sldId id="266" r:id="rId18"/>
    <p:sldId id="275" r:id="rId19"/>
    <p:sldId id="267" r:id="rId20"/>
    <p:sldId id="26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4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9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8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8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2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2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8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2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72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2769" y="2132856"/>
            <a:ext cx="6118448" cy="89153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истории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«Знаменитые узники Озерлага»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6996"/>
            <a:ext cx="4824536" cy="25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3867853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Кадыров Денис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9 класса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Черниховская А.И.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общеобразовательное учреждение «РЖД лицей № 12»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9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824" y="764704"/>
            <a:ext cx="9142561" cy="648072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Тодорский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1894 —1965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1"/>
            <a:ext cx="272797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3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мировая война: От солдата до капитана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 свой путь в 1914 году простым солдатом в 5-м стрелковом полку. Благодаря личной храбрости и грамотности он быстро продвинулся по службе: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Окончил школу прапорщиков.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К 1917 году дослужился до чина капитана.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Был награжден пятью боевыми орденами Российской империи, что свидетельствовало о его незаурядном мужестве в боях против германских войск.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война: «Год с винтовкой и плугом»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1918 году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перешел на сторону большевиков и возглавил военный отдел Весьегонского уезда (Тверская губерния).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Успех в тылу: Он сумел навести идеальный порядок в уезде, наладить снабжение и сформировать боеспособные отряды Красной Армии.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Признание Ленина: Описав этот опыт в книге «Год с винтовкой и плугом», он удостоился личной похвалы от В. И. Ленина, который назвал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Тодорского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примером того, как офицер может честно служить народу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81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«Занумерованный» генерал: Человек, которым гордилась страна,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просто заключенным с номерами на одежде (на спине, груди и коленях). В лагере это называли «тавром».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Инвалидный корпус: Из-за подорванного здоровья (после многолетних этапов и допросов) он находился в 11-м корпусе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было место для больных и ослабленных узников, которые уже не могли выполнять тяжелые нормы на строительстве железной дороги.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Позиция: Даже в этих условиях он сохранял военную выправку и достоинство, стараясь поддерживать других заключенных-офицеров.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после лагеря: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Освобождение: Провел в заключении и ссылке в общей сложности 17 лет. Был освобожден и полностью реабилитирован только в 1955 году.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Восстановление в правах: Ему вернули звание генерал-лейтенанта и все боевые награды. Он стал членом комиссии по реабилитации жертв политических репрессий, помогая возвращать честные имена другим заключенным.</a:t>
            </a:r>
          </a:p>
        </p:txBody>
      </p:sp>
    </p:spTree>
    <p:extLst>
      <p:ext uri="{BB962C8B-B14F-4D97-AF65-F5344CB8AC3E}">
        <p14:creationId xmlns:p14="http://schemas.microsoft.com/office/powerpoint/2010/main" val="104084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2561" cy="8915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Баркова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1901 — 1976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8980"/>
            <a:ext cx="2664296" cy="40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54" y="2110716"/>
            <a:ext cx="4825286" cy="36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7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768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1920-е годы она считалась одной из самых перспективных пролетарских поэтесс. Её творчество высоко ценил нарком просвещения Анатолий Луначарский, называя её «надеждой советской литературы».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Творчество в лагере: Даже в условиях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продолжала писать стихи — жесткие, лишенные иллюзий, описывающие ужас лагерного бытия. Её поэзия этого периода считается одним из самых сильных литературных свидетельств ГУЛАГа.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Место рождения: Родилась в 1901 году в Иваново-Вознесенске (ныне Иваново) в семье рабочего-красильщика.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Где работала: Работала в местных ивановских газетах («Рабочий край»), затем переехала в Москву. Работала в редакции газеты «Правда» и в издательстве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Academia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арестовали: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прошла через три ареста, проведя в лагерях и ссылках в общей сложности более 20 лет.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Причина: Её «острый язык» и нежелание воспевать сталинский режим. Она открыто высказывала разочарование в советской действительности.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Сроки: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⦁ Первый раз — в 1934 году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Карлаг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⦁ Второй раз (тот, что привел её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в 1947 году по обвинению в «антисоветской агитации». Ей припомнили критические высказывания и стихи.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⦁ Третий раз — в 1957 году, вскоре после освобождения.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8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83671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 Озерлаге: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Инвалидный барак: Из-за тяжелой формы астмы и крайнего физического истощения она почти не могла работать на общих работах и находилась в инвалидных колоннах.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Крайняя нищета: В отличие от Руслановой,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было родных, которые могли бы присылать ей посылки.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выживала на 34 копейки в день (стоимость лагерного пайка) и часто голодала.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после лагеря: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Освобождение: Окончательно вышла на свободу только в 1965 году.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Жизнь в безвестности: Жила в Москве в крохотной комнате коммунальной квартиры, получая мизерную пенсию. Её стихи не печатали, она была практически забыта официальной литературой.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Наследие: Её стихи были возвращены читателю только в конце 1980-х годов. Сегодня её ставят в один ряд с Анной Ахматовой и Мариной Цветаевой по силе поэтического слова.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3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2561" cy="891530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Револьт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Пименов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 —1990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876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4891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51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847" y="612844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мирового уровня, доктор физико-математических наук. Он разработал уникальное направление в науке — кинематическую космологию (математическую теорию пространства-времени).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Блестящий историк-самоучка и автор мемуаров. Его книга «Один политический процесс» стала классикой самиздата, в которой он с научной точностью проанализировал механику советского карательного правосудия.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Место рождения: Родился в 1931 году в городе Новая Ладога (Ленинградская область) в семье ветеринарных врачей. Родители дали ему имя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Револьт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честь мировой революции.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Где работал: До первого ареста был ассистентом кафедры высшей математики в Ленинграде. После первого срока работал в библиотеке Академии наук, а позже — в институтах Коми научного центра РАН.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арестовали: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арестован в марте 1957 года. Он стал одним из первых «политических» хрущевской оттепели.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Обвинение: Создание антисоветской группы «Союз борьбы за дело революции» (или «Гражданский союз»).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Причина: Пименов написал и распространял статьи, в которых критиковал подавление советскими войсками Венгерского восстания 1956 года и анализировал перерождение советской диктатуры. Получил 10 лет лагерей.</a:t>
            </a:r>
          </a:p>
        </p:txBody>
      </p:sp>
    </p:spTree>
    <p:extLst>
      <p:ext uri="{BB962C8B-B14F-4D97-AF65-F5344CB8AC3E}">
        <p14:creationId xmlns:p14="http://schemas.microsoft.com/office/powerpoint/2010/main" val="415899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847" y="612844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Пименов представлял собой тип «интеллектуального повстанца»: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за колючей проволокой он организовал «университет». Вместе с другими молодыми интеллектуалами (Борисом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он глубоко изучал Гегеля и Маркса. Цель была парадоксальной: использовать логику основателей коммунизма, чтобы доказать ложность советской системы.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после лагеря: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Первое освобождение: Вышел досрочно в 1963 году (после 6 лет заключения) благодаря заступничеству крупнейших советских математиков.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Второй арест: В 1970 году был осужден повторно за распространение «Хроники текущих событий» и книг Солженицына. Был отправлен в ссылку в Коми АССР.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Политический триумф: В 1990 году был полностью реабилитирован. Стал Народным депутатом РСФСР, участвовал в разработке новой российской Конституции и декларации о суверенитете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94062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2561" cy="89153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Иосиф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Слипий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1892 —1984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913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24" y="2139685"/>
            <a:ext cx="46358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2561" cy="89153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Озерлаг?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Озерлаг (Особый лагерь № 7, Озерный лагерь) — это огромный лагерный комплекс в системе ГУЛАГа, созданный в 1948–1949 годах на базе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Тайшетлага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Южлага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входил в систему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спецлагов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лагерей с особо строгим режимом, предназначенных исключительно для «политических» заключенных.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⦁ Локация: Управление находилось в городе Тайшет (Иркутская область).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Лагпункты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колонны растянулись вдоль строящейся железнодорожной трассы от Тайшета до Братска и далее до Усть-Кута.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Специализация: Главной задачей заключенных было строительство Западного участка БАМа (участок Тайшет — Лена). Также узники занимались лесозаготовками, деревообработкой (производство шпал), сельским хозяйством и добычей ископаемых.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Численность: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одновременно находилось около 35 000 — 40 000 заключенных.</a:t>
            </a:r>
          </a:p>
        </p:txBody>
      </p:sp>
    </p:spTree>
    <p:extLst>
      <p:ext uri="{BB962C8B-B14F-4D97-AF65-F5344CB8AC3E}">
        <p14:creationId xmlns:p14="http://schemas.microsoft.com/office/powerpoint/2010/main" val="50989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Глава Украинской греко-католической церкви (УГКЦ), Митрополит Галицкий и Архиепископ Львовский.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философии и теологии, ректор Львовской духовной академии. Он был блестящим интеллектуалом, владевшим множеством языков и посвятившим жизнь объединению науки и религии.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Место рождения: Родился в 1892 году в селе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Заздрость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(ныне Тернопольская область, тогда — Австро-Венгрия).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Где работал: Основная деятельность проходила во Львове. После смерти своего наставника Андрея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Шептицкого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1944 году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Слипий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возглавил греко-католическую церковь в самый тяжелый период её истории — во время перехода Западной Украины под контроль СССР.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арестован в апреле 1945 года вместе со всеми другими епископами УГКЦ.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Причина: Отказ подчиниться требованию советских властей о ликвидации греко-католической церкви и её насильственном присоединении к Русской православной церкви.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Обвинение: Ему вменяли «враждебную деятельность против СССР», «шпионаж в пользу Ватикана» и «сотрудничество с немецкими оккупантами». За 18 лет он получил несколько приговоров, фактически став «вечным узником».</a:t>
            </a:r>
          </a:p>
        </p:txBody>
      </p:sp>
    </p:spTree>
    <p:extLst>
      <p:ext uri="{BB962C8B-B14F-4D97-AF65-F5344CB8AC3E}">
        <p14:creationId xmlns:p14="http://schemas.microsoft.com/office/powerpoint/2010/main" val="389666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591" y="651731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Слипий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 значительную часть своего 18-летнего срока: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Статус «паразита»: В официальных документах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его образ жизни описывался как «паразитический за счет народа». Несмотря на почтенный возраст и сан, он носил лагерные номера и содержался в общих бараках.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Тайное служение: Заключенные вспоминали, что даже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Слипий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умудрялся тайно проводить службы, исповедовать и поддерживать верующих. Его авторитет среди узников (не только католиков) был непререкаем.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Давление: Администрация лагеря неоднократно предлагала ему свободу и высокие церковные посты в обмен на переход в православие, но он неизменно отвечал отказом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после лагеря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Освобождение: Был освобожден только в 1963 году. Это стало результатом сложнейших дипломатических переговоров между Ватиканом, правительством США (при личном участии Джона Кеннеди) и Никитой Хрущевым.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Жизнь в Ватикане: Сразу после освобождения был выслан из СССР в Рим. Папа Павел VI возвел его в достоинство кардинала.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Мировая деятельность: Находясь в изгнании, он превратил свою резиденцию в Ватикане в центр украинской культуры и религии: построил собор Святой Софии, основал Украинский католический университет в Риме.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1992 году его прах был торжественно перевезен из Рима во Львов и перезахоронен в соборе Святого Юра, что стало событием национального масштаба.</a:t>
            </a:r>
          </a:p>
        </p:txBody>
      </p:sp>
    </p:spTree>
    <p:extLst>
      <p:ext uri="{BB962C8B-B14F-4D97-AF65-F5344CB8AC3E}">
        <p14:creationId xmlns:p14="http://schemas.microsoft.com/office/powerpoint/2010/main" val="60715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980728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особенностью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лишение человека имени.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Каждый заключенный обязан был носить номера на всех предметах одежды: на шапке, на груди, на спине и на брюках (выше колена).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Номера рисовались черной краской на кусочках белого материала и пришивались к одежде. Заключенных часто называли не по фамилиям, а по этим номерам («занумерованные»).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⦁ Устройство: Заключенные жили в деревянных бараках с двухъярусными нарами.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Режим: На ночь бараки обязательно запирались на замок. Внутри у дверей стояла «параша» (емкость для отходов) и бочка с водой.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Окна: Всегда были затянуты решетками и никогда не открывались.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Отопление: В бараках стояли железные печи, которые не всегда справлялись с сибирскими морозами.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Письма: Разрешалось отправлять только одно письмо в шесть месяцев и только ближайшим родственникам внутри СССР. Получать можно было не более одного письма в месяц.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Досуг: Чтение газет и журналов долгое время было запрещено. Радио в бараках отсутствовало. Библиотеки были далеко не на всех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лагпунктах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Передвижение: По территории лагеря заключенные передвигались только строем под конвоем.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6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" y="1988840"/>
            <a:ext cx="3881790" cy="38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9178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Лидия Русланова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—1973</a:t>
            </a: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61" y="2564903"/>
            <a:ext cx="4183108" cy="29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7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727280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Лидия Русланова была «королевой» русской народной песни. Её репертуар насчитывал сотни произведений, но самыми знаковыми были: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«Валенки» — её визитная карточка (эту песню она пела даже на ступенях поверженного Рейхстага в 1945 году).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«По диким степям Забайкалья».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«Меж высоких хлебов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затерялося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Озерлаге она исполняла эти же песни, причем заключенные вспоминали, что её голос в условиях лагерной столовой звучал так же мощно, как и в лучших залах Москвы. Родилась в 1900 году в селе Чернавка Саратовской губернии в бедной крестьянской семье (настоящее имя — Прасковья Лейкина).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Начало пути: Рано осиротела, пела в церковном хоре, затем работала на мебельной фабрике в Саратове.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Карьера: Свою профессиональную деятельность начала в годы Гражданской войны, выступая перед бойцами Красной Армии. До ареста работала в объединении государственных эстрадных, цирковых и музыкальных предприятий. В годы ВОВ дала более 1100 концертов на фронте.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068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7272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Арест произошел в сентябре 1948 года. Официальные причины были связаны с так называемым «Трофейным делом» (ударом по окружению Жукова):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Обвинение в антисоветской агитации: Ей вменяли сочувствие «врагам народа» и критику советской действительности.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Грабеж и присвоение трофейного имущества: При обыске у неё изъяли огромное количество драгоценностей (алмазы, изумруды), сотни полотен известных художников (Шишкина, Репина, Серова) и антиквариат, вывезенный из Германии после войны. Сама Русланова утверждала, что всё это было куплено на её огромные гонорары.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Освобождение: Была освобождена в августе 1953 года, вскоре после смерти Сталина и ареста Берии. Её дело было пересмотрено по личному ходатайству Жукова.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Реабилитация: Ей вернули большую часть конфискованного имущества, хотя многие картины уже разошлись по музеям.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Возвращение на сцену: Первый концерт после освобождения она дала в зале им. Чайковского — зал аплодировал ей стоя 15 минут. Она продолжала активно гастролировать по всему СССР до самой смерти.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3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" y="692696"/>
            <a:ext cx="9142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Быстролётов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1901 — 1975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923059" cy="40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43" y="2636912"/>
            <a:ext cx="4349749" cy="31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9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291" y="777547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Дмитрий Быстролётов был одним из самых выдающихся разведчиков-нелегалов СССР.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Место рождения: Родился в 1901 году в Крыму (деревня Ак-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Считал себя внебрачным сыном графа Александра Толстого (брата писателя Алексея Толстого), хотя документально это не подтверждено. До ареста работал в Иностранном отделе ОГПУ/НКВД. Выполнял сложнейшие задания в Чехословакии, Швейцарии, Германии, Франции и Великобритании под различными именами и легендами (например, греческого графа Пирелли или венгерского графа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арестован в сентябре 1938 года в ходе «большой чистки» в рядах НКВД.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Обвинение: Его обвинили в шпионаже в пользу иностранных разведок и в связях с «врагами народа» (хотя он сам был их главным противником в Европе).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Пытки: На допросах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Сухановской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тюрьме его подвергали невероятным истязаниям — ему раздробили коленные чашечки, отбили почки и сломали психику, что сделало его инвалидом на всю оставшуюся жизнь.</a:t>
            </a:r>
          </a:p>
        </p:txBody>
      </p:sp>
    </p:spTree>
    <p:extLst>
      <p:ext uri="{BB962C8B-B14F-4D97-AF65-F5344CB8AC3E}">
        <p14:creationId xmlns:p14="http://schemas.microsoft.com/office/powerpoint/2010/main" val="29015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" y="0"/>
            <a:ext cx="914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291" y="777547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Прибытие: Он прибыл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1948 году в состоянии «живого трупа». При выходе из вагона на станции Тайшет конвоир ударил его прикладом в спину.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Состояние: Из-за пыток и перенесенных инсультов он страдал от панических атак, боялся высоты и плохо координировал движения. В лагерь от станции его везли на телеге, так как он не мог идти пешком.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Быт: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Озерлаге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находился в инвалидных колоннах, где пытался записывать свои воспоминания на обрывках мешков из-под цемента.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после лагеря: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Освобождение: Был освобожден в 1954 году по болезни («актирован» за год до полной реабилитации).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Реабилитация: В 1956 году был полностью реабилитирован за отсутствием состава преступления.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⦁ Литературный труд: Последние 20 лет жизни он посвятил главному делу — написанию грандиозного цикла мемуаров «Пир во время чумы» (17 книг), в которых детально описал ужасы ГУЛАГа и работу разведки. В СССР эти книги не печатали, они вышли только после его смерти.</a:t>
            </a:r>
          </a:p>
        </p:txBody>
      </p:sp>
    </p:spTree>
    <p:extLst>
      <p:ext uri="{BB962C8B-B14F-4D97-AF65-F5344CB8AC3E}">
        <p14:creationId xmlns:p14="http://schemas.microsoft.com/office/powerpoint/2010/main" val="2877311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2509</Words>
  <Application>Microsoft Office PowerPoint</Application>
  <PresentationFormat>Экран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Проект по истории «Знаменитые узники Озерлага»</vt:lpstr>
      <vt:lpstr>Что такое Озерлаг?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Александр Тодорский 1894 —1965</vt:lpstr>
      <vt:lpstr>Презентация PowerPoint</vt:lpstr>
      <vt:lpstr>Презентация PowerPoint</vt:lpstr>
      <vt:lpstr>Анна Баркова 1901 — 1976</vt:lpstr>
      <vt:lpstr>Презентация PowerPoint</vt:lpstr>
      <vt:lpstr>Презентация PowerPoint</vt:lpstr>
      <vt:lpstr>Револьт Пименов 1931 —1990</vt:lpstr>
      <vt:lpstr>Презентация PowerPoint</vt:lpstr>
      <vt:lpstr>Презентация PowerPoint</vt:lpstr>
      <vt:lpstr>Иосиф Слипий  1892 —1984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истории «Знаменитые узники озерлага»</dc:title>
  <dc:creator>Руслан</dc:creator>
  <cp:lastModifiedBy>Пользователь</cp:lastModifiedBy>
  <cp:revision>13</cp:revision>
  <dcterms:created xsi:type="dcterms:W3CDTF">2026-02-16T12:04:17Z</dcterms:created>
  <dcterms:modified xsi:type="dcterms:W3CDTF">2026-02-18T08:51:17Z</dcterms:modified>
</cp:coreProperties>
</file>