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3" r:id="rId5"/>
    <p:sldId id="262" r:id="rId6"/>
  </p:sldIdLst>
  <p:sldSz cx="10058400" cy="77724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54528" autoAdjust="0"/>
  </p:normalViewPr>
  <p:slideViewPr>
    <p:cSldViewPr snapToGrid="0">
      <p:cViewPr>
        <p:scale>
          <a:sx n="66" d="100"/>
          <a:sy n="66" d="100"/>
        </p:scale>
        <p:origin x="-566" y="230"/>
      </p:cViewPr>
      <p:guideLst>
        <p:guide orient="horz" pos="2448"/>
        <p:guide pos="31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1A53BCD8-2249-493F-B2DE-5B0A5FECE235}" type="datetime1">
              <a:rPr lang="ru-RU" smtClean="0"/>
              <a:t>30.11.2025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169A89D-734B-4FAD-B6E7-2B864E72E489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203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CFEB24A5-F9F2-4063-B34E-3CBD9EAD813D}" type="datetime1">
              <a:rPr lang="ru-RU" smtClean="0"/>
              <a:t>30.11.2025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952A89D7-7603-4ECB-ADF6-F6CF2BE4F40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48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Чтобы изменить этот буклет, замените образец содержимого своим собственным. Или, если вы хотите начать с чистого листа, нажмите кнопку "Создать слайд" на вкладке "Главная", чтобы вставить новую страницу. Теперь введите текст и вставьте изображения в пустые заполнители. Если вам нужно больше заполнителей для заголовков, подзаголовков или основного текста, скопируйте любой из существующих заполнителей, а затем перетащите его на место.</a:t>
            </a:r>
          </a:p>
          <a:p>
            <a:pPr rtl="0"/>
            <a:endParaRPr lang="ru-RU" dirty="0"/>
          </a:p>
          <a:p>
            <a:pPr rtl="0"/>
            <a:r>
              <a:rPr lang="ru-RU" dirty="0"/>
              <a:t>А вы заметили, что мы сделали для вас метки сгиба? Они совсем незаметны, но если вам не нравится, как они отображаются в буклете, выделите их и удалите перед печатью.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52A89D7-7603-4ECB-ADF6-F6CF2BE4F4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952A89D7-7603-4ECB-ADF6-F6CF2BE4F4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71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еш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 userDrawn="1"/>
        </p:nvSpPr>
        <p:spPr>
          <a:xfrm>
            <a:off x="237744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41" name="Прямоугольник 40"/>
          <p:cNvSpPr/>
          <p:nvPr userDrawn="1"/>
        </p:nvSpPr>
        <p:spPr>
          <a:xfrm>
            <a:off x="3575303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42" name="Прямоугольник 41"/>
          <p:cNvSpPr/>
          <p:nvPr userDrawn="1"/>
        </p:nvSpPr>
        <p:spPr>
          <a:xfrm>
            <a:off x="6958584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43" name="Прямоугольник 42"/>
          <p:cNvSpPr/>
          <p:nvPr userDrawn="1"/>
        </p:nvSpPr>
        <p:spPr>
          <a:xfrm>
            <a:off x="237744" y="3125662"/>
            <a:ext cx="2816352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44" name="Прямоугольник 43"/>
          <p:cNvSpPr/>
          <p:nvPr userDrawn="1"/>
        </p:nvSpPr>
        <p:spPr>
          <a:xfrm>
            <a:off x="237744" y="3305960"/>
            <a:ext cx="2816352" cy="3933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3575303" y="640080"/>
            <a:ext cx="2816352" cy="805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50" name="Прямоугольник 49"/>
          <p:cNvSpPr/>
          <p:nvPr userDrawn="1"/>
        </p:nvSpPr>
        <p:spPr>
          <a:xfrm>
            <a:off x="3575303" y="5709684"/>
            <a:ext cx="2816352" cy="15293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53" name="Прямоугольник 52"/>
          <p:cNvSpPr/>
          <p:nvPr userDrawn="1"/>
        </p:nvSpPr>
        <p:spPr>
          <a:xfrm>
            <a:off x="6959473" y="5709684"/>
            <a:ext cx="2816352" cy="15293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8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2920" y="3403600"/>
            <a:ext cx="2286000" cy="3693886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  <a:defRPr lang="ru-RU" sz="1200" i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lang="ru-RU" sz="3600"/>
            </a:lvl2pPr>
            <a:lvl3pPr marL="0" indent="0">
              <a:spcBef>
                <a:spcPts val="0"/>
              </a:spcBef>
              <a:buNone/>
              <a:defRPr lang="ru-RU" sz="3600"/>
            </a:lvl3pPr>
            <a:lvl4pPr marL="0" indent="0">
              <a:spcBef>
                <a:spcPts val="0"/>
              </a:spcBef>
              <a:buNone/>
              <a:defRPr lang="ru-RU" sz="3600"/>
            </a:lvl4pPr>
            <a:lvl5pPr marL="0" indent="0">
              <a:spcBef>
                <a:spcPts val="0"/>
              </a:spcBef>
              <a:buNone/>
              <a:defRPr lang="ru-RU" sz="3600"/>
            </a:lvl5pPr>
          </a:lstStyle>
          <a:p>
            <a:pPr lvl="0" rtl="0"/>
            <a:r>
              <a:t>Текст слайда</a:t>
            </a:r>
          </a:p>
        </p:txBody>
      </p:sp>
      <p:sp>
        <p:nvSpPr>
          <p:cNvPr id="31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3840479" y="696686"/>
            <a:ext cx="2286000" cy="595085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lang="ru-RU" sz="3600"/>
            </a:lvl2pPr>
            <a:lvl3pPr marL="0" indent="0">
              <a:spcBef>
                <a:spcPts val="0"/>
              </a:spcBef>
              <a:buNone/>
              <a:defRPr lang="ru-RU" sz="3600"/>
            </a:lvl3pPr>
            <a:lvl4pPr marL="0" indent="0">
              <a:spcBef>
                <a:spcPts val="0"/>
              </a:spcBef>
              <a:buNone/>
              <a:defRPr lang="ru-RU" sz="3600"/>
            </a:lvl4pPr>
            <a:lvl5pPr marL="0" indent="0">
              <a:spcBef>
                <a:spcPts val="0"/>
              </a:spcBef>
              <a:buNone/>
              <a:defRPr lang="ru-RU" sz="3600"/>
            </a:lvl5pPr>
          </a:lstStyle>
          <a:p>
            <a:pPr lvl="0" rtl="0"/>
            <a:r>
              <a:rPr lang="ru-RU"/>
              <a:t>Текст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27"/>
          </p:nvPr>
        </p:nvSpPr>
        <p:spPr>
          <a:xfrm>
            <a:off x="237744" y="640080"/>
            <a:ext cx="2816352" cy="2485582"/>
          </a:xfrm>
          <a:solidFill>
            <a:schemeClr val="bg1">
              <a:lumMod val="95000"/>
            </a:schemeClr>
          </a:solidFill>
        </p:spPr>
        <p:txBody>
          <a:bodyPr tIns="182880" rtlCol="0">
            <a:norm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/>
          </a:p>
        </p:txBody>
      </p:sp>
      <p:sp>
        <p:nvSpPr>
          <p:cNvPr id="48" name="Рисунок 4"/>
          <p:cNvSpPr>
            <a:spLocks noGrp="1"/>
          </p:cNvSpPr>
          <p:nvPr>
            <p:ph type="pic" sz="quarter" idx="30"/>
          </p:nvPr>
        </p:nvSpPr>
        <p:spPr>
          <a:xfrm>
            <a:off x="3575303" y="1446028"/>
            <a:ext cx="2816352" cy="4080776"/>
          </a:xfrm>
          <a:solidFill>
            <a:schemeClr val="bg1">
              <a:lumMod val="95000"/>
            </a:schemeClr>
          </a:solidFill>
        </p:spPr>
        <p:txBody>
          <a:bodyPr tIns="182880" rtlCol="0">
            <a:norm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/>
          </a:p>
        </p:txBody>
      </p:sp>
      <p:sp>
        <p:nvSpPr>
          <p:cNvPr id="49" name="Прямоугольник 48"/>
          <p:cNvSpPr/>
          <p:nvPr userDrawn="1"/>
        </p:nvSpPr>
        <p:spPr>
          <a:xfrm>
            <a:off x="3575303" y="5526804"/>
            <a:ext cx="2816352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51" name="Рисунок 4"/>
          <p:cNvSpPr>
            <a:spLocks noGrp="1"/>
          </p:cNvSpPr>
          <p:nvPr>
            <p:ph type="pic" sz="quarter" idx="31"/>
          </p:nvPr>
        </p:nvSpPr>
        <p:spPr>
          <a:xfrm>
            <a:off x="6959473" y="640080"/>
            <a:ext cx="2816352" cy="4886724"/>
          </a:xfrm>
          <a:solidFill>
            <a:schemeClr val="bg1">
              <a:lumMod val="95000"/>
            </a:schemeClr>
          </a:solidFill>
        </p:spPr>
        <p:txBody>
          <a:bodyPr tIns="182880" rtlCol="0">
            <a:norm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6959473" y="5526804"/>
            <a:ext cx="2816352" cy="182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55" name="Текст 21"/>
          <p:cNvSpPr>
            <a:spLocks noGrp="1"/>
          </p:cNvSpPr>
          <p:nvPr>
            <p:ph type="body" sz="quarter" idx="60" hasCustomPrompt="1"/>
          </p:nvPr>
        </p:nvSpPr>
        <p:spPr>
          <a:xfrm>
            <a:off x="3840479" y="5820181"/>
            <a:ext cx="2423160" cy="247243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0" i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lang="ru-RU" sz="3600"/>
            </a:lvl2pPr>
            <a:lvl3pPr marL="0" indent="0">
              <a:spcBef>
                <a:spcPts val="0"/>
              </a:spcBef>
              <a:buNone/>
              <a:defRPr lang="ru-RU" sz="3600"/>
            </a:lvl3pPr>
            <a:lvl4pPr marL="0" indent="0">
              <a:spcBef>
                <a:spcPts val="0"/>
              </a:spcBef>
              <a:buNone/>
              <a:defRPr lang="ru-RU" sz="3600"/>
            </a:lvl4pPr>
            <a:lvl5pPr marL="0" indent="0">
              <a:spcBef>
                <a:spcPts val="0"/>
              </a:spcBef>
              <a:buNone/>
              <a:defRPr lang="ru-RU" sz="3600"/>
            </a:lvl5pPr>
          </a:lstStyle>
          <a:p>
            <a:pPr lvl="0" rtl="0"/>
            <a:r>
              <a:t>Текст слайда</a:t>
            </a:r>
          </a:p>
        </p:txBody>
      </p:sp>
      <p:sp>
        <p:nvSpPr>
          <p:cNvPr id="56" name="Текст 21"/>
          <p:cNvSpPr>
            <a:spLocks noGrp="1"/>
          </p:cNvSpPr>
          <p:nvPr>
            <p:ph type="body" sz="quarter" idx="61" hasCustomPrompt="1"/>
          </p:nvPr>
        </p:nvSpPr>
        <p:spPr>
          <a:xfrm>
            <a:off x="3840479" y="6146006"/>
            <a:ext cx="2423160" cy="642938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lang="ru-RU" sz="1100" b="0" i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lang="ru-RU" sz="3600"/>
            </a:lvl2pPr>
            <a:lvl3pPr marL="0" indent="0">
              <a:spcBef>
                <a:spcPts val="0"/>
              </a:spcBef>
              <a:buNone/>
              <a:defRPr lang="ru-RU" sz="3600"/>
            </a:lvl3pPr>
            <a:lvl4pPr marL="0" indent="0">
              <a:spcBef>
                <a:spcPts val="0"/>
              </a:spcBef>
              <a:buNone/>
              <a:defRPr lang="ru-RU" sz="3600"/>
            </a:lvl4pPr>
            <a:lvl5pPr marL="0" indent="0">
              <a:spcBef>
                <a:spcPts val="0"/>
              </a:spcBef>
              <a:buNone/>
              <a:defRPr lang="ru-RU" sz="3600"/>
            </a:lvl5pPr>
          </a:lstStyle>
          <a:p>
            <a:pPr lvl="0" rtl="0"/>
            <a:r>
              <a:t>Текст слайда</a:t>
            </a:r>
            <a:endParaRPr lang="ru-RU" dirty="0"/>
          </a:p>
        </p:txBody>
      </p:sp>
      <p:sp>
        <p:nvSpPr>
          <p:cNvPr id="57" name="Текст 21"/>
          <p:cNvSpPr>
            <a:spLocks noGrp="1"/>
          </p:cNvSpPr>
          <p:nvPr>
            <p:ph type="body" sz="quarter" idx="62" hasCustomPrompt="1"/>
          </p:nvPr>
        </p:nvSpPr>
        <p:spPr>
          <a:xfrm>
            <a:off x="3840479" y="6788944"/>
            <a:ext cx="2423160" cy="380198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100" b="0" i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lang="ru-RU" sz="3600"/>
            </a:lvl2pPr>
            <a:lvl3pPr marL="0" indent="0">
              <a:spcBef>
                <a:spcPts val="0"/>
              </a:spcBef>
              <a:buNone/>
              <a:defRPr lang="ru-RU" sz="3600"/>
            </a:lvl3pPr>
            <a:lvl4pPr marL="0" indent="0">
              <a:spcBef>
                <a:spcPts val="0"/>
              </a:spcBef>
              <a:buNone/>
              <a:defRPr lang="ru-RU" sz="3600"/>
            </a:lvl4pPr>
            <a:lvl5pPr marL="0" indent="0">
              <a:spcBef>
                <a:spcPts val="0"/>
              </a:spcBef>
              <a:buNone/>
              <a:defRPr lang="ru-RU" sz="3600"/>
            </a:lvl5pPr>
          </a:lstStyle>
          <a:p>
            <a:pPr lvl="0" rtl="0"/>
            <a:r>
              <a:t>Текст слайда</a:t>
            </a:r>
          </a:p>
        </p:txBody>
      </p:sp>
      <p:sp>
        <p:nvSpPr>
          <p:cNvPr id="58" name="Текст 21"/>
          <p:cNvSpPr>
            <a:spLocks noGrp="1"/>
          </p:cNvSpPr>
          <p:nvPr>
            <p:ph type="body" sz="quarter" idx="63" hasCustomPrompt="1"/>
          </p:nvPr>
        </p:nvSpPr>
        <p:spPr>
          <a:xfrm>
            <a:off x="7156069" y="5820182"/>
            <a:ext cx="2423160" cy="1040418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lang="ru-RU" sz="2400" b="0" i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lang="ru-RU" sz="3600"/>
            </a:lvl2pPr>
            <a:lvl3pPr marL="0" indent="0">
              <a:spcBef>
                <a:spcPts val="0"/>
              </a:spcBef>
              <a:buNone/>
              <a:defRPr lang="ru-RU" sz="3600"/>
            </a:lvl3pPr>
            <a:lvl4pPr marL="0" indent="0">
              <a:spcBef>
                <a:spcPts val="0"/>
              </a:spcBef>
              <a:buNone/>
              <a:defRPr lang="ru-RU" sz="3600"/>
            </a:lvl4pPr>
            <a:lvl5pPr marL="0" indent="0">
              <a:spcBef>
                <a:spcPts val="0"/>
              </a:spcBef>
              <a:buNone/>
              <a:defRPr lang="ru-RU" sz="3600"/>
            </a:lvl5pPr>
          </a:lstStyle>
          <a:p>
            <a:pPr lvl="0" rtl="0"/>
            <a:r>
              <a:rPr lang="ru-RU"/>
              <a:t>Название компании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31927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88" userDrawn="1">
          <p15:clr>
            <a:srgbClr val="FBAE40"/>
          </p15:clr>
        </p15:guide>
        <p15:guide id="2" orient="horz" pos="456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1920" userDrawn="1">
          <p15:clr>
            <a:srgbClr val="FBAE40"/>
          </p15:clr>
        </p15:guide>
        <p15:guide id="6" pos="6156" userDrawn="1">
          <p15:clr>
            <a:srgbClr val="FBAE40"/>
          </p15:clr>
        </p15:guide>
        <p15:guide id="7" pos="4382" userDrawn="1">
          <p15:clr>
            <a:srgbClr val="FBAE40"/>
          </p15:clr>
        </p15:guide>
        <p15:guide id="8" pos="2250" userDrawn="1">
          <p15:clr>
            <a:srgbClr val="FBAE40"/>
          </p15:clr>
        </p15:guide>
        <p15:guide id="9" pos="402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 userDrawn="1"/>
        </p:nvSpPr>
        <p:spPr>
          <a:xfrm>
            <a:off x="6958584" y="640080"/>
            <a:ext cx="2816352" cy="6598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39" name="Прямоугольник 38"/>
          <p:cNvSpPr/>
          <p:nvPr userDrawn="1"/>
        </p:nvSpPr>
        <p:spPr>
          <a:xfrm>
            <a:off x="6958584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56" name="Рисунок 4"/>
          <p:cNvSpPr>
            <a:spLocks noGrp="1"/>
          </p:cNvSpPr>
          <p:nvPr>
            <p:ph type="pic" sz="quarter" idx="60"/>
          </p:nvPr>
        </p:nvSpPr>
        <p:spPr>
          <a:xfrm>
            <a:off x="6958584" y="3265712"/>
            <a:ext cx="2816352" cy="2268881"/>
          </a:xfrm>
          <a:solidFill>
            <a:schemeClr val="bg1">
              <a:lumMod val="95000"/>
            </a:schemeClr>
          </a:solidFill>
        </p:spPr>
        <p:txBody>
          <a:bodyPr tIns="182880" rtlCol="0">
            <a:norm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/>
          </a:p>
        </p:txBody>
      </p:sp>
      <p:sp>
        <p:nvSpPr>
          <p:cNvPr id="72" name="Текст 21"/>
          <p:cNvSpPr>
            <a:spLocks noGrp="1"/>
          </p:cNvSpPr>
          <p:nvPr>
            <p:ph type="body" sz="quarter" idx="63" hasCustomPrompt="1"/>
          </p:nvPr>
        </p:nvSpPr>
        <p:spPr>
          <a:xfrm>
            <a:off x="7155180" y="5805715"/>
            <a:ext cx="2423160" cy="1204685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900"/>
              </a:spcBef>
              <a:buNone/>
              <a:defRPr lang="ru-RU" sz="1200" b="0" i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lang="ru-RU" sz="3600"/>
            </a:lvl2pPr>
            <a:lvl3pPr marL="0" indent="0">
              <a:spcBef>
                <a:spcPts val="0"/>
              </a:spcBef>
              <a:buNone/>
              <a:defRPr lang="ru-RU" sz="3600"/>
            </a:lvl3pPr>
            <a:lvl4pPr marL="0" indent="0">
              <a:spcBef>
                <a:spcPts val="0"/>
              </a:spcBef>
              <a:buNone/>
              <a:defRPr lang="ru-RU" sz="3600"/>
            </a:lvl4pPr>
            <a:lvl5pPr marL="0" indent="0">
              <a:spcBef>
                <a:spcPts val="0"/>
              </a:spcBef>
              <a:buNone/>
              <a:defRPr lang="ru-RU" sz="3600"/>
            </a:lvl5pPr>
          </a:lstStyle>
          <a:p>
            <a:pPr lvl="0" rtl="0"/>
            <a:r>
              <a:t>Текст слайда</a:t>
            </a:r>
          </a:p>
        </p:txBody>
      </p:sp>
      <p:sp>
        <p:nvSpPr>
          <p:cNvPr id="73" name="Текст 21"/>
          <p:cNvSpPr>
            <a:spLocks noGrp="1"/>
          </p:cNvSpPr>
          <p:nvPr>
            <p:ph type="body" sz="quarter" idx="64" hasCustomPrompt="1"/>
          </p:nvPr>
        </p:nvSpPr>
        <p:spPr>
          <a:xfrm>
            <a:off x="7155180" y="1622984"/>
            <a:ext cx="2423160" cy="1488472"/>
          </a:xfrm>
        </p:spPr>
        <p:txBody>
          <a:bodyPr lIns="0" tIns="0" rIns="0" bIns="0" rtlCol="0" anchor="t">
            <a:noAutofit/>
          </a:bodyPr>
          <a:lstStyle>
            <a:lvl1pPr marL="112713" indent="-112713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100">
                <a:solidFill>
                  <a:schemeClr val="tx2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9pPr>
          </a:lstStyle>
          <a:p>
            <a:pPr lvl="0" rtl="0"/>
            <a:r>
              <a:t>Текст слайда</a:t>
            </a:r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6958584" y="640080"/>
            <a:ext cx="2816352" cy="805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75" name="Текст 21"/>
          <p:cNvSpPr>
            <a:spLocks noGrp="1"/>
          </p:cNvSpPr>
          <p:nvPr>
            <p:ph type="body" sz="quarter" idx="65" hasCustomPrompt="1"/>
          </p:nvPr>
        </p:nvSpPr>
        <p:spPr>
          <a:xfrm>
            <a:off x="7223760" y="696686"/>
            <a:ext cx="2286000" cy="595085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lang="ru-RU" sz="3600"/>
            </a:lvl2pPr>
            <a:lvl3pPr marL="0" indent="0">
              <a:spcBef>
                <a:spcPts val="0"/>
              </a:spcBef>
              <a:buNone/>
              <a:defRPr lang="ru-RU" sz="3600"/>
            </a:lvl3pPr>
            <a:lvl4pPr marL="0" indent="0">
              <a:spcBef>
                <a:spcPts val="0"/>
              </a:spcBef>
              <a:buNone/>
              <a:defRPr lang="ru-RU" sz="3600"/>
            </a:lvl4pPr>
            <a:lvl5pPr marL="0" indent="0">
              <a:spcBef>
                <a:spcPts val="0"/>
              </a:spcBef>
              <a:buNone/>
              <a:defRPr lang="ru-RU" sz="3600"/>
            </a:lvl5pPr>
          </a:lstStyle>
          <a:p>
            <a:pPr lvl="0" rtl="0"/>
            <a:r>
              <a:rPr lang="ru-RU"/>
              <a:t>Текст заголовка</a:t>
            </a:r>
            <a:endParaRPr lang="ru-RU" dirty="0"/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3575303" y="640080"/>
            <a:ext cx="2816352" cy="6598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3575303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61" name="Текст 21"/>
          <p:cNvSpPr>
            <a:spLocks noGrp="1"/>
          </p:cNvSpPr>
          <p:nvPr>
            <p:ph type="body" sz="quarter" idx="61" hasCustomPrompt="1"/>
          </p:nvPr>
        </p:nvSpPr>
        <p:spPr>
          <a:xfrm>
            <a:off x="3771899" y="822960"/>
            <a:ext cx="2423160" cy="1386841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ru-RU" sz="1200" b="0" i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lang="ru-RU" sz="3600"/>
            </a:lvl2pPr>
            <a:lvl3pPr marL="0" indent="0">
              <a:spcBef>
                <a:spcPts val="0"/>
              </a:spcBef>
              <a:buNone/>
              <a:defRPr lang="ru-RU" sz="3600"/>
            </a:lvl3pPr>
            <a:lvl4pPr marL="0" indent="0">
              <a:spcBef>
                <a:spcPts val="0"/>
              </a:spcBef>
              <a:buNone/>
              <a:defRPr lang="ru-RU" sz="3600"/>
            </a:lvl4pPr>
            <a:lvl5pPr marL="0" indent="0">
              <a:spcBef>
                <a:spcPts val="0"/>
              </a:spcBef>
              <a:buNone/>
              <a:defRPr lang="ru-RU" sz="3600"/>
            </a:lvl5pPr>
          </a:lstStyle>
          <a:p>
            <a:pPr lvl="0" rtl="0"/>
            <a:r>
              <a:t>Текст слайда</a:t>
            </a:r>
          </a:p>
        </p:txBody>
      </p:sp>
      <p:sp>
        <p:nvSpPr>
          <p:cNvPr id="71" name="Текст 21"/>
          <p:cNvSpPr>
            <a:spLocks noGrp="1"/>
          </p:cNvSpPr>
          <p:nvPr>
            <p:ph type="body" sz="quarter" idx="62" hasCustomPrompt="1"/>
          </p:nvPr>
        </p:nvSpPr>
        <p:spPr>
          <a:xfrm>
            <a:off x="3771899" y="4846320"/>
            <a:ext cx="2423160" cy="2164080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lang="ru-RU" sz="1100" b="0" i="0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lang="ru-RU" sz="3600"/>
            </a:lvl2pPr>
            <a:lvl3pPr marL="0" indent="0">
              <a:spcBef>
                <a:spcPts val="0"/>
              </a:spcBef>
              <a:buNone/>
              <a:defRPr lang="ru-RU" sz="3600"/>
            </a:lvl3pPr>
            <a:lvl4pPr marL="0" indent="0">
              <a:spcBef>
                <a:spcPts val="0"/>
              </a:spcBef>
              <a:buNone/>
              <a:defRPr lang="ru-RU" sz="3600"/>
            </a:lvl4pPr>
            <a:lvl5pPr marL="0" indent="0">
              <a:spcBef>
                <a:spcPts val="0"/>
              </a:spcBef>
              <a:buNone/>
              <a:defRPr lang="ru-RU" sz="3600"/>
            </a:lvl5pPr>
          </a:lstStyle>
          <a:p>
            <a:pPr lvl="0" rtl="0"/>
            <a:r>
              <a:t>Текст слайда</a:t>
            </a:r>
          </a:p>
        </p:txBody>
      </p:sp>
      <p:sp>
        <p:nvSpPr>
          <p:cNvPr id="76" name="Прямоугольник 75"/>
          <p:cNvSpPr/>
          <p:nvPr userDrawn="1"/>
        </p:nvSpPr>
        <p:spPr>
          <a:xfrm>
            <a:off x="237744" y="640080"/>
            <a:ext cx="2816352" cy="6598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237744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237744" y="640080"/>
            <a:ext cx="2816352" cy="805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31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3" y="5748867"/>
            <a:ext cx="2445174" cy="1261533"/>
          </a:xfrm>
        </p:spPr>
        <p:txBody>
          <a:bodyPr lIns="0" tIns="0" rIns="0" bIns="0" rtlCol="0" anchor="t">
            <a:noAutofit/>
          </a:bodyPr>
          <a:lstStyle>
            <a:lvl1pPr marL="0" indent="0" algn="l">
              <a:lnSpc>
                <a:spcPct val="150000"/>
              </a:lnSpc>
              <a:spcBef>
                <a:spcPts val="900"/>
              </a:spcBef>
              <a:buNone/>
              <a:defRPr lang="ru-RU" sz="1200" b="0" i="1">
                <a:solidFill>
                  <a:schemeClr val="tx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lang="ru-RU" sz="3600"/>
            </a:lvl2pPr>
            <a:lvl3pPr marL="0" indent="0">
              <a:spcBef>
                <a:spcPts val="0"/>
              </a:spcBef>
              <a:buNone/>
              <a:defRPr lang="ru-RU" sz="3600"/>
            </a:lvl3pPr>
            <a:lvl4pPr marL="0" indent="0">
              <a:spcBef>
                <a:spcPts val="0"/>
              </a:spcBef>
              <a:buNone/>
              <a:defRPr lang="ru-RU" sz="3600"/>
            </a:lvl4pPr>
            <a:lvl5pPr marL="0" indent="0">
              <a:spcBef>
                <a:spcPts val="0"/>
              </a:spcBef>
              <a:buNone/>
              <a:defRPr lang="ru-RU" sz="3600"/>
            </a:lvl5pPr>
          </a:lstStyle>
          <a:p>
            <a:pPr lvl="0" rtl="0"/>
            <a:r>
              <a:t>Текст слайда</a:t>
            </a:r>
          </a:p>
        </p:txBody>
      </p:sp>
      <p:sp>
        <p:nvSpPr>
          <p:cNvPr id="43" name="Текст 21"/>
          <p:cNvSpPr>
            <a:spLocks noGrp="1"/>
          </p:cNvSpPr>
          <p:nvPr>
            <p:ph type="body" sz="quarter" idx="31" hasCustomPrompt="1"/>
          </p:nvPr>
        </p:nvSpPr>
        <p:spPr>
          <a:xfrm>
            <a:off x="423333" y="1622984"/>
            <a:ext cx="2445174" cy="1488472"/>
          </a:xfrm>
        </p:spPr>
        <p:txBody>
          <a:bodyPr lIns="0" tIns="0" rIns="0" bIns="0" rtlCol="0" anchor="t">
            <a:noAutofit/>
          </a:bodyPr>
          <a:lstStyle>
            <a:lvl1pPr marL="112713" indent="-112713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100">
                <a:solidFill>
                  <a:schemeClr val="tx2"/>
                </a:solidFill>
              </a:defRPr>
            </a:lvl1pPr>
            <a:lvl2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2pPr>
            <a:lvl3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3pPr>
            <a:lvl4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4pPr>
            <a:lvl5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5pPr>
            <a:lvl6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6pPr>
            <a:lvl7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7pPr>
            <a:lvl8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8pPr>
            <a:lvl9pPr marL="182880" indent="-18288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9pPr>
          </a:lstStyle>
          <a:p>
            <a:pPr lvl="0" rtl="0"/>
            <a:r>
              <a:t>Текст слайда</a:t>
            </a:r>
          </a:p>
        </p:txBody>
      </p:sp>
      <p:sp>
        <p:nvSpPr>
          <p:cNvPr id="52" name="Текст 21"/>
          <p:cNvSpPr>
            <a:spLocks noGrp="1"/>
          </p:cNvSpPr>
          <p:nvPr>
            <p:ph type="body" sz="quarter" idx="58" hasCustomPrompt="1"/>
          </p:nvPr>
        </p:nvSpPr>
        <p:spPr>
          <a:xfrm>
            <a:off x="423333" y="696686"/>
            <a:ext cx="2445174" cy="595085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6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lang="ru-RU" sz="3600"/>
            </a:lvl2pPr>
            <a:lvl3pPr marL="0" indent="0">
              <a:spcBef>
                <a:spcPts val="0"/>
              </a:spcBef>
              <a:buNone/>
              <a:defRPr lang="ru-RU" sz="3600"/>
            </a:lvl3pPr>
            <a:lvl4pPr marL="0" indent="0">
              <a:spcBef>
                <a:spcPts val="0"/>
              </a:spcBef>
              <a:buNone/>
              <a:defRPr lang="ru-RU" sz="3600"/>
            </a:lvl4pPr>
            <a:lvl5pPr marL="0" indent="0">
              <a:spcBef>
                <a:spcPts val="0"/>
              </a:spcBef>
              <a:buNone/>
              <a:defRPr lang="ru-RU" sz="3600"/>
            </a:lvl5pPr>
          </a:lstStyle>
          <a:p>
            <a:pPr lvl="0" rtl="0"/>
            <a:r>
              <a:rPr lang="ru-RU"/>
              <a:t>Текст заголовка</a:t>
            </a:r>
            <a:endParaRPr lang="ru-RU" dirty="0"/>
          </a:p>
        </p:txBody>
      </p:sp>
      <p:sp>
        <p:nvSpPr>
          <p:cNvPr id="53" name="Рисунок 4"/>
          <p:cNvSpPr>
            <a:spLocks noGrp="1"/>
          </p:cNvSpPr>
          <p:nvPr>
            <p:ph type="pic" sz="quarter" idx="59"/>
          </p:nvPr>
        </p:nvSpPr>
        <p:spPr>
          <a:xfrm>
            <a:off x="237744" y="3265713"/>
            <a:ext cx="2816352" cy="2268881"/>
          </a:xfrm>
          <a:solidFill>
            <a:schemeClr val="bg1">
              <a:lumMod val="95000"/>
            </a:schemeClr>
          </a:solidFill>
        </p:spPr>
        <p:txBody>
          <a:bodyPr tIns="182880" rtlCol="0">
            <a:norm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/>
          </a:p>
        </p:txBody>
      </p:sp>
      <p:sp>
        <p:nvSpPr>
          <p:cNvPr id="54" name="Рисунок 4"/>
          <p:cNvSpPr>
            <a:spLocks noGrp="1"/>
          </p:cNvSpPr>
          <p:nvPr>
            <p:ph type="pic" sz="quarter" idx="30"/>
          </p:nvPr>
        </p:nvSpPr>
        <p:spPr>
          <a:xfrm>
            <a:off x="3575303" y="2351314"/>
            <a:ext cx="2816352" cy="2235200"/>
          </a:xfrm>
          <a:solidFill>
            <a:schemeClr val="bg1">
              <a:lumMod val="95000"/>
            </a:schemeClr>
          </a:solidFill>
        </p:spPr>
        <p:txBody>
          <a:bodyPr tIns="182880" rtlCol="0">
            <a:norm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0875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144" userDrawn="1">
          <p15:clr>
            <a:srgbClr val="FBAE40"/>
          </p15:clr>
        </p15:guide>
        <p15:guide id="2" pos="1920" userDrawn="1">
          <p15:clr>
            <a:srgbClr val="FBAE40"/>
          </p15:clr>
        </p15:guide>
        <p15:guide id="3" pos="2250" userDrawn="1">
          <p15:clr>
            <a:srgbClr val="FBAE40"/>
          </p15:clr>
        </p15:guide>
        <p15:guide id="4" pos="4026" userDrawn="1">
          <p15:clr>
            <a:srgbClr val="FBAE40"/>
          </p15:clr>
        </p15:guide>
        <p15:guide id="5" pos="4382" userDrawn="1">
          <p15:clr>
            <a:srgbClr val="FBAE40"/>
          </p15:clr>
        </p15:guide>
        <p15:guide id="6" pos="6160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  <p15:guide id="8" orient="horz" pos="45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1FA507B-BD46-444D-B7F5-69ADF6DA06FA}" type="datetime1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F6761A3-4CAC-4C5F-AC82-8DB08D526BC2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8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lang="ru-RU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Clr>
          <a:schemeClr val="accent1"/>
        </a:buClr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Clr>
          <a:schemeClr val="accent1"/>
        </a:buClr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Clr>
          <a:schemeClr val="accent1"/>
        </a:buClr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Clr>
          <a:schemeClr val="accent1"/>
        </a:buClr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Clr>
          <a:schemeClr val="accent1"/>
        </a:buClr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lang="ru-RU"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25" y="5734050"/>
            <a:ext cx="2799325" cy="149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0"/>
          <a:stretch/>
        </p:blipFill>
        <p:spPr bwMode="auto">
          <a:xfrm>
            <a:off x="243067" y="3319918"/>
            <a:ext cx="2812649" cy="405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20"/>
          </p:nvPr>
        </p:nvSpPr>
        <p:spPr>
          <a:xfrm>
            <a:off x="3840478" y="705830"/>
            <a:ext cx="2353689" cy="595085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63"/>
          </p:nvPr>
        </p:nvSpPr>
        <p:spPr>
          <a:xfrm>
            <a:off x="7047309" y="3277638"/>
            <a:ext cx="2659735" cy="2220686"/>
          </a:xfrm>
        </p:spPr>
        <p:txBody>
          <a:bodyPr rtlCol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</a:lstStyle>
          <a:p>
            <a:r>
              <a:rPr lang="ru-RU" sz="1800" b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  <a:p>
            <a:r>
              <a:rPr lang="ru-RU" sz="1800" b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для педагогов</a:t>
            </a:r>
            <a:r>
              <a:rPr lang="ru-RU" sz="1800" b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1800" b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800" b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«Японская техника </a:t>
            </a:r>
            <a:r>
              <a:rPr lang="ru-RU" sz="1800" b="1" cap="all" dirty="0" err="1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кинусайга</a:t>
            </a:r>
            <a:r>
              <a:rPr lang="ru-RU" sz="1800" b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800" b="1" cap="all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для детей»</a:t>
            </a:r>
          </a:p>
          <a:p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9184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67512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468217" y="1557291"/>
            <a:ext cx="290943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техники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кинусайга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дает большой обучающий и коррекционно-развивающий эффект для художественно – эстетического и речевого развития детей младшего школьного возраста.</a:t>
            </a:r>
          </a:p>
          <a:p>
            <a:pPr indent="358775" algn="just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Данная техника рисования картин играет важную роль и в общем психическом развитии ребенка. Ведь главным является не только конечный продукт – рисунок (картина), но и формирование уверенности в себе, в своих способностях, развитию целенаправленности деятельности.</a:t>
            </a:r>
          </a:p>
        </p:txBody>
      </p:sp>
      <p:pic>
        <p:nvPicPr>
          <p:cNvPr id="18" name="Picture 2" descr="Пейзаж в технике лоскутное шить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72" y="5672708"/>
            <a:ext cx="2830010" cy="162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Кинусайга Новогодня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72" y="598716"/>
            <a:ext cx="2830010" cy="259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620509" y="6305246"/>
            <a:ext cx="5029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ctr"/>
            <a:r>
              <a:rPr lang="ru-RU" b="1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Борисёнок</a:t>
            </a:r>
            <a:r>
              <a:rPr lang="ru-RU" b="1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Ольга</a:t>
            </a:r>
          </a:p>
          <a:p>
            <a:pPr algn="ctr"/>
            <a:r>
              <a:rPr lang="ru-RU" b="1" dirty="0" err="1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Панглиш</a:t>
            </a:r>
            <a:r>
              <a:rPr lang="ru-RU" b="1" dirty="0">
                <a:ln w="0">
                  <a:solidFill>
                    <a:srgbClr val="00206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Вероника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9"/>
          </p:nvPr>
        </p:nvSpPr>
        <p:spPr>
          <a:xfrm>
            <a:off x="341452" y="3351689"/>
            <a:ext cx="261587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lnSpc>
                <a:spcPct val="100000"/>
              </a:lnSpc>
            </a:pPr>
            <a:r>
              <a:rPr lang="ru-RU" sz="13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создания картины в технике </a:t>
            </a:r>
            <a:r>
              <a:rPr lang="ru-RU" sz="1300" b="1" i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кинусайга</a:t>
            </a:r>
            <a:r>
              <a:rPr lang="ru-RU" sz="13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300" b="1" i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>
              <a:lnSpc>
                <a:spcPct val="100000"/>
              </a:lnSpc>
              <a:spcBef>
                <a:spcPts val="0"/>
              </a:spcBef>
            </a:pPr>
            <a:r>
              <a:rPr lang="ru-RU" sz="1300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Приложите </a:t>
            </a:r>
            <a:r>
              <a:rPr lang="ru-RU" sz="130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трафарет к куску пенопласта, прикрепите его булавками и перенесите рисунок на пенопласт, обводя контуры </a:t>
            </a:r>
            <a:r>
              <a:rPr lang="ru-RU" sz="1300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ручкой.</a:t>
            </a:r>
          </a:p>
          <a:p>
            <a:pPr indent="358775" algn="just">
              <a:lnSpc>
                <a:spcPct val="100000"/>
              </a:lnSpc>
              <a:spcBef>
                <a:spcPts val="0"/>
              </a:spcBef>
            </a:pPr>
            <a:r>
              <a:rPr lang="ru-RU" sz="1300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30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Обведите еще раз ручкой перенесенный рисунок, чтобы он был хорошо </a:t>
            </a:r>
            <a:r>
              <a:rPr lang="ru-RU" sz="1300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виден.</a:t>
            </a:r>
          </a:p>
          <a:p>
            <a:pPr indent="358775" algn="just">
              <a:lnSpc>
                <a:spcPct val="100000"/>
              </a:lnSpc>
              <a:spcBef>
                <a:spcPts val="0"/>
              </a:spcBef>
            </a:pPr>
            <a:r>
              <a:rPr lang="ru-RU" sz="1300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Далее канцелярским ножом сделайте прорези по контуру рисунка на глубину примерно 1 </a:t>
            </a:r>
            <a:r>
              <a:rPr lang="ru-RU" sz="1300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</a:t>
            </a:r>
          </a:p>
          <a:p>
            <a:pPr indent="358775" algn="just">
              <a:lnSpc>
                <a:spcPct val="100000"/>
              </a:lnSpc>
              <a:spcBef>
                <a:spcPts val="0"/>
              </a:spcBef>
            </a:pPr>
            <a:r>
              <a:rPr lang="ru-RU" sz="1300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30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Разрежьте ткань на куски по размеру элементов рисунка с припусками в 1 </a:t>
            </a:r>
            <a:r>
              <a:rPr lang="ru-RU" sz="1300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</a:t>
            </a:r>
          </a:p>
          <a:p>
            <a:pPr indent="358775" algn="just">
              <a:lnSpc>
                <a:spcPct val="100000"/>
              </a:lnSpc>
              <a:spcBef>
                <a:spcPts val="0"/>
              </a:spcBef>
            </a:pPr>
            <a:r>
              <a:rPr lang="ru-RU" sz="1300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30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Вставьте края ткани в разрезы в пенопласте, используя пилку для ногтей или тонкую линейку. При необходимости сделайте складку</a:t>
            </a:r>
            <a:r>
              <a:rPr lang="ru-RU" sz="1300" i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96" y="598715"/>
            <a:ext cx="2808020" cy="232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43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61"/>
          </p:nvPr>
        </p:nvSpPr>
        <p:spPr>
          <a:xfrm>
            <a:off x="3657600" y="651289"/>
            <a:ext cx="2627453" cy="4183828"/>
          </a:xfrm>
        </p:spPr>
        <p:txBody>
          <a:bodyPr rtlCol="0"/>
          <a:lstStyle>
            <a:defPPr>
              <a:defRPr lang="ru-RU"/>
            </a:defPPr>
          </a:lstStyle>
          <a:p>
            <a:pPr indent="358775" algn="ctr">
              <a:lnSpc>
                <a:spcPct val="100000"/>
              </a:lnSpc>
            </a:pPr>
            <a:r>
              <a:rPr lang="ru-RU" sz="13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Актуальность данной темы</a:t>
            </a:r>
          </a:p>
          <a:p>
            <a:pPr indent="358775" algn="just">
              <a:lnSpc>
                <a:spcPct val="100000"/>
              </a:lnSpc>
            </a:pPr>
            <a:r>
              <a:rPr lang="ru-RU" sz="1300" i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 мы знаем, что дети любят рисовать, лепить, вырезать, клеить. Ведь любая творческая деятельность для них радостный вдохновенный труд, а главное, получив положительные эмоции, ребенок видит еще и результат своей деятельности. А любая изобразительная деятельность с применением различных техник (в том числе и нетрадиционных) – это свободный творческий процесс, в котором существует возможность ребенку использовать различные материалы для творчества.</a:t>
            </a:r>
          </a:p>
          <a:p>
            <a:pPr marL="171450" indent="-171450">
              <a:lnSpc>
                <a:spcPct val="100000"/>
              </a:lnSpc>
              <a:buFontTx/>
              <a:buChar char="-"/>
            </a:pPr>
            <a:endParaRPr lang="ru-RU" sz="1300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100000"/>
              </a:lnSpc>
              <a:buFontTx/>
              <a:buChar char="-"/>
            </a:pPr>
            <a:endParaRPr lang="ru-RU" sz="1300" i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>
          <a:xfrm>
            <a:off x="316722" y="2572404"/>
            <a:ext cx="2678684" cy="2627591"/>
          </a:xfrm>
        </p:spPr>
        <p:txBody>
          <a:bodyPr rtlCol="0"/>
          <a:lstStyle>
            <a:defPPr>
              <a:defRPr lang="ru-RU"/>
            </a:defPPr>
          </a:lstStyle>
          <a:p>
            <a:pPr lvl="0" indent="358775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13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13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300" b="1" i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indent="358775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1300" b="1" i="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-</a:t>
            </a:r>
            <a:r>
              <a:rPr lang="ru-RU" altLang="ru-RU" sz="1300" i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 </a:t>
            </a:r>
            <a:r>
              <a:rPr lang="ru-RU" altLang="ru-RU" sz="1300" i="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содействовать </a:t>
            </a:r>
            <a:r>
              <a:rPr lang="ru-RU" altLang="ru-RU" sz="1300" i="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повышению мастерства педагогов через реализацию нетрадиционных форм работы с детьми по развитию у детей творческих </a:t>
            </a:r>
            <a:r>
              <a:rPr lang="ru-RU" altLang="ru-RU" sz="1300" i="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способностей.</a:t>
            </a:r>
          </a:p>
          <a:p>
            <a:pPr indent="358775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13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altLang="ru-RU" sz="1300" b="1" i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endParaRPr lang="ru-RU" altLang="ru-RU" sz="1300" b="1" i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indent="173038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altLang="ru-RU" sz="1300" i="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формировать </a:t>
            </a:r>
            <a:r>
              <a:rPr lang="ru-RU" altLang="ru-RU" sz="1300" i="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представление о технике </a:t>
            </a:r>
            <a:r>
              <a:rPr lang="ru-RU" altLang="ru-RU" sz="1300" i="0" dirty="0" err="1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кинусайга</a:t>
            </a:r>
            <a:r>
              <a:rPr lang="ru-RU" altLang="ru-RU" sz="1300" i="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, как о современном виде прикладного искусства</a:t>
            </a:r>
            <a:r>
              <a:rPr lang="ru-RU" altLang="ru-RU" sz="1300" i="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;</a:t>
            </a:r>
          </a:p>
          <a:p>
            <a:pPr indent="173038"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1300" i="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- </a:t>
            </a:r>
            <a:r>
              <a:rPr lang="ru-RU" altLang="ru-RU" sz="1300" i="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в</a:t>
            </a:r>
            <a:r>
              <a:rPr lang="ru-RU" altLang="ru-RU" sz="1300" i="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ызвать </a:t>
            </a:r>
            <a:r>
              <a:rPr lang="ru-RU" altLang="ru-RU" sz="1300" i="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у воспитателей (педагогов) желание развивать свои творческие способности, повышать уровень профессионального </a:t>
            </a:r>
            <a:r>
              <a:rPr lang="ru-RU" altLang="ru-RU" sz="1300" i="0" dirty="0" smtClean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</a:rPr>
              <a:t>мастерства.</a:t>
            </a:r>
            <a:endParaRPr lang="en-US" altLang="ru-RU" sz="1300" i="0" dirty="0">
              <a:solidFill>
                <a:schemeClr val="tx2"/>
              </a:solidFill>
              <a:latin typeface="Times New Roman" pitchFamily="18" charset="0"/>
              <a:ea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9184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67512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7" y="617001"/>
            <a:ext cx="2807335" cy="192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80400" y="2542182"/>
            <a:ext cx="268243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sz="1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13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кинусайга</a:t>
            </a:r>
            <a:r>
              <a:rPr lang="ru-RU" sz="1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358775" algn="just"/>
            <a:r>
              <a:rPr lang="ru-RU" sz="13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Кинусайга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вид творчества, создание картин из разных по размеру и цвету лоскутов ткани в мозаичной технике, которую прикрепляют к основе из дерева или пенопласта. Материал на панно может быть натянут или иметь складки, дополнительный объем, в зависимости от сюжета картины.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5540" r="5039" b="6624"/>
          <a:stretch/>
        </p:blipFill>
        <p:spPr bwMode="auto">
          <a:xfrm>
            <a:off x="6980400" y="617001"/>
            <a:ext cx="2789783" cy="192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34074" y="4730945"/>
            <a:ext cx="26824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sz="1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сделать картину в технике </a:t>
            </a:r>
            <a:r>
              <a:rPr lang="ru-RU" sz="13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кинусайга</a:t>
            </a:r>
            <a:r>
              <a:rPr lang="ru-RU" sz="1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358775" algn="just"/>
            <a:r>
              <a:rPr lang="ru-RU" sz="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панно </a:t>
            </a:r>
            <a:r>
              <a:rPr lang="ru-RU" sz="13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кинусайга</a:t>
            </a: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потребуется: прямоугольный </a:t>
            </a: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кусок пенопласта по размеру </a:t>
            </a:r>
            <a:r>
              <a:rPr lang="ru-RU" sz="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поделки, готовый </a:t>
            </a: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трафарет (распечатанный на принтере </a:t>
            </a:r>
            <a:r>
              <a:rPr lang="ru-RU" sz="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рисунок), материалы </a:t>
            </a: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цветов, канцелярский нож, пилка </a:t>
            </a: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ногтей или тонкая металлическая </a:t>
            </a:r>
            <a:r>
              <a:rPr lang="ru-RU" sz="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линейка, ножницы, булавки, ручка</a:t>
            </a:r>
            <a:r>
              <a:rPr lang="ru-RU" sz="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6597" r="3917" b="7589"/>
          <a:stretch/>
        </p:blipFill>
        <p:spPr bwMode="auto">
          <a:xfrm>
            <a:off x="252396" y="5752618"/>
            <a:ext cx="2807335" cy="147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04356" y="3909635"/>
            <a:ext cx="27617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создания техники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кинусайга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indent="358775" algn="just"/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13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кинусайга</a:t>
            </a:r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была создана в 1987 году японской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художницей </a:t>
            </a:r>
            <a:r>
              <a:rPr lang="ru-RU" sz="1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Сэцу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Маэно</a:t>
            </a:r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способ дать вторую жизнь дорогим старым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кимоно. Она </a:t>
            </a:r>
            <a:r>
              <a:rPr lang="ru-RU" sz="1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придумала использовать их шелковые лоскуты для создания картин-аппликаций, заправляя их в надрезы на деревянной доске или пенопласте вместо сшивания. Это современная техника, популярная во всем мире, которая позволяет выразить себя через создание уникальных произведений из ткани. </a:t>
            </a:r>
            <a:endParaRPr lang="ru-RU" sz="13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5146"/>
      </p:ext>
    </p:extLst>
  </p:cSld>
  <p:clrMapOvr>
    <a:masterClrMapping/>
  </p:clrMapOvr>
</p:sld>
</file>

<file path=ppt/theme/theme1.xml><?xml version="1.0" encoding="utf-8"?>
<a:theme xmlns:a="http://schemas.openxmlformats.org/drawingml/2006/main" name="Зимний буклет 11х8,5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nterBrochure.potx" id="{7914E3C1-B050-42D3-81C2-28DDEDB2390F}" vid="{CD0C94AB-A5E2-4125-87EB-8B03305B1FE4}"/>
    </a:ext>
  </a:extLst>
</a:theme>
</file>

<file path=ppt/theme/theme2.xml><?xml version="1.0" encoding="utf-8"?>
<a:theme xmlns:a="http://schemas.openxmlformats.org/drawingml/2006/main" name="Тема Offic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7716A6-524D-44CC-B263-8C7BFC3630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F64003C-4601-434A-89D5-9D79BD4916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E211BD-755A-4654-913E-FE18F117E7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Произвольный</PresentationFormat>
  <Paragraphs>33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Зимний буклет 11х8,5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2012-09-19T20:49:24Z</dcterms:created>
  <dcterms:modified xsi:type="dcterms:W3CDTF">2025-11-30T08:27:35Z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IsMyDocuments">
    <vt:bool>true</vt:bool>
  </property>
</Properties>
</file>