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9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15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50FC-70CC-49A5-B298-2B7FCF885EE0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2AC0-7520-4820-9D22-768D2C3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B8A-99FD-452F-9FC4-CB2535868BB3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47E3-854E-4723-9C2B-DB7D6A78C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57606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 «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Тимершикская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22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«Петуния – царица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цветов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20250403_223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87304"/>
            <a:ext cx="3567340" cy="45277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28628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Выполнил :ученик     5класса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Исакаев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Проверила: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Фидаиловна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2026г.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2. </a:t>
            </a:r>
            <a:endParaRPr lang="ru-RU" dirty="0"/>
          </a:p>
        </p:txBody>
      </p:sp>
      <p:pic>
        <p:nvPicPr>
          <p:cNvPr id="5" name="Содержимое 4" descr="IMG_20260227_164308_0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856"/>
            <a:ext cx="3328988" cy="44386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Второе, в качестве субстрата надо использовать легкую, рыхлую, плодородную , питательную почву с нейтральной реакцией. Нужно добавить вермикулит, перлит, можно и древесную золу.  А </a:t>
            </a:r>
            <a:r>
              <a:rPr lang="ru-RU" dirty="0" smtClean="0"/>
              <a:t>также </a:t>
            </a:r>
            <a:r>
              <a:rPr lang="ru-RU" dirty="0" smtClean="0"/>
              <a:t>сегодня цветоводы активно используют для выращивании торфяные или кокосовые таблетки.  А </a:t>
            </a:r>
            <a:r>
              <a:rPr lang="ru-RU" dirty="0" smtClean="0"/>
              <a:t>ещё</a:t>
            </a:r>
            <a:r>
              <a:rPr lang="ru-RU" dirty="0" smtClean="0"/>
              <a:t> </a:t>
            </a:r>
            <a:r>
              <a:rPr lang="ru-RU" dirty="0" smtClean="0"/>
              <a:t>можно использовать </a:t>
            </a:r>
            <a:r>
              <a:rPr lang="ru-RU" dirty="0" err="1" smtClean="0"/>
              <a:t>орехнин</a:t>
            </a:r>
            <a:r>
              <a:rPr lang="ru-RU" dirty="0" smtClean="0"/>
              <a:t>, </a:t>
            </a:r>
            <a:r>
              <a:rPr lang="ru-RU" dirty="0" err="1" smtClean="0"/>
              <a:t>почвобрикеты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Немаловажный </a:t>
            </a:r>
            <a:r>
              <a:rPr lang="ru-RU" dirty="0" smtClean="0"/>
              <a:t>элемент</a:t>
            </a:r>
            <a:r>
              <a:rPr lang="ru-RU" dirty="0"/>
              <a:t>:</a:t>
            </a:r>
            <a:r>
              <a:rPr lang="ru-RU" dirty="0" smtClean="0"/>
              <a:t> петуния не любит застоя влаги , поэтому в ящиках для рассады обязательно </a:t>
            </a:r>
            <a:r>
              <a:rPr lang="ru-RU" dirty="0" smtClean="0"/>
              <a:t>должны </a:t>
            </a:r>
            <a:r>
              <a:rPr lang="ru-RU" dirty="0" smtClean="0"/>
              <a:t>быть дренажные отверстия.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0618" cy="94137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Этап 3 </a:t>
            </a:r>
            <a:endParaRPr lang="ru-RU" sz="4400" dirty="0"/>
          </a:p>
        </p:txBody>
      </p:sp>
      <p:pic>
        <p:nvPicPr>
          <p:cNvPr id="5" name="Содержимое 4" descr="-5274155990964180816_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836712"/>
            <a:ext cx="4108731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562" y="1241956"/>
            <a:ext cx="4114800" cy="500141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/>
              <a:t>Семена всходят только на свету, их распределяют по поверхности почвы, заделывать их нельзя, потом аккуратно сбрызгивают поверхность пульверизатором и закрывают пленкой или прозрачной крышкой.  Ростки должны появиться через 7-14 дней. Как появится первые листочки , надо сразу открыть пленку , что бы они не погибли от влажности.  Через 3-4недели можно будет их пикировать в отдельные стаканчики.  Важно во время их выращивания использовать разные </a:t>
            </a:r>
            <a:r>
              <a:rPr lang="ru-RU" sz="2400" dirty="0" err="1" smtClean="0"/>
              <a:t>био</a:t>
            </a:r>
            <a:r>
              <a:rPr lang="ru-RU" sz="2400" dirty="0" smtClean="0"/>
              <a:t> подкормки , </a:t>
            </a:r>
            <a:r>
              <a:rPr lang="ru-RU" sz="2400" dirty="0" smtClean="0"/>
              <a:t>чтобы </a:t>
            </a:r>
            <a:r>
              <a:rPr lang="ru-RU" sz="2400" dirty="0" smtClean="0"/>
              <a:t>они получились крепкими.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4. </a:t>
            </a:r>
            <a:endParaRPr lang="ru-RU" dirty="0"/>
          </a:p>
        </p:txBody>
      </p:sp>
      <p:pic>
        <p:nvPicPr>
          <p:cNvPr id="5" name="Содержимое 4" descr="IMG_20260302_151521_6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920" y="1600200"/>
            <a:ext cx="338916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Прошел </a:t>
            </a:r>
            <a:r>
              <a:rPr lang="ru-RU" dirty="0" smtClean="0"/>
              <a:t>месяц. Петуния </a:t>
            </a:r>
            <a:r>
              <a:rPr lang="ru-RU" dirty="0" smtClean="0"/>
              <a:t>выросла.  </a:t>
            </a:r>
            <a:r>
              <a:rPr lang="ru-RU" dirty="0" smtClean="0"/>
              <a:t>Через стаканчик </a:t>
            </a:r>
            <a:r>
              <a:rPr lang="ru-RU" dirty="0" smtClean="0"/>
              <a:t>видны неплохие </a:t>
            </a:r>
            <a:r>
              <a:rPr lang="ru-RU" dirty="0" smtClean="0"/>
              <a:t>корешки.  Мы можем ее перевалить еще на небольшую , буквально на 2-3см </a:t>
            </a:r>
            <a:r>
              <a:rPr lang="ru-RU" dirty="0" smtClean="0"/>
              <a:t>больший  </a:t>
            </a:r>
            <a:r>
              <a:rPr lang="ru-RU" dirty="0" smtClean="0"/>
              <a:t>стаканчик или в </a:t>
            </a:r>
            <a:r>
              <a:rPr lang="ru-RU" dirty="0" smtClean="0"/>
              <a:t>какое-нибудь </a:t>
            </a:r>
            <a:r>
              <a:rPr lang="ru-RU" dirty="0" smtClean="0"/>
              <a:t>кашпо.  На фото </a:t>
            </a:r>
            <a:r>
              <a:rPr lang="ru-RU" dirty="0" smtClean="0"/>
              <a:t>видны </a:t>
            </a:r>
            <a:r>
              <a:rPr lang="ru-RU" dirty="0" smtClean="0"/>
              <a:t>полностью здоровые корни и яркий зеленый окрас листьев. Вот такой </a:t>
            </a:r>
            <a:r>
              <a:rPr lang="ru-RU" dirty="0" smtClean="0"/>
              <a:t>должна </a:t>
            </a:r>
            <a:r>
              <a:rPr lang="ru-RU" dirty="0" smtClean="0"/>
              <a:t>быть мощная рассада петунии.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762872" cy="48574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конце апреля или вначале мая мы можем готовую рассаду пересадить на уличную кашпо . Обязательно следим за  погодным  условием, потому что петуния выдерживает коротко временные заморозки до -4 градусов.  Если температура ниже, следует вазон занести в теплое местечко или в теплицу. И не забываем , в течении  сезона петунию кормить разными витаминами , </a:t>
            </a:r>
            <a:r>
              <a:rPr lang="ru-RU" dirty="0" err="1" smtClean="0"/>
              <a:t>амино</a:t>
            </a:r>
            <a:r>
              <a:rPr lang="ru-RU" dirty="0" smtClean="0"/>
              <a:t> силами , что бы она нас радовала до поздней осени. </a:t>
            </a:r>
            <a:endParaRPr lang="ru-RU" dirty="0"/>
          </a:p>
        </p:txBody>
      </p:sp>
      <p:pic>
        <p:nvPicPr>
          <p:cNvPr id="5" name="Содержимое 4" descr="IMG_20260227_164505_55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116601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петунии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4400" dirty="0" smtClean="0"/>
              <a:t>Существует </a:t>
            </a:r>
            <a:r>
              <a:rPr lang="ru-RU" sz="4400" dirty="0" smtClean="0"/>
              <a:t>легенда, она рассказывает о жизни девушки петунии, которая любила собирать душистые цветы в горах. Страшный и злой дракон, который жил в этой местности, однажды увидел девушку и поразился её красотой. Чтобы больше не жить в одиночестве он решил забрать в свою пещеру красавицу и любоваться её красотой. Дракон схватил петунию и унёс. Очутившись в огромном логовом дракона, девушка обошла помещение  и запела ,на её прекрасный голос  слетелись птицы. Они сказали Петунии:  «За свое  пение проси, что хочешь, мы всё сделаем!» Воспользовавшись ситуацией ,красавица попросила принести ей самые красивые цветы, чтобы потом изготовить </a:t>
            </a:r>
            <a:r>
              <a:rPr lang="ru-RU" sz="4400" dirty="0" smtClean="0"/>
              <a:t>из </a:t>
            </a:r>
            <a:r>
              <a:rPr lang="ru-RU" sz="4400" dirty="0" smtClean="0"/>
              <a:t>них </a:t>
            </a:r>
            <a:r>
              <a:rPr lang="ru-RU" sz="4400" dirty="0" smtClean="0"/>
              <a:t>краски для рисования . Многие говорят, что среди всех </a:t>
            </a:r>
            <a:r>
              <a:rPr lang="ru-RU" sz="4400" dirty="0" smtClean="0"/>
              <a:t>цветов </a:t>
            </a:r>
            <a:r>
              <a:rPr lang="ru-RU" sz="4400" dirty="0" smtClean="0"/>
              <a:t>самыми прекрасными были петунии, в честь чего их  потом и именовали . Получив  желаемое  на взор Петунии упали стены пещеры – они были идеальным полотном для рисунка . Девушка зарисовала  все стены яркими рисунками , дракону это  понравилось и он решил отпустить Петунию.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проекта.</a:t>
            </a:r>
            <a:br>
              <a:rPr lang="ru-RU" dirty="0" smtClean="0"/>
            </a:br>
            <a:r>
              <a:rPr lang="ru-RU" dirty="0" smtClean="0"/>
              <a:t>Что же я узнал?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Работа над проектом помогла мне: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/>
              <a:t>У</a:t>
            </a:r>
            <a:r>
              <a:rPr lang="ru-RU" dirty="0" smtClean="0"/>
              <a:t>знать </a:t>
            </a:r>
            <a:r>
              <a:rPr lang="ru-RU" dirty="0"/>
              <a:t>о петунии много интересных сведений и фактов;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/>
              <a:t>Я</a:t>
            </a:r>
            <a:r>
              <a:rPr lang="ru-RU" dirty="0" smtClean="0"/>
              <a:t>  посетил различные </a:t>
            </a:r>
            <a:r>
              <a:rPr lang="ru-RU" dirty="0"/>
              <a:t>сайты в Интернете, на которые </a:t>
            </a:r>
            <a:r>
              <a:rPr lang="ru-RU" dirty="0" smtClean="0"/>
              <a:t>я  </a:t>
            </a:r>
            <a:r>
              <a:rPr lang="ru-RU" dirty="0"/>
              <a:t>никогда бы не </a:t>
            </a:r>
            <a:r>
              <a:rPr lang="ru-RU" dirty="0" smtClean="0"/>
              <a:t>зашел, </a:t>
            </a:r>
            <a:r>
              <a:rPr lang="ru-RU" dirty="0"/>
              <a:t>если бы не </a:t>
            </a:r>
            <a:r>
              <a:rPr lang="ru-RU" dirty="0" smtClean="0"/>
              <a:t>работал </a:t>
            </a:r>
            <a:r>
              <a:rPr lang="ru-RU" dirty="0"/>
              <a:t>над проектом;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Я прочитал книги о  природном земледелии: узнал какие бывают субстраты.</a:t>
            </a:r>
          </a:p>
          <a:p>
            <a:pPr algn="just"/>
            <a:r>
              <a:rPr lang="ru-RU" dirty="0" smtClean="0"/>
              <a:t>4.  Научился выращивать петунию . </a:t>
            </a:r>
            <a:endParaRPr lang="ru-RU" dirty="0"/>
          </a:p>
        </p:txBody>
      </p:sp>
      <p:pic>
        <p:nvPicPr>
          <p:cNvPr id="7" name="Содержимое 6" descr="IMG_20260218_211629_3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 </a:t>
            </a:r>
            <a:endParaRPr lang="ru-RU" dirty="0"/>
          </a:p>
        </p:txBody>
      </p:sp>
      <p:pic>
        <p:nvPicPr>
          <p:cNvPr id="5" name="Содержимое 4" descr="IMG_20250719_012513_6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Неелова С. В. «Петуния. Цветок с характером.»</a:t>
            </a:r>
          </a:p>
          <a:p>
            <a:r>
              <a:rPr lang="ru-RU" dirty="0" smtClean="0"/>
              <a:t>Иванцов Д. В. «Природное земледелие»</a:t>
            </a:r>
          </a:p>
          <a:p>
            <a:r>
              <a:rPr lang="ru-RU" dirty="0" smtClean="0"/>
              <a:t>О. Городец «От рассады до цветника»</a:t>
            </a:r>
          </a:p>
          <a:p>
            <a:r>
              <a:rPr lang="ru-RU" dirty="0" smtClean="0"/>
              <a:t>Источники интернета</a:t>
            </a:r>
          </a:p>
          <a:p>
            <a:r>
              <a:rPr lang="ru-RU" dirty="0" smtClean="0"/>
              <a:t>Фотографии из семейного архива.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Список использованного материала </a:t>
            </a:r>
            <a:endParaRPr lang="ru-RU" sz="2800" dirty="0"/>
          </a:p>
        </p:txBody>
      </p:sp>
      <p:pic>
        <p:nvPicPr>
          <p:cNvPr id="5" name="Содержимое 4" descr="IMG_20250213_204530_2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006413"/>
            <a:ext cx="4392488" cy="5119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5018236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/>
              <a:t>1.Фитолампа </a:t>
            </a:r>
          </a:p>
          <a:p>
            <a:pPr algn="just"/>
            <a:r>
              <a:rPr lang="ru-RU" sz="2800" i="1" dirty="0" smtClean="0"/>
              <a:t>2.Наклейки для обозначении сорта</a:t>
            </a:r>
          </a:p>
          <a:p>
            <a:pPr algn="just"/>
            <a:r>
              <a:rPr lang="ru-RU" sz="2800" i="1" dirty="0" smtClean="0"/>
              <a:t>3. Субстраты </a:t>
            </a:r>
          </a:p>
          <a:p>
            <a:pPr algn="just"/>
            <a:r>
              <a:rPr lang="ru-RU" sz="2800" i="1" dirty="0" smtClean="0"/>
              <a:t>4. Вермикулит </a:t>
            </a:r>
          </a:p>
          <a:p>
            <a:pPr algn="just"/>
            <a:r>
              <a:rPr lang="ru-RU" sz="2800" i="1" dirty="0" smtClean="0"/>
              <a:t>5.Торфяная таблетка</a:t>
            </a:r>
          </a:p>
          <a:p>
            <a:pPr algn="just"/>
            <a:r>
              <a:rPr lang="ru-RU" sz="2800" i="1" dirty="0" smtClean="0"/>
              <a:t>6. Дренажные емкости</a:t>
            </a:r>
          </a:p>
          <a:p>
            <a:pPr algn="just"/>
            <a:r>
              <a:rPr lang="ru-RU" sz="2800" i="1" dirty="0" smtClean="0"/>
              <a:t>7. Рассады</a:t>
            </a:r>
          </a:p>
          <a:p>
            <a:pPr algn="just"/>
            <a:r>
              <a:rPr lang="ru-RU" sz="2800" i="1" dirty="0" smtClean="0"/>
              <a:t>8. </a:t>
            </a:r>
            <a:r>
              <a:rPr lang="ru-RU" sz="2800" i="1" dirty="0"/>
              <a:t>П</a:t>
            </a:r>
            <a:r>
              <a:rPr lang="ru-RU" sz="2800" i="1" dirty="0" smtClean="0"/>
              <a:t>лакат </a:t>
            </a:r>
            <a:r>
              <a:rPr lang="ru-RU" sz="2800" i="1" dirty="0" smtClean="0"/>
              <a:t>сортов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757742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Петуния является самым популярным и продаваемым однолетним цветком в мире.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ярких представительниц царства растений. </a:t>
            </a: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Петуния – род травянистых или полукустарниковых растений семейства Пасленовые.</a:t>
            </a: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дарят яркие душистые каскады цветков всех оттенков радуги. </a:t>
            </a: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 петуния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15 до 40 видов и сортов: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мультифлора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грандифлора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флорибунда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ампельная,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супертуния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минитуния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фриллитуния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т.д. </a:t>
            </a: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Сорта петуний отличаются по форме роста, по высоте кустиков, по размеру цветков, по форме цветков, по окраскам.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IMG_20260302_151249_6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142984"/>
            <a:ext cx="332422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456966"/>
            <a:ext cx="4040188" cy="8361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8709" y="4102187"/>
            <a:ext cx="3983291" cy="20519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Цель проекта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петунию из семян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 для украшения  клумб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286124"/>
            <a:ext cx="4041775" cy="86295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1537" y="3981354"/>
            <a:ext cx="4041775" cy="26677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многообразием сортов петуний.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агротехнику выращивания петуний.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петунию.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wnloads\IMG_20250710_105351_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78" y="237191"/>
            <a:ext cx="8210494" cy="351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Цель и задачи проекта.</a:t>
            </a:r>
          </a:p>
          <a:p>
            <a:r>
              <a:rPr lang="ru-RU" dirty="0" smtClean="0"/>
              <a:t>Актуальность проекта </a:t>
            </a:r>
          </a:p>
          <a:p>
            <a:r>
              <a:rPr lang="ru-RU" dirty="0" smtClean="0"/>
              <a:t>Знакомство с сортами петуний.</a:t>
            </a:r>
          </a:p>
          <a:p>
            <a:r>
              <a:rPr lang="ru-RU" dirty="0" smtClean="0"/>
              <a:t>Агротехника петуния: этапы выращивания.</a:t>
            </a:r>
          </a:p>
          <a:p>
            <a:r>
              <a:rPr lang="ru-RU" dirty="0" smtClean="0"/>
              <a:t>Легенда о петунии.</a:t>
            </a:r>
          </a:p>
          <a:p>
            <a:r>
              <a:rPr lang="ru-RU" dirty="0" smtClean="0"/>
              <a:t>Результаты проекта.</a:t>
            </a:r>
          </a:p>
          <a:p>
            <a:r>
              <a:rPr lang="ru-RU" dirty="0" smtClean="0"/>
              <a:t>Список использованной литературы.  </a:t>
            </a:r>
          </a:p>
          <a:p>
            <a:r>
              <a:rPr lang="ru-RU" dirty="0" smtClean="0"/>
              <a:t>Список использованного материала </a:t>
            </a:r>
            <a:endParaRPr lang="ru-RU" dirty="0"/>
          </a:p>
        </p:txBody>
      </p:sp>
      <p:pic>
        <p:nvPicPr>
          <p:cNvPr id="5" name="Содержимое 4" descr="IMG_20250209_213353_5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0552" cy="9413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проекта </a:t>
            </a:r>
            <a:endParaRPr lang="ru-RU" sz="3200" dirty="0"/>
          </a:p>
        </p:txBody>
      </p:sp>
      <p:pic>
        <p:nvPicPr>
          <p:cNvPr id="5" name="Содержимое 4" descr="IMG_20260227_164509_1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84784"/>
            <a:ext cx="4392488" cy="32943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124744"/>
            <a:ext cx="3856512" cy="49299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/>
              <a:t>Петуния</a:t>
            </a:r>
            <a:r>
              <a:rPr lang="ru-RU" sz="2000" dirty="0" smtClean="0"/>
              <a:t> остается актуальной сегодня в разных контекстах:  в ландшафтном дизайне, в комнатном цветоводстве и в научных исследованиях. </a:t>
            </a:r>
          </a:p>
          <a:p>
            <a:pPr algn="just"/>
            <a:r>
              <a:rPr lang="ru-RU" sz="2000" b="1" dirty="0" smtClean="0"/>
              <a:t>Петуния</a:t>
            </a:r>
            <a:r>
              <a:rPr lang="ru-RU" sz="2000" dirty="0" smtClean="0"/>
              <a:t>  подходит для создания различных композиций в саду: клумбы и цветники , горшки и кашпо, бордюры и аллеи. Так же петунии сочетаются с другими цветами и растениями. </a:t>
            </a:r>
          </a:p>
          <a:p>
            <a:pPr algn="just"/>
            <a:r>
              <a:rPr lang="ru-RU" sz="2000" b="1" dirty="0" smtClean="0"/>
              <a:t>Петуния</a:t>
            </a:r>
            <a:r>
              <a:rPr lang="ru-RU" sz="2000" dirty="0" smtClean="0"/>
              <a:t> предмет научных исследований, например в области генетики . Ученые выяснили, что гены цветка играет ключевую роль и это запах цветка. Ученые предполагают,  что запах цветка пригодится в области парфюмерии.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Знакомство с несколько сортами петуний.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535112"/>
            <a:ext cx="4054153" cy="28225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/>
              <a:t>Существует разных много сортов .  Я Вас познакомлю с некоторыми из них:  </a:t>
            </a:r>
            <a:r>
              <a:rPr lang="ru-RU" dirty="0" smtClean="0"/>
              <a:t>1. </a:t>
            </a:r>
            <a:r>
              <a:rPr lang="ru-RU" dirty="0"/>
              <a:t>П</a:t>
            </a:r>
            <a:r>
              <a:rPr lang="ru-RU" dirty="0" smtClean="0"/>
              <a:t>етуния многоцветковая,  </a:t>
            </a:r>
            <a:r>
              <a:rPr lang="ru-RU" dirty="0" err="1" smtClean="0"/>
              <a:t>кустовидная</a:t>
            </a:r>
            <a:r>
              <a:rPr lang="ru-RU" dirty="0" smtClean="0"/>
              <a:t>.  </a:t>
            </a:r>
            <a:r>
              <a:rPr lang="ru-RU" b="0" dirty="0" smtClean="0"/>
              <a:t>они бывают низкие , компактные до 25-35см. Устойчивы погодным условиям, пышно и долго цветут, цветки диаметром 4-8см. Размножаются семенами.</a:t>
            </a:r>
            <a:endParaRPr lang="ru-RU" dirty="0"/>
          </a:p>
        </p:txBody>
      </p:sp>
      <p:pic>
        <p:nvPicPr>
          <p:cNvPr id="7" name="Содержимое 6" descr="IMG_20250307_075508_6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357693"/>
            <a:ext cx="2520280" cy="19516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35113"/>
            <a:ext cx="3970784" cy="26139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2.Петуния каскадная</a:t>
            </a:r>
            <a:r>
              <a:rPr lang="ru-RU" dirty="0" smtClean="0"/>
              <a:t>, ампельная . </a:t>
            </a:r>
            <a:r>
              <a:rPr lang="ru-RU" b="0" dirty="0" smtClean="0"/>
              <a:t>Имеет длинные , ниспадающие стебли , пышную шарообразную форму. Цветки закрывают весь горшок, не виден даже листиков,  цветки диаметром 5-8см. Размножаются  семенами и черенками. </a:t>
            </a:r>
            <a:endParaRPr lang="ru-RU" dirty="0"/>
          </a:p>
        </p:txBody>
      </p:sp>
      <p:pic>
        <p:nvPicPr>
          <p:cNvPr id="10" name="Содержимое 9" descr="IMG_20250213_204530_2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456384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1990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Знакомство с сортами </a:t>
            </a:r>
            <a:endParaRPr lang="ru-RU" sz="4000" dirty="0"/>
          </a:p>
        </p:txBody>
      </p:sp>
      <p:pic>
        <p:nvPicPr>
          <p:cNvPr id="5" name="Содержимое 4" descr="IMG_20260227_164332_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406" y="332656"/>
            <a:ext cx="3935073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/>
              <a:t>3.Петуния  </a:t>
            </a:r>
            <a:r>
              <a:rPr lang="ru-RU" sz="2800" b="1" dirty="0" err="1" smtClean="0"/>
              <a:t>суперкаскадная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 </a:t>
            </a:r>
            <a:r>
              <a:rPr lang="ru-RU" sz="2800" dirty="0"/>
              <a:t>О</a:t>
            </a:r>
            <a:r>
              <a:rPr lang="ru-RU" sz="2800" dirty="0" smtClean="0"/>
              <a:t>тличается крупными цветками. Устойчивы к непогоде. Длительное цветение. Побеги растут вверх , разрастаются до 1,5м , закрывая весь кашпо или  землю . Размножаются семенами , а так же и черенками.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86370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Агротехника . Этапы выращивания петунии </a:t>
            </a:r>
            <a:endParaRPr lang="ru-RU" sz="3200" dirty="0"/>
          </a:p>
        </p:txBody>
      </p:sp>
      <p:pic>
        <p:nvPicPr>
          <p:cNvPr id="7" name="Содержимое 6" descr="IMG_20250411_232958_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222685"/>
            <a:ext cx="3118516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5186370" cy="4691063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Все ли могут вырастить петунию? </a:t>
            </a:r>
          </a:p>
          <a:p>
            <a:pPr algn="just"/>
            <a:r>
              <a:rPr lang="ru-RU" sz="2800" dirty="0" smtClean="0"/>
              <a:t>Единственная сложность – выращивать ее через рассаду, а она удается не у всех. Однако, если соблюдать элементарные правило агротехники и знать особенности этой культуры, то все получится.  И сейчас , узнаем, как получить мощную рассаду, как ухаживать за ней, что бы она порадовала нас пышным цветением.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686172" cy="49831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это сроки посева семян. Если Вы посеяли очень рано , то придется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фито лампами( как показано на фото).      В средней полосе России их сеют на рассаду с конца февраля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надо подписывать сорт петунии на каждый стаканчик  любым возможным способом, например , наклеить наклейку, подписать стаканчик маркером или повесить флажки с именем и т.д.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20260227_164424_0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285860"/>
            <a:ext cx="4214842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1079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МБОУ  «Тимершикская СОШ»  Проект: «Петуния – царица   цветов»</vt:lpstr>
      <vt:lpstr>Введение  </vt:lpstr>
      <vt:lpstr>Презентация PowerPoint</vt:lpstr>
      <vt:lpstr>План проекта.</vt:lpstr>
      <vt:lpstr>Актуальность проекта </vt:lpstr>
      <vt:lpstr>Знакомство с несколько сортами петуний.</vt:lpstr>
      <vt:lpstr>Знакомство с сортами </vt:lpstr>
      <vt:lpstr> Агротехника . Этапы выращивания петунии </vt:lpstr>
      <vt:lpstr>Этап 1!</vt:lpstr>
      <vt:lpstr>Этап 2. </vt:lpstr>
      <vt:lpstr>             Этап 3 </vt:lpstr>
      <vt:lpstr>Этап 4. </vt:lpstr>
      <vt:lpstr>Этап 5.</vt:lpstr>
      <vt:lpstr>Легенда о петунии</vt:lpstr>
      <vt:lpstr>Результаты проекта. Что же я узнал?</vt:lpstr>
      <vt:lpstr>Список использованной литературы </vt:lpstr>
      <vt:lpstr>Список использованного материала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zulfi</cp:lastModifiedBy>
  <cp:revision>44</cp:revision>
  <dcterms:created xsi:type="dcterms:W3CDTF">2026-03-02T11:30:17Z</dcterms:created>
  <dcterms:modified xsi:type="dcterms:W3CDTF">2026-03-10T12:34:54Z</dcterms:modified>
</cp:coreProperties>
</file>