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4" r:id="rId8"/>
    <p:sldId id="265" r:id="rId9"/>
    <p:sldId id="266" r:id="rId10"/>
    <p:sldId id="267" r:id="rId11"/>
    <p:sldId id="271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53" d="100"/>
          <a:sy n="53" d="100"/>
        </p:scale>
        <p:origin x="1152" y="2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9FE7-1331-42F0-9176-E7D15C51E18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9BC3-B3AF-450A-807A-288F4BE34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9FE7-1331-42F0-9176-E7D15C51E18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9BC3-B3AF-450A-807A-288F4BE34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9FE7-1331-42F0-9176-E7D15C51E18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9BC3-B3AF-450A-807A-288F4BE34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3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9FE7-1331-42F0-9176-E7D15C51E18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9BC3-B3AF-450A-807A-288F4BE34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5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9FE7-1331-42F0-9176-E7D15C51E18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9BC3-B3AF-450A-807A-288F4BE34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4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9FE7-1331-42F0-9176-E7D15C51E18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9BC3-B3AF-450A-807A-288F4BE34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9FE7-1331-42F0-9176-E7D15C51E18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9BC3-B3AF-450A-807A-288F4BE34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7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9FE7-1331-42F0-9176-E7D15C51E18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9BC3-B3AF-450A-807A-288F4BE34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2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9FE7-1331-42F0-9176-E7D15C51E18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9BC3-B3AF-450A-807A-288F4BE34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9FE7-1331-42F0-9176-E7D15C51E18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9BC3-B3AF-450A-807A-288F4BE34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9FE7-1331-42F0-9176-E7D15C51E18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9BC3-B3AF-450A-807A-288F4BE34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7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29FE7-1331-42F0-9176-E7D15C51E18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99BC3-B3AF-450A-807A-288F4BE34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4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2863" y="391318"/>
            <a:ext cx="8622632" cy="74253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 179-центр образования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Ново-Савиновского района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2179" y="1725111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en-US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четырехцилиндрового двигателя внутреннего сгорания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2528" y="4555156"/>
            <a:ext cx="3633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Султанова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Хасаншина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Ангелина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проекта: Блохин Роман Дмитриевич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734" y="235537"/>
            <a:ext cx="3978887" cy="6273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зажигания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зажигания создаёт искру для воспламенения смеси.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элементы: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аккумулятор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генератор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замок зажигания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катушка зажигания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 зажигания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69593" y="-139018"/>
            <a:ext cx="488482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Впускная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Впускная система подаёт воздух в двигатель и формирует смесь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Воздухозаборник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фильтр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дроссельная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заслонка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впускной коллектор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ресивер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воздуховоды</a:t>
            </a:r>
          </a:p>
        </p:txBody>
      </p:sp>
    </p:spTree>
    <p:extLst>
      <p:ext uri="{BB962C8B-B14F-4D97-AF65-F5344CB8AC3E}">
        <p14:creationId xmlns:p14="http://schemas.microsoft.com/office/powerpoint/2010/main" val="9924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22684357685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912" y="0"/>
            <a:ext cx="11375136" cy="618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828" y="168442"/>
            <a:ext cx="8311476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двигателей внутреннего сгорания</a:t>
            </a:r>
            <a:b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828" y="1489242"/>
            <a:ext cx="86923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ДВС преобразуют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тепловую энергию сгорания топлива в механическую работу. Их работа основана на тепловом расширении газов.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 двигатели включают: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роторные двигатели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реактивные и турбореактивные двигатели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газотурбинные установки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Ванкеля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двигатели Стирлинга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ДВС широко применяются: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транспорте — автомобили, мотоциклы, суда, авиация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сельском хозяйстве — тракторы, комбайны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энергетике — автономные электростанции, резервные источники питания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152" y="353084"/>
            <a:ext cx="8588618" cy="5078996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проекта была создана модель четырёхцилиндрового двигателя внутреннего сгорания для использования на уроках физики.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были изучены: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ДВС;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и принцип работы четырёхтактного двигателя.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Собранная модель наглядно показывает движение поршней и работу коленчатого вала, а также преобразование движения.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такой модели помогает лучше понять принцип работы двигателя и делает изучение темы более наглядным и интересным.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проектом позволила углубить знания и получить практический опыт создания модели.</a:t>
            </a:r>
          </a:p>
        </p:txBody>
      </p:sp>
    </p:spTree>
    <p:extLst>
      <p:ext uri="{BB962C8B-B14F-4D97-AF65-F5344CB8AC3E}">
        <p14:creationId xmlns:p14="http://schemas.microsoft.com/office/powerpoint/2010/main" val="2605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326" y="1852864"/>
            <a:ext cx="81092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852" y="932506"/>
            <a:ext cx="10848475" cy="4994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школьных кабинетах физики не всегда есть модели и приборы для наглядного объяснения физических процессов. Создание учебных моделей помогает лучше понять тему и повышает интерес учеников к предмету.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физики отсутствует модель четырёхцилиндрового двигателя, которая могла бы наглядно показать его работу.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745" y="3609474"/>
            <a:ext cx="10788316" cy="99862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41" y="44998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уроках физики использовать модель четырёхцилиндрового двигателя, ученикам будет легче понять принцип его работы, а интерес к изучению темы повысится.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115" y="372623"/>
            <a:ext cx="107040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проекта:</a:t>
            </a: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четырёхцилиндрового двигателя, которую можно использовать как наглядное пособие на уроках физики.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443" y="205541"/>
            <a:ext cx="10515600" cy="208931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нашей работы: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модель двигателя внутреннего сгорания и показать её учащимся для лучшего понимания темы.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94858"/>
            <a:ext cx="10515600" cy="37329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и изучить информацию о двигателях внутреннего сгорания.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устройство четырёхцилиндрового двигателя.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материалы для создания модели.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необходимые детали.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модель двигателя.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испытание модели.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возможные ошибки в конструкции и исправить 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252" y="0"/>
            <a:ext cx="7604212" cy="69203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92252" y="3671029"/>
            <a:ext cx="5044291" cy="42096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двигателя внутреннего сгорания была предложена нидерландским учёным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Гюйгенсом в 1678 году. Он предполагал использовать энергию взрыва пороха, однако реализовать эту идею тогда не удалось.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3" y="773839"/>
            <a:ext cx="2803359" cy="28153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00646" y="3671030"/>
            <a:ext cx="4934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практически пригодный газовый двигатель создал французский инженер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Этьен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Ленуар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1860 году. Он работал на светильном газе и стал одним из первых двигателей, в котором топливо сгорало внутри цилиндра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330" y="692037"/>
            <a:ext cx="2696818" cy="29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113" y="4134942"/>
            <a:ext cx="45804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1862 году бельгийский инженер Альфонс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Роша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теоретически обосновал четырёхтактный цикл работы двигателя: впуск смеси сжатие сгорание и расширение выпуск газов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5" y="481265"/>
            <a:ext cx="2571192" cy="35425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03231" y="4303384"/>
            <a:ext cx="44236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идею реализовал немецкий инженер Николаус Август Отто, создавший в 1876 году первый эффективный четырёхтактный двигатель.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34" y="481265"/>
            <a:ext cx="2643273" cy="35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34" y="633663"/>
            <a:ext cx="8596668" cy="132080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двигателя внутреннего сгорания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733" y="2172620"/>
            <a:ext cx="879151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 внутреннего сгорания (ДВС) — это тепловая машина, в которой энергия сгорания топлива преобразуется в механическую работу.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07" y="3428999"/>
            <a:ext cx="4905320" cy="31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04" y="318287"/>
            <a:ext cx="8596668" cy="602247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17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17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 внутреннего </a:t>
            </a:r>
            <a:r>
              <a:rPr lang="ru-RU" sz="17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сгорания</a:t>
            </a:r>
            <a:endParaRPr lang="ru-RU" sz="17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ДВС состоит из нескольких основных узлов: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цилиндров — основная часть двигателя, где происходит сгорание топлива.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Кривошипно-шатунный механизм — преобразует движение поршня во вращение коленчатого вала.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Газораспределительный механизм — управляет открытием и закрытием клапанов.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питания и зажигания — подаёт топливо и воспламеняет смесь.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выпуска — выводит отработавшие газы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145" y="132348"/>
            <a:ext cx="5109856" cy="58473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четырёхтактного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 состоит из четырёх тактов: </a:t>
            </a:r>
            <a:endParaRPr lang="ru-RU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Впуск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 цилиндр поступает топливно-воздушная смесь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Сжатие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смесь сжимается поршнем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— смесь воспламеняется, газы толкают поршень.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отработавшие газы удаляются из цилиндра.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1" y="941696"/>
            <a:ext cx="6117609" cy="50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491</Words>
  <Application>Microsoft Office PowerPoint</Application>
  <PresentationFormat>Широкоэкранный</PresentationFormat>
  <Paragraphs>68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Муниципальное бюджетное Общеобразовательное учреждение “Гимназия № 179-центр образования ” Ново-Савиновского района г.Казани</vt:lpstr>
      <vt:lpstr>Презентация PowerPoint</vt:lpstr>
      <vt:lpstr>Гипотеза: </vt:lpstr>
      <vt:lpstr>Основная цель нашей работы:  Создать модель двигателя внутреннего сгорания и показать её учащимся для лучшего понимания темы. </vt:lpstr>
      <vt:lpstr>Историческая справка</vt:lpstr>
      <vt:lpstr>Презентация PowerPoint</vt:lpstr>
      <vt:lpstr>Понятие двигателя внутреннего сгорания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Применение двигателей внутреннего сгорания </vt:lpstr>
      <vt:lpstr>Заключение В ходе проекта была создана модель четырёхцилиндрового двигателя внутреннего сгорания для использования на уроках физики. В процессе работы были изучены: история создания ДВС; устройство и принцип работы четырёхтактного двигателя. Собранная модель наглядно показывает движение поршней и работу коленчатого вала, а также преобразование движения. Использование такой модели помогает лучше понять принцип работы двигателя и делает изучение темы более наглядным и интересным. Работа над проектом позволила углубить знания и получить практический опыт создания модели.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*</cp:lastModifiedBy>
  <cp:revision>27</cp:revision>
  <dcterms:created xsi:type="dcterms:W3CDTF">2026-03-09T11:18:45Z</dcterms:created>
  <dcterms:modified xsi:type="dcterms:W3CDTF">2026-03-23T19:36:06Z</dcterms:modified>
</cp:coreProperties>
</file>