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97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process" loCatId="process" qsTypeId="urn:microsoft.com/office/officeart/2005/8/quickstyle/simple5" qsCatId="simple" csTypeId="urn:microsoft.com/office/officeart/2005/8/colors/colorful3" csCatId="accent1" phldr="0"/>
      <dgm:spPr/>
      <dgm:t>
        <a:bodyPr/>
        <a:p>
          <a:endParaRPr lang="zh-CN" altLang="en-US"/>
        </a:p>
      </dgm:t>
    </dgm:pt>
    <dgm:pt modelId="{FCC504F5-317D-4294-815B-28489BDC5845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/>
          </a:r>
          <a:endParaRPr lang="ru-RU" altLang="zh-CN"/>
        </a:p>
      </dgm:t>
    </dgm:pt>
    <dgm:pt modelId="{8F05BE86-1921-41BD-B82E-72272E9475E9}" cxnId="{358B3F51-177E-4A01-B9D5-2529096E26B0}" type="parTrans">
      <dgm:prSet/>
      <dgm:spPr/>
      <dgm:t>
        <a:bodyPr/>
        <a:p>
          <a:endParaRPr lang="zh-CN" altLang="en-US"/>
        </a:p>
      </dgm:t>
    </dgm:pt>
    <dgm:pt modelId="{67223200-D196-44B3-9DFD-D095DDBC10AB}" cxnId="{358B3F51-177E-4A01-B9D5-2529096E26B0}" type="sibTrans">
      <dgm:prSet/>
      <dgm:spPr/>
      <dgm:t>
        <a:bodyPr/>
        <a:p>
          <a:endParaRPr lang="zh-CN" altLang="en-US"/>
        </a:p>
      </dgm:t>
    </dgm:pt>
    <dgm:pt modelId="{F3F66F6A-184E-4CBB-A544-AC2BF2A74FC0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осмысленное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употребление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предлогов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(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в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на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над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под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за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из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-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за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и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т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.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д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.),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наречий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(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рядом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близко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сбоку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и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т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.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д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.),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которые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указывают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на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расположение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предметов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altLang="en-US">
            <a:latin typeface="Times New Roman" panose="02020603050405020304" charset="0"/>
            <a:cs typeface="Times New Roman" panose="02020603050405020304" charset="0"/>
          </a:endParaRPr>
        </a:p>
      </dgm:t>
    </dgm:pt>
    <dgm:pt modelId="{7A0C70B0-5DAE-45AB-9915-863AC3FA4D2D}" cxnId="{77FF2A11-C6CB-4D44-B7DA-F6A82C248862}" type="parTrans">
      <dgm:prSet/>
      <dgm:spPr/>
      <dgm:t>
        <a:bodyPr/>
        <a:p>
          <a:endParaRPr lang="zh-CN" altLang="en-US"/>
        </a:p>
      </dgm:t>
    </dgm:pt>
    <dgm:pt modelId="{47DD308A-8526-455B-A37F-FEE2CC1C75AF}" cxnId="{77FF2A11-C6CB-4D44-B7DA-F6A82C248862}" type="sibTrans">
      <dgm:prSet/>
      <dgm:spPr/>
      <dgm:t>
        <a:bodyPr/>
        <a:p>
          <a:endParaRPr lang="zh-CN" altLang="en-US"/>
        </a:p>
      </dgm:t>
    </dgm:pt>
    <dgm:pt modelId="{780FAED3-C4BD-4FF1-8B67-8499CCFAE2ED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/>
          </a:r>
          <a:endParaRPr lang="ru-RU" altLang="zh-CN"/>
        </a:p>
      </dgm:t>
    </dgm:pt>
    <dgm:pt modelId="{88C57C74-C9C4-46CF-A10B-13A1A1E7714C}" cxnId="{C34EBBF2-09DA-406C-9457-644F1FA60F1A}" type="parTrans">
      <dgm:prSet/>
      <dgm:spPr/>
      <dgm:t>
        <a:bodyPr/>
        <a:p>
          <a:endParaRPr lang="zh-CN" altLang="en-US"/>
        </a:p>
      </dgm:t>
    </dgm:pt>
    <dgm:pt modelId="{34435F2A-D730-405E-99D5-BBC9FB7499FA}" cxnId="{C34EBBF2-09DA-406C-9457-644F1FA60F1A}" type="sibTrans">
      <dgm:prSet/>
      <dgm:spPr/>
      <dgm:t>
        <a:bodyPr/>
        <a:p>
          <a:endParaRPr lang="zh-CN" altLang="en-US"/>
        </a:p>
      </dgm:t>
    </dgm:pt>
    <dgm:pt modelId="{3E6D5D4F-935E-467F-A6CA-DFB49E904BF2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выполнение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интеллектуальных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операций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связанных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со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сравнением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предметов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altLang="en-US">
            <a:latin typeface="Times New Roman" panose="02020603050405020304" charset="0"/>
            <a:cs typeface="Times New Roman" panose="02020603050405020304" charset="0"/>
          </a:endParaRPr>
        </a:p>
      </dgm:t>
    </dgm:pt>
    <dgm:pt modelId="{DFE6860A-9AF6-4E3A-8810-968954321458}" cxnId="{4C11E171-0A7E-4A53-8CE9-0907DB310E9E}" type="parTrans">
      <dgm:prSet/>
      <dgm:spPr/>
      <dgm:t>
        <a:bodyPr/>
        <a:p>
          <a:endParaRPr lang="zh-CN" altLang="en-US"/>
        </a:p>
      </dgm:t>
    </dgm:pt>
    <dgm:pt modelId="{F6E211F9-5728-4C1B-B4EC-036ED0730A63}" cxnId="{4C11E171-0A7E-4A53-8CE9-0907DB310E9E}" type="sibTrans">
      <dgm:prSet/>
      <dgm:spPr/>
      <dgm:t>
        <a:bodyPr/>
        <a:p>
          <a:endParaRPr lang="zh-CN" altLang="en-US"/>
        </a:p>
      </dgm:t>
    </dgm:pt>
    <dgm:pt modelId="{5AB9AD11-2713-4E3D-805E-6CC4CDA137AD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активное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использование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в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речи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слов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которые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обозначают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родовые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и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видовые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понятия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altLang="en-US">
            <a:latin typeface="Times New Roman" panose="02020603050405020304" charset="0"/>
            <a:cs typeface="Times New Roman" panose="02020603050405020304" charset="0"/>
          </a:endParaRPr>
        </a:p>
      </dgm:t>
    </dgm:pt>
    <dgm:pt modelId="{60E28C7D-E2B1-4D36-A153-8578D82F58F4}" cxnId="{9E2E3867-1BA6-47A8-A6C5-0A2E1AD75C5C}" type="parTrans">
      <dgm:prSet/>
      <dgm:spPr/>
    </dgm:pt>
    <dgm:pt modelId="{6E5DF669-F19D-4C98-B2E5-16843C84B389}" cxnId="{9E2E3867-1BA6-47A8-A6C5-0A2E1AD75C5C}" type="sibTrans">
      <dgm:prSet/>
      <dgm:spPr/>
    </dgm:pt>
    <dgm:pt modelId="{1D70B282-9875-47E1-864B-0DB9F83A3309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/>
          </a:r>
          <a:endParaRPr lang="ru-RU" altLang="zh-CN"/>
        </a:p>
      </dgm:t>
    </dgm:pt>
    <dgm:pt modelId="{4682E278-8387-4875-A48B-989607C0A09E}" cxnId="{DC302B41-31F0-4FFD-A053-097DC6EC27F6}" type="parTrans">
      <dgm:prSet/>
      <dgm:spPr/>
      <dgm:t>
        <a:bodyPr/>
        <a:p>
          <a:endParaRPr lang="zh-CN" altLang="en-US"/>
        </a:p>
      </dgm:t>
    </dgm:pt>
    <dgm:pt modelId="{DF77052B-043C-4E4A-8039-9D1D7DFB40F4}" cxnId="{DC302B41-31F0-4FFD-A053-097DC6EC27F6}" type="sibTrans">
      <dgm:prSet/>
      <dgm:spPr/>
      <dgm:t>
        <a:bodyPr/>
        <a:p>
          <a:endParaRPr lang="zh-CN" altLang="en-US"/>
        </a:p>
      </dgm:t>
    </dgm:pt>
    <dgm:pt modelId="{30BE85C4-8BB0-4C0C-B58F-618B83FFA907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усвоение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способов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образования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существительных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и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глаголов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используя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аналоги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altLang="en-US">
            <a:latin typeface="Times New Roman" panose="02020603050405020304" charset="0"/>
            <a:cs typeface="Times New Roman" panose="02020603050405020304" charset="0"/>
          </a:endParaRPr>
        </a:p>
      </dgm:t>
    </dgm:pt>
    <dgm:pt modelId="{99A19955-80B2-46DE-B74C-C0C8C4D708F2}" cxnId="{16C82FF3-DF2F-4447-AA94-BCC2F8ED1C9B}" type="parTrans">
      <dgm:prSet/>
      <dgm:spPr/>
      <dgm:t>
        <a:bodyPr/>
        <a:p>
          <a:endParaRPr lang="zh-CN" altLang="en-US"/>
        </a:p>
      </dgm:t>
    </dgm:pt>
    <dgm:pt modelId="{CB48F5C6-507D-451D-9B2B-7C607BFEAF95}" cxnId="{16C82FF3-DF2F-4447-AA94-BCC2F8ED1C9B}" type="sibTrans">
      <dgm:prSet/>
      <dgm:spPr/>
      <dgm:t>
        <a:bodyPr/>
        <a:p>
          <a:endParaRPr lang="zh-CN" altLang="en-US"/>
        </a:p>
      </dgm:t>
    </dgm:pt>
    <dgm:pt modelId="{BCFEE17B-E77F-410B-B027-9D3039C3AAC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в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общении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ориентируются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на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особенности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человеческих</a:t>
          </a:r>
          <a:r>
            <a:rPr lang="en-US" altLang="ru-RU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>отношений</a:t>
          </a:r>
          <a:r>
            <a:rPr lang="en-US" altLang="en-US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altLang="en-US">
            <a:latin typeface="Times New Roman" panose="02020603050405020304" charset="0"/>
            <a:cs typeface="Times New Roman" panose="02020603050405020304" charset="0"/>
          </a:endParaRPr>
        </a:p>
      </dgm:t>
    </dgm:pt>
    <dgm:pt modelId="{A87CBA02-7D50-40F3-8EA0-C44175EE6F21}" cxnId="{466E053E-B21E-437F-A702-AA777DB5F1E2}" type="parTrans">
      <dgm:prSet/>
      <dgm:spPr/>
    </dgm:pt>
    <dgm:pt modelId="{5A54FB57-9D9C-4E89-A928-C4CCC0F65954}" cxnId="{466E053E-B21E-437F-A702-AA777DB5F1E2}" type="sibTrans">
      <dgm:prSet/>
      <dgm:spPr/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</dgm:pt>
    <dgm:pt modelId="{97F2BEE4-0E0F-4FCA-A4B0-E20AD8C04C13}" type="pres">
      <dgm:prSet presAssocID="{FCC504F5-317D-4294-815B-28489BDC5845}" presName="composite" presStyleCnt="0"/>
      <dgm:spPr/>
    </dgm:pt>
    <dgm:pt modelId="{A16E3110-57E1-4619-A55C-DCD0DD5CE084}" type="pres">
      <dgm:prSet presAssocID="{FCC504F5-317D-4294-815B-28489BDC584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44D3F38-216B-445A-B1B9-8008AEDB7A9D}" type="pres">
      <dgm:prSet presAssocID="{FCC504F5-317D-4294-815B-28489BDC5845}" presName="descendantText" presStyleLbl="alignAcc1" presStyleIdx="0" presStyleCnt="3">
        <dgm:presLayoutVars>
          <dgm:bulletEnabled val="1"/>
        </dgm:presLayoutVars>
      </dgm:prSet>
      <dgm:spPr/>
    </dgm:pt>
    <dgm:pt modelId="{D3A691E5-F443-4F8D-81BB-9D15C0875E8C}" type="pres">
      <dgm:prSet presAssocID="{67223200-D196-44B3-9DFD-D095DDBC10AB}" presName="sp" presStyleCnt="0"/>
      <dgm:spPr/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C67BBE6-9B82-4D3D-BF22-48713AF46E9C}" type="pres">
      <dgm:prSet presAssocID="{780FAED3-C4BD-4FF1-8B67-8499CCFAE2ED}" presName="descendantText" presStyleLbl="alignAcc1" presStyleIdx="1" presStyleCnt="3">
        <dgm:presLayoutVars>
          <dgm:bulletEnabled val="1"/>
        </dgm:presLayoutVars>
      </dgm:prSet>
      <dgm:spPr/>
    </dgm:pt>
    <dgm:pt modelId="{5C381A65-34D3-41B1-9499-0884AAA35FC6}" type="pres">
      <dgm:prSet presAssocID="{34435F2A-D730-405E-99D5-BBC9FB7499FA}" presName="sp" presStyleCnt="0"/>
      <dgm:spPr/>
    </dgm:pt>
    <dgm:pt modelId="{C1BF0EA4-CB4D-4391-82EF-EC1874A282F9}" type="pres">
      <dgm:prSet presAssocID="{1D70B282-9875-47E1-864B-0DB9F83A3309}" presName="composite" presStyleCnt="0"/>
      <dgm:spPr/>
    </dgm:pt>
    <dgm:pt modelId="{95C8A2DE-C1F8-4D5A-A3A4-1DC2FA1C0073}" type="pres">
      <dgm:prSet presAssocID="{1D70B282-9875-47E1-864B-0DB9F83A330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E17FEF5-EEE1-41BB-96FD-8FBB3FCF3860}" type="pres">
      <dgm:prSet presAssocID="{1D70B282-9875-47E1-864B-0DB9F83A330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58B3F51-177E-4A01-B9D5-2529096E26B0}" srcId="{DF9829FD-DD90-4EE7-BCD7-4AF299D6F45A}" destId="{FCC504F5-317D-4294-815B-28489BDC5845}" srcOrd="0" destOrd="0" parTransId="{8F05BE86-1921-41BD-B82E-72272E9475E9}" sibTransId="{67223200-D196-44B3-9DFD-D095DDBC10AB}"/>
    <dgm:cxn modelId="{77FF2A11-C6CB-4D44-B7DA-F6A82C248862}" srcId="{FCC504F5-317D-4294-815B-28489BDC5845}" destId="{F3F66F6A-184E-4CBB-A544-AC2BF2A74FC0}" srcOrd="0" destOrd="0" parTransId="{7A0C70B0-5DAE-45AB-9915-863AC3FA4D2D}" sibTransId="{47DD308A-8526-455B-A37F-FEE2CC1C75AF}"/>
    <dgm:cxn modelId="{C34EBBF2-09DA-406C-9457-644F1FA60F1A}" srcId="{DF9829FD-DD90-4EE7-BCD7-4AF299D6F45A}" destId="{780FAED3-C4BD-4FF1-8B67-8499CCFAE2ED}" srcOrd="1" destOrd="0" parTransId="{88C57C74-C9C4-46CF-A10B-13A1A1E7714C}" sibTransId="{34435F2A-D730-405E-99D5-BBC9FB7499FA}"/>
    <dgm:cxn modelId="{4C11E171-0A7E-4A53-8CE9-0907DB310E9E}" srcId="{780FAED3-C4BD-4FF1-8B67-8499CCFAE2ED}" destId="{3E6D5D4F-935E-467F-A6CA-DFB49E904BF2}" srcOrd="0" destOrd="1" parTransId="{DFE6860A-9AF6-4E3A-8810-968954321458}" sibTransId="{F6E211F9-5728-4C1B-B4EC-036ED0730A63}"/>
    <dgm:cxn modelId="{9E2E3867-1BA6-47A8-A6C5-0A2E1AD75C5C}" srcId="{780FAED3-C4BD-4FF1-8B67-8499CCFAE2ED}" destId="{5AB9AD11-2713-4E3D-805E-6CC4CDA137AD}" srcOrd="1" destOrd="1" parTransId="{60E28C7D-E2B1-4D36-A153-8578D82F58F4}" sibTransId="{6E5DF669-F19D-4C98-B2E5-16843C84B389}"/>
    <dgm:cxn modelId="{DC302B41-31F0-4FFD-A053-097DC6EC27F6}" srcId="{DF9829FD-DD90-4EE7-BCD7-4AF299D6F45A}" destId="{1D70B282-9875-47E1-864B-0DB9F83A3309}" srcOrd="2" destOrd="0" parTransId="{4682E278-8387-4875-A48B-989607C0A09E}" sibTransId="{DF77052B-043C-4E4A-8039-9D1D7DFB40F4}"/>
    <dgm:cxn modelId="{16C82FF3-DF2F-4447-AA94-BCC2F8ED1C9B}" srcId="{1D70B282-9875-47E1-864B-0DB9F83A3309}" destId="{30BE85C4-8BB0-4C0C-B58F-618B83FFA907}" srcOrd="0" destOrd="2" parTransId="{99A19955-80B2-46DE-B74C-C0C8C4D708F2}" sibTransId="{CB48F5C6-507D-451D-9B2B-7C607BFEAF95}"/>
    <dgm:cxn modelId="{466E053E-B21E-437F-A702-AA777DB5F1E2}" srcId="{1D70B282-9875-47E1-864B-0DB9F83A3309}" destId="{BCFEE17B-E77F-410B-B027-9D3039C3AAC5}" srcOrd="1" destOrd="2" parTransId="{A87CBA02-7D50-40F3-8EA0-C44175EE6F21}" sibTransId="{5A54FB57-9D9C-4E89-A928-C4CCC0F65954}"/>
    <dgm:cxn modelId="{5841820D-5558-4BEC-9E42-C32EFB988601}" type="presOf" srcId="{DF9829FD-DD90-4EE7-BCD7-4AF299D6F45A}" destId="{7BB0B505-7D43-42E4-8FC0-6C91316CBFEB}" srcOrd="0" destOrd="0" presId="urn:microsoft.com/office/officeart/2005/8/layout/chevron2"/>
    <dgm:cxn modelId="{57876BA2-29BB-400B-881B-1CA6E60BB5B5}" type="presParOf" srcId="{7BB0B505-7D43-42E4-8FC0-6C91316CBFEB}" destId="{97F2BEE4-0E0F-4FCA-A4B0-E20AD8C04C13}" srcOrd="0" destOrd="0" presId="urn:microsoft.com/office/officeart/2005/8/layout/chevron2"/>
    <dgm:cxn modelId="{52A72A3B-1667-4ED8-A0C2-FFEAE89744D0}" type="presParOf" srcId="{97F2BEE4-0E0F-4FCA-A4B0-E20AD8C04C13}" destId="{A16E3110-57E1-4619-A55C-DCD0DD5CE084}" srcOrd="0" destOrd="0" presId="urn:microsoft.com/office/officeart/2005/8/layout/chevron2"/>
    <dgm:cxn modelId="{CFCE5F92-9862-47C7-92FC-E7B791F4D4CC}" type="presOf" srcId="{FCC504F5-317D-4294-815B-28489BDC5845}" destId="{A16E3110-57E1-4619-A55C-DCD0DD5CE084}" srcOrd="0" destOrd="0" presId="urn:microsoft.com/office/officeart/2005/8/layout/chevron2"/>
    <dgm:cxn modelId="{448EF31E-38E7-4BB7-AAA0-87AAEFE2C8DA}" type="presParOf" srcId="{97F2BEE4-0E0F-4FCA-A4B0-E20AD8C04C13}" destId="{544D3F38-216B-445A-B1B9-8008AEDB7A9D}" srcOrd="1" destOrd="0" presId="urn:microsoft.com/office/officeart/2005/8/layout/chevron2"/>
    <dgm:cxn modelId="{C9DA9F52-F78C-45C8-A199-AB788242488F}" type="presOf" srcId="{F3F66F6A-184E-4CBB-A544-AC2BF2A74FC0}" destId="{544D3F38-216B-445A-B1B9-8008AEDB7A9D}" srcOrd="0" destOrd="0" presId="urn:microsoft.com/office/officeart/2005/8/layout/chevron2"/>
    <dgm:cxn modelId="{AA72A0C7-F174-449D-8A25-2908C2DA2450}" type="presParOf" srcId="{7BB0B505-7D43-42E4-8FC0-6C91316CBFEB}" destId="{D3A691E5-F443-4F8D-81BB-9D15C0875E8C}" srcOrd="1" destOrd="0" presId="urn:microsoft.com/office/officeart/2005/8/layout/chevron2"/>
    <dgm:cxn modelId="{8E6A66D9-F9CA-4175-B563-9E489EE4CC0E}" type="presOf" srcId="{67223200-D196-44B3-9DFD-D095DDBC10AB}" destId="{D3A691E5-F443-4F8D-81BB-9D15C0875E8C}" srcOrd="0" destOrd="0" presId="urn:microsoft.com/office/officeart/2005/8/layout/chevron2"/>
    <dgm:cxn modelId="{A136F069-24CC-4E77-A35C-0223941D0529}" type="presParOf" srcId="{7BB0B505-7D43-42E4-8FC0-6C91316CBFEB}" destId="{D4BECBBB-7CE2-4791-839D-9FE6F36B775D}" srcOrd="2" destOrd="0" presId="urn:microsoft.com/office/officeart/2005/8/layout/chevron2"/>
    <dgm:cxn modelId="{58749611-CF3F-4496-9C54-B1E11EF2C30D}" type="presParOf" srcId="{D4BECBBB-7CE2-4791-839D-9FE6F36B775D}" destId="{722E1094-83C7-45E2-B20F-DB9D09AD94F0}" srcOrd="0" destOrd="2" presId="urn:microsoft.com/office/officeart/2005/8/layout/chevron2"/>
    <dgm:cxn modelId="{780B2F81-4511-41BD-BA7A-145E23A416F3}" type="presOf" srcId="{780FAED3-C4BD-4FF1-8B67-8499CCFAE2ED}" destId="{722E1094-83C7-45E2-B20F-DB9D09AD94F0}" srcOrd="0" destOrd="0" presId="urn:microsoft.com/office/officeart/2005/8/layout/chevron2"/>
    <dgm:cxn modelId="{F2111B45-3DC9-4303-BEE7-A8E2071B25E5}" type="presParOf" srcId="{D4BECBBB-7CE2-4791-839D-9FE6F36B775D}" destId="{AC67BBE6-9B82-4D3D-BF22-48713AF46E9C}" srcOrd="1" destOrd="2" presId="urn:microsoft.com/office/officeart/2005/8/layout/chevron2"/>
    <dgm:cxn modelId="{D342D21B-DA03-4C12-B008-B7ADAD8BBB92}" type="presOf" srcId="{3E6D5D4F-935E-467F-A6CA-DFB49E904BF2}" destId="{AC67BBE6-9B82-4D3D-BF22-48713AF46E9C}" srcOrd="0" destOrd="0" presId="urn:microsoft.com/office/officeart/2005/8/layout/chevron2"/>
    <dgm:cxn modelId="{E27CA4E2-C374-482A-8E2F-619C06A3B7E9}" type="presOf" srcId="{5AB9AD11-2713-4E3D-805E-6CC4CDA137AD}" destId="{AC67BBE6-9B82-4D3D-BF22-48713AF46E9C}" srcOrd="0" destOrd="1" presId="urn:microsoft.com/office/officeart/2005/8/layout/chevron2"/>
    <dgm:cxn modelId="{E7802D5E-4B0F-42A0-8239-C9F5B392844D}" type="presParOf" srcId="{7BB0B505-7D43-42E4-8FC0-6C91316CBFEB}" destId="{5C381A65-34D3-41B1-9499-0884AAA35FC6}" srcOrd="3" destOrd="0" presId="urn:microsoft.com/office/officeart/2005/8/layout/chevron2"/>
    <dgm:cxn modelId="{11A78FCC-6586-4482-B7B7-ADB98C0F832D}" type="presOf" srcId="{34435F2A-D730-405E-99D5-BBC9FB7499FA}" destId="{5C381A65-34D3-41B1-9499-0884AAA35FC6}" srcOrd="0" destOrd="0" presId="urn:microsoft.com/office/officeart/2005/8/layout/chevron2"/>
    <dgm:cxn modelId="{41FDCE8B-3FE2-44F3-B2CD-56B362A0A5A2}" type="presParOf" srcId="{7BB0B505-7D43-42E4-8FC0-6C91316CBFEB}" destId="{C1BF0EA4-CB4D-4391-82EF-EC1874A282F9}" srcOrd="4" destOrd="0" presId="urn:microsoft.com/office/officeart/2005/8/layout/chevron2"/>
    <dgm:cxn modelId="{B0B3A7FB-A8BD-4568-BAFF-1D09067F2A0A}" type="presParOf" srcId="{C1BF0EA4-CB4D-4391-82EF-EC1874A282F9}" destId="{95C8A2DE-C1F8-4D5A-A3A4-1DC2FA1C0073}" srcOrd="0" destOrd="4" presId="urn:microsoft.com/office/officeart/2005/8/layout/chevron2"/>
    <dgm:cxn modelId="{D6DF854E-E708-4627-8988-E2AE32AE40C2}" type="presOf" srcId="{1D70B282-9875-47E1-864B-0DB9F83A3309}" destId="{95C8A2DE-C1F8-4D5A-A3A4-1DC2FA1C0073}" srcOrd="0" destOrd="0" presId="urn:microsoft.com/office/officeart/2005/8/layout/chevron2"/>
    <dgm:cxn modelId="{7CF6A19E-687D-4481-9C8F-80BBC15A0CD6}" type="presParOf" srcId="{C1BF0EA4-CB4D-4391-82EF-EC1874A282F9}" destId="{BE17FEF5-EEE1-41BB-96FD-8FBB3FCF3860}" srcOrd="1" destOrd="4" presId="urn:microsoft.com/office/officeart/2005/8/layout/chevron2"/>
    <dgm:cxn modelId="{13173D10-A83E-4C85-AEF9-61B7F423B708}" type="presOf" srcId="{30BE85C4-8BB0-4C0C-B58F-618B83FFA907}" destId="{BE17FEF5-EEE1-41BB-96FD-8FBB3FCF3860}" srcOrd="0" destOrd="0" presId="urn:microsoft.com/office/officeart/2005/8/layout/chevron2"/>
    <dgm:cxn modelId="{1D99963B-638D-4BC8-AFC3-B50E2849D6B1}" type="presOf" srcId="{BCFEE17B-E77F-410B-B027-9D3039C3AAC5}" destId="{BE17FEF5-EEE1-41BB-96FD-8FBB3FCF3860}" srcOrd="0" destOrd="1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C4C82-EB2B-4CC7-89D2-862865A0971F}" type="doc">
      <dgm:prSet loTypeId="relationship" loCatId="relationship" qsTypeId="urn:microsoft.com/office/officeart/2005/8/quickstyle/simple5" qsCatId="simple" csTypeId="urn:microsoft.com/office/officeart/2005/8/colors/colorful2" csCatId="accent1" phldr="0"/>
      <dgm:spPr/>
      <dgm:t>
        <a:bodyPr/>
        <a:p>
          <a:endParaRPr lang="zh-CN" altLang="en-US"/>
        </a:p>
      </dgm:t>
    </dgm:pt>
    <dgm:pt modelId="{E22E65A9-1555-417F-9283-66F8126E4649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>
              <a:latin typeface="Times New Roman" panose="02020603050405020304" charset="0"/>
              <a:cs typeface="Times New Roman" panose="02020603050405020304" charset="0"/>
            </a:rPr>
            <a:t>Воспитание</a:t>
          </a:r>
          <a:r>
            <a:rPr lang="en-US" altLang="ru-RU" sz="12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200">
              <a:latin typeface="Times New Roman" panose="02020603050405020304" charset="0"/>
              <a:cs typeface="Times New Roman" panose="02020603050405020304" charset="0"/>
            </a:rPr>
            <a:t>звуковой</a:t>
          </a:r>
          <a:r>
            <a:rPr lang="en-US" altLang="ru-RU" sz="12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200">
              <a:latin typeface="Times New Roman" panose="02020603050405020304" charset="0"/>
              <a:cs typeface="Times New Roman" panose="02020603050405020304" charset="0"/>
            </a:rPr>
            <a:t>культуры</a:t>
          </a:r>
          <a:r>
            <a:rPr lang="en-US" altLang="ru-RU" sz="12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200">
              <a:latin typeface="Times New Roman" panose="02020603050405020304" charset="0"/>
              <a:cs typeface="Times New Roman" panose="02020603050405020304" charset="0"/>
            </a:rPr>
            <a:t>речи</a:t>
          </a:r>
          <a:r>
            <a:rPr lang="en-US" altLang="en-US" sz="120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altLang="en-US" sz="1200">
            <a:latin typeface="Times New Roman" panose="02020603050405020304" charset="0"/>
            <a:cs typeface="Times New Roman" panose="02020603050405020304" charset="0"/>
          </a:endParaRPr>
        </a:p>
      </dgm:t>
    </dgm:pt>
    <dgm:pt modelId="{BCBC0FFB-CA41-4DB3-B5A4-630BACEF34D1}" cxnId="{152F8E15-9E1E-4F9B-98DE-C6F8AC10CA18}" type="parTrans">
      <dgm:prSet/>
      <dgm:spPr/>
      <dgm:t>
        <a:bodyPr/>
        <a:p>
          <a:endParaRPr lang="zh-CN" altLang="en-US"/>
        </a:p>
      </dgm:t>
    </dgm:pt>
    <dgm:pt modelId="{77BB2130-5A78-4E80-8AEF-67C24B27E358}" cxnId="{152F8E15-9E1E-4F9B-98DE-C6F8AC10CA18}" type="sibTrans">
      <dgm:prSet/>
      <dgm:spPr/>
      <dgm:t>
        <a:bodyPr/>
        <a:p>
          <a:endParaRPr lang="zh-CN" altLang="en-US"/>
        </a:p>
      </dgm:t>
    </dgm:pt>
    <dgm:pt modelId="{207DC6ED-E0D0-469E-A3D4-6C0079FC8312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>Словарная</a:t>
          </a:r>
          <a:r>
            <a:rPr lang="en-US" altLang="ru-RU" sz="14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>работа</a:t>
          </a:r>
          <a:r>
            <a:rPr altLang="en-US" sz="1400">
              <a:latin typeface="Times New Roman" panose="02020603050405020304" charset="0"/>
              <a:cs typeface="Times New Roman" panose="02020603050405020304" charset="0"/>
            </a:rPr>
            <a:t/>
          </a:r>
          <a:endParaRPr altLang="en-US" sz="1400">
            <a:latin typeface="Times New Roman" panose="02020603050405020304" charset="0"/>
            <a:cs typeface="Times New Roman" panose="02020603050405020304" charset="0"/>
          </a:endParaRPr>
        </a:p>
      </dgm:t>
    </dgm:pt>
    <dgm:pt modelId="{277DE5D5-8742-4BAE-94FA-5E1F2D63B711}" cxnId="{A90A9ADA-A6F8-4CF3-81CF-C28256843B3F}" type="parTrans">
      <dgm:prSet/>
      <dgm:spPr/>
    </dgm:pt>
    <dgm:pt modelId="{94DCEBFE-8CF9-4EE3-B4F9-01F5A678598A}" cxnId="{A90A9ADA-A6F8-4CF3-81CF-C28256843B3F}" type="sibTrans">
      <dgm:prSet/>
      <dgm:spPr/>
    </dgm:pt>
    <dgm:pt modelId="{13CED81B-493C-488E-A1F9-EE6BB5774458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Формирование</a:t>
          </a:r>
          <a:r>
            <a:rPr lang="en-US" altLang="ru-RU" sz="10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грамматического</a:t>
          </a:r>
          <a:r>
            <a:rPr lang="en-US" altLang="ru-RU" sz="10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строя</a:t>
          </a:r>
          <a:r>
            <a:rPr lang="en-US" altLang="ru-RU" sz="10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речи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altLang="en-US" sz="1000">
            <a:latin typeface="Times New Roman" panose="02020603050405020304" charset="0"/>
            <a:cs typeface="Times New Roman" panose="02020603050405020304" charset="0"/>
          </a:endParaRPr>
        </a:p>
      </dgm:t>
    </dgm:pt>
    <dgm:pt modelId="{AB58FB69-4F73-4816-AC2E-A0F4EAD1E1B3}" cxnId="{2C73BE0F-57A6-4C9F-AACF-93A346FA7884}" type="parTrans">
      <dgm:prSet/>
      <dgm:spPr/>
      <dgm:t>
        <a:bodyPr/>
        <a:p>
          <a:endParaRPr lang="zh-CN" altLang="en-US"/>
        </a:p>
      </dgm:t>
    </dgm:pt>
    <dgm:pt modelId="{713F5883-48B7-4EE1-8706-B8735CD75934}" cxnId="{2C73BE0F-57A6-4C9F-AACF-93A346FA7884}" type="sibTrans">
      <dgm:prSet/>
      <dgm:spPr/>
      <dgm:t>
        <a:bodyPr/>
        <a:p>
          <a:endParaRPr lang="zh-CN" altLang="en-US"/>
        </a:p>
      </dgm:t>
    </dgm:pt>
    <dgm:pt modelId="{31AA114F-04D8-4798-AE8E-DFBC06443F20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>Развитие</a:t>
          </a:r>
          <a:r>
            <a:rPr lang="en-US" altLang="ru-RU" sz="14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>связной</a:t>
          </a:r>
          <a:r>
            <a:rPr lang="en-US" altLang="ru-RU" sz="14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>речи</a:t>
          </a: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altLang="en-US" sz="1400">
            <a:latin typeface="Times New Roman" panose="02020603050405020304" charset="0"/>
            <a:cs typeface="Times New Roman" panose="02020603050405020304" charset="0"/>
          </a:endParaRPr>
        </a:p>
      </dgm:t>
    </dgm:pt>
    <dgm:pt modelId="{ED0CB551-7202-4C1F-B4AB-275E3E5D6868}" cxnId="{13886F92-CE79-4DEF-AC4E-41FF5C8AC72E}" type="parTrans">
      <dgm:prSet/>
      <dgm:spPr/>
      <dgm:t>
        <a:bodyPr/>
        <a:p>
          <a:endParaRPr lang="zh-CN" altLang="en-US"/>
        </a:p>
      </dgm:t>
    </dgm:pt>
    <dgm:pt modelId="{C9C87DC9-D3FA-446B-8511-3848C8B55EEE}" cxnId="{13886F92-CE79-4DEF-AC4E-41FF5C8AC72E}" type="sibTrans">
      <dgm:prSet/>
      <dgm:spPr/>
      <dgm:t>
        <a:bodyPr/>
        <a:p>
          <a:endParaRPr lang="zh-CN" altLang="en-US"/>
        </a:p>
      </dgm:t>
    </dgm:pt>
    <dgm:pt modelId="{16B437AA-799C-427F-B986-4374C482B543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Развитие</a:t>
          </a:r>
          <a:r>
            <a:rPr lang="en-US" altLang="ru-RU" sz="10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коммуникативных</a:t>
          </a:r>
          <a:r>
            <a:rPr lang="en-US" altLang="ru-RU" sz="10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умений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altLang="en-US" sz="1000">
            <a:latin typeface="Times New Roman" panose="02020603050405020304" charset="0"/>
            <a:cs typeface="Times New Roman" panose="02020603050405020304" charset="0"/>
          </a:endParaRPr>
        </a:p>
      </dgm:t>
    </dgm:pt>
    <dgm:pt modelId="{E3D9B19F-CCE9-42A4-9DFE-A4DB656147CE}" cxnId="{83141757-CF49-479C-BDDB-EBAEC10400AB}" type="parTrans">
      <dgm:prSet/>
      <dgm:spPr/>
      <dgm:t>
        <a:bodyPr/>
        <a:p>
          <a:endParaRPr lang="zh-CN" altLang="en-US"/>
        </a:p>
      </dgm:t>
    </dgm:pt>
    <dgm:pt modelId="{4D9CE16A-6247-4D17-9D99-C3B0220DDEFC}" cxnId="{83141757-CF49-479C-BDDB-EBAEC10400AB}" type="sibTrans">
      <dgm:prSet/>
      <dgm:spPr/>
      <dgm:t>
        <a:bodyPr/>
        <a:p>
          <a:endParaRPr lang="zh-CN" altLang="en-US"/>
        </a:p>
      </dgm:t>
    </dgm:pt>
    <dgm:pt modelId="{0E486A5C-BE34-45FE-B096-B0B721B7E9BA}" type="pres">
      <dgm:prSet presAssocID="{2A0C4C82-EB2B-4CC7-89D2-862865A0971F}" presName="Name0" presStyleCnt="0">
        <dgm:presLayoutVars>
          <dgm:chMax val="7"/>
          <dgm:resizeHandles val="exact"/>
        </dgm:presLayoutVars>
      </dgm:prSet>
      <dgm:spPr/>
    </dgm:pt>
    <dgm:pt modelId="{1864773F-4CFD-45B4-B98C-14D1DB606852}" type="pres">
      <dgm:prSet presAssocID="{2A0C4C82-EB2B-4CC7-89D2-862865A0971F}" presName="comp1" presStyleCnt="0"/>
      <dgm:spPr/>
    </dgm:pt>
    <dgm:pt modelId="{A56EDA3E-7953-4AA3-9354-05F451EB6B68}" type="pres">
      <dgm:prSet presAssocID="{2A0C4C82-EB2B-4CC7-89D2-862865A0971F}" presName="circle1" presStyleLbl="node1" presStyleIdx="0" presStyleCnt="5"/>
      <dgm:spPr/>
    </dgm:pt>
    <dgm:pt modelId="{BF5BA277-7838-434E-B219-55FA8F2456B4}" type="pres">
      <dgm:prSet presAssocID="{2A0C4C82-EB2B-4CC7-89D2-862865A0971F}" presName="c1text" presStyleCnt="0">
        <dgm:presLayoutVars>
          <dgm:bulletEnabled val="1"/>
        </dgm:presLayoutVars>
      </dgm:prSet>
      <dgm:spPr/>
    </dgm:pt>
    <dgm:pt modelId="{BEDCE6B3-3BFC-4779-AD2D-BC8444385C49}" type="pres">
      <dgm:prSet presAssocID="{2A0C4C82-EB2B-4CC7-89D2-862865A0971F}" presName="comp2" presStyleCnt="0"/>
      <dgm:spPr/>
    </dgm:pt>
    <dgm:pt modelId="{BA5C09D7-4716-4992-ADEB-3511B1F27097}" type="pres">
      <dgm:prSet presAssocID="{2A0C4C82-EB2B-4CC7-89D2-862865A0971F}" presName="circle2" presStyleLbl="node1" presStyleIdx="1" presStyleCnt="5"/>
      <dgm:spPr/>
    </dgm:pt>
    <dgm:pt modelId="{AE461137-9FB8-4B97-837A-96EC8B5F2806}" type="pres">
      <dgm:prSet presAssocID="{2A0C4C82-EB2B-4CC7-89D2-862865A0971F}" presName="c2text" presStyleCnt="0">
        <dgm:presLayoutVars>
          <dgm:bulletEnabled val="1"/>
        </dgm:presLayoutVars>
      </dgm:prSet>
      <dgm:spPr/>
    </dgm:pt>
    <dgm:pt modelId="{75967305-73AC-4FB0-801A-916324E83C16}" type="pres">
      <dgm:prSet presAssocID="{2A0C4C82-EB2B-4CC7-89D2-862865A0971F}" presName="comp3" presStyleCnt="0"/>
      <dgm:spPr/>
    </dgm:pt>
    <dgm:pt modelId="{23C17276-678F-4919-BC51-DFDDB28EDC38}" type="pres">
      <dgm:prSet presAssocID="{2A0C4C82-EB2B-4CC7-89D2-862865A0971F}" presName="circle3" presStyleLbl="node1" presStyleIdx="2" presStyleCnt="5"/>
      <dgm:spPr/>
    </dgm:pt>
    <dgm:pt modelId="{A3483A07-8E37-497D-9880-70A3433D0333}" type="pres">
      <dgm:prSet presAssocID="{2A0C4C82-EB2B-4CC7-89D2-862865A0971F}" presName="c3text" presStyleCnt="0">
        <dgm:presLayoutVars>
          <dgm:bulletEnabled val="1"/>
        </dgm:presLayoutVars>
      </dgm:prSet>
      <dgm:spPr/>
    </dgm:pt>
    <dgm:pt modelId="{1603DCEC-D4EF-4BEE-8E50-3EFDB53E61F8}" type="pres">
      <dgm:prSet presAssocID="{2A0C4C82-EB2B-4CC7-89D2-862865A0971F}" presName="comp4" presStyleCnt="0"/>
      <dgm:spPr/>
    </dgm:pt>
    <dgm:pt modelId="{1D7E2AF0-B3DD-4367-AE97-604E8A87CFBB}" type="pres">
      <dgm:prSet presAssocID="{2A0C4C82-EB2B-4CC7-89D2-862865A0971F}" presName="circle4" presStyleLbl="node1" presStyleIdx="3" presStyleCnt="5"/>
      <dgm:spPr/>
    </dgm:pt>
    <dgm:pt modelId="{DE9A7D17-3C3E-461A-86CF-3EAC41375F90}" type="pres">
      <dgm:prSet presAssocID="{2A0C4C82-EB2B-4CC7-89D2-862865A0971F}" presName="c4text" presStyleCnt="0">
        <dgm:presLayoutVars>
          <dgm:bulletEnabled val="1"/>
        </dgm:presLayoutVars>
      </dgm:prSet>
      <dgm:spPr/>
    </dgm:pt>
    <dgm:pt modelId="{7EF060B5-3D18-436F-A6AF-BEB17C553DB1}" type="pres">
      <dgm:prSet presAssocID="{2A0C4C82-EB2B-4CC7-89D2-862865A0971F}" presName="comp5" presStyleCnt="0"/>
      <dgm:spPr/>
    </dgm:pt>
    <dgm:pt modelId="{926B020C-2C56-4539-BE88-5094C24739C9}" type="pres">
      <dgm:prSet presAssocID="{2A0C4C82-EB2B-4CC7-89D2-862865A0971F}" presName="circle5" presStyleLbl="node1" presStyleIdx="4" presStyleCnt="5"/>
      <dgm:spPr/>
    </dgm:pt>
    <dgm:pt modelId="{F40EF3ED-152C-4F40-AB61-9694D97E6E4D}" type="pres">
      <dgm:prSet presAssocID="{2A0C4C82-EB2B-4CC7-89D2-862865A0971F}" presName="c5text" presStyleCnt="0">
        <dgm:presLayoutVars>
          <dgm:bulletEnabled val="1"/>
        </dgm:presLayoutVars>
      </dgm:prSet>
      <dgm:spPr/>
    </dgm:pt>
  </dgm:ptLst>
  <dgm:cxnLst>
    <dgm:cxn modelId="{152F8E15-9E1E-4F9B-98DE-C6F8AC10CA18}" srcId="{2A0C4C82-EB2B-4CC7-89D2-862865A0971F}" destId="{E22E65A9-1555-417F-9283-66F8126E4649}" srcOrd="0" destOrd="0" parTransId="{BCBC0FFB-CA41-4DB3-B5A4-630BACEF34D1}" sibTransId="{77BB2130-5A78-4E80-8AEF-67C24B27E358}"/>
    <dgm:cxn modelId="{A90A9ADA-A6F8-4CF3-81CF-C28256843B3F}" srcId="{2A0C4C82-EB2B-4CC7-89D2-862865A0971F}" destId="{207DC6ED-E0D0-469E-A3D4-6C0079FC8312}" srcOrd="1" destOrd="0" parTransId="{277DE5D5-8742-4BAE-94FA-5E1F2D63B711}" sibTransId="{94DCEBFE-8CF9-4EE3-B4F9-01F5A678598A}"/>
    <dgm:cxn modelId="{2C73BE0F-57A6-4C9F-AACF-93A346FA7884}" srcId="{2A0C4C82-EB2B-4CC7-89D2-862865A0971F}" destId="{13CED81B-493C-488E-A1F9-EE6BB5774458}" srcOrd="2" destOrd="0" parTransId="{AB58FB69-4F73-4816-AC2E-A0F4EAD1E1B3}" sibTransId="{713F5883-48B7-4EE1-8706-B8735CD75934}"/>
    <dgm:cxn modelId="{13886F92-CE79-4DEF-AC4E-41FF5C8AC72E}" srcId="{2A0C4C82-EB2B-4CC7-89D2-862865A0971F}" destId="{31AA114F-04D8-4798-AE8E-DFBC06443F20}" srcOrd="3" destOrd="0" parTransId="{ED0CB551-7202-4C1F-B4AB-275E3E5D6868}" sibTransId="{C9C87DC9-D3FA-446B-8511-3848C8B55EEE}"/>
    <dgm:cxn modelId="{83141757-CF49-479C-BDDB-EBAEC10400AB}" srcId="{2A0C4C82-EB2B-4CC7-89D2-862865A0971F}" destId="{16B437AA-799C-427F-B986-4374C482B543}" srcOrd="4" destOrd="0" parTransId="{E3D9B19F-CCE9-42A4-9DFE-A4DB656147CE}" sibTransId="{4D9CE16A-6247-4D17-9D99-C3B0220DDEFC}"/>
    <dgm:cxn modelId="{D37E7C92-0D2D-4C24-9FFD-C1D9F3B1610F}" type="presOf" srcId="{2A0C4C82-EB2B-4CC7-89D2-862865A0971F}" destId="{0E486A5C-BE34-45FE-B096-B0B721B7E9BA}" srcOrd="0" destOrd="0" presId="urn:microsoft.com/office/officeart/2005/8/layout/venn2"/>
    <dgm:cxn modelId="{50563C9F-7ACC-4C5E-81C3-59BE9760080D}" type="presParOf" srcId="{0E486A5C-BE34-45FE-B096-B0B721B7E9BA}" destId="{1864773F-4CFD-45B4-B98C-14D1DB606852}" srcOrd="0" destOrd="0" presId="urn:microsoft.com/office/officeart/2005/8/layout/venn2"/>
    <dgm:cxn modelId="{E0F30BC4-1104-469E-8A28-EBF7C9982A0F}" type="presParOf" srcId="{1864773F-4CFD-45B4-B98C-14D1DB606852}" destId="{A56EDA3E-7953-4AA3-9354-05F451EB6B68}" srcOrd="0" destOrd="0" presId="urn:microsoft.com/office/officeart/2005/8/layout/venn2"/>
    <dgm:cxn modelId="{404E5116-5B05-481B-B540-B2DA8D15D9D9}" type="presOf" srcId="{E22E65A9-1555-417F-9283-66F8126E4649}" destId="{A56EDA3E-7953-4AA3-9354-05F451EB6B68}" srcOrd="0" destOrd="0" presId="urn:microsoft.com/office/officeart/2005/8/layout/venn2"/>
    <dgm:cxn modelId="{805AF8EA-46FB-4CAE-8907-EF2C2884EAB2}" type="presParOf" srcId="{1864773F-4CFD-45B4-B98C-14D1DB606852}" destId="{BF5BA277-7838-434E-B219-55FA8F2456B4}" srcOrd="1" destOrd="0" presId="urn:microsoft.com/office/officeart/2005/8/layout/venn2"/>
    <dgm:cxn modelId="{BB19E977-BAD6-4086-8A99-E0547B8F18DF}" type="presOf" srcId="{E22E65A9-1555-417F-9283-66F8126E4649}" destId="{BF5BA277-7838-434E-B219-55FA8F2456B4}" srcOrd="1" destOrd="0" presId="urn:microsoft.com/office/officeart/2005/8/layout/venn2"/>
    <dgm:cxn modelId="{A4D00E8E-3F95-46BE-BE27-6132BD1AB4B2}" type="presParOf" srcId="{0E486A5C-BE34-45FE-B096-B0B721B7E9BA}" destId="{BEDCE6B3-3BFC-4779-AD2D-BC8444385C49}" srcOrd="1" destOrd="0" presId="urn:microsoft.com/office/officeart/2005/8/layout/venn2"/>
    <dgm:cxn modelId="{C99ACACE-CE51-4426-AA21-F7E017E0D92D}" type="presParOf" srcId="{BEDCE6B3-3BFC-4779-AD2D-BC8444385C49}" destId="{BA5C09D7-4716-4992-ADEB-3511B1F27097}" srcOrd="0" destOrd="1" presId="urn:microsoft.com/office/officeart/2005/8/layout/venn2"/>
    <dgm:cxn modelId="{80BE97B7-301C-458F-A7BB-AD06AA1419E5}" type="presOf" srcId="{207DC6ED-E0D0-469E-A3D4-6C0079FC8312}" destId="{BA5C09D7-4716-4992-ADEB-3511B1F27097}" srcOrd="0" destOrd="0" presId="urn:microsoft.com/office/officeart/2005/8/layout/venn2"/>
    <dgm:cxn modelId="{BA4285DA-6DB2-47EC-BF33-FF58887C678B}" type="presParOf" srcId="{BEDCE6B3-3BFC-4779-AD2D-BC8444385C49}" destId="{AE461137-9FB8-4B97-837A-96EC8B5F2806}" srcOrd="1" destOrd="1" presId="urn:microsoft.com/office/officeart/2005/8/layout/venn2"/>
    <dgm:cxn modelId="{54D2F5CE-0CDE-4215-9288-148159AFD935}" type="presOf" srcId="{207DC6ED-E0D0-469E-A3D4-6C0079FC8312}" destId="{AE461137-9FB8-4B97-837A-96EC8B5F2806}" srcOrd="1" destOrd="0" presId="urn:microsoft.com/office/officeart/2005/8/layout/venn2"/>
    <dgm:cxn modelId="{88DFEEC8-D7E8-422F-9B36-C96FBE1FED5C}" type="presParOf" srcId="{0E486A5C-BE34-45FE-B096-B0B721B7E9BA}" destId="{75967305-73AC-4FB0-801A-916324E83C16}" srcOrd="2" destOrd="0" presId="urn:microsoft.com/office/officeart/2005/8/layout/venn2"/>
    <dgm:cxn modelId="{CA0577F8-DDA6-480D-A403-53063661C583}" type="presParOf" srcId="{75967305-73AC-4FB0-801A-916324E83C16}" destId="{23C17276-678F-4919-BC51-DFDDB28EDC38}" srcOrd="0" destOrd="2" presId="urn:microsoft.com/office/officeart/2005/8/layout/venn2"/>
    <dgm:cxn modelId="{A25D888C-ADE6-440E-9E5B-1BC6C2F91ED3}" type="presOf" srcId="{13CED81B-493C-488E-A1F9-EE6BB5774458}" destId="{23C17276-678F-4919-BC51-DFDDB28EDC38}" srcOrd="0" destOrd="0" presId="urn:microsoft.com/office/officeart/2005/8/layout/venn2"/>
    <dgm:cxn modelId="{01A913D9-6E94-40EA-9995-43B424F3F6F3}" type="presParOf" srcId="{75967305-73AC-4FB0-801A-916324E83C16}" destId="{A3483A07-8E37-497D-9880-70A3433D0333}" srcOrd="1" destOrd="2" presId="urn:microsoft.com/office/officeart/2005/8/layout/venn2"/>
    <dgm:cxn modelId="{23D0D3D6-0E26-4997-96DF-6F669DEFFA55}" type="presOf" srcId="{13CED81B-493C-488E-A1F9-EE6BB5774458}" destId="{A3483A07-8E37-497D-9880-70A3433D0333}" srcOrd="1" destOrd="0" presId="urn:microsoft.com/office/officeart/2005/8/layout/venn2"/>
    <dgm:cxn modelId="{CC4A65F5-B728-4EA0-8D65-C0420E161D19}" type="presParOf" srcId="{0E486A5C-BE34-45FE-B096-B0B721B7E9BA}" destId="{1603DCEC-D4EF-4BEE-8E50-3EFDB53E61F8}" srcOrd="3" destOrd="0" presId="urn:microsoft.com/office/officeart/2005/8/layout/venn2"/>
    <dgm:cxn modelId="{CF9F9897-8025-4E06-ACBC-CEA4B2208C10}" type="presParOf" srcId="{1603DCEC-D4EF-4BEE-8E50-3EFDB53E61F8}" destId="{1D7E2AF0-B3DD-4367-AE97-604E8A87CFBB}" srcOrd="0" destOrd="3" presId="urn:microsoft.com/office/officeart/2005/8/layout/venn2"/>
    <dgm:cxn modelId="{9291A905-2864-4BC1-8E1C-AF15CD67191F}" type="presOf" srcId="{31AA114F-04D8-4798-AE8E-DFBC06443F20}" destId="{1D7E2AF0-B3DD-4367-AE97-604E8A87CFBB}" srcOrd="0" destOrd="0" presId="urn:microsoft.com/office/officeart/2005/8/layout/venn2"/>
    <dgm:cxn modelId="{98B890B2-6501-46B0-A46F-04062873610F}" type="presParOf" srcId="{1603DCEC-D4EF-4BEE-8E50-3EFDB53E61F8}" destId="{DE9A7D17-3C3E-461A-86CF-3EAC41375F90}" srcOrd="1" destOrd="3" presId="urn:microsoft.com/office/officeart/2005/8/layout/venn2"/>
    <dgm:cxn modelId="{6541B779-4648-42F5-9D8E-0724EF3B3425}" type="presOf" srcId="{31AA114F-04D8-4798-AE8E-DFBC06443F20}" destId="{DE9A7D17-3C3E-461A-86CF-3EAC41375F90}" srcOrd="1" destOrd="0" presId="urn:microsoft.com/office/officeart/2005/8/layout/venn2"/>
    <dgm:cxn modelId="{FDB8D4A7-A514-430E-A4B1-E53D4F43BB9A}" type="presParOf" srcId="{0E486A5C-BE34-45FE-B096-B0B721B7E9BA}" destId="{7EF060B5-3D18-436F-A6AF-BEB17C553DB1}" srcOrd="4" destOrd="0" presId="urn:microsoft.com/office/officeart/2005/8/layout/venn2"/>
    <dgm:cxn modelId="{F8CB6DD1-6341-4F57-A39D-B90089DA50EA}" type="presParOf" srcId="{7EF060B5-3D18-436F-A6AF-BEB17C553DB1}" destId="{926B020C-2C56-4539-BE88-5094C24739C9}" srcOrd="0" destOrd="4" presId="urn:microsoft.com/office/officeart/2005/8/layout/venn2"/>
    <dgm:cxn modelId="{0A8CF385-634E-4723-91F5-B28504F6534A}" type="presOf" srcId="{16B437AA-799C-427F-B986-4374C482B543}" destId="{926B020C-2C56-4539-BE88-5094C24739C9}" srcOrd="0" destOrd="0" presId="urn:microsoft.com/office/officeart/2005/8/layout/venn2"/>
    <dgm:cxn modelId="{64D674D0-1147-428F-AF16-B833B3A050BD}" type="presParOf" srcId="{7EF060B5-3D18-436F-A6AF-BEB17C553DB1}" destId="{F40EF3ED-152C-4F40-AB61-9694D97E6E4D}" srcOrd="1" destOrd="4" presId="urn:microsoft.com/office/officeart/2005/8/layout/venn2"/>
    <dgm:cxn modelId="{E04C46AE-2782-4573-8B59-18CE9D5577E9}" type="presOf" srcId="{16B437AA-799C-427F-B986-4374C482B543}" destId="{F40EF3ED-152C-4F40-AB61-9694D97E6E4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3B8DF6-35DC-40C0-8F19-522E1EDC5FBB}" type="doc">
      <dgm:prSet loTypeId="urn:microsoft.com/office/officeart/2005/8/layout/arrow6" loCatId="relationship" qsTypeId="urn:microsoft.com/office/officeart/2005/8/quickstyle/simple5" qsCatId="simple" csTypeId="urn:microsoft.com/office/officeart/2005/8/colors/colorful2" csCatId="accent1" phldr="0"/>
      <dgm:spPr/>
      <dgm:t>
        <a:bodyPr/>
        <a:p>
          <a:endParaRPr lang="zh-CN" altLang="en-US"/>
        </a:p>
      </dgm:t>
    </dgm:pt>
    <dgm:pt modelId="{AC457EA6-B62E-49FF-AAE4-FDCECA659245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Экспериментальная группа (8 чел.)</a:t>
          </a:r>
          <a:endParaRPr lang="ru-RU" altLang="zh-CN"/>
        </a:p>
      </dgm:t>
    </dgm:pt>
    <dgm:pt modelId="{AE6A6C96-96CB-45E6-8D7F-66757D89E4F4}" cxnId="{5287DEAE-7BA4-4BB7-9CFF-B6D3CB1E3F3D}" type="parTrans">
      <dgm:prSet/>
      <dgm:spPr/>
      <dgm:t>
        <a:bodyPr/>
        <a:p>
          <a:endParaRPr lang="zh-CN" altLang="en-US"/>
        </a:p>
      </dgm:t>
    </dgm:pt>
    <dgm:pt modelId="{86CBD87F-F42A-4DD5-899B-60D283C415B9}" cxnId="{5287DEAE-7BA4-4BB7-9CFF-B6D3CB1E3F3D}" type="sibTrans">
      <dgm:prSet/>
      <dgm:spPr/>
      <dgm:t>
        <a:bodyPr/>
        <a:p>
          <a:endParaRPr lang="zh-CN" altLang="en-US"/>
        </a:p>
      </dgm:t>
    </dgm:pt>
    <dgm:pt modelId="{73724102-6497-452A-AC49-7BA877B6E78D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Контрольная группа </a:t>
          </a:r>
          <a:r>
            <a:rPr lang="ru-RU" altLang="zh-CN"/>
            <a:t/>
          </a:r>
          <a:endParaRPr lang="ru-RU" altLang="zh-CN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(8 чел.)</a:t>
          </a:r>
          <a:r>
            <a:rPr lang="ru-RU" altLang="zh-CN"/>
            <a:t/>
          </a:r>
          <a:endParaRPr lang="ru-RU" altLang="zh-CN"/>
        </a:p>
      </dgm:t>
    </dgm:pt>
    <dgm:pt modelId="{E449FA48-E31D-41BB-ABDF-3FCA2E74E294}" cxnId="{325692A7-14EA-4845-B601-E2C7082BE0BD}" type="parTrans">
      <dgm:prSet/>
      <dgm:spPr/>
      <dgm:t>
        <a:bodyPr/>
        <a:p>
          <a:endParaRPr lang="zh-CN" altLang="en-US"/>
        </a:p>
      </dgm:t>
    </dgm:pt>
    <dgm:pt modelId="{A4283399-1C1D-43B6-80F4-C0B25E1D9112}" cxnId="{325692A7-14EA-4845-B601-E2C7082BE0BD}" type="sibTrans">
      <dgm:prSet/>
      <dgm:spPr/>
      <dgm:t>
        <a:bodyPr/>
        <a:p>
          <a:endParaRPr lang="zh-CN" altLang="en-US"/>
        </a:p>
      </dgm:t>
    </dgm:pt>
    <dgm:pt modelId="{32C0187A-203A-47E0-AE80-DE1BBE36DF21}" type="pres">
      <dgm:prSet presAssocID="{BC3B8DF6-35DC-40C0-8F19-522E1EDC5FBB}" presName="compositeShape" presStyleCnt="0">
        <dgm:presLayoutVars>
          <dgm:chMax val="2"/>
          <dgm:dir/>
          <dgm:resizeHandles val="exact"/>
        </dgm:presLayoutVars>
      </dgm:prSet>
      <dgm:spPr/>
    </dgm:pt>
    <dgm:pt modelId="{1B804FF8-9A50-4C4C-A653-7D234E1788FF}" type="pres">
      <dgm:prSet presAssocID="{BC3B8DF6-35DC-40C0-8F19-522E1EDC5FBB}" presName="ribbon" presStyleLbl="node1" presStyleIdx="0" presStyleCnt="1"/>
      <dgm:spPr/>
    </dgm:pt>
    <dgm:pt modelId="{1B295838-9029-4CD1-95F7-745580BB313C}" type="pres">
      <dgm:prSet presAssocID="{BC3B8DF6-35DC-40C0-8F19-522E1EDC5FBB}" presName="leftArrowText" presStyleCnt="0">
        <dgm:presLayoutVars>
          <dgm:chMax val="0"/>
          <dgm:bulletEnabled val="1"/>
        </dgm:presLayoutVars>
      </dgm:prSet>
      <dgm:spPr/>
    </dgm:pt>
    <dgm:pt modelId="{1AEED5F8-C663-4502-98D9-5D1EE09EF4C1}" type="pres">
      <dgm:prSet presAssocID="{BC3B8DF6-35DC-40C0-8F19-522E1EDC5FBB}" presName="rightArrowText" presStyleCnt="0">
        <dgm:presLayoutVars>
          <dgm:chMax val="0"/>
          <dgm:bulletEnabled val="1"/>
        </dgm:presLayoutVars>
      </dgm:prSet>
      <dgm:spPr/>
    </dgm:pt>
  </dgm:ptLst>
  <dgm:cxnLst>
    <dgm:cxn modelId="{5287DEAE-7BA4-4BB7-9CFF-B6D3CB1E3F3D}" srcId="{BC3B8DF6-35DC-40C0-8F19-522E1EDC5FBB}" destId="{AC457EA6-B62E-49FF-AAE4-FDCECA659245}" srcOrd="0" destOrd="0" parTransId="{AE6A6C96-96CB-45E6-8D7F-66757D89E4F4}" sibTransId="{86CBD87F-F42A-4DD5-899B-60D283C415B9}"/>
    <dgm:cxn modelId="{325692A7-14EA-4845-B601-E2C7082BE0BD}" srcId="{BC3B8DF6-35DC-40C0-8F19-522E1EDC5FBB}" destId="{73724102-6497-452A-AC49-7BA877B6E78D}" srcOrd="1" destOrd="0" parTransId="{E449FA48-E31D-41BB-ABDF-3FCA2E74E294}" sibTransId="{A4283399-1C1D-43B6-80F4-C0B25E1D9112}"/>
    <dgm:cxn modelId="{7140AB7C-40C0-4DE4-B688-B7F327B2DB66}" type="presOf" srcId="{BC3B8DF6-35DC-40C0-8F19-522E1EDC5FBB}" destId="{32C0187A-203A-47E0-AE80-DE1BBE36DF21}" srcOrd="0" destOrd="0" presId="urn:microsoft.com/office/officeart/2005/8/layout/arrow6"/>
    <dgm:cxn modelId="{E048EF06-19DD-48C3-8B34-4C4E4FE543E3}" type="presParOf" srcId="{32C0187A-203A-47E0-AE80-DE1BBE36DF21}" destId="{1B804FF8-9A50-4C4C-A653-7D234E1788FF}" srcOrd="0" destOrd="0" presId="urn:microsoft.com/office/officeart/2005/8/layout/arrow6"/>
    <dgm:cxn modelId="{319C38F6-10C6-4963-9F52-8E481E94C560}" type="presParOf" srcId="{32C0187A-203A-47E0-AE80-DE1BBE36DF21}" destId="{1B295838-9029-4CD1-95F7-745580BB313C}" srcOrd="1" destOrd="0" presId="urn:microsoft.com/office/officeart/2005/8/layout/arrow6"/>
    <dgm:cxn modelId="{1169E485-927B-46DB-BD4F-3F31E359121E}" type="presOf" srcId="{AC457EA6-B62E-49FF-AAE4-FDCECA659245}" destId="{1B295838-9029-4CD1-95F7-745580BB313C}" srcOrd="1" destOrd="0" presId="urn:microsoft.com/office/officeart/2005/8/layout/arrow6"/>
    <dgm:cxn modelId="{D143C836-5F3D-4C85-823C-CB2005D2B118}" type="presParOf" srcId="{32C0187A-203A-47E0-AE80-DE1BBE36DF21}" destId="{1AEED5F8-C663-4502-98D9-5D1EE09EF4C1}" srcOrd="2" destOrd="0" presId="urn:microsoft.com/office/officeart/2005/8/layout/arrow6"/>
    <dgm:cxn modelId="{4618676F-16E6-4DEA-B621-27161C4BA18C}" type="presOf" srcId="{73724102-6497-452A-AC49-7BA877B6E78D}" destId="{1AEED5F8-C663-4502-98D9-5D1EE09EF4C1}" srcOrd="1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A16E3110-57E1-4619-A55C-DCD0DD5CE084}">
      <dsp:nvSpPr>
        <dsp:cNvPr id="3" name="Угол 2"/>
        <dsp:cNvSpPr/>
      </dsp:nvSpPr>
      <dsp:spPr bwMode="white">
        <a:xfrm rot="5400000">
          <a:off x="-237019" y="237019"/>
          <a:ext cx="1580129" cy="1106090"/>
        </a:xfrm>
        <a:prstGeom prst="chevron">
          <a:avLst/>
        </a:prstGeom>
      </dsp:spPr>
      <dsp:style>
        <a:lnRef idx="1">
          <a:schemeClr val="accent3">
            <a:hueOff val="0"/>
            <a:satOff val="0"/>
            <a:lumOff val="0"/>
            <a:alpha val="100000"/>
          </a:schemeClr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rot="-5400000"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/>
        </a:p>
      </dsp:txBody>
      <dsp:txXfrm rot="5400000">
        <a:off x="-237019" y="237019"/>
        <a:ext cx="1580129" cy="1106090"/>
      </dsp:txXfrm>
    </dsp:sp>
    <dsp:sp modelId="{544D3F38-216B-445A-B1B9-8008AEDB7A9D}">
      <dsp:nvSpPr>
        <dsp:cNvPr id="4" name="Прямоугольник с двумя скругленными соседними углами 3"/>
        <dsp:cNvSpPr/>
      </dsp:nvSpPr>
      <dsp:spPr bwMode="white">
        <a:xfrm rot="5400000">
          <a:off x="5297303" y="-4191213"/>
          <a:ext cx="1027084" cy="9409510"/>
        </a:xfrm>
        <a:prstGeom prst="round2SameRect">
          <a:avLst/>
        </a:prstGeom>
      </dsp:spPr>
      <dsp:style>
        <a:lnRef idx="1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vert="horz" wrap="square" lIns="135128" tIns="12065" rIns="12065" bIns="12065" anchor="ctr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осмысленное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употребление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предлогов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(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в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на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над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под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за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из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-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за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и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т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.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д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.),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наречий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(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рядом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близко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сбоку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и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т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.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д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.),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которые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указывают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на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расположение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предметов</a:t>
          </a:r>
          <a:endParaRPr lang="en-US" altLang="en-US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 rot="5400000">
        <a:off x="5297303" y="-4191213"/>
        <a:ext cx="1027084" cy="9409510"/>
      </dsp:txXfrm>
    </dsp:sp>
    <dsp:sp modelId="{722E1094-83C7-45E2-B20F-DB9D09AD94F0}">
      <dsp:nvSpPr>
        <dsp:cNvPr id="5" name="Угол 4"/>
        <dsp:cNvSpPr/>
      </dsp:nvSpPr>
      <dsp:spPr bwMode="white">
        <a:xfrm rot="5400000">
          <a:off x="-237019" y="1622624"/>
          <a:ext cx="1580129" cy="1106090"/>
        </a:xfrm>
        <a:prstGeom prst="chevron">
          <a:avLst/>
        </a:prstGeom>
      </dsp:spPr>
      <dsp:style>
        <a:lnRef idx="1">
          <a:schemeClr val="accent3">
            <a:hueOff val="1380000"/>
            <a:satOff val="50000"/>
            <a:lumOff val="-7254"/>
            <a:alpha val="100000"/>
          </a:schemeClr>
        </a:lnRef>
        <a:fillRef idx="3">
          <a:schemeClr val="accent3">
            <a:hueOff val="1380000"/>
            <a:satOff val="50000"/>
            <a:lumOff val="-7254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rot="-5400000"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/>
        </a:p>
      </dsp:txBody>
      <dsp:txXfrm rot="5400000">
        <a:off x="-237019" y="1622624"/>
        <a:ext cx="1580129" cy="1106090"/>
      </dsp:txXfrm>
    </dsp:sp>
    <dsp:sp modelId="{AC67BBE6-9B82-4D3D-BF22-48713AF46E9C}"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5297303" y="-2805608"/>
          <a:ext cx="1027084" cy="9409510"/>
        </a:xfrm>
        <a:prstGeom prst="round2SameRect">
          <a:avLst/>
        </a:prstGeom>
      </dsp:spPr>
      <dsp:style>
        <a:lnRef idx="1">
          <a:schemeClr val="accent3">
            <a:hueOff val="1380000"/>
            <a:satOff val="50000"/>
            <a:lumOff val="-7254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vert="horz" wrap="square" lIns="135128" tIns="12065" rIns="12065" bIns="12065" anchor="ctr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выполнение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интеллектуальных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операций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связанных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со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сравнением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предметов</a:t>
          </a:r>
          <a:endParaRPr lang="en-US" altLang="en-US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активное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использование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в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речи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слов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которые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обозначают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родовые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и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видовые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понятия</a:t>
          </a:r>
          <a:endParaRPr lang="en-US" altLang="en-US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 rot="5400000">
        <a:off x="5297303" y="-2805608"/>
        <a:ext cx="1027084" cy="9409510"/>
      </dsp:txXfrm>
    </dsp:sp>
    <dsp:sp modelId="{95C8A2DE-C1F8-4D5A-A3A4-1DC2FA1C0073}">
      <dsp:nvSpPr>
        <dsp:cNvPr id="7" name="Угол 6"/>
        <dsp:cNvSpPr/>
      </dsp:nvSpPr>
      <dsp:spPr bwMode="white">
        <a:xfrm rot="5400000">
          <a:off x="-237019" y="3008228"/>
          <a:ext cx="1580129" cy="1106090"/>
        </a:xfrm>
        <a:prstGeom prst="chevron">
          <a:avLst/>
        </a:prstGeom>
      </dsp:spPr>
      <dsp:style>
        <a:lnRef idx="1">
          <a:schemeClr val="accent3">
            <a:hueOff val="2760000"/>
            <a:satOff val="100000"/>
            <a:lumOff val="-14509"/>
            <a:alpha val="100000"/>
          </a:schemeClr>
        </a:lnRef>
        <a:fillRef idx="3">
          <a:schemeClr val="accent3">
            <a:hueOff val="2760000"/>
            <a:satOff val="100000"/>
            <a:lumOff val="-1450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rot="-5400000"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/>
        </a:p>
      </dsp:txBody>
      <dsp:txXfrm rot="5400000">
        <a:off x="-237019" y="3008228"/>
        <a:ext cx="1580129" cy="1106090"/>
      </dsp:txXfrm>
    </dsp:sp>
    <dsp:sp modelId="{BE17FEF5-EEE1-41BB-96FD-8FBB3FCF3860}"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5297303" y="-1420004"/>
          <a:ext cx="1027084" cy="9409510"/>
        </a:xfrm>
        <a:prstGeom prst="round2SameRect">
          <a:avLst/>
        </a:prstGeom>
      </dsp:spPr>
      <dsp:style>
        <a:lnRef idx="1">
          <a:schemeClr val="accent3">
            <a:hueOff val="2760000"/>
            <a:satOff val="100000"/>
            <a:lumOff val="-14509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rot="-5400000" vert="horz" wrap="square" lIns="135128" tIns="12065" rIns="12065" bIns="12065" anchor="ctr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усвоение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способов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образования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существительных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и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глаголов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,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используя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аналоги</a:t>
          </a:r>
          <a:endParaRPr lang="en-US" altLang="en-US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в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общении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ориентируются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на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особенности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человеческих</a:t>
          </a:r>
          <a:r>
            <a:rPr lang="en-US" altLang="ru-RU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отношений</a:t>
          </a:r>
          <a:endParaRPr lang="en-US" altLang="en-US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 rot="5400000">
        <a:off x="5297303" y="-1420004"/>
        <a:ext cx="1027084" cy="9409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160010" cy="5160010"/>
        <a:chOff x="0" y="0"/>
        <a:chExt cx="5160010" cy="5160010"/>
      </a:xfrm>
    </dsp:grpSpPr>
    <dsp:sp modelId="{A56EDA3E-7953-4AA3-9354-05F451EB6B68}">
      <dsp:nvSpPr>
        <dsp:cNvPr id="3" name="Овал 2"/>
        <dsp:cNvSpPr/>
      </dsp:nvSpPr>
      <dsp:spPr bwMode="white">
        <a:xfrm>
          <a:off x="3197543" y="0"/>
          <a:ext cx="5160010" cy="5160010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85344" tIns="85344" rIns="85344" bIns="8534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>
              <a:latin typeface="Times New Roman" panose="02020603050405020304" charset="0"/>
              <a:cs typeface="Times New Roman" panose="02020603050405020304" charset="0"/>
            </a:rPr>
            <a:t>Воспитание</a:t>
          </a:r>
          <a:r>
            <a:rPr lang="en-US" altLang="ru-RU" sz="12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200">
              <a:latin typeface="Times New Roman" panose="02020603050405020304" charset="0"/>
              <a:cs typeface="Times New Roman" panose="02020603050405020304" charset="0"/>
            </a:rPr>
            <a:t>звуковой</a:t>
          </a:r>
          <a:r>
            <a:rPr lang="en-US" altLang="ru-RU" sz="12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200">
              <a:latin typeface="Times New Roman" panose="02020603050405020304" charset="0"/>
              <a:cs typeface="Times New Roman" panose="02020603050405020304" charset="0"/>
            </a:rPr>
            <a:t>культуры</a:t>
          </a:r>
          <a:r>
            <a:rPr lang="en-US" altLang="ru-RU" sz="12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200">
              <a:latin typeface="Times New Roman" panose="02020603050405020304" charset="0"/>
              <a:cs typeface="Times New Roman" panose="02020603050405020304" charset="0"/>
            </a:rPr>
            <a:t>речи</a:t>
          </a:r>
          <a:endParaRPr lang="en-US" altLang="en-US" sz="12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3197543" y="0"/>
        <a:ext cx="5160010" cy="5160010"/>
      </dsp:txXfrm>
    </dsp:sp>
    <dsp:sp modelId="{BA5C09D7-4716-4992-ADEB-3511B1F27097}">
      <dsp:nvSpPr>
        <dsp:cNvPr id="4" name="Овал 3"/>
        <dsp:cNvSpPr/>
      </dsp:nvSpPr>
      <dsp:spPr bwMode="white">
        <a:xfrm>
          <a:off x="3584543" y="774002"/>
          <a:ext cx="4386009" cy="4386009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hueOff val="-375000"/>
            <a:satOff val="-20979"/>
            <a:lumOff val="2157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>Словарная</a:t>
          </a:r>
          <a:r>
            <a:rPr lang="en-US" altLang="ru-RU" sz="14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>работа</a:t>
          </a:r>
          <a:endParaRPr altLang="en-US" sz="14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3584543" y="774002"/>
        <a:ext cx="4386009" cy="4386009"/>
      </dsp:txXfrm>
    </dsp:sp>
    <dsp:sp modelId="{23C17276-678F-4919-BC51-DFDDB28EDC38}">
      <dsp:nvSpPr>
        <dsp:cNvPr id="5" name="Овал 4"/>
        <dsp:cNvSpPr/>
      </dsp:nvSpPr>
      <dsp:spPr bwMode="white">
        <a:xfrm>
          <a:off x="3971544" y="1548003"/>
          <a:ext cx="3612007" cy="3612007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hueOff val="-750000"/>
            <a:satOff val="-41960"/>
            <a:lumOff val="4314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1120" tIns="71120" rIns="71120" bIns="711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Формирование</a:t>
          </a:r>
          <a:r>
            <a:rPr lang="en-US" altLang="ru-RU" sz="10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грамматического</a:t>
          </a:r>
          <a:r>
            <a:rPr lang="en-US" altLang="ru-RU" sz="10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строя</a:t>
          </a:r>
          <a:r>
            <a:rPr lang="en-US" altLang="ru-RU" sz="10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речи</a:t>
          </a:r>
          <a:endParaRPr lang="en-US" altLang="en-US" sz="10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3971544" y="1548003"/>
        <a:ext cx="3612007" cy="3612007"/>
      </dsp:txXfrm>
    </dsp:sp>
    <dsp:sp modelId="{1D7E2AF0-B3DD-4367-AE97-604E8A87CFBB}">
      <dsp:nvSpPr>
        <dsp:cNvPr id="6" name="Овал 5"/>
        <dsp:cNvSpPr/>
      </dsp:nvSpPr>
      <dsp:spPr bwMode="white">
        <a:xfrm>
          <a:off x="4358545" y="2322005"/>
          <a:ext cx="2838006" cy="2838006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hueOff val="-1125000"/>
            <a:satOff val="-62940"/>
            <a:lumOff val="6471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>Развитие</a:t>
          </a:r>
          <a:r>
            <a:rPr lang="en-US" altLang="ru-RU" sz="14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>связной</a:t>
          </a:r>
          <a:r>
            <a:rPr lang="en-US" altLang="ru-RU" sz="14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400">
              <a:latin typeface="Times New Roman" panose="02020603050405020304" charset="0"/>
              <a:cs typeface="Times New Roman" panose="02020603050405020304" charset="0"/>
            </a:rPr>
            <a:t>речи</a:t>
          </a:r>
          <a:endParaRPr lang="en-US" altLang="en-US" sz="14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4358545" y="2322005"/>
        <a:ext cx="2838006" cy="2838006"/>
      </dsp:txXfrm>
    </dsp:sp>
    <dsp:sp modelId="{926B020C-2C56-4539-BE88-5094C24739C9}">
      <dsp:nvSpPr>
        <dsp:cNvPr id="7" name="Овал 6"/>
        <dsp:cNvSpPr/>
      </dsp:nvSpPr>
      <dsp:spPr bwMode="white">
        <a:xfrm>
          <a:off x="4745546" y="3096006"/>
          <a:ext cx="2064004" cy="2064004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>
            <a:hueOff val="-1500000"/>
            <a:satOff val="-83921"/>
            <a:lumOff val="8627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1120" tIns="71120" rIns="71120" bIns="711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Развитие</a:t>
          </a:r>
          <a:r>
            <a:rPr lang="en-US" altLang="ru-RU" sz="10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коммуникативных</a:t>
          </a:r>
          <a:r>
            <a:rPr lang="en-US" altLang="ru-RU" sz="1000">
              <a:latin typeface="Times New Roman" panose="02020603050405020304" charset="0"/>
              <a:cs typeface="Times New Roman" panose="02020603050405020304" charset="0"/>
            </a:rPr>
            <a:t> </a:t>
          </a:r>
          <a:r>
            <a:rPr lang="en-US" altLang="en-US" sz="1000">
              <a:latin typeface="Times New Roman" panose="02020603050405020304" charset="0"/>
              <a:cs typeface="Times New Roman" panose="02020603050405020304" charset="0"/>
            </a:rPr>
            <a:t>умений</a:t>
          </a:r>
          <a:endParaRPr lang="en-US" altLang="en-US" sz="10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4745546" y="3096006"/>
        <a:ext cx="2064004" cy="2064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181600" cy="2072640"/>
        <a:chOff x="0" y="0"/>
        <a:chExt cx="5181600" cy="2072640"/>
      </a:xfrm>
    </dsp:grpSpPr>
    <dsp:sp modelId="{1B804FF8-9A50-4C4C-A653-7D234E1788FF}">
      <dsp:nvSpPr>
        <dsp:cNvPr id="3" name="Фигура 2"/>
        <dsp:cNvSpPr/>
      </dsp:nvSpPr>
      <dsp:spPr bwMode="white">
        <a:xfrm>
          <a:off x="0" y="1139349"/>
          <a:ext cx="5181600" cy="2072640"/>
        </a:xfrm>
        <a:prstGeom prst="leftRightRibbon">
          <a:avLst/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Xfrm>
        <a:off x="0" y="1139349"/>
        <a:ext cx="5181600" cy="2072640"/>
      </dsp:txXfrm>
    </dsp:sp>
    <dsp:sp modelId="{1B295838-9029-4CD1-95F7-745580BB313C}">
      <dsp:nvSpPr>
        <dsp:cNvPr id="4" name="Прямоугольник 3"/>
        <dsp:cNvSpPr/>
      </dsp:nvSpPr>
      <dsp:spPr bwMode="white">
        <a:xfrm>
          <a:off x="621792" y="1502061"/>
          <a:ext cx="1709928" cy="1015594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0" tIns="53340" rIns="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Экспериментальная группа (8 чел.)</a:t>
          </a:r>
          <a:endParaRPr lang="ru-RU" altLang="zh-CN"/>
        </a:p>
      </dsp:txBody>
      <dsp:txXfrm>
        <a:off x="621792" y="1502061"/>
        <a:ext cx="1709928" cy="1015594"/>
      </dsp:txXfrm>
    </dsp:sp>
    <dsp:sp modelId="{1AEED5F8-C663-4502-98D9-5D1EE09EF4C1}">
      <dsp:nvSpPr>
        <dsp:cNvPr id="5" name="Прямоугольник 4"/>
        <dsp:cNvSpPr/>
      </dsp:nvSpPr>
      <dsp:spPr bwMode="white">
        <a:xfrm>
          <a:off x="2590800" y="1833683"/>
          <a:ext cx="2020824" cy="1015594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0" tIns="53340" rIns="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Контрольная группа </a:t>
          </a:r>
          <a:endParaRPr lang="ru-RU" altLang="zh-CN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(8 чел.)</a:t>
          </a:r>
          <a:endParaRPr lang="ru-RU" altLang="zh-CN"/>
        </a:p>
      </dsp:txBody>
      <dsp:txXfrm>
        <a:off x="2590800" y="1833683"/>
        <a:ext cx="2020824" cy="101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1693008331_pushinka-top-p-kartinka-rebenka-doshkolnika-v-detskom-sad-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4175" y="1810385"/>
            <a:ext cx="6727825" cy="50476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0045" y="257"/>
            <a:ext cx="9144000" cy="2187001"/>
          </a:xfrm>
        </p:spPr>
        <p:txBody>
          <a:bodyPr>
            <a:normAutofit fontScale="90000"/>
          </a:bodyPr>
          <a:p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Коррекция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нарушений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звукопроизношений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среднего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дошкольного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возраста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использованием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дидактических</a:t>
            </a:r>
            <a:r>
              <a:rPr lang="en-US" altLang="ru-RU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игр</a:t>
            </a:r>
            <a:r>
              <a:rPr lang="en-US" alt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en-US" altLang="en-US" sz="4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240" y="2642870"/>
            <a:ext cx="9144000" cy="2962910"/>
          </a:xfrm>
        </p:spPr>
        <p:txBody>
          <a:bodyPr>
            <a:normAutofit/>
          </a:bodyPr>
          <a:p>
            <a:pPr algn="l">
              <a:lnSpc>
                <a:spcPct val="100000"/>
              </a:lnSpc>
            </a:pPr>
            <a:r>
              <a:rPr lang="en-US" altLang="en-US" sz="4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Выполнила</a:t>
            </a:r>
            <a:r>
              <a:rPr lang="en-US" altLang="ru-RU" sz="4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:    </a:t>
            </a:r>
            <a:endParaRPr lang="en-US" altLang="ru-RU" sz="4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algn="l">
              <a:lnSpc>
                <a:spcPct val="100000"/>
              </a:lnSpc>
            </a:pPr>
            <a:r>
              <a:rPr lang="ru-RU" altLang="en-US" sz="4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Воспитатель:</a:t>
            </a:r>
            <a:endParaRPr lang="en-US" altLang="en-US" sz="4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algn="l">
              <a:lnSpc>
                <a:spcPct val="100000"/>
              </a:lnSpc>
            </a:pPr>
            <a:r>
              <a:rPr lang="en-US" altLang="en-US" sz="4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Демчук</a:t>
            </a:r>
            <a:r>
              <a:rPr lang="en-US" altLang="ru-RU" sz="4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altLang="en-US" sz="4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Юлия</a:t>
            </a:r>
            <a:r>
              <a:rPr lang="en-US" altLang="ru-RU" sz="4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altLang="en-US" sz="4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Сергеевна</a:t>
            </a:r>
            <a:r>
              <a:rPr lang="en-US" altLang="ru-RU" sz="4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endParaRPr lang="en-US" altLang="ru-RU" sz="4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algn="l">
              <a:lnSpc>
                <a:spcPct val="100000"/>
              </a:lnSpc>
            </a:pPr>
            <a:endParaRPr lang="en-US" altLang="ru-RU" sz="4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 descr="cf5ed281f5f7bd5b35323f1d10568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5890" y="-2674620"/>
            <a:ext cx="6841490" cy="12191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Задачи занятий на формирующем этапе:</a:t>
            </a:r>
            <a:endParaRPr lang="ru-RU" alt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p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Образовательные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программные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обучающие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):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формирование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понятия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механизме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образования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звука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акустических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особенностях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формирование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закрепление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знаний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слоге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слове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предложении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закрепление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словаря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уточнение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слов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содержащих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данный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звук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различным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лексическим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темам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Коррекционные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совершенствование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артикуляционной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моторики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формирование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правил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ротового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выдоха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учётом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данной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фонемы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фонематического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слуха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голоса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формирование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условно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рефлекторных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связей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данный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артикуляционно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акустический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образ</a:t>
            </a:r>
            <a:r>
              <a:rPr lang="en-US" altLang="ru-RU" sz="15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 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0000"/>
          </a:bodyPr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римен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ялись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различны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дидактически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игр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пособи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речевого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дыхания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фонематического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слуха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автоматизации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дифференциации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звуков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распечаток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ИКТ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игрушек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говорушек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" name="Рисунок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7"/>
          <a:stretch>
            <a:fillRect/>
          </a:stretch>
        </p:blipFill>
        <p:spPr>
          <a:xfrm>
            <a:off x="9032240" y="0"/>
            <a:ext cx="3159760" cy="3863975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"/>
            <a:ext cx="5002530" cy="3488055"/>
          </a:xfrm>
          <a:prstGeom prst="rect">
            <a:avLst/>
          </a:prstGeom>
        </p:spPr>
      </p:pic>
      <p:pic>
        <p:nvPicPr>
          <p:cNvPr id="16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5" y="0"/>
            <a:ext cx="2799080" cy="4043680"/>
          </a:xfrm>
          <a:prstGeom prst="rect">
            <a:avLst/>
          </a:prstGeom>
        </p:spPr>
      </p:pic>
      <p:pic>
        <p:nvPicPr>
          <p:cNvPr id="20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78" y="546418"/>
            <a:ext cx="2889885" cy="4173855"/>
          </a:xfrm>
          <a:prstGeom prst="rect">
            <a:avLst/>
          </a:prstGeom>
        </p:spPr>
      </p:pic>
      <p:pic>
        <p:nvPicPr>
          <p:cNvPr id="28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" y="3049588"/>
            <a:ext cx="2636520" cy="3808095"/>
          </a:xfrm>
          <a:prstGeom prst="rect">
            <a:avLst/>
          </a:prstGeom>
        </p:spPr>
      </p:pic>
      <p:pic>
        <p:nvPicPr>
          <p:cNvPr id="32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15" y="2930208"/>
            <a:ext cx="2719070" cy="3927475"/>
          </a:xfrm>
          <a:prstGeom prst="rect">
            <a:avLst/>
          </a:prstGeom>
        </p:spPr>
      </p:pic>
      <p:pic>
        <p:nvPicPr>
          <p:cNvPr id="38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53" y="3280410"/>
            <a:ext cx="2477135" cy="3577590"/>
          </a:xfrm>
          <a:prstGeom prst="rect">
            <a:avLst/>
          </a:prstGeom>
        </p:spPr>
      </p:pic>
      <p:pic>
        <p:nvPicPr>
          <p:cNvPr id="44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0" y="3677920"/>
            <a:ext cx="3803650" cy="3180080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9"/>
          <a:srcRect l="29330" t="21666" r="11876" b="5000"/>
          <a:stretch>
            <a:fillRect/>
          </a:stretch>
        </p:blipFill>
        <p:spPr>
          <a:xfrm>
            <a:off x="6114098" y="0"/>
            <a:ext cx="2639695" cy="2011680"/>
          </a:xfrm>
          <a:prstGeom prst="rect">
            <a:avLst/>
          </a:prstGeom>
          <a:ln>
            <a:noFill/>
          </a:ln>
        </p:spPr>
      </p:pic>
      <p:pic>
        <p:nvPicPr>
          <p:cNvPr id="48" name="Рисунок 48"/>
          <p:cNvPicPr>
            <a:picLocks noChangeAspect="1"/>
          </p:cNvPicPr>
          <p:nvPr/>
        </p:nvPicPr>
        <p:blipFill>
          <a:blip r:embed="rId10"/>
          <a:srcRect l="22634" t="24286" r="38527" b="27381"/>
          <a:stretch>
            <a:fillRect/>
          </a:stretch>
        </p:blipFill>
        <p:spPr>
          <a:xfrm>
            <a:off x="5772785" y="4770755"/>
            <a:ext cx="2981325" cy="20872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 descr="cf5ed281f5f7bd5b35323f1d10568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5890" y="-2674620"/>
            <a:ext cx="6841490" cy="12191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765" y="258445"/>
            <a:ext cx="10122535" cy="1325880"/>
          </a:xfrm>
        </p:spPr>
        <p:txBody>
          <a:bodyPr/>
          <a:p>
            <a:r>
              <a:rPr lang="ru-RU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Результат:</a:t>
            </a:r>
            <a:endParaRPr lang="ru-RU" alt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943610" y="1467485"/>
            <a:ext cx="4885690" cy="4351655"/>
          </a:xfrm>
        </p:spPr>
        <p:txBody>
          <a:bodyPr>
            <a:noAutofit/>
          </a:bodyPr>
          <a:p>
            <a:r>
              <a:rPr lang="ru-RU" sz="2000">
                <a:latin typeface="Times New Roman" panose="02020603050405020304" charset="0"/>
                <a:cs typeface="Times New Roman" panose="02020603050405020304" charset="0"/>
              </a:rPr>
              <a:t>В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контрольной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группе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участники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которой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занимались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традиционной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методике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месяца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только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двоим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детям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удалось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поставить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нормативный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звук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[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]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мягкую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пару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[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’]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продолжая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работу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над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автоматизацией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речевом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материале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заниматься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постановкой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следующего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звука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Остальные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дети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находятся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этапе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отработки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правильного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артикуляционного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уклада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постановки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правильного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звука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1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5981700" y="1182370"/>
            <a:ext cx="5181600" cy="4351338"/>
          </a:xfrm>
        </p:spPr>
        <p:txBody>
          <a:bodyPr>
            <a:noAutofit/>
          </a:bodyPr>
          <a:p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Результаты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детей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участников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экспериментальной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группы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занятия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которыми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проводились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основе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дидактических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игр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существенно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отличаются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результатов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контрольной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группы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Здесь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два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месяца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нам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удалось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поставить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каждому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детей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одному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два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звука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мягкими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парами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перейти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этап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их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автоматизации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речевом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материале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свободной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речи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параллельно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заняться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постановкой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следующих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звуков</a:t>
            </a:r>
            <a:r>
              <a:rPr altLang="ru-RU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1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sz="66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СПАСИБО ЗА ВНИМАНИЕ</a:t>
            </a:r>
            <a:endParaRPr lang="ru-RU" altLang="en-US" sz="66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Замещающее содержимое 5" descr="t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2890" y="1870075"/>
            <a:ext cx="8253730" cy="4022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cf5ed281f5f7bd5b35323f1d10568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5890" y="-2674620"/>
            <a:ext cx="6841490" cy="12191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484505"/>
            <a:ext cx="10515600" cy="1099820"/>
          </a:xfrm>
        </p:spPr>
        <p:txBody>
          <a:bodyPr>
            <a:normAutofit fontScale="90000"/>
          </a:bodyPr>
          <a:p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Объект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3110" b="0"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ru-RU" altLang="en-US" sz="2665" b="0">
                <a:latin typeface="Times New Roman" panose="02020603050405020304" charset="0"/>
                <a:cs typeface="Times New Roman" panose="02020603050405020304" charset="0"/>
              </a:rPr>
              <a:t>процесс коррекции нарушений звукопроизношений у дошкольников</a:t>
            </a:r>
            <a:br>
              <a:rPr lang="en-US" altLang="ru-RU" sz="2665" b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Предмет</a:t>
            </a:r>
            <a:r>
              <a:rPr lang="en-US" altLang="ru-RU" sz="2665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665" b="0"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altLang="en-US" sz="2665" b="0">
                <a:latin typeface="Times New Roman" panose="02020603050405020304" charset="0"/>
                <a:cs typeface="Times New Roman" panose="02020603050405020304" charset="0"/>
              </a:rPr>
              <a:t>дидактическая</a:t>
            </a:r>
            <a:r>
              <a:rPr lang="en-US" altLang="ru-RU" sz="2665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 b="0">
                <a:latin typeface="Times New Roman" panose="02020603050405020304" charset="0"/>
                <a:cs typeface="Times New Roman" panose="02020603050405020304" charset="0"/>
              </a:rPr>
              <a:t>игра</a:t>
            </a:r>
            <a:r>
              <a:rPr lang="en-US" altLang="ru-RU" sz="2665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 b="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2665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 b="0">
                <a:latin typeface="Times New Roman" panose="02020603050405020304" charset="0"/>
                <a:cs typeface="Times New Roman" panose="02020603050405020304" charset="0"/>
              </a:rPr>
              <a:t>средство</a:t>
            </a:r>
            <a:r>
              <a:rPr lang="en-US" altLang="ru-RU" sz="2665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 b="0">
                <a:latin typeface="Times New Roman" panose="02020603050405020304" charset="0"/>
                <a:cs typeface="Times New Roman" panose="02020603050405020304" charset="0"/>
              </a:rPr>
              <a:t>коррекции</a:t>
            </a:r>
            <a:r>
              <a:rPr lang="en-US" altLang="ru-RU" sz="2665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 b="0">
                <a:latin typeface="Times New Roman" panose="02020603050405020304" charset="0"/>
                <a:cs typeface="Times New Roman" panose="02020603050405020304" charset="0"/>
              </a:rPr>
              <a:t>нарушений</a:t>
            </a:r>
            <a:r>
              <a:rPr lang="en-US" altLang="ru-RU" sz="2665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 b="0">
                <a:latin typeface="Times New Roman" panose="02020603050405020304" charset="0"/>
                <a:cs typeface="Times New Roman" panose="02020603050405020304" charset="0"/>
              </a:rPr>
              <a:t>звукопроизношения</a:t>
            </a:r>
            <a:r>
              <a:rPr lang="en-US" altLang="ru-RU" sz="2665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 b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665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 b="0">
                <a:latin typeface="Times New Roman" panose="02020603050405020304" charset="0"/>
                <a:cs typeface="Times New Roman" panose="02020603050405020304" charset="0"/>
              </a:rPr>
              <a:t>дошкольников</a:t>
            </a:r>
            <a:r>
              <a:rPr lang="ru-RU" altLang="en-US" sz="2665" b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 sz="2665" b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теоретически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обосновать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эмпирически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проверить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эффективность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применения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дидактической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работе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коррекции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нарушений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звукопроизношения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дошкольников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изучить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особенности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речевого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развития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среднего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дошкольного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возраста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определить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место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дидактической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логопедической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работе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провести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диагностику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звукопроизношения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среднего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дошкольного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возраста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организовать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педагогический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эксперимент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коррекции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звукопроизношения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посредством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дидактических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игр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Средний</a:t>
            </a:r>
            <a:r>
              <a:rPr lang="en-US" altLang="ru-RU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дошкольный</a:t>
            </a:r>
            <a:r>
              <a:rPr lang="en-US" altLang="ru-RU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возраст</a:t>
            </a:r>
            <a:r>
              <a:rPr lang="en-US" altLang="ru-RU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lang="en-US" altLang="ru-RU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период</a:t>
            </a:r>
            <a:r>
              <a:rPr lang="en-US" altLang="ru-RU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наивысшей</a:t>
            </a:r>
            <a:r>
              <a:rPr lang="en-US" altLang="ru-RU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речевой</a:t>
            </a:r>
            <a:r>
              <a:rPr lang="en-US" altLang="ru-RU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активности</a:t>
            </a:r>
            <a:r>
              <a:rPr lang="en-US" altLang="ru-RU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br>
              <a:rPr lang="en-US" altLang="ru-RU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355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Особенности речи детей 4-5 лет:</a:t>
            </a:r>
            <a:endParaRPr lang="ru-RU" altLang="en-US" sz="3555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6477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 descr="cf5ed281f5f7bd5b35323f1d10568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5890" y="-2674620"/>
            <a:ext cx="6841490" cy="12191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98145"/>
            <a:ext cx="10515600" cy="1325563"/>
          </a:xfrm>
        </p:spPr>
        <p:txBody>
          <a:bodyPr>
            <a:normAutofit fontScale="90000"/>
          </a:bodyPr>
          <a:p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Основные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развитию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речи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среднего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дошкольного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возраста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ru-RU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377190" y="1584325"/>
          <a:ext cx="11555095" cy="516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Изображение 7" descr="kid-playing-colorful-jigsaw-puzzle-vecto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3805" y="4417695"/>
            <a:ext cx="3980180" cy="2388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Дидактические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специально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созданные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приспособленные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обучения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направленные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усвоение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определенного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программного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материала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правил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которым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игроки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должны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следовать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Дидактические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направлены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получение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новых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знаний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умений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навыков</a:t>
            </a:r>
            <a:endParaRPr lang="en-US" altLang="en-US" sz="2665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Классификация дидактических игр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Аванесова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0000"/>
          </a:bodyPr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сенсорные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математические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музыкальные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природоведческие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речевые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Классификация дидактических игр (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А</a:t>
            </a:r>
            <a:r>
              <a:rPr lang="en-US" altLang="ru-RU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Козлова</a:t>
            </a:r>
            <a:r>
              <a:rPr lang="ru-RU" altLang="en-US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ru-RU" altLang="en-US" sz="4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предметные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настольно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печатные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словесные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/>
          </a:p>
          <a:p>
            <a:endParaRPr lang="en-US" altLang="en-US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Классификация дидактических игр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Бондаренко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0000"/>
          </a:bodyPr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способствуют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формированию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умений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выделять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основные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признаки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предметов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явлений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направленные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формирование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умений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сопоставлять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предметы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явления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друг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другу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формирующие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умения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объединять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систематизировать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предметы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разного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рода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признакам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влияющие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психические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процессы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внимание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память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слуховое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зрительное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восприятие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мышление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.)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 descr="cf5ed281f5f7bd5b35323f1d10568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5890" y="-2674620"/>
            <a:ext cx="6841490" cy="12191365"/>
          </a:xfrm>
          <a:prstGeom prst="rect">
            <a:avLst/>
          </a:prstGeom>
        </p:spPr>
      </p:pic>
      <p:sp>
        <p:nvSpPr>
          <p:cNvPr id="8" name="Замещающее содержимое 7"/>
          <p:cNvSpPr>
            <a:spLocks noGrp="1"/>
          </p:cNvSpPr>
          <p:nvPr>
            <p:ph sz="half" idx="1"/>
          </p:nvPr>
        </p:nvSpPr>
        <p:spPr>
          <a:xfrm>
            <a:off x="882650" y="681355"/>
            <a:ext cx="4946650" cy="5495925"/>
          </a:xfrm>
        </p:spPr>
        <p:txBody>
          <a:bodyPr>
            <a:normAutofit fontScale="60000"/>
          </a:bodyPr>
          <a:p>
            <a:r>
              <a:rPr lang="en-US" altLang="en-US"/>
              <a:t>Дидактические</a:t>
            </a:r>
            <a:r>
              <a:rPr lang="en-US" altLang="ru-RU"/>
              <a:t> </a:t>
            </a:r>
            <a:r>
              <a:rPr lang="en-US" altLang="en-US"/>
              <a:t>игры</a:t>
            </a:r>
            <a:r>
              <a:rPr lang="en-US" altLang="ru-RU"/>
              <a:t>, </a:t>
            </a:r>
            <a:r>
              <a:rPr lang="en-US" altLang="en-US"/>
              <a:t>которые</a:t>
            </a:r>
            <a:r>
              <a:rPr lang="en-US" altLang="ru-RU"/>
              <a:t> </a:t>
            </a:r>
            <a:r>
              <a:rPr lang="en-US" altLang="en-US"/>
              <a:t>применяют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логопедической</a:t>
            </a:r>
            <a:r>
              <a:rPr lang="en-US" altLang="ru-RU"/>
              <a:t> </a:t>
            </a:r>
            <a:r>
              <a:rPr lang="en-US" altLang="en-US"/>
              <a:t>работе</a:t>
            </a:r>
            <a:r>
              <a:rPr lang="en-US" altLang="ru-RU"/>
              <a:t> </a:t>
            </a:r>
            <a:r>
              <a:rPr lang="en-US" altLang="en-US"/>
              <a:t>при</a:t>
            </a:r>
            <a:r>
              <a:rPr lang="en-US" altLang="ru-RU"/>
              <a:t> </a:t>
            </a:r>
            <a:r>
              <a:rPr lang="en-US" altLang="en-US"/>
              <a:t>коррекции</a:t>
            </a:r>
            <a:r>
              <a:rPr lang="en-US" altLang="ru-RU"/>
              <a:t> </a:t>
            </a:r>
            <a:r>
              <a:rPr lang="en-US" altLang="en-US"/>
              <a:t>нарушений</a:t>
            </a:r>
            <a:r>
              <a:rPr lang="en-US" altLang="ru-RU"/>
              <a:t> </a:t>
            </a:r>
            <a:r>
              <a:rPr lang="en-US" altLang="en-US"/>
              <a:t>звукопроизношения</a:t>
            </a:r>
            <a:r>
              <a:rPr lang="en-US" altLang="ru-RU"/>
              <a:t>, </a:t>
            </a:r>
            <a:r>
              <a:rPr lang="en-US" altLang="en-US"/>
              <a:t>направлены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совершенствование</a:t>
            </a:r>
            <a:r>
              <a:rPr lang="en-US" altLang="ru-RU"/>
              <a:t> </a:t>
            </a:r>
            <a:r>
              <a:rPr lang="en-US" altLang="en-US"/>
              <a:t>звуковой</a:t>
            </a:r>
            <a:r>
              <a:rPr lang="en-US" altLang="ru-RU"/>
              <a:t> </a:t>
            </a:r>
            <a:r>
              <a:rPr lang="en-US" altLang="en-US"/>
              <a:t>культуры</a:t>
            </a:r>
            <a:r>
              <a:rPr lang="en-US" altLang="ru-RU"/>
              <a:t> </a:t>
            </a:r>
            <a:r>
              <a:rPr lang="en-US" altLang="en-US"/>
              <a:t>путем</a:t>
            </a:r>
            <a:r>
              <a:rPr lang="en-US" altLang="ru-RU"/>
              <a:t> </a:t>
            </a:r>
            <a:r>
              <a:rPr lang="en-US" altLang="en-US"/>
              <a:t>тщательной</a:t>
            </a:r>
            <a:r>
              <a:rPr lang="en-US" altLang="ru-RU"/>
              <a:t> </a:t>
            </a:r>
            <a:r>
              <a:rPr lang="en-US" altLang="en-US"/>
              <a:t>подготовки</a:t>
            </a:r>
            <a:r>
              <a:rPr lang="en-US" altLang="ru-RU"/>
              <a:t> </a:t>
            </a:r>
            <a:r>
              <a:rPr lang="en-US" altLang="en-US"/>
              <a:t>артикуляционного</a:t>
            </a:r>
            <a:r>
              <a:rPr lang="en-US" altLang="ru-RU"/>
              <a:t> </a:t>
            </a:r>
            <a:r>
              <a:rPr lang="en-US" altLang="en-US"/>
              <a:t>аппарата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постановке</a:t>
            </a:r>
            <a:r>
              <a:rPr lang="en-US" altLang="ru-RU"/>
              <a:t> </a:t>
            </a:r>
            <a:r>
              <a:rPr lang="en-US" altLang="en-US"/>
              <a:t>нарушенного</a:t>
            </a:r>
            <a:r>
              <a:rPr lang="en-US" altLang="ru-RU"/>
              <a:t> </a:t>
            </a:r>
            <a:r>
              <a:rPr lang="en-US" altLang="en-US"/>
              <a:t>звука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группы</a:t>
            </a:r>
            <a:r>
              <a:rPr lang="en-US" altLang="ru-RU"/>
              <a:t> </a:t>
            </a:r>
            <a:r>
              <a:rPr lang="en-US" altLang="en-US"/>
              <a:t>звуков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закрепления</a:t>
            </a:r>
            <a:r>
              <a:rPr lang="en-US" altLang="ru-RU"/>
              <a:t> </a:t>
            </a:r>
            <a:r>
              <a:rPr lang="en-US" altLang="en-US"/>
              <a:t>правильного</a:t>
            </a:r>
            <a:r>
              <a:rPr lang="en-US" altLang="ru-RU"/>
              <a:t> </a:t>
            </a:r>
            <a:r>
              <a:rPr lang="en-US" altLang="en-US"/>
              <a:t>звукопроизношения</a:t>
            </a:r>
            <a:r>
              <a:rPr lang="en-US" altLang="ru-RU"/>
              <a:t>. </a:t>
            </a:r>
            <a:r>
              <a:rPr lang="en-US" altLang="en-US"/>
              <a:t>Логопеды</a:t>
            </a:r>
            <a:r>
              <a:rPr lang="en-US" altLang="ru-RU"/>
              <a:t> </a:t>
            </a:r>
            <a:r>
              <a:rPr lang="en-US" altLang="en-US"/>
              <a:t>предлагают</a:t>
            </a:r>
            <a:r>
              <a:rPr lang="en-US" altLang="ru-RU"/>
              <a:t> </a:t>
            </a:r>
            <a:r>
              <a:rPr lang="en-US" altLang="en-US"/>
              <a:t>игровые</a:t>
            </a:r>
            <a:r>
              <a:rPr lang="en-US" altLang="ru-RU"/>
              <a:t> </a:t>
            </a:r>
            <a:r>
              <a:rPr lang="en-US" altLang="en-US"/>
              <a:t>упражнения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течение</a:t>
            </a:r>
            <a:r>
              <a:rPr lang="en-US" altLang="ru-RU"/>
              <a:t> </a:t>
            </a:r>
            <a:r>
              <a:rPr lang="en-US" altLang="en-US"/>
              <a:t>занятия</a:t>
            </a:r>
            <a:r>
              <a:rPr lang="en-US" altLang="ru-RU"/>
              <a:t>, </a:t>
            </a:r>
            <a:r>
              <a:rPr lang="en-US" altLang="en-US"/>
              <a:t>приучая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контролировать</a:t>
            </a:r>
            <a:r>
              <a:rPr lang="en-US" altLang="ru-RU"/>
              <a:t> </a:t>
            </a:r>
            <a:r>
              <a:rPr lang="en-US" altLang="en-US"/>
              <a:t>свое</a:t>
            </a:r>
            <a:r>
              <a:rPr lang="en-US" altLang="ru-RU"/>
              <a:t> </a:t>
            </a:r>
            <a:r>
              <a:rPr lang="en-US" altLang="en-US"/>
              <a:t>произношение</a:t>
            </a:r>
            <a:r>
              <a:rPr lang="en-US" altLang="ru-RU"/>
              <a:t>. </a:t>
            </a:r>
            <a:r>
              <a:rPr lang="en-US" altLang="en-US"/>
              <a:t>Этот</a:t>
            </a:r>
            <a:r>
              <a:rPr lang="en-US" altLang="ru-RU"/>
              <a:t> </a:t>
            </a:r>
            <a:r>
              <a:rPr lang="en-US" altLang="en-US"/>
              <a:t>контроль</a:t>
            </a:r>
            <a:r>
              <a:rPr lang="en-US" altLang="ru-RU"/>
              <a:t> </a:t>
            </a:r>
            <a:r>
              <a:rPr lang="en-US" altLang="en-US"/>
              <a:t>осуществляется</a:t>
            </a:r>
            <a:r>
              <a:rPr lang="en-US" altLang="ru-RU"/>
              <a:t>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счёт</a:t>
            </a:r>
            <a:r>
              <a:rPr lang="en-US" altLang="ru-RU"/>
              <a:t> </a:t>
            </a:r>
            <a:r>
              <a:rPr lang="en-US" altLang="en-US"/>
              <a:t>артикуляционной</a:t>
            </a:r>
            <a:r>
              <a:rPr lang="en-US" altLang="ru-RU"/>
              <a:t> </a:t>
            </a:r>
            <a:r>
              <a:rPr lang="en-US" altLang="en-US"/>
              <a:t>гимнастики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речевых</a:t>
            </a:r>
            <a:r>
              <a:rPr lang="en-US" altLang="ru-RU"/>
              <a:t> </a:t>
            </a:r>
            <a:r>
              <a:rPr lang="en-US" altLang="en-US"/>
              <a:t>игр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10" name="Замещающее содержимое 9"/>
          <p:cNvPicPr>
            <a:picLocks noChangeAspect="1"/>
          </p:cNvPicPr>
          <p:nvPr>
            <p:ph sz="half" idx="2"/>
          </p:nvPr>
        </p:nvPicPr>
        <p:blipFill>
          <a:blip r:embed="rId2"/>
          <a:srcRect l="9534" t="8606" r="27917" b="18257"/>
          <a:stretch>
            <a:fillRect/>
          </a:stretch>
        </p:blipFill>
        <p:spPr>
          <a:xfrm>
            <a:off x="6011545" y="1415415"/>
            <a:ext cx="5801995" cy="3816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168400"/>
          </a:xfrm>
        </p:spPr>
        <p:txBody>
          <a:bodyPr>
            <a:normAutofit fontScale="90000"/>
          </a:bodyPr>
          <a:p>
            <a:r>
              <a:rPr lang="ru-RU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База исследования: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ГБУ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ДОО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ЗО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Детский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сад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38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Золушка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Мелитополь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(14 детей)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ГБУ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ДОО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ЗО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Детский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сад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14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Теремок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Мелитополь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(13 детей),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средни</a:t>
            </a:r>
            <a:r>
              <a:rPr lang="ru-RU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возрастны</a:t>
            </a:r>
            <a:r>
              <a:rPr lang="ru-RU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групп</a:t>
            </a:r>
            <a:r>
              <a:rPr lang="ru-RU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ы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дети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4-5 </a:t>
            </a:r>
            <a:r>
              <a:rPr lang="en-US" altLang="en-US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лет</a:t>
            </a:r>
            <a:r>
              <a:rPr lang="en-US" altLang="ru-RU" sz="311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ru-RU" sz="311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rcRect l="33897" t="10719" r="25294" b="19455"/>
          <a:stretch>
            <a:fillRect/>
          </a:stretch>
        </p:blipFill>
        <p:spPr>
          <a:xfrm>
            <a:off x="894080" y="1586865"/>
            <a:ext cx="4349115" cy="4500245"/>
          </a:xfrm>
          <a:prstGeom prst="rect">
            <a:avLst/>
          </a:prstGeom>
        </p:spPr>
      </p:pic>
      <p:pic>
        <p:nvPicPr>
          <p:cNvPr id="6" name="Замещающее содержимое 5" descr="96825942-4851-551a-bb17-2d73a901133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1700" y="1587500"/>
            <a:ext cx="5181600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 descr="cf5ed281f5f7bd5b35323f1d10568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5890" y="-2674620"/>
            <a:ext cx="6841490" cy="12191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Цель - д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иагностика</a:t>
            </a:r>
            <a:r>
              <a:rPr lang="en-US" altLang="ru-RU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звукопроизношения</a:t>
            </a:r>
            <a:endParaRPr lang="en-US" alt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2"/>
          <a:srcRect l="22770" t="21503" r="40809" b="30850"/>
          <a:stretch>
            <a:fillRect/>
          </a:stretch>
        </p:blipFill>
        <p:spPr>
          <a:xfrm>
            <a:off x="345440" y="2043430"/>
            <a:ext cx="4900930" cy="3606800"/>
          </a:xfrm>
          <a:prstGeom prst="rect">
            <a:avLst/>
          </a:prstGeom>
        </p:spPr>
      </p:pic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0000"/>
          </a:bodyPr>
          <a:p>
            <a:r>
              <a:rPr lang="en-US" altLang="en-US"/>
              <a:t>Диагностика</a:t>
            </a:r>
            <a:r>
              <a:rPr lang="en-US" altLang="ru-RU"/>
              <a:t> </a:t>
            </a:r>
            <a:r>
              <a:rPr lang="en-US" altLang="en-US"/>
              <a:t>продемонстрировала</a:t>
            </a:r>
            <a:r>
              <a:rPr lang="en-US" altLang="ru-RU"/>
              <a:t> </a:t>
            </a:r>
            <a:r>
              <a:rPr lang="en-US" altLang="en-US"/>
              <a:t>следующие</a:t>
            </a:r>
            <a:r>
              <a:rPr lang="en-US" altLang="ru-RU"/>
              <a:t> </a:t>
            </a:r>
            <a:r>
              <a:rPr lang="en-US" altLang="en-US"/>
              <a:t>результаты</a:t>
            </a:r>
            <a:r>
              <a:rPr lang="en-US" altLang="ru-RU"/>
              <a:t>:</a:t>
            </a:r>
            <a:endParaRPr lang="en-US" altLang="ru-RU"/>
          </a:p>
          <a:p>
            <a:r>
              <a:rPr lang="en-US" altLang="ru-RU"/>
              <a:t>- 1 </a:t>
            </a:r>
            <a:r>
              <a:rPr lang="en-US" altLang="en-US"/>
              <a:t>ребёнок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имеет</a:t>
            </a:r>
            <a:r>
              <a:rPr lang="en-US" altLang="ru-RU"/>
              <a:t> </a:t>
            </a:r>
            <a:r>
              <a:rPr lang="en-US" altLang="en-US"/>
              <a:t>нарушений</a:t>
            </a:r>
            <a:r>
              <a:rPr lang="en-US" altLang="ru-RU"/>
              <a:t> </a:t>
            </a:r>
            <a:r>
              <a:rPr lang="en-US" altLang="en-US"/>
              <a:t>звукопроизношения</a:t>
            </a:r>
            <a:r>
              <a:rPr lang="en-US" altLang="ru-RU"/>
              <a:t>, </a:t>
            </a:r>
            <a:r>
              <a:rPr lang="en-US" altLang="en-US"/>
              <a:t>все</a:t>
            </a:r>
            <a:r>
              <a:rPr lang="en-US" altLang="ru-RU"/>
              <a:t> </a:t>
            </a:r>
            <a:r>
              <a:rPr lang="en-US" altLang="en-US"/>
              <a:t>звуки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норме</a:t>
            </a:r>
            <a:r>
              <a:rPr lang="en-US" altLang="ru-RU"/>
              <a:t>;</a:t>
            </a:r>
            <a:endParaRPr lang="en-US" altLang="ru-RU"/>
          </a:p>
          <a:p>
            <a:r>
              <a:rPr lang="en-US" altLang="ru-RU"/>
              <a:t>- 11 </a:t>
            </a:r>
            <a:r>
              <a:rPr lang="en-US" altLang="en-US"/>
              <a:t>человек</a:t>
            </a:r>
            <a:r>
              <a:rPr lang="en-US" altLang="ru-RU"/>
              <a:t> </a:t>
            </a:r>
            <a:r>
              <a:rPr lang="en-US" altLang="en-US"/>
              <a:t>имеют</a:t>
            </a:r>
            <a:r>
              <a:rPr lang="en-US" altLang="ru-RU"/>
              <a:t> </a:t>
            </a:r>
            <a:r>
              <a:rPr lang="en-US" altLang="en-US"/>
              <a:t>нарушения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произношении</a:t>
            </a:r>
            <a:r>
              <a:rPr lang="en-US" altLang="ru-RU"/>
              <a:t> </a:t>
            </a:r>
            <a:r>
              <a:rPr lang="en-US" altLang="en-US"/>
              <a:t>исключительно</a:t>
            </a:r>
            <a:r>
              <a:rPr lang="en-US" altLang="ru-RU"/>
              <a:t> </a:t>
            </a:r>
            <a:r>
              <a:rPr lang="en-US" altLang="en-US"/>
              <a:t>группы</a:t>
            </a:r>
            <a:r>
              <a:rPr lang="en-US" altLang="ru-RU"/>
              <a:t> </a:t>
            </a:r>
            <a:r>
              <a:rPr lang="en-US" altLang="en-US"/>
              <a:t>сонорных</a:t>
            </a:r>
            <a:r>
              <a:rPr lang="en-US" altLang="ru-RU"/>
              <a:t> </a:t>
            </a:r>
            <a:r>
              <a:rPr lang="en-US" altLang="en-US"/>
              <a:t>звуков</a:t>
            </a:r>
            <a:r>
              <a:rPr lang="en-US" altLang="ru-RU"/>
              <a:t>;</a:t>
            </a:r>
            <a:endParaRPr lang="en-US" altLang="ru-RU"/>
          </a:p>
          <a:p>
            <a:r>
              <a:rPr lang="en-US" altLang="ru-RU"/>
              <a:t>- </a:t>
            </a:r>
            <a:r>
              <a:rPr lang="en-US" altLang="en-US"/>
              <a:t>остальные</a:t>
            </a:r>
            <a:r>
              <a:rPr lang="en-US" altLang="ru-RU"/>
              <a:t> </a:t>
            </a:r>
            <a:r>
              <a:rPr lang="en-US" altLang="en-US"/>
              <a:t>дети</a:t>
            </a:r>
            <a:r>
              <a:rPr lang="en-US" altLang="ru-RU"/>
              <a:t> </a:t>
            </a:r>
            <a:r>
              <a:rPr lang="en-US" altLang="en-US"/>
              <a:t>имеют</a:t>
            </a:r>
            <a:r>
              <a:rPr lang="en-US" altLang="ru-RU"/>
              <a:t> </a:t>
            </a:r>
            <a:r>
              <a:rPr lang="en-US" altLang="en-US"/>
              <a:t>сочетанные</a:t>
            </a:r>
            <a:r>
              <a:rPr lang="en-US" altLang="ru-RU"/>
              <a:t> </a:t>
            </a:r>
            <a:r>
              <a:rPr lang="en-US" altLang="en-US"/>
              <a:t>нарушения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произношении</a:t>
            </a:r>
            <a:r>
              <a:rPr lang="en-US" altLang="ru-RU"/>
              <a:t> </a:t>
            </a:r>
            <a:r>
              <a:rPr lang="en-US" altLang="en-US"/>
              <a:t>звуков</a:t>
            </a:r>
            <a:r>
              <a:rPr lang="en-US" altLang="ru-RU"/>
              <a:t> </a:t>
            </a:r>
            <a:r>
              <a:rPr lang="en-US" altLang="en-US"/>
              <a:t>различных</a:t>
            </a:r>
            <a:r>
              <a:rPr lang="en-US" altLang="ru-RU"/>
              <a:t> </a:t>
            </a:r>
            <a:r>
              <a:rPr lang="en-US" altLang="en-US"/>
              <a:t>групп</a:t>
            </a:r>
            <a:r>
              <a:rPr lang="en-US" altLang="ru-RU"/>
              <a:t>: </a:t>
            </a:r>
            <a:r>
              <a:rPr lang="en-US" altLang="en-US"/>
              <a:t>свистящих</a:t>
            </a:r>
            <a:r>
              <a:rPr lang="en-US" altLang="ru-RU"/>
              <a:t>, </a:t>
            </a:r>
            <a:r>
              <a:rPr lang="en-US" altLang="en-US"/>
              <a:t>шипящих</a:t>
            </a:r>
            <a:r>
              <a:rPr lang="en-US" altLang="ru-RU"/>
              <a:t>, </a:t>
            </a:r>
            <a:r>
              <a:rPr lang="en-US" altLang="en-US"/>
              <a:t>сонорных</a:t>
            </a:r>
            <a:r>
              <a:rPr lang="en-US" altLang="ru-RU"/>
              <a:t>, </a:t>
            </a:r>
            <a:r>
              <a:rPr lang="en-US" altLang="en-US"/>
              <a:t>заднеязычных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 descr="cf5ed281f5f7bd5b35323f1d10568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5890" y="-2674620"/>
            <a:ext cx="6841490" cy="12191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645" y="258445"/>
            <a:ext cx="10193655" cy="1325880"/>
          </a:xfrm>
        </p:spPr>
        <p:txBody>
          <a:bodyPr/>
          <a:p>
            <a:r>
              <a:rPr lang="ru-RU" alt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Условия:</a:t>
            </a:r>
            <a:endParaRPr lang="ru-RU" alt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970280" y="1584325"/>
            <a:ext cx="4859020" cy="4351655"/>
          </a:xfrm>
        </p:spPr>
        <p:txBody>
          <a:bodyPr>
            <a:noAutofit/>
          </a:bodyPr>
          <a:p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чистоты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эксперимента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дальнейшего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этапа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были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исключены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1</a:t>
            </a:r>
            <a:r>
              <a:rPr lang="ru-RU" altLang="en-US" sz="17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нормой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произношения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нарушением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одной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группы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звуков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сонорных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является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возрастной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нормой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закономерностям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формирования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звукопроизношения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).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Остальные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1</a:t>
            </a:r>
            <a:r>
              <a:rPr lang="ru-RU" altLang="en-US" sz="1700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человек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были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поделены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группы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контрольная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en-US" sz="1700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человек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занятия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которой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проводились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традиционной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методике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экспериментальная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(8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человек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занятия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которой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проводились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исключительно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экспериментальной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методике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посредством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дидактической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 sz="17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7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5" name="Замещающее содержимое 4"/>
          <p:cNvGraphicFramePr/>
          <p:nvPr>
            <p:ph sz="half" idx="2"/>
          </p:nvPr>
        </p:nvGraphicFramePr>
        <p:xfrm>
          <a:off x="59817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5032</Words>
  <Application>WPS Presentation</Application>
  <PresentationFormat>宽屏</PresentationFormat>
  <Paragraphs>75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Calibri</vt:lpstr>
      <vt:lpstr>Times New Roman</vt:lpstr>
      <vt:lpstr>Microsoft YaHei</vt:lpstr>
      <vt:lpstr>Arial Unicode MS</vt:lpstr>
      <vt:lpstr>Office Theme</vt:lpstr>
      <vt:lpstr>«Коррекция нарушений звукопроизношений у детей среднего дошкольного возраста с использованием дидактических игр»</vt:lpstr>
      <vt:lpstr>Объект – процесс коррекции нарушений звукопроизношений у дошкольников Предмет – дидактическая игра как средство коррекции нарушений звукопроизношения у дошкольников.</vt:lpstr>
      <vt:lpstr>Средний дошкольный возраст – это период наивысшей речевой активности детей.  Особенности речи детей 4-5 лет:</vt:lpstr>
      <vt:lpstr>Основные задачи работы по развитию речи детей среднего дошкольного возраста: </vt:lpstr>
      <vt:lpstr>Дидактические игры – это специально созданные или приспособленные для обучения игры, направленные на усвоение определенного программного материала и правил, которым игроки должны следовать. Дидактические игры направлены на получение новых знаний, умений и навыков</vt:lpstr>
      <vt:lpstr>PowerPoint 演示文稿</vt:lpstr>
      <vt:lpstr>База исследования: ГБУ ДОО ЗО «Детский сад №38 «Золушка» г. Мелитополь» (14 детей) и ГБУ ДОО ЗО «Детский сад №14 «Теремок» г. Мелитополь» (13 детей),средние возрастные группы (дети 4-5 лет).</vt:lpstr>
      <vt:lpstr>Цель - диагностика звукопроизношения</vt:lpstr>
      <vt:lpstr>Условия:</vt:lpstr>
      <vt:lpstr>Задачи занятий на формирующем этапе:</vt:lpstr>
      <vt:lpstr>PowerPoint 演示文稿</vt:lpstr>
      <vt:lpstr>Результат: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Николай</cp:lastModifiedBy>
  <cp:revision>8</cp:revision>
  <dcterms:created xsi:type="dcterms:W3CDTF">2024-12-09T17:48:00Z</dcterms:created>
  <dcterms:modified xsi:type="dcterms:W3CDTF">2025-02-06T15:01:37Z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1049-12.2.0.19805</vt:lpwstr>
  </property>
  <property fmtid="{D5CDD505-2E9C-101B-9397-08002B2CF9AE}" pid="3" name="ICV">
    <vt:lpwstr>99EABCFFAD7241F5ACA01026ACD8ECBC_13</vt:lpwstr>
  </property>
</Properties>
</file>