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71" r:id="rId8"/>
    <p:sldId id="268" r:id="rId9"/>
    <p:sldId id="272" r:id="rId10"/>
    <p:sldId id="265" r:id="rId11"/>
    <p:sldId id="267" r:id="rId12"/>
    <p:sldId id="275" r:id="rId13"/>
    <p:sldId id="270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8BC2-6A9D-4A63-9F75-865448D6CDD1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804C-0796-47C6-A566-72448D701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8BC2-6A9D-4A63-9F75-865448D6CDD1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804C-0796-47C6-A566-72448D701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8BC2-6A9D-4A63-9F75-865448D6CDD1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804C-0796-47C6-A566-72448D701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8BC2-6A9D-4A63-9F75-865448D6CDD1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804C-0796-47C6-A566-72448D701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8BC2-6A9D-4A63-9F75-865448D6CDD1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804C-0796-47C6-A566-72448D701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8BC2-6A9D-4A63-9F75-865448D6CDD1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804C-0796-47C6-A566-72448D701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8BC2-6A9D-4A63-9F75-865448D6CDD1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804C-0796-47C6-A566-72448D701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8BC2-6A9D-4A63-9F75-865448D6CDD1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804C-0796-47C6-A566-72448D701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8BC2-6A9D-4A63-9F75-865448D6CDD1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804C-0796-47C6-A566-72448D701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8BC2-6A9D-4A63-9F75-865448D6CDD1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804C-0796-47C6-A566-72448D701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8BC2-6A9D-4A63-9F75-865448D6CDD1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804C-0796-47C6-A566-72448D701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38BC2-6A9D-4A63-9F75-865448D6CDD1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2804C-0796-47C6-A566-72448D701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Муниципальное автономное общеобразовательное учреждение</a:t>
            </a:r>
            <a:br>
              <a:rPr lang="ru-RU" sz="2000" dirty="0" smtClean="0"/>
            </a:br>
            <a:r>
              <a:rPr lang="ru-RU" sz="2000" dirty="0" smtClean="0"/>
              <a:t>«Средняя общеобразовательная школа №30 города Белово»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sz="4800" dirty="0" smtClean="0"/>
          </a:p>
          <a:p>
            <a:pPr algn="ctr">
              <a:buNone/>
            </a:pPr>
            <a:r>
              <a:rPr lang="ru-RU" sz="4800" dirty="0" smtClean="0"/>
              <a:t>Герой родной земли -</a:t>
            </a:r>
          </a:p>
          <a:p>
            <a:pPr algn="ctr">
              <a:buNone/>
            </a:pPr>
            <a:r>
              <a:rPr lang="ru-RU" sz="4800" dirty="0" smtClean="0"/>
              <a:t>Старченко А.И.</a:t>
            </a:r>
          </a:p>
          <a:p>
            <a:pPr algn="ctr">
              <a:buNone/>
            </a:pPr>
            <a:endParaRPr lang="ru-RU" sz="4800" dirty="0" smtClean="0"/>
          </a:p>
          <a:p>
            <a:pPr algn="ctr">
              <a:buNone/>
            </a:pPr>
            <a:endParaRPr lang="ru-RU" sz="4800" dirty="0"/>
          </a:p>
          <a:p>
            <a:pPr algn="r">
              <a:buNone/>
            </a:pPr>
            <a:r>
              <a:rPr lang="ru-RU" sz="1900" dirty="0" smtClean="0"/>
              <a:t>Жукова Анна  8 «А»класс,</a:t>
            </a:r>
          </a:p>
          <a:p>
            <a:pPr algn="r">
              <a:buNone/>
            </a:pPr>
            <a:r>
              <a:rPr lang="ru-RU" sz="1900" dirty="0" smtClean="0"/>
              <a:t>Руководитель:</a:t>
            </a:r>
          </a:p>
          <a:p>
            <a:pPr algn="r">
              <a:buNone/>
            </a:pPr>
            <a:r>
              <a:rPr lang="ru-RU" sz="1900" dirty="0" smtClean="0"/>
              <a:t>                                                            Соловьева Ольга Вениаминовна, </a:t>
            </a:r>
          </a:p>
          <a:p>
            <a:pPr algn="r">
              <a:buNone/>
            </a:pPr>
            <a:r>
              <a:rPr lang="ru-RU" sz="1900" dirty="0" smtClean="0"/>
              <a:t>учитель истории </a:t>
            </a:r>
          </a:p>
          <a:p>
            <a:pPr algn="r">
              <a:buNone/>
            </a:pPr>
            <a:r>
              <a:rPr lang="ru-RU" sz="4800" dirty="0" smtClean="0"/>
              <a:t>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Государственная награда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Звание </a:t>
            </a:r>
            <a:r>
              <a:rPr lang="ru-RU" dirty="0"/>
              <a:t>Героя Советского </a:t>
            </a:r>
            <a:r>
              <a:rPr lang="ru-RU" dirty="0" smtClean="0"/>
              <a:t>Союза  Старченко А.И. присвоено </a:t>
            </a:r>
            <a:r>
              <a:rPr lang="ru-RU" dirty="0"/>
              <a:t>Указом Президиума Верховного Совета СССР от 21 июля 1944 года.</a:t>
            </a:r>
          </a:p>
          <a:p>
            <a:endParaRPr lang="ru-RU" dirty="0"/>
          </a:p>
        </p:txBody>
      </p:sp>
      <p:pic>
        <p:nvPicPr>
          <p:cNvPr id="7" name="Содержимое 4" descr="Изображение награды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95" y="2396514"/>
            <a:ext cx="1523810" cy="293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Приезд Героя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Приезд Героя Советского Союза </a:t>
            </a:r>
            <a:r>
              <a:rPr lang="ru-RU" dirty="0" err="1"/>
              <a:t>Артемия</a:t>
            </a:r>
            <a:r>
              <a:rPr lang="ru-RU" dirty="0"/>
              <a:t> Ивановича Старченко  к родным в Красный Брод,  а затем и в Белово,  был событием  для всех жителей. Для встречи Героя выпекли каравай!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Артемий Иванович много общался с жителями поселка, вспоминал довоенные годы, и было, что рассказать о войне…</a:t>
            </a:r>
          </a:p>
          <a:p>
            <a:endParaRPr lang="ru-RU" dirty="0"/>
          </a:p>
        </p:txBody>
      </p:sp>
      <p:pic>
        <p:nvPicPr>
          <p:cNvPr id="3074" name="Picture 2" descr="C:\Users\hp\Documents\школа 30\Исследовательские работы\Старченко\20141002_2325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643050"/>
            <a:ext cx="31069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Послевоенные годы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Свою послевоенную судьбу Артемий Иванович связал с армией. Он служил на Дальнем Востоке, на Курильских островах.  </a:t>
            </a:r>
          </a:p>
          <a:p>
            <a:r>
              <a:rPr lang="ru-RU" dirty="0" smtClean="0"/>
              <a:t> В 1961 году уволен в запас в звании Полковника. </a:t>
            </a:r>
          </a:p>
          <a:p>
            <a:r>
              <a:rPr lang="ru-RU" dirty="0" smtClean="0"/>
              <a:t>Вместе с семьей он обосновался в городе Рига. Работал  преподавателем в Рижском Краснознаменном институте инженеров гражданской авиации имени Ленинского комсомола.</a:t>
            </a:r>
            <a:endParaRPr lang="ru-RU" dirty="0"/>
          </a:p>
        </p:txBody>
      </p:sp>
      <p:pic>
        <p:nvPicPr>
          <p:cNvPr id="5" name="Picture 2" descr="C:\Users\hp\Documents\школа 30\Исследовательские работы\Старченко\фото семь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53359"/>
            <a:ext cx="4038600" cy="3219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Прощание с Героем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Умер </a:t>
            </a:r>
            <a:r>
              <a:rPr lang="ru-RU" dirty="0"/>
              <a:t>А.И. Старченко 9 февраля 1984 года. Похоронили  его на гарнизонном кладбище (братском) с музыкой, почетным караулом и салютом из автоматов.</a:t>
            </a:r>
          </a:p>
          <a:p>
            <a:endParaRPr lang="ru-RU" dirty="0"/>
          </a:p>
        </p:txBody>
      </p:sp>
      <p:pic>
        <p:nvPicPr>
          <p:cNvPr id="7" name="Содержимое 6" descr="Image123"/>
          <p:cNvPicPr>
            <a:picLocks noGrp="1"/>
          </p:cNvPicPr>
          <p:nvPr>
            <p:ph sz="half" idx="1"/>
          </p:nvPr>
        </p:nvPicPr>
        <p:blipFill>
          <a:blip r:embed="rId2"/>
          <a:srcRect b="5026"/>
          <a:stretch>
            <a:fillRect/>
          </a:stretch>
        </p:blipFill>
        <p:spPr bwMode="auto">
          <a:xfrm>
            <a:off x="847675" y="1600200"/>
            <a:ext cx="32576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Источники и литература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Белово.  Белово, 2000г. С-237.</a:t>
            </a:r>
          </a:p>
          <a:p>
            <a:r>
              <a:rPr lang="ru-RU" dirty="0" smtClean="0"/>
              <a:t>Подвиг на все времена. 60лет Победы. «Канцлер», Белово, 2005г. С-165.</a:t>
            </a:r>
          </a:p>
          <a:p>
            <a:pPr>
              <a:buNone/>
            </a:pPr>
            <a:r>
              <a:rPr lang="ru-RU" i="1" dirty="0" smtClean="0"/>
              <a:t>Периодическая печать</a:t>
            </a:r>
            <a:endParaRPr lang="ru-RU" dirty="0" smtClean="0"/>
          </a:p>
          <a:p>
            <a:pPr lvl="0"/>
            <a:r>
              <a:rPr lang="ru-RU" dirty="0" smtClean="0"/>
              <a:t>«Знамя коммунизма» 8.05.1975г.</a:t>
            </a:r>
          </a:p>
          <a:p>
            <a:pPr lvl="0"/>
            <a:r>
              <a:rPr lang="ru-RU" dirty="0" smtClean="0"/>
              <a:t>«Знамя коммунизма» 8.05.1979г.</a:t>
            </a:r>
          </a:p>
          <a:p>
            <a:pPr lvl="0"/>
            <a:r>
              <a:rPr lang="ru-RU" dirty="0" smtClean="0"/>
              <a:t>Письмо А.И. Старченко в редакцию газеты «Знамя коммунизма» 20.04.1975г.</a:t>
            </a:r>
          </a:p>
          <a:p>
            <a:pPr lvl="0">
              <a:buNone/>
            </a:pPr>
            <a:r>
              <a:rPr lang="ru-RU" i="1" dirty="0" smtClean="0"/>
              <a:t>Материалы школьного музея</a:t>
            </a:r>
          </a:p>
          <a:p>
            <a:pPr lvl="0"/>
            <a:r>
              <a:rPr lang="ru-RU" dirty="0" smtClean="0"/>
              <a:t>Личные письма родным (ксерокопии)</a:t>
            </a:r>
          </a:p>
          <a:p>
            <a:pPr lvl="0"/>
            <a:r>
              <a:rPr lang="ru-RU" dirty="0" smtClean="0"/>
              <a:t>Фотографии </a:t>
            </a:r>
            <a:r>
              <a:rPr lang="ru-RU" dirty="0" smtClean="0"/>
              <a:t>(ксерокопии)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tx2"/>
                </a:solidFill>
              </a:rPr>
              <a:t>                        Герой Советского Союза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                        </a:t>
            </a:r>
            <a:r>
              <a:rPr lang="ru-RU" dirty="0" err="1" smtClean="0">
                <a:solidFill>
                  <a:schemeClr val="tx2"/>
                </a:solidFill>
              </a:rPr>
              <a:t>А.И.Старченко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 descr="C:\Users\андрей\Desktop\Новая папка (2)\v_013i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428736"/>
            <a:ext cx="5429288" cy="5000660"/>
          </a:xfrm>
          <a:prstGeom prst="rect">
            <a:avLst/>
          </a:prstGeom>
          <a:noFill/>
        </p:spPr>
      </p:pic>
      <p:pic>
        <p:nvPicPr>
          <p:cNvPr id="6" name="Picture 2" descr="C:\Users\андрей\Desktop\Новая папка (2)\05S0147i.bmp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1472" y="428604"/>
            <a:ext cx="1771650" cy="1971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Артемий Иванович Старченко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 smtClean="0"/>
              <a:t>Родился</a:t>
            </a:r>
            <a:r>
              <a:rPr lang="ru-RU" sz="2400" dirty="0"/>
              <a:t>  2 октября 1920года в деревне </a:t>
            </a:r>
            <a:r>
              <a:rPr lang="ru-RU" sz="2400" dirty="0" smtClean="0"/>
              <a:t>Николаевка</a:t>
            </a:r>
            <a:r>
              <a:rPr lang="ru-RU" sz="2400" dirty="0"/>
              <a:t> (ныне — </a:t>
            </a:r>
            <a:r>
              <a:rPr lang="ru-RU" sz="2400" dirty="0" err="1" smtClean="0"/>
              <a:t>Мглинский</a:t>
            </a:r>
            <a:r>
              <a:rPr lang="ru-RU" sz="2400" dirty="0" smtClean="0"/>
              <a:t> </a:t>
            </a:r>
            <a:r>
              <a:rPr lang="ru-RU" sz="2400" dirty="0"/>
              <a:t>район Брянской области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Семья многодетная </a:t>
            </a:r>
            <a:r>
              <a:rPr lang="ru-RU" sz="2400" dirty="0"/>
              <a:t>братья Василий и </a:t>
            </a:r>
            <a:r>
              <a:rPr lang="ru-RU" sz="2400" dirty="0" err="1"/>
              <a:t>Евсей</a:t>
            </a:r>
            <a:r>
              <a:rPr lang="ru-RU" sz="2400" dirty="0"/>
              <a:t>, сестры – Мария,  Маланья, Евдокия и </a:t>
            </a:r>
            <a:r>
              <a:rPr lang="ru-RU" sz="2400" dirty="0" smtClean="0"/>
              <a:t>Анастасия</a:t>
            </a:r>
          </a:p>
          <a:p>
            <a:r>
              <a:rPr lang="ru-RU" sz="2400" dirty="0"/>
              <a:t>В 1937 </a:t>
            </a:r>
            <a:r>
              <a:rPr lang="ru-RU" sz="2400" dirty="0" smtClean="0"/>
              <a:t>году </a:t>
            </a:r>
            <a:r>
              <a:rPr lang="ru-RU" sz="2400" dirty="0"/>
              <a:t>Старченко всей семьей переезжают и обосновываются в Кузбассе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2050" name="Picture 2" descr="C:\Users\hp\Documents\школа 30\Исследовательские работы\Старченко\20141002_2324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7306" y="1600200"/>
            <a:ext cx="287838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Обучение в пехотном военном училище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Артемий </a:t>
            </a:r>
            <a:r>
              <a:rPr lang="ru-RU" dirty="0"/>
              <a:t>рано  вступил в комсомол и после окончания 8 классов </a:t>
            </a:r>
            <a:r>
              <a:rPr lang="ru-RU" dirty="0" err="1"/>
              <a:t>беловской</a:t>
            </a:r>
            <a:r>
              <a:rPr lang="ru-RU" dirty="0"/>
              <a:t> школы в августе 1939 года,  по комсомольской путевке, был зачислен в  Новосибирское пехотное военное училище. </a:t>
            </a:r>
            <a:endParaRPr lang="ru-RU" dirty="0" smtClean="0"/>
          </a:p>
          <a:p>
            <a:r>
              <a:rPr lang="ru-RU" dirty="0" smtClean="0"/>
              <a:t>Которое </a:t>
            </a:r>
            <a:r>
              <a:rPr lang="ru-RU" dirty="0"/>
              <a:t>закончил в мае 1941 года,  и был направлен на должность командира взвода полковой школы в город  Красноярск.</a:t>
            </a:r>
          </a:p>
        </p:txBody>
      </p:sp>
      <p:pic>
        <p:nvPicPr>
          <p:cNvPr id="5" name="Содержимое 4" descr="https://avatars.mds.yandex.net/i?id=c108e8f7818d883d1a5639141752720d-5169359-images-thumbs&amp;n=13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72037" y="2339181"/>
            <a:ext cx="35909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Великая Отечественная война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Войну он начал лейтенантом в составе 119-й стрелковой дивизии, воевал  на многих фронтах и направлениях. </a:t>
            </a:r>
            <a:endParaRPr lang="ru-RU" dirty="0" smtClean="0"/>
          </a:p>
          <a:p>
            <a:r>
              <a:rPr lang="ru-RU" dirty="0" smtClean="0"/>
              <a:t>Участвовал </a:t>
            </a:r>
            <a:r>
              <a:rPr lang="ru-RU" dirty="0"/>
              <a:t>в боях за оборону  Москвы,  где и получил </a:t>
            </a:r>
            <a:r>
              <a:rPr lang="ru-RU" dirty="0" smtClean="0"/>
              <a:t>ранение</a:t>
            </a:r>
          </a:p>
          <a:p>
            <a:endParaRPr lang="ru-RU" dirty="0"/>
          </a:p>
        </p:txBody>
      </p:sp>
      <p:pic>
        <p:nvPicPr>
          <p:cNvPr id="5" name="Содержимое 4" descr="https://sun9-80.userapi.com/impg/-8Me6xfxxtZsHRihk7u5aRnHAjweYp7gxsbE7w/B4tTGDZ2eHQ.jpg?size=960x720&amp;quality=96&amp;sign=66b395926fc88fc9c01382729b0ec2b7&amp;c_uniq_tag=7M8zMWXPou_T-vrzLM6FCBNBfkCFlR8TqXhhILYQeG8&amp;type=album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Участие </a:t>
            </a:r>
            <a:r>
              <a:rPr lang="ru-RU" dirty="0"/>
              <a:t>в наступательных боях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Участвовал в наступательных боях по освобождению Смоленска и городов Белоруссии. В районе Можайска Старченко был тяжело ранен. После излечения снова отправился на фронт, теперь уже командиром роты,  затем разведчиком, командиром батальона 241-го полка 95-й стрелковой дивизии на Западном и  Втором Белорусском фронтах</a:t>
            </a:r>
            <a:r>
              <a:rPr lang="ru-RU" dirty="0" smtClean="0"/>
              <a:t>.</a:t>
            </a:r>
          </a:p>
          <a:p>
            <a:r>
              <a:rPr lang="ru-RU" dirty="0"/>
              <a:t>В 1943 году получил ранение под Ельней, в 1944 году - ранение в боях за Могилев.  И опять наступление до города Люблина в Польше. </a:t>
            </a:r>
          </a:p>
          <a:p>
            <a:r>
              <a:rPr lang="ru-RU" dirty="0"/>
              <a:t>В 1944 году командовал стрелковым батальоном. </a:t>
            </a:r>
          </a:p>
          <a:p>
            <a:endParaRPr lang="ru-RU" dirty="0"/>
          </a:p>
        </p:txBody>
      </p:sp>
      <p:pic>
        <p:nvPicPr>
          <p:cNvPr id="5" name="Содержимое 4" descr="Какую дерзкую операцию Герой Евгений Верховский провел в 1943 году, которая внес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584291"/>
            <a:ext cx="4038600" cy="255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воспоминаний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Батальон вел непрерывное наступление пять суток без сна и отдыха. Все солдаты и командиры дрались храбро, мужественно и главное – умело.</a:t>
            </a:r>
          </a:p>
          <a:p>
            <a:r>
              <a:rPr lang="ru-RU" dirty="0" smtClean="0"/>
              <a:t> В первый же день боев штурмом был взят важный опорный пункт и захвачены пленные. </a:t>
            </a:r>
          </a:p>
          <a:p>
            <a:r>
              <a:rPr lang="ru-RU" dirty="0" smtClean="0"/>
              <a:t>Трофеями стали: вражеская минометная батарея, десять автомашин.</a:t>
            </a:r>
            <a:endParaRPr lang="ru-RU" dirty="0"/>
          </a:p>
        </p:txBody>
      </p:sp>
      <p:pic>
        <p:nvPicPr>
          <p:cNvPr id="5" name="Содержимое 6" descr="https://avatars.mds.yandex.net/i?id=dbef1a8b9db4d91e306427f1f4b7f5e92e4a1d3e-10471476-images-thumbs&amp;n=13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946082"/>
            <a:ext cx="4038600" cy="183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второй день наступления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Б</a:t>
            </a:r>
            <a:r>
              <a:rPr lang="ru-RU" dirty="0" smtClean="0"/>
              <a:t>атальон </a:t>
            </a:r>
            <a:r>
              <a:rPr lang="ru-RU" dirty="0"/>
              <a:t>капитана Старченко, действуя в авангарде полка, быстро продвигался к Днепру. От пленного стало известно, что параллельно батальону отступает и немецкий полк. Комбат устраивает засаду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К этому времени подоспевают наши танки. Немногим фашистам удалось унести ноги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Комбат сходу  создает ударную группу, с которой и прорывается к Днепру. После форсирования Днепра и прорыва обороны противника, батальон совершил обходной маневр </a:t>
            </a:r>
          </a:p>
        </p:txBody>
      </p:sp>
      <p:pic>
        <p:nvPicPr>
          <p:cNvPr id="5" name="Содержимое 4" descr="https://sun9-54.userapi.com/impg/yMN2QnjuLeNFIrCmxvK5_3qoY_ArTO4tzbzdAQ/uWQ7yiMQIVE.jpg?size=1280x851&amp;quality=95&amp;sign=36ca405b6bea73d469c79a4b6f13631b&amp;c_uniq_tag=ADD8ONOcoTGqE5GdWNsN9QXc0KWdmO4FWLA9ZrOIyn4&amp;type=album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20662"/>
            <a:ext cx="4038600" cy="268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Разгорелся очень напряженный  бой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Наши солдаты шли к </a:t>
            </a:r>
            <a:r>
              <a:rPr lang="ru-RU" dirty="0" err="1" smtClean="0"/>
              <a:t>Княжицам</a:t>
            </a:r>
            <a:r>
              <a:rPr lang="ru-RU" dirty="0" smtClean="0"/>
              <a:t>, чтобы  перерезать дорогу, ведущую из Могилева в Минск. Уже ночью атаковали </a:t>
            </a:r>
            <a:r>
              <a:rPr lang="ru-RU" dirty="0" err="1" smtClean="0"/>
              <a:t>Княжицы</a:t>
            </a:r>
            <a:r>
              <a:rPr lang="ru-RU" dirty="0" smtClean="0"/>
              <a:t> и овладели  им. А на утро (это было 28 июня) противник атаковал  со стороны Могилева танками и артиллерией с целью пробиться на Минск вдоль дороги. </a:t>
            </a:r>
          </a:p>
          <a:p>
            <a:r>
              <a:rPr lang="ru-RU" dirty="0" smtClean="0"/>
              <a:t>Здесь разгорелся очень напряженный  бой.</a:t>
            </a:r>
          </a:p>
          <a:p>
            <a:r>
              <a:rPr lang="ru-RU" dirty="0" smtClean="0"/>
              <a:t>Окраина местечка несколько раз переходила из рук в руки. Гитлеровцы скопились в кювете шоссе, спасаясь от огня пулемета.</a:t>
            </a:r>
          </a:p>
          <a:p>
            <a:r>
              <a:rPr lang="ru-RU" dirty="0" smtClean="0"/>
              <a:t> Храбро сражались все наши солдаты и беспощадно истребляли врага.</a:t>
            </a:r>
          </a:p>
        </p:txBody>
      </p:sp>
      <p:pic>
        <p:nvPicPr>
          <p:cNvPr id="5" name="Содержимое 3" descr="https://avatars.mds.yandex.net/i?id=4232456f293380e8c88259a0b2ca5aa0_l-10360812-images-thumbs&amp;n=13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547875"/>
            <a:ext cx="4038600" cy="2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648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автономное общеобразовательное учреждение «Средняя общеобразовательная школа №30 города Белово»</vt:lpstr>
      <vt:lpstr>                        Герой Советского Союза                          А.И.Старченко </vt:lpstr>
      <vt:lpstr>Артемий Иванович Старченко</vt:lpstr>
      <vt:lpstr>Обучение в пехотном военном училище </vt:lpstr>
      <vt:lpstr>Великая Отечественная война</vt:lpstr>
      <vt:lpstr>Участие в наступательных боях </vt:lpstr>
      <vt:lpstr>Из воспоминаний </vt:lpstr>
      <vt:lpstr>На второй день наступления</vt:lpstr>
      <vt:lpstr>Разгорелся очень напряженный  бой</vt:lpstr>
      <vt:lpstr>Государственная награда</vt:lpstr>
      <vt:lpstr>Приезд Героя</vt:lpstr>
      <vt:lpstr>Послевоенные годы</vt:lpstr>
      <vt:lpstr>Прощание с Героем </vt:lpstr>
      <vt:lpstr> Источники и литература  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общеобразовательное учреждение «Средняя общеобразовательная школа №30 города Белово»</dc:title>
  <dc:creator>hp</dc:creator>
  <cp:lastModifiedBy>hp</cp:lastModifiedBy>
  <cp:revision>18</cp:revision>
  <dcterms:created xsi:type="dcterms:W3CDTF">2023-11-27T14:49:40Z</dcterms:created>
  <dcterms:modified xsi:type="dcterms:W3CDTF">2024-03-16T07:17:27Z</dcterms:modified>
</cp:coreProperties>
</file>