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6" r:id="rId3"/>
    <p:sldId id="264" r:id="rId4"/>
    <p:sldId id="257" r:id="rId5"/>
    <p:sldId id="258" r:id="rId6"/>
    <p:sldId id="260" r:id="rId7"/>
    <p:sldId id="259" r:id="rId8"/>
    <p:sldId id="261" r:id="rId9"/>
    <p:sldId id="263" r:id="rId10"/>
    <p:sldId id="262" r:id="rId11"/>
    <p:sldId id="265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2/11/2024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2398" y="1338349"/>
            <a:ext cx="7116620" cy="2048315"/>
          </a:xfrm>
        </p:spPr>
        <p:txBody>
          <a:bodyPr/>
          <a:lstStyle/>
          <a:p>
            <a:r>
              <a:rPr lang="ru-RU" sz="4000" dirty="0" smtClean="0"/>
              <a:t>Тема моего проекта : сравнение алгоритмов сборки чётного и нечётного кубика</a:t>
            </a:r>
            <a:r>
              <a:rPr lang="en-US" sz="4000" dirty="0"/>
              <a:t> </a:t>
            </a:r>
            <a:r>
              <a:rPr lang="ru-RU" sz="4000" dirty="0" err="1" smtClean="0"/>
              <a:t>Рубика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Работа </a:t>
            </a:r>
            <a:r>
              <a:rPr lang="ru-RU" dirty="0" err="1" smtClean="0"/>
              <a:t>Джабира</a:t>
            </a:r>
            <a:r>
              <a:rPr lang="ru-RU" dirty="0" smtClean="0"/>
              <a:t> Луки ученика 4В класса школы </a:t>
            </a:r>
            <a:r>
              <a:rPr lang="ru-RU" dirty="0"/>
              <a:t>Н</a:t>
            </a:r>
            <a:r>
              <a:rPr lang="ru-RU" dirty="0" smtClean="0"/>
              <a:t>ика</a:t>
            </a:r>
            <a:endParaRPr lang="ru-RU" dirty="0"/>
          </a:p>
        </p:txBody>
      </p:sp>
      <p:pic>
        <p:nvPicPr>
          <p:cNvPr id="1030" name="Picture 6" descr="Кубик Рубика PNG коллекцию изображений можно скачать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739" y="3322724"/>
            <a:ext cx="3535276" cy="3535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Как собрать ребра кубика Рубика 4х4 - kubikus.t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6631" y="3217332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903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Результат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2" y="2548619"/>
            <a:ext cx="9601196" cy="3318936"/>
          </a:xfrm>
        </p:spPr>
        <p:txBody>
          <a:bodyPr>
            <a:normAutofit/>
          </a:bodyPr>
          <a:lstStyle/>
          <a:p>
            <a:r>
              <a:rPr lang="ru-RU" dirty="0" smtClean="0"/>
              <a:t>Коррекция  гипотезы: моя гипотеза подтвердилась, алгоритмы отличаются, но есть схожие пункты в сборке. Значит гипотеза требует коррекции.</a:t>
            </a:r>
          </a:p>
          <a:p>
            <a:r>
              <a:rPr lang="ru-RU" dirty="0" smtClean="0"/>
              <a:t>Алгоритмы сборки чётного и нечётного кубика </a:t>
            </a:r>
            <a:r>
              <a:rPr lang="ru-RU" dirty="0" err="1" smtClean="0"/>
              <a:t>Рубика</a:t>
            </a:r>
            <a:r>
              <a:rPr lang="ru-RU" dirty="0" smtClean="0"/>
              <a:t> имеют сходства и различия.</a:t>
            </a:r>
          </a:p>
        </p:txBody>
      </p:sp>
      <p:pic>
        <p:nvPicPr>
          <p:cNvPr id="1026" name="Picture 2" descr="https://academy.ru/upload/medialibrary/c26/c26d9b5fc7f0876a6144fac34ad583e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1820" y="-408153"/>
            <a:ext cx="3905370" cy="3901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501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Интересные  факты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Существует много кубиков </a:t>
            </a:r>
            <a:r>
              <a:rPr lang="ru-RU" dirty="0" err="1" smtClean="0"/>
              <a:t>Рубика</a:t>
            </a:r>
            <a:r>
              <a:rPr lang="ru-RU" dirty="0" smtClean="0"/>
              <a:t>, которые сделаны на основании обычного кубика 3*3*3.</a:t>
            </a:r>
          </a:p>
          <a:p>
            <a:r>
              <a:rPr lang="ru-RU" dirty="0" smtClean="0"/>
              <a:t>Например </a:t>
            </a:r>
            <a:r>
              <a:rPr lang="en-US" dirty="0" smtClean="0"/>
              <a:t>mirror </a:t>
            </a:r>
            <a:r>
              <a:rPr lang="ru-RU" dirty="0" smtClean="0"/>
              <a:t>куб, 4*4*4, с разными гранями, </a:t>
            </a:r>
            <a:r>
              <a:rPr lang="ru-RU" dirty="0" err="1" smtClean="0"/>
              <a:t>скваеры</a:t>
            </a:r>
            <a:r>
              <a:rPr lang="ru-RU" dirty="0" smtClean="0"/>
              <a:t>, </a:t>
            </a:r>
            <a:r>
              <a:rPr lang="ru-RU" dirty="0" err="1" smtClean="0"/>
              <a:t>мегаминксы</a:t>
            </a:r>
            <a:r>
              <a:rPr lang="ru-RU" dirty="0" smtClean="0"/>
              <a:t>, 2*2*2, пирамидки, часы </a:t>
            </a:r>
            <a:r>
              <a:rPr lang="ru-RU" dirty="0" err="1"/>
              <a:t>Р</a:t>
            </a:r>
            <a:r>
              <a:rPr lang="ru-RU" dirty="0" err="1" smtClean="0"/>
              <a:t>убика</a:t>
            </a:r>
            <a:r>
              <a:rPr lang="ru-RU" dirty="0" smtClean="0"/>
              <a:t>, </a:t>
            </a:r>
            <a:r>
              <a:rPr lang="ru-RU" dirty="0" err="1" smtClean="0"/>
              <a:t>скьюбы</a:t>
            </a:r>
            <a:r>
              <a:rPr lang="ru-RU" dirty="0" smtClean="0"/>
              <a:t>, кубик </a:t>
            </a:r>
            <a:r>
              <a:rPr lang="ru-RU" dirty="0" err="1" smtClean="0"/>
              <a:t>спинер</a:t>
            </a:r>
            <a:r>
              <a:rPr lang="ru-RU" dirty="0" smtClean="0"/>
              <a:t>(1*3*3) .</a:t>
            </a:r>
          </a:p>
          <a:p>
            <a:r>
              <a:rPr lang="ru-RU" dirty="0" smtClean="0"/>
              <a:t>Рекорд по сборке кубика 21*21*21 6ч 19 мин 19 сек.</a:t>
            </a:r>
          </a:p>
          <a:p>
            <a:r>
              <a:rPr lang="ru-RU" dirty="0"/>
              <a:t> </a:t>
            </a:r>
            <a:r>
              <a:rPr lang="ru-RU" b="1" dirty="0"/>
              <a:t>Р</a:t>
            </a:r>
            <a:r>
              <a:rPr lang="ru-RU" b="1" dirty="0" smtClean="0"/>
              <a:t>екорд</a:t>
            </a:r>
            <a:r>
              <a:rPr lang="ru-RU" dirty="0"/>
              <a:t> по </a:t>
            </a:r>
            <a:r>
              <a:rPr lang="ru-RU" b="1" dirty="0"/>
              <a:t>сборке</a:t>
            </a:r>
            <a:r>
              <a:rPr lang="ru-RU" dirty="0"/>
              <a:t> кубика </a:t>
            </a:r>
            <a:r>
              <a:rPr lang="ru-RU" dirty="0" err="1"/>
              <a:t>Рубика</a:t>
            </a:r>
            <a:r>
              <a:rPr lang="ru-RU" dirty="0"/>
              <a:t> формата </a:t>
            </a:r>
            <a:r>
              <a:rPr lang="ru-RU" b="1" dirty="0" smtClean="0"/>
              <a:t>3</a:t>
            </a:r>
            <a:r>
              <a:rPr lang="ru-RU" dirty="0" smtClean="0"/>
              <a:t>×</a:t>
            </a:r>
            <a:r>
              <a:rPr lang="ru-RU" b="1" dirty="0" smtClean="0"/>
              <a:t>3</a:t>
            </a:r>
            <a:r>
              <a:rPr lang="ru-RU" dirty="0" smtClean="0"/>
              <a:t>×</a:t>
            </a:r>
            <a:r>
              <a:rPr lang="ru-RU" b="1" dirty="0" smtClean="0"/>
              <a:t>3 </a:t>
            </a:r>
            <a:r>
              <a:rPr lang="ru-RU" b="1" smtClean="0"/>
              <a:t>4,221 секунды</a:t>
            </a:r>
          </a:p>
          <a:p>
            <a:endParaRPr lang="ru-RU" dirty="0"/>
          </a:p>
        </p:txBody>
      </p:sp>
      <p:pic>
        <p:nvPicPr>
          <p:cNvPr id="2052" name="Picture 4" descr="https://play-lh.googleusercontent.com/bwB9ox-ZgpcPECleo6E1c-QbzdKrg96Pd4ihIKJtYW1WSTraI29B1AT2u2ChsFveGcL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099" y="684898"/>
            <a:ext cx="1898333" cy="1898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4849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2556932"/>
            <a:ext cx="9601196" cy="1303867"/>
          </a:xfrm>
        </p:spPr>
        <p:txBody>
          <a:bodyPr>
            <a:noAutofit/>
          </a:bodyPr>
          <a:lstStyle/>
          <a:p>
            <a:r>
              <a:rPr lang="ru-RU" sz="13800" dirty="0" smtClean="0"/>
              <a:t>Спасибо за внимание</a:t>
            </a:r>
            <a:endParaRPr lang="ru-RU" sz="13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874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История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В 1974 году 29-летний </a:t>
            </a:r>
            <a:r>
              <a:rPr lang="ru-RU" dirty="0" err="1"/>
              <a:t>Эрно</a:t>
            </a:r>
            <a:r>
              <a:rPr lang="ru-RU" dirty="0"/>
              <a:t> </a:t>
            </a:r>
            <a:r>
              <a:rPr lang="ru-RU" dirty="0" err="1" smtClean="0"/>
              <a:t>Рубик</a:t>
            </a:r>
            <a:r>
              <a:rPr lang="ru-RU" dirty="0" smtClean="0"/>
              <a:t> создал известную головоломку кубик </a:t>
            </a:r>
            <a:r>
              <a:rPr lang="ru-RU" dirty="0" err="1" smtClean="0"/>
              <a:t>Рубика</a:t>
            </a:r>
            <a:r>
              <a:rPr lang="ru-RU" dirty="0" smtClean="0"/>
              <a:t> и назвал её в честь своей фамилии </a:t>
            </a:r>
            <a:r>
              <a:rPr lang="ru-RU" dirty="0" err="1" smtClean="0"/>
              <a:t>Рубик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074" name="Picture 2" descr="https://knakagawa.files.wordpress.com/2013/01/open-book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479" y="3333404"/>
            <a:ext cx="3416304" cy="2550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9163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 опроса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442" y="2653142"/>
            <a:ext cx="7097115" cy="2943636"/>
          </a:xfrm>
        </p:spPr>
      </p:pic>
      <p:sp>
        <p:nvSpPr>
          <p:cNvPr id="5" name="Прямоугольник 4"/>
          <p:cNvSpPr/>
          <p:nvPr/>
        </p:nvSpPr>
        <p:spPr>
          <a:xfrm>
            <a:off x="8329353" y="2650367"/>
            <a:ext cx="1105592" cy="4405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5815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Актуальность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Я провёл анкетирование</a:t>
            </a:r>
          </a:p>
          <a:p>
            <a:r>
              <a:rPr lang="ru-RU" dirty="0" smtClean="0"/>
              <a:t>Проанализировал результаты</a:t>
            </a:r>
          </a:p>
          <a:p>
            <a:r>
              <a:rPr lang="ru-RU" dirty="0" smtClean="0"/>
              <a:t> Сделал выводы по актуальности темы: </a:t>
            </a:r>
            <a:r>
              <a:rPr lang="ru-RU" dirty="0"/>
              <a:t>тема актуальная</a:t>
            </a:r>
          </a:p>
          <a:p>
            <a:endParaRPr lang="ru-RU" dirty="0" smtClean="0"/>
          </a:p>
        </p:txBody>
      </p:sp>
      <p:pic>
        <p:nvPicPr>
          <p:cNvPr id="1026" name="Picture 2" descr="https://coolsen.ru/wp-content/uploads/2021/11/433-20211129_18135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7837" y="2452410"/>
            <a:ext cx="4402567" cy="342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200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Ключевые понятия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2" y="2768599"/>
            <a:ext cx="9601196" cy="331893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Нечётный кубик </a:t>
            </a:r>
            <a:r>
              <a:rPr lang="ru-RU" dirty="0" err="1" smtClean="0"/>
              <a:t>Рубика</a:t>
            </a:r>
            <a:r>
              <a:rPr lang="ru-RU" dirty="0" smtClean="0"/>
              <a:t> – это куб состоящий из нечётного количества квадратов в стороне например 3*3*3, 5*5*5 и т.д.</a:t>
            </a:r>
          </a:p>
          <a:p>
            <a:r>
              <a:rPr lang="ru-RU" dirty="0"/>
              <a:t>Ч</a:t>
            </a:r>
            <a:r>
              <a:rPr lang="ru-RU" dirty="0" smtClean="0"/>
              <a:t>ётный кубик </a:t>
            </a:r>
            <a:r>
              <a:rPr lang="ru-RU" dirty="0" err="1" smtClean="0"/>
              <a:t>Рубика</a:t>
            </a:r>
            <a:r>
              <a:rPr lang="ru-RU" dirty="0" smtClean="0"/>
              <a:t> </a:t>
            </a:r>
            <a:r>
              <a:rPr lang="ru-RU" dirty="0"/>
              <a:t>– это куб состоящий из </a:t>
            </a:r>
            <a:r>
              <a:rPr lang="ru-RU" dirty="0" smtClean="0"/>
              <a:t>чётного </a:t>
            </a:r>
            <a:r>
              <a:rPr lang="ru-RU" dirty="0"/>
              <a:t>количества </a:t>
            </a:r>
            <a:r>
              <a:rPr lang="ru-RU" dirty="0" smtClean="0"/>
              <a:t>квадратов в </a:t>
            </a:r>
            <a:r>
              <a:rPr lang="ru-RU" dirty="0"/>
              <a:t>стороне например </a:t>
            </a:r>
            <a:r>
              <a:rPr lang="ru-RU" dirty="0" smtClean="0"/>
              <a:t>2*2*2, 4*4*4 </a:t>
            </a:r>
            <a:r>
              <a:rPr lang="ru-RU" dirty="0"/>
              <a:t>и т.д</a:t>
            </a:r>
            <a:r>
              <a:rPr lang="ru-RU" dirty="0" smtClean="0"/>
              <a:t>.</a:t>
            </a:r>
          </a:p>
          <a:p>
            <a:r>
              <a:rPr lang="ru-RU" dirty="0" smtClean="0">
                <a:solidFill>
                  <a:schemeClr val="accent4"/>
                </a:solidFill>
              </a:rPr>
              <a:t>Ребро</a:t>
            </a:r>
          </a:p>
          <a:p>
            <a:r>
              <a:rPr lang="ru-RU" b="1" dirty="0" smtClean="0">
                <a:solidFill>
                  <a:schemeClr val="accent1"/>
                </a:solidFill>
              </a:rPr>
              <a:t>Угол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Серединка</a:t>
            </a:r>
            <a:endParaRPr lang="ru-RU" b="1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5647" y="823245"/>
            <a:ext cx="2256905" cy="1269509"/>
          </a:xfrm>
          <a:prstGeom prst="rect">
            <a:avLst/>
          </a:prstGeom>
        </p:spPr>
      </p:pic>
      <p:pic>
        <p:nvPicPr>
          <p:cNvPr id="1026" name="Picture 2" descr="Головоломка - кубик рубика 3х3, без наклеек цена | pigu.l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363" y="4247160"/>
            <a:ext cx="1897668" cy="1855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>
            <a:off x="7272799" y="4634189"/>
            <a:ext cx="1554973" cy="5621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H="1">
            <a:off x="10303520" y="4704992"/>
            <a:ext cx="118615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H="1" flipV="1">
            <a:off x="10049640" y="5187984"/>
            <a:ext cx="1338349" cy="8092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6494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Гипотеза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Я считаю, что алгоритмы сборки чётного и нечётного кубика </a:t>
            </a:r>
            <a:r>
              <a:rPr lang="ru-RU" dirty="0" err="1" smtClean="0"/>
              <a:t>Рубика</a:t>
            </a:r>
            <a:r>
              <a:rPr lang="ru-RU" dirty="0" smtClean="0"/>
              <a:t> </a:t>
            </a:r>
            <a:r>
              <a:rPr lang="ru-RU" b="1" dirty="0" smtClean="0"/>
              <a:t>отличаются.</a:t>
            </a:r>
            <a:endParaRPr lang="ru-RU" b="1" dirty="0"/>
          </a:p>
        </p:txBody>
      </p:sp>
      <p:pic>
        <p:nvPicPr>
          <p:cNvPr id="4" name="Picture 2" descr="https://cdn4.iconfinder.com/data/icons/business-and-leadership/128/find_decision-102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840" y="2919508"/>
            <a:ext cx="3518650" cy="351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307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2" y="3160758"/>
            <a:ext cx="4099558" cy="994375"/>
          </a:xfrm>
        </p:spPr>
        <p:txBody>
          <a:bodyPr>
            <a:normAutofit/>
          </a:bodyPr>
          <a:lstStyle/>
          <a:p>
            <a:r>
              <a:rPr lang="ru-RU" dirty="0" smtClean="0"/>
              <a:t>Подтвердить или скорректировать гипотезу.</a:t>
            </a:r>
            <a:endParaRPr lang="ru-RU" dirty="0"/>
          </a:p>
        </p:txBody>
      </p:sp>
      <p:pic>
        <p:nvPicPr>
          <p:cNvPr id="3076" name="Picture 4" descr="https://www.clipartmax.com/png/full/64-647918_cartoon-clip-art-new-york-times-app-ic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4061" y="2523977"/>
            <a:ext cx="4432537" cy="3592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4167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</a:t>
            </a:r>
            <a:r>
              <a:rPr lang="ru-RU" dirty="0" smtClean="0"/>
              <a:t>адачи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Изучить информацию</a:t>
            </a:r>
          </a:p>
          <a:p>
            <a:r>
              <a:rPr lang="ru-RU" dirty="0" smtClean="0"/>
              <a:t>Проанализировать её</a:t>
            </a:r>
          </a:p>
          <a:p>
            <a:r>
              <a:rPr lang="ru-RU" dirty="0" smtClean="0"/>
              <a:t>Описать алгоритмы сборки кубиков</a:t>
            </a:r>
          </a:p>
          <a:p>
            <a:r>
              <a:rPr lang="ru-RU" dirty="0" smtClean="0"/>
              <a:t>Выявить сходство и различие</a:t>
            </a:r>
            <a:endParaRPr lang="ru-RU" dirty="0"/>
          </a:p>
        </p:txBody>
      </p:sp>
      <p:sp>
        <p:nvSpPr>
          <p:cNvPr id="5" name="AutoShape 4" descr="https://www.raceprofits.com/wp-content/uploads/2015/03/bigstock-Vector-Check-Mark-Symbol-On-Ch-71752789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https://xn--80aaa6brknoe8e.xn--p1ai/upload/medialibrary/b5f/b5fba79d326d9b4848b496ff206aa13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75" y="2880153"/>
            <a:ext cx="3578222" cy="3026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421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/>
              <a:t>Сравнительная таблица алгоритмов сборки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4113361"/>
              </p:ext>
            </p:extLst>
          </p:nvPr>
        </p:nvGraphicFramePr>
        <p:xfrm>
          <a:off x="1295398" y="2557463"/>
          <a:ext cx="9601200" cy="34313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0"/>
                <a:gridCol w="3200400"/>
                <a:gridCol w="32004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7030A0"/>
                          </a:solidFill>
                        </a:rPr>
                        <a:t>Чётные кубики</a:t>
                      </a:r>
                      <a:endParaRPr lang="ru-RU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002060"/>
                          </a:solidFill>
                        </a:rPr>
                        <a:t>Нечётные кубики</a:t>
                      </a:r>
                      <a:endParaRPr lang="ru-RU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937115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r>
                        <a:rPr lang="ru-RU" baseline="0" dirty="0" smtClean="0"/>
                        <a:t> действие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C00000"/>
                          </a:solidFill>
                        </a:rPr>
                        <a:t>Понимаем, где какая</a:t>
                      </a:r>
                      <a:r>
                        <a:rPr lang="ru-RU" baseline="0" dirty="0" smtClean="0">
                          <a:solidFill>
                            <a:srgbClr val="C00000"/>
                          </a:solidFill>
                        </a:rPr>
                        <a:t> сторона, опираясь на кубик 3*3*3</a:t>
                      </a:r>
                      <a:endParaRPr lang="ru-RU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C00000"/>
                          </a:solidFill>
                        </a:rPr>
                        <a:t>Мы знаем</a:t>
                      </a:r>
                      <a:r>
                        <a:rPr lang="ru-RU" baseline="0" dirty="0" smtClean="0">
                          <a:solidFill>
                            <a:srgbClr val="C00000"/>
                          </a:solidFill>
                        </a:rPr>
                        <a:t> сторону, она неизменна. Собираем белый крест</a:t>
                      </a:r>
                      <a:r>
                        <a:rPr lang="ru-RU" baseline="0" dirty="0" smtClean="0"/>
                        <a:t>.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2 </a:t>
                      </a:r>
                      <a:r>
                        <a:rPr lang="ru-RU" baseline="0" dirty="0" smtClean="0"/>
                        <a:t>действие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Собираем серединки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Собираем</a:t>
                      </a:r>
                      <a:r>
                        <a:rPr lang="ru-RU" baseline="0" dirty="0" smtClean="0"/>
                        <a:t> белую сторону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3 </a:t>
                      </a:r>
                      <a:r>
                        <a:rPr lang="ru-RU" baseline="0" dirty="0" smtClean="0"/>
                        <a:t>действие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Собираем ребра </a:t>
                      </a:r>
                      <a:endParaRPr lang="ru-RU" b="1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Собираем ребра 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4 </a:t>
                      </a:r>
                      <a:r>
                        <a:rPr lang="ru-RU" baseline="0" dirty="0" smtClean="0"/>
                        <a:t>действие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Собираем кубик как 3*3*3. Кубик</a:t>
                      </a:r>
                      <a:r>
                        <a:rPr lang="ru-RU" baseline="0" dirty="0" smtClean="0"/>
                        <a:t> собран!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Собираем жёлтый</a:t>
                      </a:r>
                      <a:r>
                        <a:rPr lang="ru-RU" baseline="0" dirty="0" smtClean="0"/>
                        <a:t> крест</a:t>
                      </a:r>
                      <a:endParaRPr lang="ru-RU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5 действие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Собираем</a:t>
                      </a:r>
                      <a:r>
                        <a:rPr lang="ru-RU" baseline="0" dirty="0" smtClean="0"/>
                        <a:t> жёлтые уголки</a:t>
                      </a:r>
                      <a:endParaRPr lang="ru-RU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6 действие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Меняем</a:t>
                      </a:r>
                      <a:r>
                        <a:rPr lang="ru-RU" baseline="0" dirty="0" smtClean="0"/>
                        <a:t> рёбра. Кубик собран!</a:t>
                      </a:r>
                      <a:endParaRPr lang="ru-RU" dirty="0" smtClean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5797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235</TotalTime>
  <Words>279</Words>
  <Application>Microsoft Office PowerPoint</Application>
  <PresentationFormat>Широкоэкранный</PresentationFormat>
  <Paragraphs>54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Garamond</vt:lpstr>
      <vt:lpstr>Натуральные материалы</vt:lpstr>
      <vt:lpstr>Тема моего проекта : сравнение алгоритмов сборки чётного и нечётного кубика Рубика</vt:lpstr>
      <vt:lpstr>История</vt:lpstr>
      <vt:lpstr>Результаты опроса</vt:lpstr>
      <vt:lpstr>Актуальность</vt:lpstr>
      <vt:lpstr>Ключевые понятия</vt:lpstr>
      <vt:lpstr>Гипотеза</vt:lpstr>
      <vt:lpstr>Цель</vt:lpstr>
      <vt:lpstr>Задачи</vt:lpstr>
      <vt:lpstr>Сравнительная таблица алгоритмов сборки</vt:lpstr>
      <vt:lpstr>Результат</vt:lpstr>
      <vt:lpstr>Интересные  факты </vt:lpstr>
      <vt:lpstr>Спасибо за внимание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моего проекта : сравнение алгоритмов сборки чётного и не чётного кубика-Рубика</dc:title>
  <dc:creator>Лука</dc:creator>
  <cp:lastModifiedBy>Лука</cp:lastModifiedBy>
  <cp:revision>25</cp:revision>
  <dcterms:created xsi:type="dcterms:W3CDTF">2023-11-06T11:07:16Z</dcterms:created>
  <dcterms:modified xsi:type="dcterms:W3CDTF">2024-02-11T18:19:48Z</dcterms:modified>
</cp:coreProperties>
</file>