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6" r:id="rId2"/>
    <p:sldId id="257" r:id="rId3"/>
    <p:sldId id="258" r:id="rId4"/>
    <p:sldId id="259" r:id="rId5"/>
    <p:sldId id="308" r:id="rId6"/>
    <p:sldId id="260" r:id="rId7"/>
    <p:sldId id="261" r:id="rId8"/>
    <p:sldId id="262" r:id="rId9"/>
    <p:sldId id="263" r:id="rId10"/>
    <p:sldId id="301" r:id="rId11"/>
    <p:sldId id="302" r:id="rId12"/>
    <p:sldId id="264" r:id="rId13"/>
    <p:sldId id="265" r:id="rId14"/>
    <p:sldId id="266" r:id="rId15"/>
    <p:sldId id="267" r:id="rId16"/>
    <p:sldId id="268" r:id="rId17"/>
    <p:sldId id="303" r:id="rId18"/>
    <p:sldId id="310" r:id="rId19"/>
    <p:sldId id="309" r:id="rId20"/>
    <p:sldId id="304" r:id="rId21"/>
    <p:sldId id="311" r:id="rId22"/>
    <p:sldId id="305" r:id="rId23"/>
    <p:sldId id="307" r:id="rId24"/>
  </p:sldIdLst>
  <p:sldSz cx="12192000" cy="6858000"/>
  <p:notesSz cx="6858000" cy="9144000"/>
  <p:embeddedFontLst>
    <p:embeddedFont>
      <p:font typeface="Bahnschrift" panose="020B0502040204020203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ahnschrift SemiCondensed" panose="020B0502040204020203" pitchFamily="34" charset="0"/>
      <p:regular r:id="rId31"/>
      <p:bold r:id="rId32"/>
    </p:embeddedFont>
    <p:embeddedFont>
      <p:font typeface="Bahnschrift SemiBold" panose="020B0502040204020203" pitchFamily="34" charset="0"/>
      <p:bold r:id="rId33"/>
    </p:embeddedFont>
    <p:embeddedFont>
      <p:font typeface="Bahnschrift Light Condensed" panose="020B0502040204020203" pitchFamily="34" charset="0"/>
      <p:regular r:id="rId34"/>
    </p:embeddedFont>
    <p:embeddedFont>
      <p:font typeface="Aptos Black" panose="020B0604020202020204" charset="0"/>
      <p:bold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D6A0"/>
    <a:srgbClr val="118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9C1BA-02B9-4470-86A6-4BA1C8ED6C91}" v="209" dt="2023-11-02T04:21:26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>
        <p:scale>
          <a:sx n="72" d="100"/>
          <a:sy n="72" d="100"/>
        </p:scale>
        <p:origin x="-109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гяр Алыева" userId="4c77dafb7d6c206a" providerId="LiveId" clId="{05C9C1BA-02B9-4470-86A6-4BA1C8ED6C91}"/>
    <pc:docChg chg="undo redo custSel addSld delSld modSld sldOrd modMainMaster">
      <pc:chgData name="Нигяр Алыева" userId="4c77dafb7d6c206a" providerId="LiveId" clId="{05C9C1BA-02B9-4470-86A6-4BA1C8ED6C91}" dt="2023-11-02T04:27:12.204" v="3259" actId="207"/>
      <pc:docMkLst>
        <pc:docMk/>
      </pc:docMkLst>
      <pc:sldChg chg="addSp delSp modSp mod modTransition setBg">
        <pc:chgData name="Нигяр Алыева" userId="4c77dafb7d6c206a" providerId="LiveId" clId="{05C9C1BA-02B9-4470-86A6-4BA1C8ED6C91}" dt="2023-11-02T01:17:53.950" v="1280"/>
        <pc:sldMkLst>
          <pc:docMk/>
          <pc:sldMk cId="1351651579" sldId="256"/>
        </pc:sldMkLst>
        <pc:spChg chg="mod">
          <ac:chgData name="Нигяр Алыева" userId="4c77dafb7d6c206a" providerId="LiveId" clId="{05C9C1BA-02B9-4470-86A6-4BA1C8ED6C91}" dt="2023-11-01T21:41:19.701" v="64" actId="1076"/>
          <ac:spMkLst>
            <pc:docMk/>
            <pc:sldMk cId="1351651579" sldId="256"/>
            <ac:spMk id="2" creationId="{00000000-0000-0000-0000-000000000000}"/>
          </ac:spMkLst>
        </pc:spChg>
        <pc:spChg chg="del mod">
          <ac:chgData name="Нигяр Алыева" userId="4c77dafb7d6c206a" providerId="LiveId" clId="{05C9C1BA-02B9-4470-86A6-4BA1C8ED6C91}" dt="2023-11-01T21:38:31.599" v="3" actId="478"/>
          <ac:spMkLst>
            <pc:docMk/>
            <pc:sldMk cId="1351651579" sldId="256"/>
            <ac:spMk id="3" creationId="{00000000-0000-0000-0000-000000000000}"/>
          </ac:spMkLst>
        </pc:spChg>
        <pc:picChg chg="add mod">
          <ac:chgData name="Нигяр Алыева" userId="4c77dafb7d6c206a" providerId="LiveId" clId="{05C9C1BA-02B9-4470-86A6-4BA1C8ED6C91}" dt="2023-11-02T00:07:12.115" v="878" actId="1076"/>
          <ac:picMkLst>
            <pc:docMk/>
            <pc:sldMk cId="1351651579" sldId="256"/>
            <ac:picMk id="4" creationId="{05C53E33-D36E-F311-39DF-45177550C1DF}"/>
          </ac:picMkLst>
        </pc:picChg>
      </pc:sldChg>
      <pc:sldChg chg="addSp modSp new mod modTransition">
        <pc:chgData name="Нигяр Алыева" userId="4c77dafb7d6c206a" providerId="LiveId" clId="{05C9C1BA-02B9-4470-86A6-4BA1C8ED6C91}" dt="2023-11-02T04:26:30.897" v="3253" actId="207"/>
        <pc:sldMkLst>
          <pc:docMk/>
          <pc:sldMk cId="1511891507" sldId="257"/>
        </pc:sldMkLst>
        <pc:spChg chg="add mod">
          <ac:chgData name="Нигяр Алыева" userId="4c77dafb7d6c206a" providerId="LiveId" clId="{05C9C1BA-02B9-4470-86A6-4BA1C8ED6C91}" dt="2023-11-01T21:53:44.112" v="146" actId="14100"/>
          <ac:spMkLst>
            <pc:docMk/>
            <pc:sldMk cId="1511891507" sldId="257"/>
            <ac:spMk id="2" creationId="{43DEB431-DCE1-5B57-4711-508001293C09}"/>
          </ac:spMkLst>
        </pc:spChg>
        <pc:spChg chg="add mod">
          <ac:chgData name="Нигяр Алыева" userId="4c77dafb7d6c206a" providerId="LiveId" clId="{05C9C1BA-02B9-4470-86A6-4BA1C8ED6C91}" dt="2023-11-01T21:54:24.055" v="151" actId="1076"/>
          <ac:spMkLst>
            <pc:docMk/>
            <pc:sldMk cId="1511891507" sldId="257"/>
            <ac:spMk id="3" creationId="{D17793BC-4860-2F11-E0A3-3E92BC7B7914}"/>
          </ac:spMkLst>
        </pc:spChg>
        <pc:spChg chg="add mod">
          <ac:chgData name="Нигяр Алыева" userId="4c77dafb7d6c206a" providerId="LiveId" clId="{05C9C1BA-02B9-4470-86A6-4BA1C8ED6C91}" dt="2023-11-02T04:26:30.897" v="3253" actId="207"/>
          <ac:spMkLst>
            <pc:docMk/>
            <pc:sldMk cId="1511891507" sldId="257"/>
            <ac:spMk id="5" creationId="{CE53FE23-DFE6-69CD-02EE-A1AF8FA7CE49}"/>
          </ac:spMkLst>
        </pc:spChg>
        <pc:spChg chg="add mod">
          <ac:chgData name="Нигяр Алыева" userId="4c77dafb7d6c206a" providerId="LiveId" clId="{05C9C1BA-02B9-4470-86A6-4BA1C8ED6C91}" dt="2023-11-02T04:26:27.062" v="3252" actId="207"/>
          <ac:spMkLst>
            <pc:docMk/>
            <pc:sldMk cId="1511891507" sldId="257"/>
            <ac:spMk id="6" creationId="{B0A61479-776B-99A4-964E-1B5C9FB09A57}"/>
          </ac:spMkLst>
        </pc:spChg>
        <pc:cxnChg chg="add mod">
          <ac:chgData name="Нигяр Алыева" userId="4c77dafb7d6c206a" providerId="LiveId" clId="{05C9C1BA-02B9-4470-86A6-4BA1C8ED6C91}" dt="2023-11-01T21:51:59.261" v="86" actId="208"/>
          <ac:cxnSpMkLst>
            <pc:docMk/>
            <pc:sldMk cId="1511891507" sldId="257"/>
            <ac:cxnSpMk id="4" creationId="{D2938A6C-C3D5-1F9F-1382-64BE06ED98EB}"/>
          </ac:cxnSpMkLst>
        </pc:cxnChg>
      </pc:sldChg>
      <pc:sldChg chg="addSp delSp modSp new mod modTransition setBg">
        <pc:chgData name="Нигяр Алыева" userId="4c77dafb7d6c206a" providerId="LiveId" clId="{05C9C1BA-02B9-4470-86A6-4BA1C8ED6C91}" dt="2023-11-02T01:17:53.950" v="1280"/>
        <pc:sldMkLst>
          <pc:docMk/>
          <pc:sldMk cId="1097692916" sldId="258"/>
        </pc:sldMkLst>
        <pc:spChg chg="add mod">
          <ac:chgData name="Нигяр Алыева" userId="4c77dafb7d6c206a" providerId="LiveId" clId="{05C9C1BA-02B9-4470-86A6-4BA1C8ED6C91}" dt="2023-11-01T22:48:34.703" v="796" actId="1076"/>
          <ac:spMkLst>
            <pc:docMk/>
            <pc:sldMk cId="1097692916" sldId="258"/>
            <ac:spMk id="3" creationId="{436310E6-F1C2-72B8-798A-0E526A1CFCFC}"/>
          </ac:spMkLst>
        </pc:spChg>
        <pc:spChg chg="mod">
          <ac:chgData name="Нигяр Алыева" userId="4c77dafb7d6c206a" providerId="LiveId" clId="{05C9C1BA-02B9-4470-86A6-4BA1C8ED6C91}" dt="2023-11-01T22:03:00.002" v="243"/>
          <ac:spMkLst>
            <pc:docMk/>
            <pc:sldMk cId="1097692916" sldId="258"/>
            <ac:spMk id="5" creationId="{3E137BE5-EF91-4867-3812-1C2AFF3FA1F9}"/>
          </ac:spMkLst>
        </pc:spChg>
        <pc:spChg chg="mod">
          <ac:chgData name="Нигяр Алыева" userId="4c77dafb7d6c206a" providerId="LiveId" clId="{05C9C1BA-02B9-4470-86A6-4BA1C8ED6C91}" dt="2023-11-01T22:03:00.002" v="243"/>
          <ac:spMkLst>
            <pc:docMk/>
            <pc:sldMk cId="1097692916" sldId="258"/>
            <ac:spMk id="6" creationId="{73991F4C-E2A8-93D0-7DFC-4F8EBBA9C878}"/>
          </ac:spMkLst>
        </pc:spChg>
        <pc:spChg chg="mod">
          <ac:chgData name="Нигяр Алыева" userId="4c77dafb7d6c206a" providerId="LiveId" clId="{05C9C1BA-02B9-4470-86A6-4BA1C8ED6C91}" dt="2023-11-01T22:03:00.002" v="243"/>
          <ac:spMkLst>
            <pc:docMk/>
            <pc:sldMk cId="1097692916" sldId="258"/>
            <ac:spMk id="8" creationId="{99AE78C7-B16D-45BB-A81B-0CAA1E5548F6}"/>
          </ac:spMkLst>
        </pc:spChg>
        <pc:spChg chg="mod">
          <ac:chgData name="Нигяр Алыева" userId="4c77dafb7d6c206a" providerId="LiveId" clId="{05C9C1BA-02B9-4470-86A6-4BA1C8ED6C91}" dt="2023-11-01T22:03:00.002" v="243"/>
          <ac:spMkLst>
            <pc:docMk/>
            <pc:sldMk cId="1097692916" sldId="258"/>
            <ac:spMk id="9" creationId="{FD787C8D-7D1D-C5D6-306A-2CB8BDED40D5}"/>
          </ac:spMkLst>
        </pc:spChg>
        <pc:spChg chg="add del mod">
          <ac:chgData name="Нигяр Алыева" userId="4c77dafb7d6c206a" providerId="LiveId" clId="{05C9C1BA-02B9-4470-86A6-4BA1C8ED6C91}" dt="2023-11-01T22:03:09.314" v="246" actId="478"/>
          <ac:spMkLst>
            <pc:docMk/>
            <pc:sldMk cId="1097692916" sldId="258"/>
            <ac:spMk id="10" creationId="{5327600F-93B9-C3F5-CB8A-ACC2F1861582}"/>
          </ac:spMkLst>
        </pc:spChg>
        <pc:spChg chg="add del mod">
          <ac:chgData name="Нигяр Алыева" userId="4c77dafb7d6c206a" providerId="LiveId" clId="{05C9C1BA-02B9-4470-86A6-4BA1C8ED6C91}" dt="2023-11-01T22:03:13.126" v="247" actId="478"/>
          <ac:spMkLst>
            <pc:docMk/>
            <pc:sldMk cId="1097692916" sldId="258"/>
            <ac:spMk id="11" creationId="{88301B26-EA07-CBED-98AD-AC0DA8F41BBD}"/>
          </ac:spMkLst>
        </pc:spChg>
        <pc:spChg chg="add del mod">
          <ac:chgData name="Нигяр Алыева" userId="4c77dafb7d6c206a" providerId="LiveId" clId="{05C9C1BA-02B9-4470-86A6-4BA1C8ED6C91}" dt="2023-11-01T22:48:32.639" v="795" actId="1076"/>
          <ac:spMkLst>
            <pc:docMk/>
            <pc:sldMk cId="1097692916" sldId="258"/>
            <ac:spMk id="17" creationId="{D27E557E-50F1-98DA-40AC-7795D56837AC}"/>
          </ac:spMkLst>
        </pc:spChg>
        <pc:spChg chg="add mod">
          <ac:chgData name="Нигяр Алыева" userId="4c77dafb7d6c206a" providerId="LiveId" clId="{05C9C1BA-02B9-4470-86A6-4BA1C8ED6C91}" dt="2023-11-01T22:33:35.778" v="642" actId="1076"/>
          <ac:spMkLst>
            <pc:docMk/>
            <pc:sldMk cId="1097692916" sldId="258"/>
            <ac:spMk id="18" creationId="{A0EC17B8-3596-D61E-5941-CAF71762EBB5}"/>
          </ac:spMkLst>
        </pc:spChg>
        <pc:spChg chg="add mod">
          <ac:chgData name="Нигяр Алыева" userId="4c77dafb7d6c206a" providerId="LiveId" clId="{05C9C1BA-02B9-4470-86A6-4BA1C8ED6C91}" dt="2023-11-01T22:31:20.408" v="623" actId="1076"/>
          <ac:spMkLst>
            <pc:docMk/>
            <pc:sldMk cId="1097692916" sldId="258"/>
            <ac:spMk id="28" creationId="{EA78463F-D2B6-2AAA-2C14-D40094BFAC27}"/>
          </ac:spMkLst>
        </pc:spChg>
        <pc:spChg chg="add mod">
          <ac:chgData name="Нигяр Алыева" userId="4c77dafb7d6c206a" providerId="LiveId" clId="{05C9C1BA-02B9-4470-86A6-4BA1C8ED6C91}" dt="2023-11-01T22:32:36.612" v="636" actId="1076"/>
          <ac:spMkLst>
            <pc:docMk/>
            <pc:sldMk cId="1097692916" sldId="258"/>
            <ac:spMk id="38" creationId="{D603BF0C-DD2E-5729-6410-FD4C00E39358}"/>
          </ac:spMkLst>
        </pc:spChg>
        <pc:spChg chg="add mod">
          <ac:chgData name="Нигяр Алыева" userId="4c77dafb7d6c206a" providerId="LiveId" clId="{05C9C1BA-02B9-4470-86A6-4BA1C8ED6C91}" dt="2023-11-01T22:27:56.575" v="578" actId="1076"/>
          <ac:spMkLst>
            <pc:docMk/>
            <pc:sldMk cId="1097692916" sldId="258"/>
            <ac:spMk id="39" creationId="{45049C97-DAE4-168A-27A8-A10ABEF6EAAF}"/>
          </ac:spMkLst>
        </pc:spChg>
        <pc:spChg chg="add mod">
          <ac:chgData name="Нигяр Алыева" userId="4c77dafb7d6c206a" providerId="LiveId" clId="{05C9C1BA-02B9-4470-86A6-4BA1C8ED6C91}" dt="2023-11-01T22:32:33.317" v="635" actId="1076"/>
          <ac:spMkLst>
            <pc:docMk/>
            <pc:sldMk cId="1097692916" sldId="258"/>
            <ac:spMk id="40" creationId="{479C4681-C4BF-461D-59F3-176DCCF9440F}"/>
          </ac:spMkLst>
        </pc:spChg>
        <pc:spChg chg="add del mod">
          <ac:chgData name="Нигяр Алыева" userId="4c77dafb7d6c206a" providerId="LiveId" clId="{05C9C1BA-02B9-4470-86A6-4BA1C8ED6C91}" dt="2023-11-01T22:09:35.362" v="344" actId="478"/>
          <ac:spMkLst>
            <pc:docMk/>
            <pc:sldMk cId="1097692916" sldId="258"/>
            <ac:spMk id="41" creationId="{DC18F4B0-2C0B-06FE-5142-B08E6D761D6A}"/>
          </ac:spMkLst>
        </pc:spChg>
        <pc:spChg chg="add del mod">
          <ac:chgData name="Нигяр Алыева" userId="4c77dafb7d6c206a" providerId="LiveId" clId="{05C9C1BA-02B9-4470-86A6-4BA1C8ED6C91}" dt="2023-11-01T22:09:51.688" v="349" actId="478"/>
          <ac:spMkLst>
            <pc:docMk/>
            <pc:sldMk cId="1097692916" sldId="258"/>
            <ac:spMk id="42" creationId="{928B75C1-0AB9-5F0E-1161-AC2FD8A04C13}"/>
          </ac:spMkLst>
        </pc:spChg>
        <pc:spChg chg="add del mod">
          <ac:chgData name="Нигяр Алыева" userId="4c77dafb7d6c206a" providerId="LiveId" clId="{05C9C1BA-02B9-4470-86A6-4BA1C8ED6C91}" dt="2023-11-01T22:09:48.643" v="348" actId="478"/>
          <ac:spMkLst>
            <pc:docMk/>
            <pc:sldMk cId="1097692916" sldId="258"/>
            <ac:spMk id="43" creationId="{EB873A00-127A-239A-0AB0-504D5D1D101A}"/>
          </ac:spMkLst>
        </pc:spChg>
        <pc:spChg chg="add del mod">
          <ac:chgData name="Нигяр Алыева" userId="4c77dafb7d6c206a" providerId="LiveId" clId="{05C9C1BA-02B9-4470-86A6-4BA1C8ED6C91}" dt="2023-11-01T22:09:32.143" v="343" actId="478"/>
          <ac:spMkLst>
            <pc:docMk/>
            <pc:sldMk cId="1097692916" sldId="258"/>
            <ac:spMk id="44" creationId="{1F34A972-CE12-5142-B4C8-747AA52AC21A}"/>
          </ac:spMkLst>
        </pc:spChg>
        <pc:spChg chg="add del mod">
          <ac:chgData name="Нигяр Алыева" userId="4c77dafb7d6c206a" providerId="LiveId" clId="{05C9C1BA-02B9-4470-86A6-4BA1C8ED6C91}" dt="2023-11-01T22:09:54.785" v="350" actId="478"/>
          <ac:spMkLst>
            <pc:docMk/>
            <pc:sldMk cId="1097692916" sldId="258"/>
            <ac:spMk id="45" creationId="{4D81A6BD-4099-A51B-514D-7FFFFBACCBF9}"/>
          </ac:spMkLst>
        </pc:spChg>
        <pc:spChg chg="add mod">
          <ac:chgData name="Нигяр Алыева" userId="4c77dafb7d6c206a" providerId="LiveId" clId="{05C9C1BA-02B9-4470-86A6-4BA1C8ED6C91}" dt="2023-11-01T22:31:51.796" v="628" actId="1076"/>
          <ac:spMkLst>
            <pc:docMk/>
            <pc:sldMk cId="1097692916" sldId="258"/>
            <ac:spMk id="64" creationId="{32336CE5-FB6D-63D6-9FFB-E7467CE022F8}"/>
          </ac:spMkLst>
        </pc:spChg>
        <pc:spChg chg="add mod">
          <ac:chgData name="Нигяр Алыева" userId="4c77dafb7d6c206a" providerId="LiveId" clId="{05C9C1BA-02B9-4470-86A6-4BA1C8ED6C91}" dt="2023-11-01T22:31:46.471" v="627" actId="1076"/>
          <ac:spMkLst>
            <pc:docMk/>
            <pc:sldMk cId="1097692916" sldId="258"/>
            <ac:spMk id="65" creationId="{EA48A300-7D96-69D6-78BE-AF7761D7D5C5}"/>
          </ac:spMkLst>
        </pc:spChg>
        <pc:spChg chg="add mod">
          <ac:chgData name="Нигяр Алыева" userId="4c77dafb7d6c206a" providerId="LiveId" clId="{05C9C1BA-02B9-4470-86A6-4BA1C8ED6C91}" dt="2023-11-01T22:31:38.196" v="626" actId="1076"/>
          <ac:spMkLst>
            <pc:docMk/>
            <pc:sldMk cId="1097692916" sldId="258"/>
            <ac:spMk id="66" creationId="{FC358F33-CDA4-1AF8-28C1-62730300C829}"/>
          </ac:spMkLst>
        </pc:spChg>
        <pc:spChg chg="add del mod">
          <ac:chgData name="Нигяр Алыева" userId="4c77dafb7d6c206a" providerId="LiveId" clId="{05C9C1BA-02B9-4470-86A6-4BA1C8ED6C91}" dt="2023-11-01T22:05:29.056" v="285" actId="478"/>
          <ac:spMkLst>
            <pc:docMk/>
            <pc:sldMk cId="1097692916" sldId="258"/>
            <ac:spMk id="67" creationId="{DEF0400C-37DE-3F3F-C604-1E70C2460191}"/>
          </ac:spMkLst>
        </pc:spChg>
        <pc:spChg chg="add del mod">
          <ac:chgData name="Нигяр Алыева" userId="4c77dafb7d6c206a" providerId="LiveId" clId="{05C9C1BA-02B9-4470-86A6-4BA1C8ED6C91}" dt="2023-11-01T22:05:36.448" v="288" actId="478"/>
          <ac:spMkLst>
            <pc:docMk/>
            <pc:sldMk cId="1097692916" sldId="258"/>
            <ac:spMk id="68" creationId="{451FAB3A-F4F8-C3D0-4519-AFAB5C32B7E4}"/>
          </ac:spMkLst>
        </pc:spChg>
        <pc:spChg chg="add del mod">
          <ac:chgData name="Нигяр Алыева" userId="4c77dafb7d6c206a" providerId="LiveId" clId="{05C9C1BA-02B9-4470-86A6-4BA1C8ED6C91}" dt="2023-11-01T22:05:25.326" v="283" actId="478"/>
          <ac:spMkLst>
            <pc:docMk/>
            <pc:sldMk cId="1097692916" sldId="258"/>
            <ac:spMk id="69" creationId="{17FC4862-A401-8840-68C1-862D8E5DF861}"/>
          </ac:spMkLst>
        </pc:spChg>
        <pc:spChg chg="add del mod">
          <ac:chgData name="Нигяр Алыева" userId="4c77dafb7d6c206a" providerId="LiveId" clId="{05C9C1BA-02B9-4470-86A6-4BA1C8ED6C91}" dt="2023-11-01T22:10:44.992" v="355" actId="478"/>
          <ac:spMkLst>
            <pc:docMk/>
            <pc:sldMk cId="1097692916" sldId="258"/>
            <ac:spMk id="70" creationId="{B308DCBF-753A-95F7-9E97-FA26B7D0D28B}"/>
          </ac:spMkLst>
        </pc:spChg>
        <pc:spChg chg="add del mod">
          <ac:chgData name="Нигяр Алыева" userId="4c77dafb7d6c206a" providerId="LiveId" clId="{05C9C1BA-02B9-4470-86A6-4BA1C8ED6C91}" dt="2023-11-01T22:11:30.024" v="361" actId="478"/>
          <ac:spMkLst>
            <pc:docMk/>
            <pc:sldMk cId="1097692916" sldId="258"/>
            <ac:spMk id="71" creationId="{9D6E75F1-7521-3C03-3FE4-0B1A59A18982}"/>
          </ac:spMkLst>
        </pc:spChg>
        <pc:spChg chg="add del mod">
          <ac:chgData name="Нигяр Алыева" userId="4c77dafb7d6c206a" providerId="LiveId" clId="{05C9C1BA-02B9-4470-86A6-4BA1C8ED6C91}" dt="2023-11-01T22:09:39.988" v="345" actId="478"/>
          <ac:spMkLst>
            <pc:docMk/>
            <pc:sldMk cId="1097692916" sldId="258"/>
            <ac:spMk id="72" creationId="{2AEBBDB8-D095-C858-8C0C-208D88B0F424}"/>
          </ac:spMkLst>
        </pc:spChg>
        <pc:spChg chg="add del mod">
          <ac:chgData name="Нигяр Алыева" userId="4c77dafb7d6c206a" providerId="LiveId" clId="{05C9C1BA-02B9-4470-86A6-4BA1C8ED6C91}" dt="2023-11-01T22:09:45.215" v="347" actId="478"/>
          <ac:spMkLst>
            <pc:docMk/>
            <pc:sldMk cId="1097692916" sldId="258"/>
            <ac:spMk id="73" creationId="{D0D30402-CC92-4D1B-FAE7-76D3C521920E}"/>
          </ac:spMkLst>
        </pc:spChg>
        <pc:spChg chg="add mod">
          <ac:chgData name="Нигяр Алыева" userId="4c77dafb7d6c206a" providerId="LiveId" clId="{05C9C1BA-02B9-4470-86A6-4BA1C8ED6C91}" dt="2023-11-01T22:32:16.629" v="633" actId="1076"/>
          <ac:spMkLst>
            <pc:docMk/>
            <pc:sldMk cId="1097692916" sldId="258"/>
            <ac:spMk id="88" creationId="{2CC3B564-51E8-324F-566E-3E58933A5B43}"/>
          </ac:spMkLst>
        </pc:spChg>
        <pc:spChg chg="add mod">
          <ac:chgData name="Нигяр Алыева" userId="4c77dafb7d6c206a" providerId="LiveId" clId="{05C9C1BA-02B9-4470-86A6-4BA1C8ED6C91}" dt="2023-11-01T22:32:06.372" v="631" actId="1076"/>
          <ac:spMkLst>
            <pc:docMk/>
            <pc:sldMk cId="1097692916" sldId="258"/>
            <ac:spMk id="89" creationId="{1261ED43-0EBE-9C41-B0CB-71D4C8E07CCE}"/>
          </ac:spMkLst>
        </pc:spChg>
        <pc:spChg chg="add del mod">
          <ac:chgData name="Нигяр Алыева" userId="4c77dafb7d6c206a" providerId="LiveId" clId="{05C9C1BA-02B9-4470-86A6-4BA1C8ED6C91}" dt="2023-11-01T22:31:01.616" v="619" actId="478"/>
          <ac:spMkLst>
            <pc:docMk/>
            <pc:sldMk cId="1097692916" sldId="258"/>
            <ac:spMk id="90" creationId="{EB3574CA-ED98-A819-3088-7D278C734973}"/>
          </ac:spMkLst>
        </pc:spChg>
        <pc:grpChg chg="add del mod">
          <ac:chgData name="Нигяр Алыева" userId="4c77dafb7d6c206a" providerId="LiveId" clId="{05C9C1BA-02B9-4470-86A6-4BA1C8ED6C91}" dt="2023-11-01T22:03:05.499" v="244" actId="478"/>
          <ac:grpSpMkLst>
            <pc:docMk/>
            <pc:sldMk cId="1097692916" sldId="258"/>
            <ac:grpSpMk id="4" creationId="{0EF53FF6-4CFE-AABC-8BEB-08C0F3CE9895}"/>
          </ac:grpSpMkLst>
        </pc:grpChg>
        <pc:grpChg chg="add del mod">
          <ac:chgData name="Нигяр Алыева" userId="4c77dafb7d6c206a" providerId="LiveId" clId="{05C9C1BA-02B9-4470-86A6-4BA1C8ED6C91}" dt="2023-11-01T22:03:07.734" v="245" actId="478"/>
          <ac:grpSpMkLst>
            <pc:docMk/>
            <pc:sldMk cId="1097692916" sldId="258"/>
            <ac:grpSpMk id="7" creationId="{3732165B-0D44-271B-D789-1C1AFC9EB62B}"/>
          </ac:grpSpMkLst>
        </pc:grpChg>
        <pc:grpChg chg="add del mod">
          <ac:chgData name="Нигяр Алыева" userId="4c77dafb7d6c206a" providerId="LiveId" clId="{05C9C1BA-02B9-4470-86A6-4BA1C8ED6C91}" dt="2023-11-01T22:04:23.563" v="260" actId="478"/>
          <ac:grpSpMkLst>
            <pc:docMk/>
            <pc:sldMk cId="1097692916" sldId="258"/>
            <ac:grpSpMk id="19" creationId="{B7FEC938-FD08-5AED-660F-013539316283}"/>
          </ac:grpSpMkLst>
        </pc:grpChg>
        <pc:grpChg chg="mod">
          <ac:chgData name="Нигяр Алыева" userId="4c77dafb7d6c206a" providerId="LiveId" clId="{05C9C1BA-02B9-4470-86A6-4BA1C8ED6C91}" dt="2023-11-01T22:03:00.002" v="243"/>
          <ac:grpSpMkLst>
            <pc:docMk/>
            <pc:sldMk cId="1097692916" sldId="258"/>
            <ac:grpSpMk id="21" creationId="{6A468D1A-15AE-9AAA-6CD3-16A12A8A55E3}"/>
          </ac:grpSpMkLst>
        </pc:grpChg>
        <pc:grpChg chg="add del mod">
          <ac:chgData name="Нигяр Алыева" userId="4c77dafb7d6c206a" providerId="LiveId" clId="{05C9C1BA-02B9-4470-86A6-4BA1C8ED6C91}" dt="2023-11-01T22:05:20.456" v="280" actId="478"/>
          <ac:grpSpMkLst>
            <pc:docMk/>
            <pc:sldMk cId="1097692916" sldId="258"/>
            <ac:grpSpMk id="29" creationId="{06E865EA-F0C5-DAE6-7D97-7E619B264870}"/>
          </ac:grpSpMkLst>
        </pc:grpChg>
        <pc:grpChg chg="mod">
          <ac:chgData name="Нигяр Алыева" userId="4c77dafb7d6c206a" providerId="LiveId" clId="{05C9C1BA-02B9-4470-86A6-4BA1C8ED6C91}" dt="2023-11-01T22:03:00.002" v="243"/>
          <ac:grpSpMkLst>
            <pc:docMk/>
            <pc:sldMk cId="1097692916" sldId="258"/>
            <ac:grpSpMk id="31" creationId="{B6715ADC-CBAF-D6F2-4D82-8EC5D9217558}"/>
          </ac:grpSpMkLst>
        </pc:grpChg>
        <pc:grpChg chg="add mod">
          <ac:chgData name="Нигяр Алыева" userId="4c77dafb7d6c206a" providerId="LiveId" clId="{05C9C1BA-02B9-4470-86A6-4BA1C8ED6C91}" dt="2023-11-01T22:27:45.926" v="574" actId="1076"/>
          <ac:grpSpMkLst>
            <pc:docMk/>
            <pc:sldMk cId="1097692916" sldId="258"/>
            <ac:grpSpMk id="46" creationId="{5EF7E2D1-3678-2369-7754-3911C77F0516}"/>
          </ac:grpSpMkLst>
        </pc:grpChg>
        <pc:grpChg chg="mod">
          <ac:chgData name="Нигяр Алыева" userId="4c77dafb7d6c206a" providerId="LiveId" clId="{05C9C1BA-02B9-4470-86A6-4BA1C8ED6C91}" dt="2023-11-01T22:03:00.002" v="243"/>
          <ac:grpSpMkLst>
            <pc:docMk/>
            <pc:sldMk cId="1097692916" sldId="258"/>
            <ac:grpSpMk id="48" creationId="{79FB8B22-E2C7-64B2-5422-52649D246698}"/>
          </ac:grpSpMkLst>
        </pc:grpChg>
        <pc:grpChg chg="add mod">
          <ac:chgData name="Нигяр Алыева" userId="4c77dafb7d6c206a" providerId="LiveId" clId="{05C9C1BA-02B9-4470-86A6-4BA1C8ED6C91}" dt="2023-11-01T22:29:04.478" v="592" actId="1076"/>
          <ac:grpSpMkLst>
            <pc:docMk/>
            <pc:sldMk cId="1097692916" sldId="258"/>
            <ac:grpSpMk id="55" creationId="{A7F66DED-5223-859E-E189-6E66464614F6}"/>
          </ac:grpSpMkLst>
        </pc:grpChg>
        <pc:grpChg chg="mod">
          <ac:chgData name="Нигяр Алыева" userId="4c77dafb7d6c206a" providerId="LiveId" clId="{05C9C1BA-02B9-4470-86A6-4BA1C8ED6C91}" dt="2023-11-01T22:19:26.146" v="466"/>
          <ac:grpSpMkLst>
            <pc:docMk/>
            <pc:sldMk cId="1097692916" sldId="258"/>
            <ac:grpSpMk id="57" creationId="{24446947-815B-C618-E31D-104B82DD2AC3}"/>
          </ac:grpSpMkLst>
        </pc:grpChg>
        <pc:cxnChg chg="add mod">
          <ac:chgData name="Нигяр Алыева" userId="4c77dafb7d6c206a" providerId="LiveId" clId="{05C9C1BA-02B9-4470-86A6-4BA1C8ED6C91}" dt="2023-11-01T22:48:48.863" v="800" actId="1076"/>
          <ac:cxnSpMkLst>
            <pc:docMk/>
            <pc:sldMk cId="1097692916" sldId="258"/>
            <ac:cxnSpMk id="12" creationId="{DA25D5D9-AAC9-1203-777C-438AC2E8D837}"/>
          </ac:cxnSpMkLst>
        </pc:cxnChg>
        <pc:cxnChg chg="add mod">
          <ac:chgData name="Нигяр Алыева" userId="4c77dafb7d6c206a" providerId="LiveId" clId="{05C9C1BA-02B9-4470-86A6-4BA1C8ED6C91}" dt="2023-11-01T22:48:45.231" v="799" actId="1076"/>
          <ac:cxnSpMkLst>
            <pc:docMk/>
            <pc:sldMk cId="1097692916" sldId="258"/>
            <ac:cxnSpMk id="13" creationId="{6FBC5C2F-9F8A-C8A3-6905-6634D11C1B7A}"/>
          </ac:cxnSpMkLst>
        </pc:cxnChg>
        <pc:cxnChg chg="add mod">
          <ac:chgData name="Нигяр Алыева" userId="4c77dafb7d6c206a" providerId="LiveId" clId="{05C9C1BA-02B9-4470-86A6-4BA1C8ED6C91}" dt="2023-11-01T22:48:40.407" v="798" actId="1076"/>
          <ac:cxnSpMkLst>
            <pc:docMk/>
            <pc:sldMk cId="1097692916" sldId="258"/>
            <ac:cxnSpMk id="14" creationId="{FBAE6932-F290-1F99-B6E9-5DBAC463DBA8}"/>
          </ac:cxnSpMkLst>
        </pc:cxnChg>
        <pc:cxnChg chg="add del mod">
          <ac:chgData name="Нигяр Алыева" userId="4c77dafb7d6c206a" providerId="LiveId" clId="{05C9C1BA-02B9-4470-86A6-4BA1C8ED6C91}" dt="2023-11-01T22:09:17.980" v="340" actId="478"/>
          <ac:cxnSpMkLst>
            <pc:docMk/>
            <pc:sldMk cId="1097692916" sldId="258"/>
            <ac:cxnSpMk id="15" creationId="{A34279C1-C261-E278-B13F-E9862FD922B5}"/>
          </ac:cxnSpMkLst>
        </pc:cxnChg>
        <pc:cxnChg chg="add mod">
          <ac:chgData name="Нигяр Алыева" userId="4c77dafb7d6c206a" providerId="LiveId" clId="{05C9C1BA-02B9-4470-86A6-4BA1C8ED6C91}" dt="2023-11-01T22:48:25.058" v="794" actId="1076"/>
          <ac:cxnSpMkLst>
            <pc:docMk/>
            <pc:sldMk cId="1097692916" sldId="258"/>
            <ac:cxnSpMk id="16" creationId="{0394D37D-716D-EE83-5193-76BBFAB21A79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20" creationId="{5A84B69F-6D64-C9A8-4029-00FDF392B9E8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22" creationId="{A35B9636-B45A-F79D-B150-FE5CEDD18BC8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23" creationId="{3CA9A7A7-0B8F-B27C-38C5-3F4C7C7F4016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24" creationId="{5FCB1B83-1D9D-ED2C-76BF-627A0DB41A8C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25" creationId="{F248C9D3-D9F7-80E4-CA15-1729CAC4509F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26" creationId="{6C301B3D-83CF-B2BB-F862-17235BF49016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27" creationId="{EDACF833-FB70-5B24-C6DC-8A30C9D69875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30" creationId="{92BE6027-7801-1F06-2755-7ED099D48BD7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32" creationId="{F40BE95F-8B53-B4AB-9DB7-710B76E4730A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33" creationId="{E40DC84C-2881-6265-AB2B-4FBC9B6D6C36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34" creationId="{1D738E42-7258-B5D8-D867-943016F8CBC7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35" creationId="{48ED418D-95C6-7702-8774-E19BF2D3D817}"/>
          </ac:cxnSpMkLst>
        </pc:cxnChg>
        <pc:cxnChg chg="del mod">
          <ac:chgData name="Нигяр Алыева" userId="4c77dafb7d6c206a" providerId="LiveId" clId="{05C9C1BA-02B9-4470-86A6-4BA1C8ED6C91}" dt="2023-11-01T22:05:14.073" v="278" actId="478"/>
          <ac:cxnSpMkLst>
            <pc:docMk/>
            <pc:sldMk cId="1097692916" sldId="258"/>
            <ac:cxnSpMk id="36" creationId="{22B6074B-DE45-E9B7-D96D-3235B9A78E15}"/>
          </ac:cxnSpMkLst>
        </pc:cxnChg>
        <pc:cxnChg chg="mod">
          <ac:chgData name="Нигяр Алыева" userId="4c77dafb7d6c206a" providerId="LiveId" clId="{05C9C1BA-02B9-4470-86A6-4BA1C8ED6C91}" dt="2023-11-01T22:03:00.002" v="243"/>
          <ac:cxnSpMkLst>
            <pc:docMk/>
            <pc:sldMk cId="1097692916" sldId="258"/>
            <ac:cxnSpMk id="37" creationId="{CEC7B9E8-F17A-1B11-40A4-B0B57EB5A080}"/>
          </ac:cxnSpMkLst>
        </pc:cxnChg>
        <pc:cxnChg chg="mod">
          <ac:chgData name="Нигяр Алыева" userId="4c77dafb7d6c206a" providerId="LiveId" clId="{05C9C1BA-02B9-4470-86A6-4BA1C8ED6C91}" dt="2023-11-01T22:14:45.176" v="413" actId="14100"/>
          <ac:cxnSpMkLst>
            <pc:docMk/>
            <pc:sldMk cId="1097692916" sldId="258"/>
            <ac:cxnSpMk id="47" creationId="{3B03F235-397B-5C0D-4F1A-CF086A487999}"/>
          </ac:cxnSpMkLst>
        </pc:cxnChg>
        <pc:cxnChg chg="mod">
          <ac:chgData name="Нигяр Алыева" userId="4c77dafb7d6c206a" providerId="LiveId" clId="{05C9C1BA-02B9-4470-86A6-4BA1C8ED6C91}" dt="2023-11-01T22:17:55.219" v="450" actId="14100"/>
          <ac:cxnSpMkLst>
            <pc:docMk/>
            <pc:sldMk cId="1097692916" sldId="258"/>
            <ac:cxnSpMk id="49" creationId="{616C37B7-0798-42A6-122E-4F8300AFA209}"/>
          </ac:cxnSpMkLst>
        </pc:cxnChg>
        <pc:cxnChg chg="mod">
          <ac:chgData name="Нигяр Алыева" userId="4c77dafb7d6c206a" providerId="LiveId" clId="{05C9C1BA-02B9-4470-86A6-4BA1C8ED6C91}" dt="2023-11-01T22:13:00.415" v="387" actId="1076"/>
          <ac:cxnSpMkLst>
            <pc:docMk/>
            <pc:sldMk cId="1097692916" sldId="258"/>
            <ac:cxnSpMk id="50" creationId="{B981ACB8-94FD-7AA9-FACE-A85DDD663F90}"/>
          </ac:cxnSpMkLst>
        </pc:cxnChg>
        <pc:cxnChg chg="mod">
          <ac:chgData name="Нигяр Алыева" userId="4c77dafb7d6c206a" providerId="LiveId" clId="{05C9C1BA-02B9-4470-86A6-4BA1C8ED6C91}" dt="2023-11-01T22:17:39.424" v="447" actId="14100"/>
          <ac:cxnSpMkLst>
            <pc:docMk/>
            <pc:sldMk cId="1097692916" sldId="258"/>
            <ac:cxnSpMk id="51" creationId="{A2DD31C5-9E1C-BB23-181F-A7DABEFE6B16}"/>
          </ac:cxnSpMkLst>
        </pc:cxnChg>
        <pc:cxnChg chg="mod">
          <ac:chgData name="Нигяр Алыева" userId="4c77dafb7d6c206a" providerId="LiveId" clId="{05C9C1BA-02B9-4470-86A6-4BA1C8ED6C91}" dt="2023-11-01T22:14:39.646" v="411" actId="1076"/>
          <ac:cxnSpMkLst>
            <pc:docMk/>
            <pc:sldMk cId="1097692916" sldId="258"/>
            <ac:cxnSpMk id="52" creationId="{C1DE6F79-1286-CDD0-E57B-F3052A330B7B}"/>
          </ac:cxnSpMkLst>
        </pc:cxnChg>
        <pc:cxnChg chg="del mod">
          <ac:chgData name="Нигяр Алыева" userId="4c77dafb7d6c206a" providerId="LiveId" clId="{05C9C1BA-02B9-4470-86A6-4BA1C8ED6C91}" dt="2023-11-01T22:11:51.937" v="371" actId="478"/>
          <ac:cxnSpMkLst>
            <pc:docMk/>
            <pc:sldMk cId="1097692916" sldId="258"/>
            <ac:cxnSpMk id="53" creationId="{B1A156DD-2267-1356-B9E6-835D303DCBDC}"/>
          </ac:cxnSpMkLst>
        </pc:cxnChg>
        <pc:cxnChg chg="del mod">
          <ac:chgData name="Нигяр Алыева" userId="4c77dafb7d6c206a" providerId="LiveId" clId="{05C9C1BA-02B9-4470-86A6-4BA1C8ED6C91}" dt="2023-11-01T22:12:49.322" v="385" actId="478"/>
          <ac:cxnSpMkLst>
            <pc:docMk/>
            <pc:sldMk cId="1097692916" sldId="258"/>
            <ac:cxnSpMk id="54" creationId="{D4EA53A1-73BF-3F0B-C45E-B2AC707E3E7D}"/>
          </ac:cxnSpMkLst>
        </pc:cxnChg>
        <pc:cxnChg chg="mod">
          <ac:chgData name="Нигяр Алыева" userId="4c77dafb7d6c206a" providerId="LiveId" clId="{05C9C1BA-02B9-4470-86A6-4BA1C8ED6C91}" dt="2023-11-01T22:47:53.313" v="785" actId="1076"/>
          <ac:cxnSpMkLst>
            <pc:docMk/>
            <pc:sldMk cId="1097692916" sldId="258"/>
            <ac:cxnSpMk id="56" creationId="{A960FDF6-7D80-BFA5-520B-B4E00E6083A7}"/>
          </ac:cxnSpMkLst>
        </pc:cxnChg>
        <pc:cxnChg chg="mod">
          <ac:chgData name="Нигяр Алыева" userId="4c77dafb7d6c206a" providerId="LiveId" clId="{05C9C1BA-02B9-4470-86A6-4BA1C8ED6C91}" dt="2023-11-01T22:25:03.049" v="537" actId="1076"/>
          <ac:cxnSpMkLst>
            <pc:docMk/>
            <pc:sldMk cId="1097692916" sldId="258"/>
            <ac:cxnSpMk id="58" creationId="{428EE7CF-EBBF-8BDF-C08F-2D814E79070B}"/>
          </ac:cxnSpMkLst>
        </pc:cxnChg>
        <pc:cxnChg chg="mod">
          <ac:chgData name="Нигяр Алыева" userId="4c77dafb7d6c206a" providerId="LiveId" clId="{05C9C1BA-02B9-4470-86A6-4BA1C8ED6C91}" dt="2023-11-01T22:23:48.716" v="518" actId="1076"/>
          <ac:cxnSpMkLst>
            <pc:docMk/>
            <pc:sldMk cId="1097692916" sldId="258"/>
            <ac:cxnSpMk id="59" creationId="{FCE5E5C5-A00E-9F98-4CD2-72DD54EA2628}"/>
          </ac:cxnSpMkLst>
        </pc:cxnChg>
        <pc:cxnChg chg="mod">
          <ac:chgData name="Нигяр Алыева" userId="4c77dafb7d6c206a" providerId="LiveId" clId="{05C9C1BA-02B9-4470-86A6-4BA1C8ED6C91}" dt="2023-11-01T22:32:10.625" v="632" actId="14100"/>
          <ac:cxnSpMkLst>
            <pc:docMk/>
            <pc:sldMk cId="1097692916" sldId="258"/>
            <ac:cxnSpMk id="60" creationId="{545D70C5-78C7-CA47-AB73-8B6B81F497A2}"/>
          </ac:cxnSpMkLst>
        </pc:cxnChg>
        <pc:cxnChg chg="mod">
          <ac:chgData name="Нигяр Алыева" userId="4c77dafb7d6c206a" providerId="LiveId" clId="{05C9C1BA-02B9-4470-86A6-4BA1C8ED6C91}" dt="2023-11-01T22:31:57.313" v="629" actId="14100"/>
          <ac:cxnSpMkLst>
            <pc:docMk/>
            <pc:sldMk cId="1097692916" sldId="258"/>
            <ac:cxnSpMk id="61" creationId="{B3B79AB5-CA95-8117-474D-7692C94DD542}"/>
          </ac:cxnSpMkLst>
        </pc:cxnChg>
        <pc:cxnChg chg="mod">
          <ac:chgData name="Нигяр Алыева" userId="4c77dafb7d6c206a" providerId="LiveId" clId="{05C9C1BA-02B9-4470-86A6-4BA1C8ED6C91}" dt="2023-11-01T22:32:02.379" v="630" actId="14100"/>
          <ac:cxnSpMkLst>
            <pc:docMk/>
            <pc:sldMk cId="1097692916" sldId="258"/>
            <ac:cxnSpMk id="62" creationId="{9C3C9ABA-31D1-B6DC-D0D2-58FF4B6DF0F5}"/>
          </ac:cxnSpMkLst>
        </pc:cxnChg>
        <pc:cxnChg chg="mod">
          <ac:chgData name="Нигяр Алыева" userId="4c77dafb7d6c206a" providerId="LiveId" clId="{05C9C1BA-02B9-4470-86A6-4BA1C8ED6C91}" dt="2023-11-01T22:31:34.021" v="625" actId="1076"/>
          <ac:cxnSpMkLst>
            <pc:docMk/>
            <pc:sldMk cId="1097692916" sldId="258"/>
            <ac:cxnSpMk id="63" creationId="{7456BBF0-B578-0C71-563A-3128BE49A3E6}"/>
          </ac:cxnSpMkLst>
        </pc:cxnChg>
        <pc:cxnChg chg="add mod">
          <ac:chgData name="Нигяр Алыева" userId="4c77dafb7d6c206a" providerId="LiveId" clId="{05C9C1BA-02B9-4470-86A6-4BA1C8ED6C91}" dt="2023-11-01T22:48:18.768" v="792" actId="1076"/>
          <ac:cxnSpMkLst>
            <pc:docMk/>
            <pc:sldMk cId="1097692916" sldId="258"/>
            <ac:cxnSpMk id="74" creationId="{32DEB85B-F02B-EA37-EDA3-56A2827FF2E8}"/>
          </ac:cxnSpMkLst>
        </pc:cxnChg>
        <pc:cxnChg chg="add mod">
          <ac:chgData name="Нигяр Алыева" userId="4c77dafb7d6c206a" providerId="LiveId" clId="{05C9C1BA-02B9-4470-86A6-4BA1C8ED6C91}" dt="2023-11-01T22:32:20.794" v="634" actId="14100"/>
          <ac:cxnSpMkLst>
            <pc:docMk/>
            <pc:sldMk cId="1097692916" sldId="258"/>
            <ac:cxnSpMk id="97" creationId="{9AD3464F-AB66-50BF-57F8-C9071F75CE29}"/>
          </ac:cxnSpMkLst>
        </pc:cxnChg>
      </pc:sldChg>
      <pc:sldChg chg="addSp delSp modSp add mod modTransition">
        <pc:chgData name="Нигяр Алыева" userId="4c77dafb7d6c206a" providerId="LiveId" clId="{05C9C1BA-02B9-4470-86A6-4BA1C8ED6C91}" dt="2023-11-02T04:26:47.169" v="3258" actId="207"/>
        <pc:sldMkLst>
          <pc:docMk/>
          <pc:sldMk cId="4004776362" sldId="259"/>
        </pc:sldMkLst>
        <pc:spChg chg="add mod">
          <ac:chgData name="Нигяр Алыева" userId="4c77dafb7d6c206a" providerId="LiveId" clId="{05C9C1BA-02B9-4470-86A6-4BA1C8ED6C91}" dt="2023-11-01T22:37:27.096" v="649" actId="207"/>
          <ac:spMkLst>
            <pc:docMk/>
            <pc:sldMk cId="4004776362" sldId="259"/>
            <ac:spMk id="2" creationId="{48320495-F917-4890-63FF-18BE4BE6C923}"/>
          </ac:spMkLst>
        </pc:spChg>
        <pc:spChg chg="add mod">
          <ac:chgData name="Нигяр Алыева" userId="4c77dafb7d6c206a" providerId="LiveId" clId="{05C9C1BA-02B9-4470-86A6-4BA1C8ED6C91}" dt="2023-11-02T04:26:47.169" v="3258" actId="207"/>
          <ac:spMkLst>
            <pc:docMk/>
            <pc:sldMk cId="4004776362" sldId="259"/>
            <ac:spMk id="4" creationId="{C9BE5FE4-830B-BBDB-2ACB-0E17CD19B7CE}"/>
          </ac:spMkLst>
        </pc:spChg>
        <pc:spChg chg="add del mod">
          <ac:chgData name="Нигяр Алыева" userId="4c77dafb7d6c206a" providerId="LiveId" clId="{05C9C1BA-02B9-4470-86A6-4BA1C8ED6C91}" dt="2023-11-01T22:45:43.029" v="762" actId="478"/>
          <ac:spMkLst>
            <pc:docMk/>
            <pc:sldMk cId="4004776362" sldId="259"/>
            <ac:spMk id="5" creationId="{92D6F414-2A34-5F71-EE6E-D1CAECF41613}"/>
          </ac:spMkLst>
        </pc:spChg>
        <pc:spChg chg="add mod">
          <ac:chgData name="Нигяр Алыева" userId="4c77dafb7d6c206a" providerId="LiveId" clId="{05C9C1BA-02B9-4470-86A6-4BA1C8ED6C91}" dt="2023-11-01T22:46:28.657" v="772" actId="1076"/>
          <ac:spMkLst>
            <pc:docMk/>
            <pc:sldMk cId="4004776362" sldId="259"/>
            <ac:spMk id="6" creationId="{21E2AB06-ECF1-98A1-482E-F0614AA8C583}"/>
          </ac:spMkLst>
        </pc:spChg>
        <pc:spChg chg="add mod">
          <ac:chgData name="Нигяр Алыева" userId="4c77dafb7d6c206a" providerId="LiveId" clId="{05C9C1BA-02B9-4470-86A6-4BA1C8ED6C91}" dt="2023-11-02T04:26:44.946" v="3256" actId="207"/>
          <ac:spMkLst>
            <pc:docMk/>
            <pc:sldMk cId="4004776362" sldId="259"/>
            <ac:spMk id="8" creationId="{CFCDEE7E-AE5C-0841-A38F-A075EBBC12ED}"/>
          </ac:spMkLst>
        </pc:spChg>
        <pc:spChg chg="add mod">
          <ac:chgData name="Нигяр Алыева" userId="4c77dafb7d6c206a" providerId="LiveId" clId="{05C9C1BA-02B9-4470-86A6-4BA1C8ED6C91}" dt="2023-11-01T22:46:34.993" v="774" actId="1076"/>
          <ac:spMkLst>
            <pc:docMk/>
            <pc:sldMk cId="4004776362" sldId="259"/>
            <ac:spMk id="9" creationId="{FA6E3E90-77B6-553B-3996-E4454B1E26C4}"/>
          </ac:spMkLst>
        </pc:spChg>
        <pc:spChg chg="add del mod">
          <ac:chgData name="Нигяр Алыева" userId="4c77dafb7d6c206a" providerId="LiveId" clId="{05C9C1BA-02B9-4470-86A6-4BA1C8ED6C91}" dt="2023-11-01T22:45:21.056" v="756" actId="478"/>
          <ac:spMkLst>
            <pc:docMk/>
            <pc:sldMk cId="4004776362" sldId="259"/>
            <ac:spMk id="10" creationId="{83EDA27C-EBB0-238B-0F19-C5F0E974FCAA}"/>
          </ac:spMkLst>
        </pc:spChg>
        <pc:spChg chg="add mod ord">
          <ac:chgData name="Нигяр Алыева" userId="4c77dafb7d6c206a" providerId="LiveId" clId="{05C9C1BA-02B9-4470-86A6-4BA1C8ED6C91}" dt="2023-11-01T22:46:50.488" v="776" actId="14100"/>
          <ac:spMkLst>
            <pc:docMk/>
            <pc:sldMk cId="4004776362" sldId="259"/>
            <ac:spMk id="11" creationId="{DC77E2B0-FF9E-C1A4-DE7B-2BD4F8642785}"/>
          </ac:spMkLst>
        </pc:spChg>
      </pc:sldChg>
      <pc:sldChg chg="addSp modSp add mod modTransition">
        <pc:chgData name="Нигяр Алыева" userId="4c77dafb7d6c206a" providerId="LiveId" clId="{05C9C1BA-02B9-4470-86A6-4BA1C8ED6C91}" dt="2023-11-02T04:27:12.204" v="3259" actId="207"/>
        <pc:sldMkLst>
          <pc:docMk/>
          <pc:sldMk cId="174375057" sldId="260"/>
        </pc:sldMkLst>
        <pc:spChg chg="add mod">
          <ac:chgData name="Нигяр Алыева" userId="4c77dafb7d6c206a" providerId="LiveId" clId="{05C9C1BA-02B9-4470-86A6-4BA1C8ED6C91}" dt="2023-11-02T00:03:50.271" v="864" actId="20577"/>
          <ac:spMkLst>
            <pc:docMk/>
            <pc:sldMk cId="174375057" sldId="260"/>
            <ac:spMk id="3" creationId="{F2BF0DCE-FB21-D2FB-DD0F-CB4BCF5E52EB}"/>
          </ac:spMkLst>
        </pc:spChg>
        <pc:spChg chg="add mod ord">
          <ac:chgData name="Нигяр Алыева" userId="4c77dafb7d6c206a" providerId="LiveId" clId="{05C9C1BA-02B9-4470-86A6-4BA1C8ED6C91}" dt="2023-11-02T04:27:12.204" v="3259" actId="207"/>
          <ac:spMkLst>
            <pc:docMk/>
            <pc:sldMk cId="174375057" sldId="260"/>
            <ac:spMk id="5" creationId="{CC701C21-17D9-1618-504B-60EEF2F0FC26}"/>
          </ac:spMkLst>
        </pc:spChg>
        <pc:spChg chg="add mod">
          <ac:chgData name="Нигяр Алыева" userId="4c77dafb7d6c206a" providerId="LiveId" clId="{05C9C1BA-02B9-4470-86A6-4BA1C8ED6C91}" dt="2023-11-02T00:04:33.442" v="874" actId="1076"/>
          <ac:spMkLst>
            <pc:docMk/>
            <pc:sldMk cId="174375057" sldId="260"/>
            <ac:spMk id="6" creationId="{E64672A0-D52E-2933-885C-630C8083EE36}"/>
          </ac:spMkLst>
        </pc:spChg>
        <pc:cxnChg chg="add mod">
          <ac:chgData name="Нигяр Алыева" userId="4c77dafb7d6c206a" providerId="LiveId" clId="{05C9C1BA-02B9-4470-86A6-4BA1C8ED6C91}" dt="2023-11-02T00:04:23.103" v="873" actId="14100"/>
          <ac:cxnSpMkLst>
            <pc:docMk/>
            <pc:sldMk cId="174375057" sldId="260"/>
            <ac:cxnSpMk id="7" creationId="{1F3B2F1E-E330-D65B-E38A-0FEA63F32F4B}"/>
          </ac:cxnSpMkLst>
        </pc:cxnChg>
      </pc:sldChg>
      <pc:sldChg chg="addSp modSp add mod modTransition">
        <pc:chgData name="Нигяр Алыева" userId="4c77dafb7d6c206a" providerId="LiveId" clId="{05C9C1BA-02B9-4470-86A6-4BA1C8ED6C91}" dt="2023-11-02T01:17:53.950" v="1280"/>
        <pc:sldMkLst>
          <pc:docMk/>
          <pc:sldMk cId="1680159506" sldId="261"/>
        </pc:sldMkLst>
        <pc:spChg chg="add mod ord">
          <ac:chgData name="Нигяр Алыева" userId="4c77dafb7d6c206a" providerId="LiveId" clId="{05C9C1BA-02B9-4470-86A6-4BA1C8ED6C91}" dt="2023-11-02T00:11:13.078" v="917" actId="14100"/>
          <ac:spMkLst>
            <pc:docMk/>
            <pc:sldMk cId="1680159506" sldId="261"/>
            <ac:spMk id="3" creationId="{2E14D0C1-B030-F08F-2B81-51DADDFDBE26}"/>
          </ac:spMkLst>
        </pc:spChg>
        <pc:spChg chg="add mod">
          <ac:chgData name="Нигяр Алыева" userId="4c77dafb7d6c206a" providerId="LiveId" clId="{05C9C1BA-02B9-4470-86A6-4BA1C8ED6C91}" dt="2023-11-02T00:10:34.813" v="910" actId="1076"/>
          <ac:spMkLst>
            <pc:docMk/>
            <pc:sldMk cId="1680159506" sldId="261"/>
            <ac:spMk id="4" creationId="{59B29135-F301-EB9C-1CBA-3C2C95CB1D73}"/>
          </ac:spMkLst>
        </pc:spChg>
        <pc:spChg chg="add mod">
          <ac:chgData name="Нигяр Алыева" userId="4c77dafb7d6c206a" providerId="LiveId" clId="{05C9C1BA-02B9-4470-86A6-4BA1C8ED6C91}" dt="2023-11-02T00:11:06.349" v="916" actId="1076"/>
          <ac:spMkLst>
            <pc:docMk/>
            <pc:sldMk cId="1680159506" sldId="261"/>
            <ac:spMk id="5" creationId="{99F072B4-4385-2A9A-AA70-9E4A543C1743}"/>
          </ac:spMkLst>
        </pc:spChg>
        <pc:picChg chg="add mod">
          <ac:chgData name="Нигяр Алыева" userId="4c77dafb7d6c206a" providerId="LiveId" clId="{05C9C1BA-02B9-4470-86A6-4BA1C8ED6C91}" dt="2023-11-02T00:10:23.045" v="907" actId="1076"/>
          <ac:picMkLst>
            <pc:docMk/>
            <pc:sldMk cId="1680159506" sldId="261"/>
            <ac:picMk id="2" creationId="{7D3F54F8-815E-2BE6-F989-2046CACAB1D0}"/>
          </ac:picMkLst>
        </pc:picChg>
      </pc:sldChg>
      <pc:sldChg chg="addSp delSp modSp add mod modTransition setBg">
        <pc:chgData name="Нигяр Алыева" userId="4c77dafb7d6c206a" providerId="LiveId" clId="{05C9C1BA-02B9-4470-86A6-4BA1C8ED6C91}" dt="2023-11-02T01:18:54.136" v="1282" actId="14100"/>
        <pc:sldMkLst>
          <pc:docMk/>
          <pc:sldMk cId="3363518556" sldId="262"/>
        </pc:sldMkLst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" creationId="{9E146BE8-7FD5-2631-E5E2-6E6BB51D7B66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21" creationId="{83EE4F98-42B3-AB27-FAA5-44746E721A9A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22" creationId="{031BA239-FD95-2AD4-66F0-21788619AE3D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25" creationId="{CED1BC46-2D45-23E4-C9DA-7AF6ED06411C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26" creationId="{1895FA13-2F03-C2C7-2819-EC2141D3793B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27" creationId="{0E7B7DAF-84B4-D7C6-9397-62C7248CEAFF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28" creationId="{55F6B65F-DADE-DCC1-E587-165BEBF194B1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29" creationId="{D98F5433-2645-0C3D-66BC-70077AC27372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0" creationId="{51B1E096-2E2F-A305-008C-917B45657BBE}"/>
          </ac:spMkLst>
        </pc:spChg>
        <pc:spChg chg="add del mod">
          <ac:chgData name="Нигяр Алыева" userId="4c77dafb7d6c206a" providerId="LiveId" clId="{05C9C1BA-02B9-4470-86A6-4BA1C8ED6C91}" dt="2023-11-02T01:02:42.223" v="1088" actId="478"/>
          <ac:spMkLst>
            <pc:docMk/>
            <pc:sldMk cId="3363518556" sldId="262"/>
            <ac:spMk id="31" creationId="{CBB44515-B035-F172-6A1F-265513534359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2" creationId="{765059E0-D9E4-AE5E-0C8E-9DD402BAB5A4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3" creationId="{E538BFFA-16EA-93A3-F5FD-457284437C65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4" creationId="{1FB61B78-8E80-FAFD-D010-68A1BE5B546A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6" creationId="{4BB74C4A-1F31-78D0-A41C-0FEC4187904A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7" creationId="{0A04905E-37F2-DABF-9E5D-1B57DA071F37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8" creationId="{6546EB91-04B6-B879-A8EF-082258A375AE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39" creationId="{57EAE335-8033-1869-1263-04B029860DC6}"/>
          </ac:spMkLst>
        </pc:spChg>
        <pc:spChg chg="add mod">
          <ac:chgData name="Нигяр Алыева" userId="4c77dafb7d6c206a" providerId="LiveId" clId="{05C9C1BA-02B9-4470-86A6-4BA1C8ED6C91}" dt="2023-11-02T01:16:01.438" v="1259" actId="207"/>
          <ac:spMkLst>
            <pc:docMk/>
            <pc:sldMk cId="3363518556" sldId="262"/>
            <ac:spMk id="40" creationId="{649BD635-7723-C7FA-7010-FDA97D861E7C}"/>
          </ac:spMkLst>
        </pc:sp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4" creationId="{7D867609-4822-D072-D958-91877A02B649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5" creationId="{BC44FC77-684A-D9ED-66EA-DD4CD0020A10}"/>
          </ac:cxnSpMkLst>
        </pc:cxnChg>
        <pc:cxnChg chg="add mod">
          <ac:chgData name="Нигяр Алыева" userId="4c77dafb7d6c206a" providerId="LiveId" clId="{05C9C1BA-02B9-4470-86A6-4BA1C8ED6C91}" dt="2023-11-02T01:18:54.136" v="1282" actId="14100"/>
          <ac:cxnSpMkLst>
            <pc:docMk/>
            <pc:sldMk cId="3363518556" sldId="262"/>
            <ac:cxnSpMk id="6" creationId="{532D4F97-7A1C-B192-F045-0B45ECCCCC84}"/>
          </ac:cxnSpMkLst>
        </pc:cxnChg>
        <pc:cxnChg chg="add mod">
          <ac:chgData name="Нигяр Алыева" userId="4c77dafb7d6c206a" providerId="LiveId" clId="{05C9C1BA-02B9-4470-86A6-4BA1C8ED6C91}" dt="2023-11-02T00:50:11.782" v="946" actId="571"/>
          <ac:cxnSpMkLst>
            <pc:docMk/>
            <pc:sldMk cId="3363518556" sldId="262"/>
            <ac:cxnSpMk id="7" creationId="{2448F4E1-718B-F1CC-5568-7330D0BCEE5F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0" creationId="{70759908-8201-C8E8-5132-48F52D66C26B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1" creationId="{F3ADD015-B7C8-6968-58D7-45422DDACB63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2" creationId="{0C43E179-B143-6F00-E189-2E3C8F31419A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3" creationId="{C526388C-E3DD-D263-84E1-0DD62D36CD3B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4" creationId="{568CB954-46A4-FAF9-B207-B29E2C293914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5" creationId="{40C8AFCB-10A0-A6BD-FEA5-B3D5632AA3DE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6" creationId="{2A9DAC91-7577-A224-E5AF-90A5FE0B9757}"/>
          </ac:cxnSpMkLst>
        </pc:cxnChg>
        <pc:cxnChg chg="add mod">
          <ac:chgData name="Нигяр Алыева" userId="4c77dafb7d6c206a" providerId="LiveId" clId="{05C9C1BA-02B9-4470-86A6-4BA1C8ED6C91}" dt="2023-11-02T01:12:59.636" v="1221" actId="1076"/>
          <ac:cxnSpMkLst>
            <pc:docMk/>
            <pc:sldMk cId="3363518556" sldId="262"/>
            <ac:cxnSpMk id="17" creationId="{3FE04293-C208-2368-B164-9F9A005D159E}"/>
          </ac:cxnSpMkLst>
        </pc:cxnChg>
      </pc:sldChg>
      <pc:sldChg chg="addSp modSp add mod modTransition">
        <pc:chgData name="Нигяр Алыева" userId="4c77dafb7d6c206a" providerId="LiveId" clId="{05C9C1BA-02B9-4470-86A6-4BA1C8ED6C91}" dt="2023-11-02T01:20:03.938" v="1292" actId="207"/>
        <pc:sldMkLst>
          <pc:docMk/>
          <pc:sldMk cId="147432127" sldId="263"/>
        </pc:sldMkLst>
        <pc:spChg chg="add mod">
          <ac:chgData name="Нигяр Алыева" userId="4c77dafb7d6c206a" providerId="LiveId" clId="{05C9C1BA-02B9-4470-86A6-4BA1C8ED6C91}" dt="2023-11-02T01:17:05.269" v="1273" actId="1076"/>
          <ac:spMkLst>
            <pc:docMk/>
            <pc:sldMk cId="147432127" sldId="263"/>
            <ac:spMk id="2" creationId="{9038D93C-CFD2-BDDE-4811-9CFF55A5F9E8}"/>
          </ac:spMkLst>
        </pc:spChg>
        <pc:spChg chg="add mod">
          <ac:chgData name="Нигяр Алыева" userId="4c77dafb7d6c206a" providerId="LiveId" clId="{05C9C1BA-02B9-4470-86A6-4BA1C8ED6C91}" dt="2023-11-02T01:15:08.992" v="1249" actId="1076"/>
          <ac:spMkLst>
            <pc:docMk/>
            <pc:sldMk cId="147432127" sldId="263"/>
            <ac:spMk id="3" creationId="{754E782C-5683-EF4C-0EEC-A4AEEDE54D37}"/>
          </ac:spMkLst>
        </pc:spChg>
        <pc:spChg chg="add mod">
          <ac:chgData name="Нигяр Алыева" userId="4c77dafb7d6c206a" providerId="LiveId" clId="{05C9C1BA-02B9-4470-86A6-4BA1C8ED6C91}" dt="2023-11-02T01:20:03.938" v="1292" actId="207"/>
          <ac:spMkLst>
            <pc:docMk/>
            <pc:sldMk cId="147432127" sldId="263"/>
            <ac:spMk id="4" creationId="{3069FF08-355B-DC1A-078C-4BD86EBA5B2B}"/>
          </ac:spMkLst>
        </pc:spChg>
        <pc:spChg chg="add mod">
          <ac:chgData name="Нигяр Алыева" userId="4c77dafb7d6c206a" providerId="LiveId" clId="{05C9C1BA-02B9-4470-86A6-4BA1C8ED6C91}" dt="2023-11-02T01:17:38.834" v="1278" actId="208"/>
          <ac:spMkLst>
            <pc:docMk/>
            <pc:sldMk cId="147432127" sldId="263"/>
            <ac:spMk id="5" creationId="{521620FA-6E6E-0B8B-BCFE-10858B335938}"/>
          </ac:spMkLst>
        </pc:spChg>
        <pc:spChg chg="add mod">
          <ac:chgData name="Нигяр Алыева" userId="4c77dafb7d6c206a" providerId="LiveId" clId="{05C9C1BA-02B9-4470-86A6-4BA1C8ED6C91}" dt="2023-11-02T01:20:00.612" v="1291" actId="207"/>
          <ac:spMkLst>
            <pc:docMk/>
            <pc:sldMk cId="147432127" sldId="263"/>
            <ac:spMk id="6" creationId="{17FCA40B-27E5-6910-2007-D2CC3B99E667}"/>
          </ac:spMkLst>
        </pc:spChg>
        <pc:spChg chg="add mod">
          <ac:chgData name="Нигяр Алыева" userId="4c77dafb7d6c206a" providerId="LiveId" clId="{05C9C1BA-02B9-4470-86A6-4BA1C8ED6C91}" dt="2023-11-02T01:14:37.690" v="1243" actId="207"/>
          <ac:spMkLst>
            <pc:docMk/>
            <pc:sldMk cId="147432127" sldId="263"/>
            <ac:spMk id="7" creationId="{BE1E4770-B341-8BB6-3CF7-9DF7503D553A}"/>
          </ac:spMkLst>
        </pc:spChg>
        <pc:spChg chg="add mod">
          <ac:chgData name="Нигяр Алыева" userId="4c77dafb7d6c206a" providerId="LiveId" clId="{05C9C1BA-02B9-4470-86A6-4BA1C8ED6C91}" dt="2023-11-02T01:14:19.713" v="1240" actId="1076"/>
          <ac:spMkLst>
            <pc:docMk/>
            <pc:sldMk cId="147432127" sldId="263"/>
            <ac:spMk id="8" creationId="{2EC66E45-1AB6-BC91-4CB5-B156969CEE5E}"/>
          </ac:spMkLst>
        </pc:spChg>
        <pc:spChg chg="add mod">
          <ac:chgData name="Нигяр Алыева" userId="4c77dafb7d6c206a" providerId="LiveId" clId="{05C9C1BA-02B9-4470-86A6-4BA1C8ED6C91}" dt="2023-11-02T01:17:27.078" v="1277" actId="207"/>
          <ac:spMkLst>
            <pc:docMk/>
            <pc:sldMk cId="147432127" sldId="263"/>
            <ac:spMk id="9" creationId="{4B6A01EA-C472-F206-FA36-2AE3F279DD1E}"/>
          </ac:spMkLst>
        </pc:spChg>
        <pc:spChg chg="add mod">
          <ac:chgData name="Нигяр Алыева" userId="4c77dafb7d6c206a" providerId="LiveId" clId="{05C9C1BA-02B9-4470-86A6-4BA1C8ED6C91}" dt="2023-11-02T01:19:49.965" v="1290" actId="1076"/>
          <ac:spMkLst>
            <pc:docMk/>
            <pc:sldMk cId="147432127" sldId="263"/>
            <ac:spMk id="10" creationId="{9A960605-9477-6D35-7A97-7D128ABE96F6}"/>
          </ac:spMkLst>
        </pc:spChg>
        <pc:cxnChg chg="add mod">
          <ac:chgData name="Нигяр Алыева" userId="4c77dafb7d6c206a" providerId="LiveId" clId="{05C9C1BA-02B9-4470-86A6-4BA1C8ED6C91}" dt="2023-11-02T01:14:30.831" v="1241" actId="208"/>
          <ac:cxnSpMkLst>
            <pc:docMk/>
            <pc:sldMk cId="147432127" sldId="263"/>
            <ac:cxnSpMk id="11" creationId="{4E66A026-6F91-963F-80B1-DB20866C2140}"/>
          </ac:cxnSpMkLst>
        </pc:cxnChg>
      </pc:sldChg>
      <pc:sldChg chg="addSp delSp modSp add mod modTransition setBg">
        <pc:chgData name="Нигяр Алыева" userId="4c77dafb7d6c206a" providerId="LiveId" clId="{05C9C1BA-02B9-4470-86A6-4BA1C8ED6C91}" dt="2023-11-02T02:12:02.756" v="1923" actId="1076"/>
        <pc:sldMkLst>
          <pc:docMk/>
          <pc:sldMk cId="3667754317" sldId="264"/>
        </pc:sldMkLst>
        <pc:spChg chg="add mod">
          <ac:chgData name="Нигяр Алыева" userId="4c77dafb7d6c206a" providerId="LiveId" clId="{05C9C1BA-02B9-4470-86A6-4BA1C8ED6C91}" dt="2023-11-02T02:12:02.756" v="1923" actId="1076"/>
          <ac:spMkLst>
            <pc:docMk/>
            <pc:sldMk cId="3667754317" sldId="264"/>
            <ac:spMk id="3" creationId="{353574F4-5168-318A-B7B4-09B3AD93EC31}"/>
          </ac:spMkLst>
        </pc:spChg>
        <pc:spChg chg="add mod topLvl">
          <ac:chgData name="Нигяр Алыева" userId="4c77dafb7d6c206a" providerId="LiveId" clId="{05C9C1BA-02B9-4470-86A6-4BA1C8ED6C91}" dt="2023-11-02T02:06:46.866" v="1860" actId="1076"/>
          <ac:spMkLst>
            <pc:docMk/>
            <pc:sldMk cId="3667754317" sldId="264"/>
            <ac:spMk id="40" creationId="{B12DA2EF-A563-602D-91A7-44DBCE7FD23E}"/>
          </ac:spMkLst>
        </pc:spChg>
        <pc:spChg chg="add del mod topLvl">
          <ac:chgData name="Нигяр Алыева" userId="4c77dafb7d6c206a" providerId="LiveId" clId="{05C9C1BA-02B9-4470-86A6-4BA1C8ED6C91}" dt="2023-11-02T02:03:30" v="1814" actId="478"/>
          <ac:spMkLst>
            <pc:docMk/>
            <pc:sldMk cId="3667754317" sldId="264"/>
            <ac:spMk id="41" creationId="{9F106285-83DD-F073-D322-CF9C25F26B16}"/>
          </ac:spMkLst>
        </pc:spChg>
        <pc:spChg chg="add del mod topLvl">
          <ac:chgData name="Нигяр Алыева" userId="4c77dafb7d6c206a" providerId="LiveId" clId="{05C9C1BA-02B9-4470-86A6-4BA1C8ED6C91}" dt="2023-11-02T02:03:31.369" v="1815" actId="478"/>
          <ac:spMkLst>
            <pc:docMk/>
            <pc:sldMk cId="3667754317" sldId="264"/>
            <ac:spMk id="42" creationId="{835DED4F-8ABD-9F00-9CB0-38E5D08C745A}"/>
          </ac:spMkLst>
        </pc:spChg>
        <pc:spChg chg="add del mod topLvl">
          <ac:chgData name="Нигяр Алыева" userId="4c77dafb7d6c206a" providerId="LiveId" clId="{05C9C1BA-02B9-4470-86A6-4BA1C8ED6C91}" dt="2023-11-02T02:03:32.593" v="1816" actId="478"/>
          <ac:spMkLst>
            <pc:docMk/>
            <pc:sldMk cId="3667754317" sldId="264"/>
            <ac:spMk id="43" creationId="{21CD4363-D3B3-970A-8C60-8BE683E49B66}"/>
          </ac:spMkLst>
        </pc:spChg>
        <pc:spChg chg="add del mod topLvl">
          <ac:chgData name="Нигяр Алыева" userId="4c77dafb7d6c206a" providerId="LiveId" clId="{05C9C1BA-02B9-4470-86A6-4BA1C8ED6C91}" dt="2023-11-02T02:03:33.986" v="1817" actId="478"/>
          <ac:spMkLst>
            <pc:docMk/>
            <pc:sldMk cId="3667754317" sldId="264"/>
            <ac:spMk id="44" creationId="{5E6A82B1-4DB7-D12A-5322-521A1E22D95A}"/>
          </ac:spMkLst>
        </pc:spChg>
        <pc:spChg chg="add del mod topLvl">
          <ac:chgData name="Нигяр Алыева" userId="4c77dafb7d6c206a" providerId="LiveId" clId="{05C9C1BA-02B9-4470-86A6-4BA1C8ED6C91}" dt="2023-11-02T02:03:35.207" v="1818" actId="478"/>
          <ac:spMkLst>
            <pc:docMk/>
            <pc:sldMk cId="3667754317" sldId="264"/>
            <ac:spMk id="47" creationId="{B225F3D3-65DC-8265-4A7A-C9A90C34D41B}"/>
          </ac:spMkLst>
        </pc:spChg>
        <pc:spChg chg="add del mod">
          <ac:chgData name="Нигяр Алыева" userId="4c77dafb7d6c206a" providerId="LiveId" clId="{05C9C1BA-02B9-4470-86A6-4BA1C8ED6C91}" dt="2023-11-02T02:00:07.365" v="1769" actId="478"/>
          <ac:spMkLst>
            <pc:docMk/>
            <pc:sldMk cId="3667754317" sldId="264"/>
            <ac:spMk id="50" creationId="{60F45EE6-FFB2-D1DE-E6CA-708955605092}"/>
          </ac:spMkLst>
        </pc:spChg>
        <pc:spChg chg="add mod topLvl">
          <ac:chgData name="Нигяр Алыева" userId="4c77dafb7d6c206a" providerId="LiveId" clId="{05C9C1BA-02B9-4470-86A6-4BA1C8ED6C91}" dt="2023-11-02T02:08:30.611" v="1880" actId="1076"/>
          <ac:spMkLst>
            <pc:docMk/>
            <pc:sldMk cId="3667754317" sldId="264"/>
            <ac:spMk id="58" creationId="{44CB0E32-4401-23E3-3E44-4D15A95DB8ED}"/>
          </ac:spMkLst>
        </pc:spChg>
        <pc:spChg chg="add mod topLvl">
          <ac:chgData name="Нигяр Алыева" userId="4c77dafb7d6c206a" providerId="LiveId" clId="{05C9C1BA-02B9-4470-86A6-4BA1C8ED6C91}" dt="2023-11-02T02:06:46.866" v="1860" actId="1076"/>
          <ac:spMkLst>
            <pc:docMk/>
            <pc:sldMk cId="3667754317" sldId="264"/>
            <ac:spMk id="59" creationId="{E179E897-F7CD-6BEB-59A9-4C2694661A9D}"/>
          </ac:spMkLst>
        </pc:spChg>
        <pc:spChg chg="add mod topLvl">
          <ac:chgData name="Нигяр Алыева" userId="4c77dafb7d6c206a" providerId="LiveId" clId="{05C9C1BA-02B9-4470-86A6-4BA1C8ED6C91}" dt="2023-11-02T02:08:33.512" v="1881" actId="121"/>
          <ac:spMkLst>
            <pc:docMk/>
            <pc:sldMk cId="3667754317" sldId="264"/>
            <ac:spMk id="60" creationId="{0EC5A905-6450-8766-68A2-0FB02137DFEA}"/>
          </ac:spMkLst>
        </pc:spChg>
        <pc:spChg chg="add mod topLvl">
          <ac:chgData name="Нигяр Алыева" userId="4c77dafb7d6c206a" providerId="LiveId" clId="{05C9C1BA-02B9-4470-86A6-4BA1C8ED6C91}" dt="2023-11-02T02:06:46.866" v="1860" actId="1076"/>
          <ac:spMkLst>
            <pc:docMk/>
            <pc:sldMk cId="3667754317" sldId="264"/>
            <ac:spMk id="61" creationId="{FEF5C2BC-2BF5-2875-1546-823F849922BF}"/>
          </ac:spMkLst>
        </pc:spChg>
        <pc:spChg chg="add mod">
          <ac:chgData name="Нигяр Алыева" userId="4c77dafb7d6c206a" providerId="LiveId" clId="{05C9C1BA-02B9-4470-86A6-4BA1C8ED6C91}" dt="2023-11-02T02:08:37.689" v="1882" actId="121"/>
          <ac:spMkLst>
            <pc:docMk/>
            <pc:sldMk cId="3667754317" sldId="264"/>
            <ac:spMk id="63" creationId="{E28336C5-431D-E7CA-2A4B-2A4B46A52CCC}"/>
          </ac:spMkLst>
        </pc:spChg>
        <pc:spChg chg="add mod">
          <ac:chgData name="Нигяр Алыева" userId="4c77dafb7d6c206a" providerId="LiveId" clId="{05C9C1BA-02B9-4470-86A6-4BA1C8ED6C91}" dt="2023-11-02T02:07:49.357" v="1872" actId="1076"/>
          <ac:spMkLst>
            <pc:docMk/>
            <pc:sldMk cId="3667754317" sldId="264"/>
            <ac:spMk id="64" creationId="{44199BE4-9C0F-2F09-4440-2B594AB676B9}"/>
          </ac:spMkLst>
        </pc:spChg>
        <pc:spChg chg="add mod">
          <ac:chgData name="Нигяр Алыева" userId="4c77dafb7d6c206a" providerId="LiveId" clId="{05C9C1BA-02B9-4470-86A6-4BA1C8ED6C91}" dt="2023-11-02T02:08:40.951" v="1883" actId="121"/>
          <ac:spMkLst>
            <pc:docMk/>
            <pc:sldMk cId="3667754317" sldId="264"/>
            <ac:spMk id="65" creationId="{67D27425-74F8-70DB-7DB2-D7430C9DAB8E}"/>
          </ac:spMkLst>
        </pc:spChg>
        <pc:spChg chg="add mod">
          <ac:chgData name="Нигяр Алыева" userId="4c77dafb7d6c206a" providerId="LiveId" clId="{05C9C1BA-02B9-4470-86A6-4BA1C8ED6C91}" dt="2023-11-02T02:08:48.107" v="1885" actId="1076"/>
          <ac:spMkLst>
            <pc:docMk/>
            <pc:sldMk cId="3667754317" sldId="264"/>
            <ac:spMk id="66" creationId="{7A07EB86-31DF-7C6A-2B6F-72E21C72EC10}"/>
          </ac:spMkLst>
        </pc:spChg>
        <pc:spChg chg="add mod">
          <ac:chgData name="Нигяр Алыева" userId="4c77dafb7d6c206a" providerId="LiveId" clId="{05C9C1BA-02B9-4470-86A6-4BA1C8ED6C91}" dt="2023-11-02T02:09:24.797" v="1891" actId="20577"/>
          <ac:spMkLst>
            <pc:docMk/>
            <pc:sldMk cId="3667754317" sldId="264"/>
            <ac:spMk id="67" creationId="{4305851A-3149-35E0-6E91-B52AA1F4254D}"/>
          </ac:spMkLst>
        </pc:spChg>
        <pc:spChg chg="add mod">
          <ac:chgData name="Нигяр Алыева" userId="4c77dafb7d6c206a" providerId="LiveId" clId="{05C9C1BA-02B9-4470-86A6-4BA1C8ED6C91}" dt="2023-11-02T02:10:45.357" v="1904" actId="1076"/>
          <ac:spMkLst>
            <pc:docMk/>
            <pc:sldMk cId="3667754317" sldId="264"/>
            <ac:spMk id="68" creationId="{F59ACEAE-0870-8364-2E90-AD356A26929C}"/>
          </ac:spMkLst>
        </pc:spChg>
        <pc:spChg chg="add mod">
          <ac:chgData name="Нигяр Алыева" userId="4c77dafb7d6c206a" providerId="LiveId" clId="{05C9C1BA-02B9-4470-86A6-4BA1C8ED6C91}" dt="2023-11-02T02:10:57.693" v="1907" actId="313"/>
          <ac:spMkLst>
            <pc:docMk/>
            <pc:sldMk cId="3667754317" sldId="264"/>
            <ac:spMk id="69" creationId="{3F351707-BB71-1187-896E-84E438E31D12}"/>
          </ac:spMkLst>
        </pc:spChg>
        <pc:grpChg chg="add del mod topLvl">
          <ac:chgData name="Нигяр Алыева" userId="4c77dafb7d6c206a" providerId="LiveId" clId="{05C9C1BA-02B9-4470-86A6-4BA1C8ED6C91}" dt="2023-11-02T02:06:22.242" v="1856" actId="165"/>
          <ac:grpSpMkLst>
            <pc:docMk/>
            <pc:sldMk cId="3667754317" sldId="264"/>
            <ac:grpSpMk id="31" creationId="{2C660F06-30A1-400B-7C9A-92D9B9B224E9}"/>
          </ac:grpSpMkLst>
        </pc:grpChg>
        <pc:grpChg chg="add del mod">
          <ac:chgData name="Нигяр Алыева" userId="4c77dafb7d6c206a" providerId="LiveId" clId="{05C9C1BA-02B9-4470-86A6-4BA1C8ED6C91}" dt="2023-11-02T02:03:27.062" v="1813" actId="165"/>
          <ac:grpSpMkLst>
            <pc:docMk/>
            <pc:sldMk cId="3667754317" sldId="264"/>
            <ac:grpSpMk id="56" creationId="{31119D0E-0517-4FCD-C53B-A9D846275E84}"/>
          </ac:grpSpMkLst>
        </pc:grpChg>
        <pc:grpChg chg="add del mod">
          <ac:chgData name="Нигяр Алыева" userId="4c77dafb7d6c206a" providerId="LiveId" clId="{05C9C1BA-02B9-4470-86A6-4BA1C8ED6C91}" dt="2023-11-02T02:06:00.261" v="1852" actId="165"/>
          <ac:grpSpMkLst>
            <pc:docMk/>
            <pc:sldMk cId="3667754317" sldId="264"/>
            <ac:grpSpMk id="62" creationId="{A092C25C-80FA-F05F-A593-CB854A264B8C}"/>
          </ac:grpSpMkLst>
        </pc:grp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4" creationId="{A65CBF3F-AB98-1C3B-4748-0B1123005274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5" creationId="{31E94E05-5949-0920-1CB9-4AB654306BBE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6" creationId="{93F16FF7-912A-59CA-4655-C61F5304D61A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7" creationId="{4C8E15D5-959B-6743-190C-780213997EBD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8" creationId="{50316563-0FCC-03E0-7DE0-3E13962FC1E0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9" creationId="{8E8C6703-7286-9305-77ED-3B02C7BFE8D5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10" creationId="{570F782C-D8E1-AB10-6B79-1DBFC7BAEA62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11" creationId="{8D7F3470-C319-3EF0-2376-258E5B146637}"/>
          </ac:cxnSpMkLst>
        </pc:cxnChg>
        <pc:cxnChg chg="add del mod">
          <ac:chgData name="Нигяр Алыева" userId="4c77dafb7d6c206a" providerId="LiveId" clId="{05C9C1BA-02B9-4470-86A6-4BA1C8ED6C91}" dt="2023-11-02T01:52:21.908" v="1660"/>
          <ac:cxnSpMkLst>
            <pc:docMk/>
            <pc:sldMk cId="3667754317" sldId="264"/>
            <ac:cxnSpMk id="12" creationId="{84A4F9DA-5934-FB3C-6F6B-132419B35427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13" creationId="{02CB6C78-879C-25B7-1249-9BB93F5D230D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14" creationId="{F72B5040-CD54-518D-A971-3ECDD1DFABE8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15" creationId="{308A0BBA-C5F3-6F93-69E7-BB0D02E252DD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16" creationId="{25766E8F-2F16-1382-C53D-437CBBC91FB8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17" creationId="{E0B2885E-706B-DEFD-A738-F29779C9A825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18" creationId="{F4A97A09-80F1-3D42-D4EB-19E7708045C0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19" creationId="{481CC870-D9F8-E316-0A35-3191A1F37257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20" creationId="{7158E304-0577-AA0E-874E-886B5953D080}"/>
          </ac:cxnSpMkLst>
        </pc:cxnChg>
        <pc:cxnChg chg="add del mod">
          <ac:chgData name="Нигяр Алыева" userId="4c77dafb7d6c206a" providerId="LiveId" clId="{05C9C1BA-02B9-4470-86A6-4BA1C8ED6C91}" dt="2023-11-02T01:53:06.242" v="1662"/>
          <ac:cxnSpMkLst>
            <pc:docMk/>
            <pc:sldMk cId="3667754317" sldId="264"/>
            <ac:cxnSpMk id="21" creationId="{1098F580-0408-A4A8-A0C6-549EA758C86A}"/>
          </ac:cxnSpMkLst>
        </pc:cxnChg>
        <pc:cxnChg chg="add del mod topLvl">
          <ac:chgData name="Нигяр Алыева" userId="4c77dafb7d6c206a" providerId="LiveId" clId="{05C9C1BA-02B9-4470-86A6-4BA1C8ED6C91}" dt="2023-11-02T02:06:25.045" v="1857" actId="478"/>
          <ac:cxnSpMkLst>
            <pc:docMk/>
            <pc:sldMk cId="3667754317" sldId="264"/>
            <ac:cxnSpMk id="22" creationId="{409BE31F-24AE-8CFB-B6E7-93A30A2B111B}"/>
          </ac:cxnSpMkLst>
        </pc:cxnChg>
        <pc:cxnChg chg="add del mod topLvl">
          <ac:chgData name="Нигяр Алыева" userId="4c77dafb7d6c206a" providerId="LiveId" clId="{05C9C1BA-02B9-4470-86A6-4BA1C8ED6C91}" dt="2023-11-02T02:06:40.421" v="1859" actId="478"/>
          <ac:cxnSpMkLst>
            <pc:docMk/>
            <pc:sldMk cId="3667754317" sldId="264"/>
            <ac:cxnSpMk id="23" creationId="{9D0A08FB-11AB-4175-663E-F0D7136F58CA}"/>
          </ac:cxnSpMkLst>
        </pc:cxnChg>
        <pc:cxnChg chg="add del mod topLvl">
          <ac:chgData name="Нигяр Алыева" userId="4c77dafb7d6c206a" providerId="LiveId" clId="{05C9C1BA-02B9-4470-86A6-4BA1C8ED6C91}" dt="2023-11-02T02:10:40.441" v="1903" actId="14100"/>
          <ac:cxnSpMkLst>
            <pc:docMk/>
            <pc:sldMk cId="3667754317" sldId="264"/>
            <ac:cxnSpMk id="24" creationId="{F96785F1-A9C6-D8C6-0BCD-D27BB380700C}"/>
          </ac:cxnSpMkLst>
        </pc:cxnChg>
        <pc:cxnChg chg="add mod topLvl">
          <ac:chgData name="Нигяр Алыева" userId="4c77dafb7d6c206a" providerId="LiveId" clId="{05C9C1BA-02B9-4470-86A6-4BA1C8ED6C91}" dt="2023-11-02T02:06:46.866" v="1860" actId="1076"/>
          <ac:cxnSpMkLst>
            <pc:docMk/>
            <pc:sldMk cId="3667754317" sldId="264"/>
            <ac:cxnSpMk id="25" creationId="{1AC06D64-0146-D05D-2F00-3F912172C0DA}"/>
          </ac:cxnSpMkLst>
        </pc:cxnChg>
        <pc:cxnChg chg="add del mod">
          <ac:chgData name="Нигяр Алыева" userId="4c77dafb7d6c206a" providerId="LiveId" clId="{05C9C1BA-02B9-4470-86A6-4BA1C8ED6C91}" dt="2023-11-02T01:54:03.027" v="1675" actId="478"/>
          <ac:cxnSpMkLst>
            <pc:docMk/>
            <pc:sldMk cId="3667754317" sldId="264"/>
            <ac:cxnSpMk id="26" creationId="{E08A32D5-80B1-0E32-A180-7FF38ABB0B5A}"/>
          </ac:cxnSpMkLst>
        </pc:cxnChg>
        <pc:cxnChg chg="add del mod">
          <ac:chgData name="Нигяр Алыева" userId="4c77dafb7d6c206a" providerId="LiveId" clId="{05C9C1BA-02B9-4470-86A6-4BA1C8ED6C91}" dt="2023-11-02T01:54:00.082" v="1674" actId="478"/>
          <ac:cxnSpMkLst>
            <pc:docMk/>
            <pc:sldMk cId="3667754317" sldId="264"/>
            <ac:cxnSpMk id="27" creationId="{FEF00DCA-7E85-6EA2-4E30-3387F2C870FD}"/>
          </ac:cxnSpMkLst>
        </pc:cxnChg>
        <pc:cxnChg chg="add del mod">
          <ac:chgData name="Нигяр Алыева" userId="4c77dafb7d6c206a" providerId="LiveId" clId="{05C9C1BA-02B9-4470-86A6-4BA1C8ED6C91}" dt="2023-11-02T01:54:09.512" v="1677" actId="478"/>
          <ac:cxnSpMkLst>
            <pc:docMk/>
            <pc:sldMk cId="3667754317" sldId="264"/>
            <ac:cxnSpMk id="28" creationId="{F89040A1-CD7B-68B1-8B3D-6F70B7BD88EB}"/>
          </ac:cxnSpMkLst>
        </pc:cxnChg>
        <pc:cxnChg chg="add del mod">
          <ac:chgData name="Нигяр Алыева" userId="4c77dafb7d6c206a" providerId="LiveId" clId="{05C9C1BA-02B9-4470-86A6-4BA1C8ED6C91}" dt="2023-11-02T01:54:06.297" v="1676" actId="478"/>
          <ac:cxnSpMkLst>
            <pc:docMk/>
            <pc:sldMk cId="3667754317" sldId="264"/>
            <ac:cxnSpMk id="29" creationId="{B31492DA-A69C-03ED-0B6F-239339E04FAC}"/>
          </ac:cxnSpMkLst>
        </pc:cxnChg>
        <pc:cxnChg chg="add del mod">
          <ac:chgData name="Нигяр Алыева" userId="4c77dafb7d6c206a" providerId="LiveId" clId="{05C9C1BA-02B9-4470-86A6-4BA1C8ED6C91}" dt="2023-11-02T01:53:57.378" v="1673" actId="478"/>
          <ac:cxnSpMkLst>
            <pc:docMk/>
            <pc:sldMk cId="3667754317" sldId="264"/>
            <ac:cxnSpMk id="30" creationId="{5F56214F-BD7F-46B5-705A-B15AC080D12E}"/>
          </ac:cxnSpMkLst>
        </pc:cxnChg>
        <pc:cxnChg chg="add mod topLvl">
          <ac:chgData name="Нигяр Алыева" userId="4c77dafb7d6c206a" providerId="LiveId" clId="{05C9C1BA-02B9-4470-86A6-4BA1C8ED6C91}" dt="2023-11-02T02:09:35.054" v="1894" actId="1076"/>
          <ac:cxnSpMkLst>
            <pc:docMk/>
            <pc:sldMk cId="3667754317" sldId="264"/>
            <ac:cxnSpMk id="35" creationId="{82048DBF-8BD5-747E-72DB-B095B6944798}"/>
          </ac:cxnSpMkLst>
        </pc:cxnChg>
        <pc:cxnChg chg="add mod topLvl">
          <ac:chgData name="Нигяр Алыева" userId="4c77dafb7d6c206a" providerId="LiveId" clId="{05C9C1BA-02B9-4470-86A6-4BA1C8ED6C91}" dt="2023-11-02T02:06:46.866" v="1860" actId="1076"/>
          <ac:cxnSpMkLst>
            <pc:docMk/>
            <pc:sldMk cId="3667754317" sldId="264"/>
            <ac:cxnSpMk id="36" creationId="{B3F236F1-F396-5A4F-569F-CC3664946721}"/>
          </ac:cxnSpMkLst>
        </pc:cxnChg>
        <pc:cxnChg chg="add mod topLvl">
          <ac:chgData name="Нигяр Алыева" userId="4c77dafb7d6c206a" providerId="LiveId" clId="{05C9C1BA-02B9-4470-86A6-4BA1C8ED6C91}" dt="2023-11-02T02:06:46.866" v="1860" actId="1076"/>
          <ac:cxnSpMkLst>
            <pc:docMk/>
            <pc:sldMk cId="3667754317" sldId="264"/>
            <ac:cxnSpMk id="37" creationId="{015AEB1E-A8A7-A879-2650-5CE812B826C5}"/>
          </ac:cxnSpMkLst>
        </pc:cxnChg>
        <pc:cxnChg chg="add mod topLvl">
          <ac:chgData name="Нигяр Алыева" userId="4c77dafb7d6c206a" providerId="LiveId" clId="{05C9C1BA-02B9-4470-86A6-4BA1C8ED6C91}" dt="2023-11-02T02:06:46.866" v="1860" actId="1076"/>
          <ac:cxnSpMkLst>
            <pc:docMk/>
            <pc:sldMk cId="3667754317" sldId="264"/>
            <ac:cxnSpMk id="38" creationId="{2845C11C-9A8E-3E5D-B1C0-F4A9558D9D9E}"/>
          </ac:cxnSpMkLst>
        </pc:cxnChg>
        <pc:cxnChg chg="add mod topLvl">
          <ac:chgData name="Нигяр Алыева" userId="4c77dafb7d6c206a" providerId="LiveId" clId="{05C9C1BA-02B9-4470-86A6-4BA1C8ED6C91}" dt="2023-11-02T02:06:46.866" v="1860" actId="1076"/>
          <ac:cxnSpMkLst>
            <pc:docMk/>
            <pc:sldMk cId="3667754317" sldId="264"/>
            <ac:cxnSpMk id="39" creationId="{03CF6165-EA68-F8EB-9E9A-C34BF1A2CC1F}"/>
          </ac:cxnSpMkLst>
        </pc:cxnChg>
      </pc:sldChg>
      <pc:sldChg chg="addSp delSp modSp add mod modTransition">
        <pc:chgData name="Нигяр Алыева" userId="4c77dafb7d6c206a" providerId="LiveId" clId="{05C9C1BA-02B9-4470-86A6-4BA1C8ED6C91}" dt="2023-11-02T02:28:07.290" v="2150" actId="14100"/>
        <pc:sldMkLst>
          <pc:docMk/>
          <pc:sldMk cId="2688818649" sldId="265"/>
        </pc:sldMkLst>
        <pc:spChg chg="add del mod">
          <ac:chgData name="Нигяр Алыева" userId="4c77dafb7d6c206a" providerId="LiveId" clId="{05C9C1BA-02B9-4470-86A6-4BA1C8ED6C91}" dt="2023-11-02T02:27:27.584" v="2110" actId="1076"/>
          <ac:spMkLst>
            <pc:docMk/>
            <pc:sldMk cId="2688818649" sldId="265"/>
            <ac:spMk id="2" creationId="{C73ADF9F-A04B-0536-D3DE-8CAB6DEE4CEE}"/>
          </ac:spMkLst>
        </pc:spChg>
        <pc:graphicFrameChg chg="add mod modGraphic">
          <ac:chgData name="Нигяр Алыева" userId="4c77dafb7d6c206a" providerId="LiveId" clId="{05C9C1BA-02B9-4470-86A6-4BA1C8ED6C91}" dt="2023-11-02T02:17:18.466" v="2012" actId="14100"/>
          <ac:graphicFrameMkLst>
            <pc:docMk/>
            <pc:sldMk cId="2688818649" sldId="265"/>
            <ac:graphicFrameMk id="3" creationId="{F54B22F0-C83C-9C06-84AC-1CE5B92BBC98}"/>
          </ac:graphicFrameMkLst>
        </pc:graphicFrameChg>
        <pc:cxnChg chg="add mod">
          <ac:chgData name="Нигяр Алыева" userId="4c77dafb7d6c206a" providerId="LiveId" clId="{05C9C1BA-02B9-4470-86A6-4BA1C8ED6C91}" dt="2023-11-02T02:28:07.290" v="2150" actId="14100"/>
          <ac:cxnSpMkLst>
            <pc:docMk/>
            <pc:sldMk cId="2688818649" sldId="265"/>
            <ac:cxnSpMk id="4" creationId="{DD1E766E-E76D-EFC5-8FC5-86E6B2556115}"/>
          </ac:cxnSpMkLst>
        </pc:cxnChg>
      </pc:sldChg>
      <pc:sldChg chg="addSp delSp modSp add mod modTransition setBg">
        <pc:chgData name="Нигяр Алыева" userId="4c77dafb7d6c206a" providerId="LiveId" clId="{05C9C1BA-02B9-4470-86A6-4BA1C8ED6C91}" dt="2023-11-02T02:26:06.896" v="2108" actId="1076"/>
        <pc:sldMkLst>
          <pc:docMk/>
          <pc:sldMk cId="3693037973" sldId="266"/>
        </pc:sldMkLst>
        <pc:spChg chg="add mod">
          <ac:chgData name="Нигяр Алыева" userId="4c77dafb7d6c206a" providerId="LiveId" clId="{05C9C1BA-02B9-4470-86A6-4BA1C8ED6C91}" dt="2023-11-02T02:26:01.489" v="2107" actId="14100"/>
          <ac:spMkLst>
            <pc:docMk/>
            <pc:sldMk cId="3693037973" sldId="266"/>
            <ac:spMk id="2" creationId="{AF881F86-EEBA-51C4-6AF2-7ECFD17818EB}"/>
          </ac:spMkLst>
        </pc:spChg>
        <pc:spChg chg="add del mod">
          <ac:chgData name="Нигяр Алыева" userId="4c77dafb7d6c206a" providerId="LiveId" clId="{05C9C1BA-02B9-4470-86A6-4BA1C8ED6C91}" dt="2023-11-02T02:26:06.896" v="2108" actId="1076"/>
          <ac:spMkLst>
            <pc:docMk/>
            <pc:sldMk cId="3693037973" sldId="266"/>
            <ac:spMk id="4" creationId="{DB840309-04FA-344A-25BF-C8E98746FFD3}"/>
          </ac:spMkLst>
        </pc:spChg>
      </pc:sldChg>
      <pc:sldChg chg="addSp delSp modSp add mod modTransition">
        <pc:chgData name="Нигяр Алыева" userId="4c77dafb7d6c206a" providerId="LiveId" clId="{05C9C1BA-02B9-4470-86A6-4BA1C8ED6C91}" dt="2023-11-02T04:24:33.182" v="3251" actId="1076"/>
        <pc:sldMkLst>
          <pc:docMk/>
          <pc:sldMk cId="3150003431" sldId="267"/>
        </pc:sldMkLst>
        <pc:spChg chg="add mod">
          <ac:chgData name="Нигяр Алыева" userId="4c77dafb7d6c206a" providerId="LiveId" clId="{05C9C1BA-02B9-4470-86A6-4BA1C8ED6C91}" dt="2023-11-02T02:27:59.825" v="2149" actId="1076"/>
          <ac:spMkLst>
            <pc:docMk/>
            <pc:sldMk cId="3150003431" sldId="267"/>
            <ac:spMk id="2" creationId="{FD7C6BA0-6A24-DD5F-4403-7A454C06F7AE}"/>
          </ac:spMkLst>
        </pc:spChg>
        <pc:spChg chg="add mod">
          <ac:chgData name="Нигяр Алыева" userId="4c77dafb7d6c206a" providerId="LiveId" clId="{05C9C1BA-02B9-4470-86A6-4BA1C8ED6C91}" dt="2023-11-02T04:24:06.564" v="3245" actId="1076"/>
          <ac:spMkLst>
            <pc:docMk/>
            <pc:sldMk cId="3150003431" sldId="267"/>
            <ac:spMk id="6" creationId="{FEE9AFC9-0772-3297-8ACE-11EB62B0F09D}"/>
          </ac:spMkLst>
        </pc:spChg>
        <pc:spChg chg="add mod">
          <ac:chgData name="Нигяр Алыева" userId="4c77dafb7d6c206a" providerId="LiveId" clId="{05C9C1BA-02B9-4470-86A6-4BA1C8ED6C91}" dt="2023-11-02T04:21:43.936" v="3084" actId="1076"/>
          <ac:spMkLst>
            <pc:docMk/>
            <pc:sldMk cId="3150003431" sldId="267"/>
            <ac:spMk id="9" creationId="{736DEFC5-C076-276F-0CEF-CBD8A9D59D8E}"/>
          </ac:spMkLst>
        </pc:spChg>
        <pc:spChg chg="add mod">
          <ac:chgData name="Нигяр Алыева" userId="4c77dafb7d6c206a" providerId="LiveId" clId="{05C9C1BA-02B9-4470-86A6-4BA1C8ED6C91}" dt="2023-11-02T04:24:10.704" v="3246" actId="1076"/>
          <ac:spMkLst>
            <pc:docMk/>
            <pc:sldMk cId="3150003431" sldId="267"/>
            <ac:spMk id="10" creationId="{D0B93CB8-F4D0-DD69-C988-4C91550A05FC}"/>
          </ac:spMkLst>
        </pc:spChg>
        <pc:spChg chg="add mod">
          <ac:chgData name="Нигяр Алыева" userId="4c77dafb7d6c206a" providerId="LiveId" clId="{05C9C1BA-02B9-4470-86A6-4BA1C8ED6C91}" dt="2023-11-02T04:21:43.936" v="3084" actId="1076"/>
          <ac:spMkLst>
            <pc:docMk/>
            <pc:sldMk cId="3150003431" sldId="267"/>
            <ac:spMk id="11" creationId="{1B24EFF4-A20B-0013-E9CF-BD0D591E765E}"/>
          </ac:spMkLst>
        </pc:spChg>
        <pc:spChg chg="add mod">
          <ac:chgData name="Нигяр Алыева" userId="4c77dafb7d6c206a" providerId="LiveId" clId="{05C9C1BA-02B9-4470-86A6-4BA1C8ED6C91}" dt="2023-11-02T04:23:59.339" v="3243" actId="1076"/>
          <ac:spMkLst>
            <pc:docMk/>
            <pc:sldMk cId="3150003431" sldId="267"/>
            <ac:spMk id="12" creationId="{00027F1D-7A1C-7A85-8B80-E8F032E2BF58}"/>
          </ac:spMkLst>
        </pc:spChg>
        <pc:spChg chg="add mod">
          <ac:chgData name="Нигяр Алыева" userId="4c77dafb7d6c206a" providerId="LiveId" clId="{05C9C1BA-02B9-4470-86A6-4BA1C8ED6C91}" dt="2023-11-02T04:22:05.462" v="3088" actId="1076"/>
          <ac:spMkLst>
            <pc:docMk/>
            <pc:sldMk cId="3150003431" sldId="267"/>
            <ac:spMk id="14" creationId="{7C16C0BD-1BB9-09B8-11E5-EE147074B05F}"/>
          </ac:spMkLst>
        </pc:spChg>
        <pc:spChg chg="add mod">
          <ac:chgData name="Нигяр Алыева" userId="4c77dafb7d6c206a" providerId="LiveId" clId="{05C9C1BA-02B9-4470-86A6-4BA1C8ED6C91}" dt="2023-11-02T04:24:02.170" v="3244" actId="1076"/>
          <ac:spMkLst>
            <pc:docMk/>
            <pc:sldMk cId="3150003431" sldId="267"/>
            <ac:spMk id="15" creationId="{E9540E0A-312A-6133-B148-75A034CF92DC}"/>
          </ac:spMkLst>
        </pc:spChg>
        <pc:spChg chg="add mod">
          <ac:chgData name="Нигяр Алыева" userId="4c77dafb7d6c206a" providerId="LiveId" clId="{05C9C1BA-02B9-4470-86A6-4BA1C8ED6C91}" dt="2023-11-02T04:22:08.332" v="3089" actId="1076"/>
          <ac:spMkLst>
            <pc:docMk/>
            <pc:sldMk cId="3150003431" sldId="267"/>
            <ac:spMk id="16" creationId="{B9AC2C96-3B57-D004-7E1D-DF161272204E}"/>
          </ac:spMkLst>
        </pc:spChg>
        <pc:spChg chg="add mod">
          <ac:chgData name="Нигяр Алыева" userId="4c77dafb7d6c206a" providerId="LiveId" clId="{05C9C1BA-02B9-4470-86A6-4BA1C8ED6C91}" dt="2023-11-02T04:24:31.118" v="3250" actId="1076"/>
          <ac:spMkLst>
            <pc:docMk/>
            <pc:sldMk cId="3150003431" sldId="267"/>
            <ac:spMk id="17" creationId="{40DA4B4D-5FD0-8751-A45F-4E008DF13620}"/>
          </ac:spMkLst>
        </pc:spChg>
        <pc:spChg chg="add mod">
          <ac:chgData name="Нигяр Алыева" userId="4c77dafb7d6c206a" providerId="LiveId" clId="{05C9C1BA-02B9-4470-86A6-4BA1C8ED6C91}" dt="2023-11-02T04:23:47.137" v="3239" actId="14100"/>
          <ac:spMkLst>
            <pc:docMk/>
            <pc:sldMk cId="3150003431" sldId="267"/>
            <ac:spMk id="19" creationId="{6573CCD3-5CE8-455E-B881-01630854F597}"/>
          </ac:spMkLst>
        </pc:spChg>
        <pc:spChg chg="add mod">
          <ac:chgData name="Нигяр Алыева" userId="4c77dafb7d6c206a" providerId="LiveId" clId="{05C9C1BA-02B9-4470-86A6-4BA1C8ED6C91}" dt="2023-11-02T04:24:33.182" v="3251" actId="1076"/>
          <ac:spMkLst>
            <pc:docMk/>
            <pc:sldMk cId="3150003431" sldId="267"/>
            <ac:spMk id="20" creationId="{80CE1531-B12D-444E-5272-1AFAB4A2EBC3}"/>
          </ac:spMkLst>
        </pc:spChg>
        <pc:spChg chg="add mod">
          <ac:chgData name="Нигяр Алыева" userId="4c77dafb7d6c206a" providerId="LiveId" clId="{05C9C1BA-02B9-4470-86A6-4BA1C8ED6C91}" dt="2023-11-02T04:23:44.118" v="3238" actId="1076"/>
          <ac:spMkLst>
            <pc:docMk/>
            <pc:sldMk cId="3150003431" sldId="267"/>
            <ac:spMk id="21" creationId="{08A57BA2-DE81-D5DD-9871-7637A643B0A2}"/>
          </ac:spMkLst>
        </pc:spChg>
        <pc:picChg chg="add del mod">
          <ac:chgData name="Нигяр Алыева" userId="4c77dafb7d6c206a" providerId="LiveId" clId="{05C9C1BA-02B9-4470-86A6-4BA1C8ED6C91}" dt="2023-11-02T04:23:51.548" v="3240" actId="478"/>
          <ac:picMkLst>
            <pc:docMk/>
            <pc:sldMk cId="3150003431" sldId="267"/>
            <ac:picMk id="5" creationId="{9179B408-3035-9A71-73BD-F26BD4838F5B}"/>
          </ac:picMkLst>
        </pc:picChg>
        <pc:cxnChg chg="add mod">
          <ac:chgData name="Нигяр Алыева" userId="4c77dafb7d6c206a" providerId="LiveId" clId="{05C9C1BA-02B9-4470-86A6-4BA1C8ED6C91}" dt="2023-11-02T04:23:53.995" v="3241" actId="1076"/>
          <ac:cxnSpMkLst>
            <pc:docMk/>
            <pc:sldMk cId="3150003431" sldId="267"/>
            <ac:cxnSpMk id="3" creationId="{AC66B449-C830-A37B-17E3-C8BB7CB8AF0A}"/>
          </ac:cxnSpMkLst>
        </pc:cxnChg>
        <pc:cxnChg chg="add mod">
          <ac:chgData name="Нигяр Алыева" userId="4c77dafb7d6c206a" providerId="LiveId" clId="{05C9C1BA-02B9-4470-86A6-4BA1C8ED6C91}" dt="2023-11-02T04:24:06.564" v="3245" actId="1076"/>
          <ac:cxnSpMkLst>
            <pc:docMk/>
            <pc:sldMk cId="3150003431" sldId="267"/>
            <ac:cxnSpMk id="8" creationId="{38699EBF-1E45-74ED-4FB5-DD86BDA0138C}"/>
          </ac:cxnSpMkLst>
        </pc:cxnChg>
        <pc:cxnChg chg="add mod">
          <ac:chgData name="Нигяр Алыева" userId="4c77dafb7d6c206a" providerId="LiveId" clId="{05C9C1BA-02B9-4470-86A6-4BA1C8ED6C91}" dt="2023-11-02T04:23:59.339" v="3243" actId="1076"/>
          <ac:cxnSpMkLst>
            <pc:docMk/>
            <pc:sldMk cId="3150003431" sldId="267"/>
            <ac:cxnSpMk id="13" creationId="{B04B89F4-B4C4-848A-2465-BB9CA73E9967}"/>
          </ac:cxnSpMkLst>
        </pc:cxnChg>
        <pc:cxnChg chg="add mod">
          <ac:chgData name="Нигяр Алыева" userId="4c77dafb7d6c206a" providerId="LiveId" clId="{05C9C1BA-02B9-4470-86A6-4BA1C8ED6C91}" dt="2023-11-02T04:24:31.118" v="3250" actId="1076"/>
          <ac:cxnSpMkLst>
            <pc:docMk/>
            <pc:sldMk cId="3150003431" sldId="267"/>
            <ac:cxnSpMk id="18" creationId="{D5702949-D072-9EEB-84EB-DC7692675FCF}"/>
          </ac:cxnSpMkLst>
        </pc:cxnChg>
      </pc:sldChg>
      <pc:sldChg chg="addSp modSp add mod modTransition">
        <pc:chgData name="Нигяр Алыева" userId="4c77dafb7d6c206a" providerId="LiveId" clId="{05C9C1BA-02B9-4470-86A6-4BA1C8ED6C91}" dt="2023-11-02T03:54:41.872" v="2537" actId="1076"/>
        <pc:sldMkLst>
          <pc:docMk/>
          <pc:sldMk cId="532649682" sldId="268"/>
        </pc:sldMkLst>
        <pc:spChg chg="add mod">
          <ac:chgData name="Нигяр Алыева" userId="4c77dafb7d6c206a" providerId="LiveId" clId="{05C9C1BA-02B9-4470-86A6-4BA1C8ED6C91}" dt="2023-11-02T03:54:20.624" v="2534" actId="1076"/>
          <ac:spMkLst>
            <pc:docMk/>
            <pc:sldMk cId="532649682" sldId="268"/>
            <ac:spMk id="2" creationId="{66450313-2EE4-1B68-8313-8D5782DC3B32}"/>
          </ac:spMkLst>
        </pc:spChg>
        <pc:spChg chg="add mod">
          <ac:chgData name="Нигяр Алыева" userId="4c77dafb7d6c206a" providerId="LiveId" clId="{05C9C1BA-02B9-4470-86A6-4BA1C8ED6C91}" dt="2023-11-02T02:36:36.525" v="2231" actId="1076"/>
          <ac:spMkLst>
            <pc:docMk/>
            <pc:sldMk cId="532649682" sldId="268"/>
            <ac:spMk id="6" creationId="{77982329-D822-F857-DF56-3878B83DE51C}"/>
          </ac:spMkLst>
        </pc:spChg>
        <pc:spChg chg="add mod">
          <ac:chgData name="Нигяр Алыева" userId="4c77dafb7d6c206a" providerId="LiveId" clId="{05C9C1BA-02B9-4470-86A6-4BA1C8ED6C91}" dt="2023-11-02T02:36:26.365" v="2230" actId="14100"/>
          <ac:spMkLst>
            <pc:docMk/>
            <pc:sldMk cId="532649682" sldId="268"/>
            <ac:spMk id="8" creationId="{FC6F1696-DB84-3575-3105-73D91218E2FD}"/>
          </ac:spMkLst>
        </pc:spChg>
        <pc:spChg chg="add mod ord">
          <ac:chgData name="Нигяр Алыева" userId="4c77dafb7d6c206a" providerId="LiveId" clId="{05C9C1BA-02B9-4470-86A6-4BA1C8ED6C91}" dt="2023-11-02T02:36:08.118" v="2225" actId="167"/>
          <ac:spMkLst>
            <pc:docMk/>
            <pc:sldMk cId="532649682" sldId="268"/>
            <ac:spMk id="9" creationId="{D0E5627E-4F3B-BD51-AFB1-AEADCD809FDC}"/>
          </ac:spMkLst>
        </pc:spChg>
        <pc:grpChg chg="add mod">
          <ac:chgData name="Нигяр Алыева" userId="4c77dafb7d6c206a" providerId="LiveId" clId="{05C9C1BA-02B9-4470-86A6-4BA1C8ED6C91}" dt="2023-11-02T03:54:41.872" v="2537" actId="1076"/>
          <ac:grpSpMkLst>
            <pc:docMk/>
            <pc:sldMk cId="532649682" sldId="268"/>
            <ac:grpSpMk id="20" creationId="{180DDBFB-5048-97E9-00D7-41A6E82931A5}"/>
          </ac:grpSpMkLst>
        </pc:grpChg>
        <pc:cxnChg chg="add mod">
          <ac:chgData name="Нигяр Алыева" userId="4c77dafb7d6c206a" providerId="LiveId" clId="{05C9C1BA-02B9-4470-86A6-4BA1C8ED6C91}" dt="2023-11-02T03:54:38.215" v="2536" actId="164"/>
          <ac:cxnSpMkLst>
            <pc:docMk/>
            <pc:sldMk cId="532649682" sldId="268"/>
            <ac:cxnSpMk id="3" creationId="{D335A7E1-96A6-4929-35BA-35BC5ABC195B}"/>
          </ac:cxnSpMkLst>
        </pc:cxnChg>
        <pc:cxnChg chg="add mod">
          <ac:chgData name="Нигяр Алыева" userId="4c77dafb7d6c206a" providerId="LiveId" clId="{05C9C1BA-02B9-4470-86A6-4BA1C8ED6C91}" dt="2023-11-02T03:54:38.215" v="2536" actId="164"/>
          <ac:cxnSpMkLst>
            <pc:docMk/>
            <pc:sldMk cId="532649682" sldId="268"/>
            <ac:cxnSpMk id="11" creationId="{3B9E33E2-535B-F83D-785F-2276890844B2}"/>
          </ac:cxnSpMkLst>
        </pc:cxnChg>
        <pc:cxnChg chg="add mod">
          <ac:chgData name="Нигяр Алыева" userId="4c77dafb7d6c206a" providerId="LiveId" clId="{05C9C1BA-02B9-4470-86A6-4BA1C8ED6C91}" dt="2023-11-02T03:54:38.215" v="2536" actId="164"/>
          <ac:cxnSpMkLst>
            <pc:docMk/>
            <pc:sldMk cId="532649682" sldId="268"/>
            <ac:cxnSpMk id="13" creationId="{0B912E1F-D89D-4E73-78E6-5687E3451D68}"/>
          </ac:cxnSpMkLst>
        </pc:cxnChg>
      </pc:sldChg>
      <pc:sldChg chg="add del modTransition">
        <pc:chgData name="Нигяр Алыева" userId="4c77dafb7d6c206a" providerId="LiveId" clId="{05C9C1BA-02B9-4470-86A6-4BA1C8ED6C91}" dt="2023-11-02T04:13:11.109" v="2662" actId="47"/>
        <pc:sldMkLst>
          <pc:docMk/>
          <pc:sldMk cId="1313065403" sldId="269"/>
        </pc:sldMkLst>
      </pc:sldChg>
      <pc:sldChg chg="modSp add mod ord modTransition">
        <pc:chgData name="Нигяр Алыева" userId="4c77dafb7d6c206a" providerId="LiveId" clId="{05C9C1BA-02B9-4470-86A6-4BA1C8ED6C91}" dt="2023-11-02T02:13:27.162" v="1952"/>
        <pc:sldMkLst>
          <pc:docMk/>
          <pc:sldMk cId="1977881413" sldId="301"/>
        </pc:sldMkLst>
        <pc:spChg chg="mod">
          <ac:chgData name="Нигяр Алыева" userId="4c77dafb7d6c206a" providerId="LiveId" clId="{05C9C1BA-02B9-4470-86A6-4BA1C8ED6C91}" dt="2023-11-02T02:13:27.162" v="1952"/>
          <ac:spMkLst>
            <pc:docMk/>
            <pc:sldMk cId="1977881413" sldId="301"/>
            <ac:spMk id="30" creationId="{00000000-0000-0000-0000-000000000000}"/>
          </ac:spMkLst>
        </pc:spChg>
        <pc:graphicFrameChg chg="mod modGraphic">
          <ac:chgData name="Нигяр Алыева" userId="4c77dafb7d6c206a" providerId="LiveId" clId="{05C9C1BA-02B9-4470-86A6-4BA1C8ED6C91}" dt="2023-11-02T02:13:26.671" v="1951" actId="1076"/>
          <ac:graphicFrameMkLst>
            <pc:docMk/>
            <pc:sldMk cId="1977881413" sldId="301"/>
            <ac:graphicFrameMk id="5" creationId="{00000000-0000-0000-0000-000000000000}"/>
          </ac:graphicFrameMkLst>
        </pc:graphicFrameChg>
      </pc:sldChg>
      <pc:sldChg chg="addSp delSp modSp add mod ord">
        <pc:chgData name="Нигяр Алыева" userId="4c77dafb7d6c206a" providerId="LiveId" clId="{05C9C1BA-02B9-4470-86A6-4BA1C8ED6C91}" dt="2023-11-02T01:45:30.287" v="1555" actId="1076"/>
        <pc:sldMkLst>
          <pc:docMk/>
          <pc:sldMk cId="2926071690" sldId="302"/>
        </pc:sldMkLst>
        <pc:spChg chg="add mod ord">
          <ac:chgData name="Нигяр Алыева" userId="4c77dafb7d6c206a" providerId="LiveId" clId="{05C9C1BA-02B9-4470-86A6-4BA1C8ED6C91}" dt="2023-11-02T01:44:57.123" v="1545" actId="1076"/>
          <ac:spMkLst>
            <pc:docMk/>
            <pc:sldMk cId="2926071690" sldId="302"/>
            <ac:spMk id="2" creationId="{F2FD0E80-8851-71C4-7625-7601D87CC81C}"/>
          </ac:spMkLst>
        </pc:spChg>
        <pc:spChg chg="mod">
          <ac:chgData name="Нигяр Алыева" userId="4c77dafb7d6c206a" providerId="LiveId" clId="{05C9C1BA-02B9-4470-86A6-4BA1C8ED6C91}" dt="2023-11-02T01:45:12.156" v="1551" actId="1076"/>
          <ac:spMkLst>
            <pc:docMk/>
            <pc:sldMk cId="2926071690" sldId="302"/>
            <ac:spMk id="3" creationId="{9A9F0F7B-BC21-EBC7-1F58-116489A60FBC}"/>
          </ac:spMkLst>
        </pc:spChg>
        <pc:spChg chg="add mod ord">
          <ac:chgData name="Нигяр Алыева" userId="4c77dafb7d6c206a" providerId="LiveId" clId="{05C9C1BA-02B9-4470-86A6-4BA1C8ED6C91}" dt="2023-11-02T01:45:05.960" v="1548" actId="1076"/>
          <ac:spMkLst>
            <pc:docMk/>
            <pc:sldMk cId="2926071690" sldId="302"/>
            <ac:spMk id="5" creationId="{1EA116E6-B02C-5F3B-EDEC-C0630C75ACA5}"/>
          </ac:spMkLst>
        </pc:spChg>
        <pc:spChg chg="add del mod ord">
          <ac:chgData name="Нигяр Алыева" userId="4c77dafb7d6c206a" providerId="LiveId" clId="{05C9C1BA-02B9-4470-86A6-4BA1C8ED6C91}" dt="2023-11-02T01:45:08.498" v="1549" actId="1076"/>
          <ac:spMkLst>
            <pc:docMk/>
            <pc:sldMk cId="2926071690" sldId="302"/>
            <ac:spMk id="6" creationId="{C09F19CE-122C-BC51-2805-E0E1C95AE876}"/>
          </ac:spMkLst>
        </pc:spChg>
        <pc:spChg chg="del mod">
          <ac:chgData name="Нигяр Алыева" userId="4c77dafb7d6c206a" providerId="LiveId" clId="{05C9C1BA-02B9-4470-86A6-4BA1C8ED6C91}" dt="2023-11-02T01:36:17.613" v="1378" actId="478"/>
          <ac:spMkLst>
            <pc:docMk/>
            <pc:sldMk cId="2926071690" sldId="302"/>
            <ac:spMk id="7" creationId="{AA0CD609-2F05-B789-78F0-9D7620B4BFDE}"/>
          </ac:spMkLst>
        </pc:spChg>
        <pc:spChg chg="add mod">
          <ac:chgData name="Нигяр Алыева" userId="4c77dafb7d6c206a" providerId="LiveId" clId="{05C9C1BA-02B9-4470-86A6-4BA1C8ED6C91}" dt="2023-11-02T01:45:01.159" v="1546" actId="1076"/>
          <ac:spMkLst>
            <pc:docMk/>
            <pc:sldMk cId="2926071690" sldId="302"/>
            <ac:spMk id="8" creationId="{AF00222E-0676-1394-7D1F-45F0268040E2}"/>
          </ac:spMkLst>
        </pc:spChg>
        <pc:spChg chg="del mod">
          <ac:chgData name="Нигяр Алыева" userId="4c77dafb7d6c206a" providerId="LiveId" clId="{05C9C1BA-02B9-4470-86A6-4BA1C8ED6C91}" dt="2023-11-02T01:35:46.014" v="1367" actId="478"/>
          <ac:spMkLst>
            <pc:docMk/>
            <pc:sldMk cId="2926071690" sldId="302"/>
            <ac:spMk id="9" creationId="{1EAFC33E-5755-3057-D317-9314EA3CE5A7}"/>
          </ac:spMkLst>
        </pc:spChg>
        <pc:spChg chg="add mod">
          <ac:chgData name="Нигяр Алыева" userId="4c77dafb7d6c206a" providerId="LiveId" clId="{05C9C1BA-02B9-4470-86A6-4BA1C8ED6C91}" dt="2023-11-02T01:45:30.287" v="1555" actId="1076"/>
          <ac:spMkLst>
            <pc:docMk/>
            <pc:sldMk cId="2926071690" sldId="302"/>
            <ac:spMk id="11" creationId="{DD0C2B28-5838-2586-CC03-63ED34356E23}"/>
          </ac:spMkLst>
        </pc:spChg>
        <pc:cxnChg chg="mod">
          <ac:chgData name="Нигяр Алыева" userId="4c77dafb7d6c206a" providerId="LiveId" clId="{05C9C1BA-02B9-4470-86A6-4BA1C8ED6C91}" dt="2023-11-02T01:45:10.280" v="1550" actId="1076"/>
          <ac:cxnSpMkLst>
            <pc:docMk/>
            <pc:sldMk cId="2926071690" sldId="302"/>
            <ac:cxnSpMk id="4" creationId="{119D15B5-388D-7C14-F058-5BFC08C5ACFB}"/>
          </ac:cxnSpMkLst>
        </pc:cxnChg>
      </pc:sldChg>
      <pc:sldChg chg="addSp delSp modSp add mod setBg">
        <pc:chgData name="Нигяр Алыева" userId="4c77dafb7d6c206a" providerId="LiveId" clId="{05C9C1BA-02B9-4470-86A6-4BA1C8ED6C91}" dt="2023-11-02T03:16:37.286" v="2365" actId="1076"/>
        <pc:sldMkLst>
          <pc:docMk/>
          <pc:sldMk cId="52702169" sldId="303"/>
        </pc:sldMkLst>
        <pc:spChg chg="add mod">
          <ac:chgData name="Нигяр Алыева" userId="4c77dafb7d6c206a" providerId="LiveId" clId="{05C9C1BA-02B9-4470-86A6-4BA1C8ED6C91}" dt="2023-11-02T03:16:19.782" v="2364" actId="1076"/>
          <ac:spMkLst>
            <pc:docMk/>
            <pc:sldMk cId="52702169" sldId="303"/>
            <ac:spMk id="2" creationId="{F4ECE3D7-2A4C-9218-F34E-046348C2EB23}"/>
          </ac:spMkLst>
        </pc:spChg>
        <pc:spChg chg="mod">
          <ac:chgData name="Нигяр Алыева" userId="4c77dafb7d6c206a" providerId="LiveId" clId="{05C9C1BA-02B9-4470-86A6-4BA1C8ED6C91}" dt="2023-11-02T03:05:27.710" v="2241" actId="207"/>
          <ac:spMkLst>
            <pc:docMk/>
            <pc:sldMk cId="52702169" sldId="303"/>
            <ac:spMk id="4" creationId="{86F4AE56-E4C2-575F-CC8D-A07E8B3765EB}"/>
          </ac:spMkLst>
        </pc:spChg>
        <pc:spChg chg="mod">
          <ac:chgData name="Нигяр Алыева" userId="4c77dafb7d6c206a" providerId="LiveId" clId="{05C9C1BA-02B9-4470-86A6-4BA1C8ED6C91}" dt="2023-11-02T03:09:45.024" v="2293" actId="1076"/>
          <ac:spMkLst>
            <pc:docMk/>
            <pc:sldMk cId="52702169" sldId="303"/>
            <ac:spMk id="5" creationId="{C7A32D62-41DC-0634-C00A-CF0023FFF0D2}"/>
          </ac:spMkLst>
        </pc:spChg>
        <pc:spChg chg="mod">
          <ac:chgData name="Нигяр Алыева" userId="4c77dafb7d6c206a" providerId="LiveId" clId="{05C9C1BA-02B9-4470-86A6-4BA1C8ED6C91}" dt="2023-11-02T03:05:39.744" v="2244"/>
          <ac:spMkLst>
            <pc:docMk/>
            <pc:sldMk cId="52702169" sldId="303"/>
            <ac:spMk id="7" creationId="{C616B6D6-DD3A-C49B-154D-C6D1AC0D1DE4}"/>
          </ac:spMkLst>
        </pc:spChg>
        <pc:spChg chg="mod">
          <ac:chgData name="Нигяр Алыева" userId="4c77dafb7d6c206a" providerId="LiveId" clId="{05C9C1BA-02B9-4470-86A6-4BA1C8ED6C91}" dt="2023-11-02T03:05:46.444" v="2248" actId="20577"/>
          <ac:spMkLst>
            <pc:docMk/>
            <pc:sldMk cId="52702169" sldId="303"/>
            <ac:spMk id="8" creationId="{EFDD960A-3937-8D9B-4D0E-A5C578416847}"/>
          </ac:spMkLst>
        </pc:spChg>
        <pc:spChg chg="mod">
          <ac:chgData name="Нигяр Алыева" userId="4c77dafb7d6c206a" providerId="LiveId" clId="{05C9C1BA-02B9-4470-86A6-4BA1C8ED6C91}" dt="2023-11-02T03:05:43.541" v="2246"/>
          <ac:spMkLst>
            <pc:docMk/>
            <pc:sldMk cId="52702169" sldId="303"/>
            <ac:spMk id="10" creationId="{8446B9AF-522E-7F24-DFAF-0F6EACC81998}"/>
          </ac:spMkLst>
        </pc:spChg>
        <pc:spChg chg="mod">
          <ac:chgData name="Нигяр Алыева" userId="4c77dafb7d6c206a" providerId="LiveId" clId="{05C9C1BA-02B9-4470-86A6-4BA1C8ED6C91}" dt="2023-11-02T03:05:49.817" v="2250" actId="20577"/>
          <ac:spMkLst>
            <pc:docMk/>
            <pc:sldMk cId="52702169" sldId="303"/>
            <ac:spMk id="11" creationId="{56A96DDB-6C54-6E62-1373-41F78A0161E1}"/>
          </ac:spMkLst>
        </pc:spChg>
        <pc:spChg chg="add mod">
          <ac:chgData name="Нигяр Алыева" userId="4c77dafb7d6c206a" providerId="LiveId" clId="{05C9C1BA-02B9-4470-86A6-4BA1C8ED6C91}" dt="2023-11-02T03:16:16.696" v="2363" actId="1076"/>
          <ac:spMkLst>
            <pc:docMk/>
            <pc:sldMk cId="52702169" sldId="303"/>
            <ac:spMk id="13" creationId="{ED8A5C50-8589-B2C2-3F90-43DC4C47E003}"/>
          </ac:spMkLst>
        </pc:spChg>
        <pc:spChg chg="add mod">
          <ac:chgData name="Нигяр Алыева" userId="4c77dafb7d6c206a" providerId="LiveId" clId="{05C9C1BA-02B9-4470-86A6-4BA1C8ED6C91}" dt="2023-11-02T03:16:02.971" v="2359" actId="1076"/>
          <ac:spMkLst>
            <pc:docMk/>
            <pc:sldMk cId="52702169" sldId="303"/>
            <ac:spMk id="14" creationId="{BFD36E74-DDAD-18F3-08DE-6C01EB1120F2}"/>
          </ac:spMkLst>
        </pc:spChg>
        <pc:spChg chg="mod">
          <ac:chgData name="Нигяр Алыева" userId="4c77dafb7d6c206a" providerId="LiveId" clId="{05C9C1BA-02B9-4470-86A6-4BA1C8ED6C91}" dt="2023-11-02T03:09:56.278" v="2297"/>
          <ac:spMkLst>
            <pc:docMk/>
            <pc:sldMk cId="52702169" sldId="303"/>
            <ac:spMk id="16" creationId="{8D108CB2-0211-FCB3-987F-47DCCDEF9EE8}"/>
          </ac:spMkLst>
        </pc:spChg>
        <pc:spChg chg="mod">
          <ac:chgData name="Нигяр Алыева" userId="4c77dafb7d6c206a" providerId="LiveId" clId="{05C9C1BA-02B9-4470-86A6-4BA1C8ED6C91}" dt="2023-11-02T03:10:02.148" v="2300" actId="20577"/>
          <ac:spMkLst>
            <pc:docMk/>
            <pc:sldMk cId="52702169" sldId="303"/>
            <ac:spMk id="17" creationId="{4A8F5F14-19DA-2C5F-BD83-CEF5E9524273}"/>
          </ac:spMkLst>
        </pc:spChg>
        <pc:spChg chg="add mod">
          <ac:chgData name="Нигяр Алыева" userId="4c77dafb7d6c206a" providerId="LiveId" clId="{05C9C1BA-02B9-4470-86A6-4BA1C8ED6C91}" dt="2023-11-02T03:16:06.091" v="2360" actId="1076"/>
          <ac:spMkLst>
            <pc:docMk/>
            <pc:sldMk cId="52702169" sldId="303"/>
            <ac:spMk id="19" creationId="{64626BEC-6EA3-6437-ADB4-F664E972E142}"/>
          </ac:spMkLst>
        </pc:spChg>
        <pc:spChg chg="mod">
          <ac:chgData name="Нигяр Алыева" userId="4c77dafb7d6c206a" providerId="LiveId" clId="{05C9C1BA-02B9-4470-86A6-4BA1C8ED6C91}" dt="2023-11-02T03:13:28.798" v="2323"/>
          <ac:spMkLst>
            <pc:docMk/>
            <pc:sldMk cId="52702169" sldId="303"/>
            <ac:spMk id="21" creationId="{FABA3F16-A257-0322-5C4B-602BA43C42EB}"/>
          </ac:spMkLst>
        </pc:spChg>
        <pc:spChg chg="mod">
          <ac:chgData name="Нигяр Алыева" userId="4c77dafb7d6c206a" providerId="LiveId" clId="{05C9C1BA-02B9-4470-86A6-4BA1C8ED6C91}" dt="2023-11-02T03:13:38.084" v="2326" actId="20577"/>
          <ac:spMkLst>
            <pc:docMk/>
            <pc:sldMk cId="52702169" sldId="303"/>
            <ac:spMk id="22" creationId="{E3752806-61C1-B548-EF2E-96ED30AA7A5E}"/>
          </ac:spMkLst>
        </pc:spChg>
        <pc:spChg chg="add mod">
          <ac:chgData name="Нигяр Алыева" userId="4c77dafb7d6c206a" providerId="LiveId" clId="{05C9C1BA-02B9-4470-86A6-4BA1C8ED6C91}" dt="2023-11-02T03:16:08.700" v="2361" actId="1076"/>
          <ac:spMkLst>
            <pc:docMk/>
            <pc:sldMk cId="52702169" sldId="303"/>
            <ac:spMk id="23" creationId="{CCC8AF8F-7E8E-92EA-F3E1-9AD4192AF02E}"/>
          </ac:spMkLst>
        </pc:spChg>
        <pc:grpChg chg="add mod">
          <ac:chgData name="Нигяр Алыева" userId="4c77dafb7d6c206a" providerId="LiveId" clId="{05C9C1BA-02B9-4470-86A6-4BA1C8ED6C91}" dt="2023-11-02T03:15:56.873" v="2357" actId="1076"/>
          <ac:grpSpMkLst>
            <pc:docMk/>
            <pc:sldMk cId="52702169" sldId="303"/>
            <ac:grpSpMk id="3" creationId="{DB44F02D-342E-CA88-7EF7-39766C6705BB}"/>
          </ac:grpSpMkLst>
        </pc:grpChg>
        <pc:grpChg chg="add del mod">
          <ac:chgData name="Нигяр Алыева" userId="4c77dafb7d6c206a" providerId="LiveId" clId="{05C9C1BA-02B9-4470-86A6-4BA1C8ED6C91}" dt="2023-11-02T03:09:51.043" v="2295" actId="478"/>
          <ac:grpSpMkLst>
            <pc:docMk/>
            <pc:sldMk cId="52702169" sldId="303"/>
            <ac:grpSpMk id="6" creationId="{89177491-3744-7BE9-5ABF-45266EF4FF02}"/>
          </ac:grpSpMkLst>
        </pc:grpChg>
        <pc:grpChg chg="add del mod">
          <ac:chgData name="Нигяр Алыева" userId="4c77dafb7d6c206a" providerId="LiveId" clId="{05C9C1BA-02B9-4470-86A6-4BA1C8ED6C91}" dt="2023-11-02T03:09:53.084" v="2296" actId="478"/>
          <ac:grpSpMkLst>
            <pc:docMk/>
            <pc:sldMk cId="52702169" sldId="303"/>
            <ac:grpSpMk id="9" creationId="{F4D22E30-FDF8-FA3C-DAC0-2AD35FBF2610}"/>
          </ac:grpSpMkLst>
        </pc:grpChg>
        <pc:grpChg chg="add mod">
          <ac:chgData name="Нигяр Алыева" userId="4c77dafb7d6c206a" providerId="LiveId" clId="{05C9C1BA-02B9-4470-86A6-4BA1C8ED6C91}" dt="2023-11-02T03:15:58.753" v="2358" actId="1076"/>
          <ac:grpSpMkLst>
            <pc:docMk/>
            <pc:sldMk cId="52702169" sldId="303"/>
            <ac:grpSpMk id="15" creationId="{9DBDA626-0C20-2D75-F4FD-BBC8C29BE03D}"/>
          </ac:grpSpMkLst>
        </pc:grpChg>
        <pc:grpChg chg="add mod">
          <ac:chgData name="Нигяр Алыева" userId="4c77dafb7d6c206a" providerId="LiveId" clId="{05C9C1BA-02B9-4470-86A6-4BA1C8ED6C91}" dt="2023-11-02T03:16:37.286" v="2365" actId="1076"/>
          <ac:grpSpMkLst>
            <pc:docMk/>
            <pc:sldMk cId="52702169" sldId="303"/>
            <ac:grpSpMk id="20" creationId="{3D48D982-8B12-A806-D56D-B7D23E033F23}"/>
          </ac:grpSpMkLst>
        </pc:grpChg>
      </pc:sldChg>
      <pc:sldChg chg="addSp delSp modSp add mod">
        <pc:chgData name="Нигяр Алыева" userId="4c77dafb7d6c206a" providerId="LiveId" clId="{05C9C1BA-02B9-4470-86A6-4BA1C8ED6C91}" dt="2023-11-02T03:51:08.066" v="2493" actId="1076"/>
        <pc:sldMkLst>
          <pc:docMk/>
          <pc:sldMk cId="925306780" sldId="304"/>
        </pc:sldMkLst>
        <pc:spChg chg="add mod">
          <ac:chgData name="Нигяр Алыева" userId="4c77dafb7d6c206a" providerId="LiveId" clId="{05C9C1BA-02B9-4470-86A6-4BA1C8ED6C91}" dt="2023-11-02T03:47:56.983" v="2453" actId="208"/>
          <ac:spMkLst>
            <pc:docMk/>
            <pc:sldMk cId="925306780" sldId="304"/>
            <ac:spMk id="2" creationId="{DBCCEA80-C789-412A-941F-C250BB5CCEA9}"/>
          </ac:spMkLst>
        </pc:spChg>
        <pc:spChg chg="add mod">
          <ac:chgData name="Нигяр Алыева" userId="4c77dafb7d6c206a" providerId="LiveId" clId="{05C9C1BA-02B9-4470-86A6-4BA1C8ED6C91}" dt="2023-11-02T03:48:21.874" v="2456" actId="207"/>
          <ac:spMkLst>
            <pc:docMk/>
            <pc:sldMk cId="925306780" sldId="304"/>
            <ac:spMk id="3" creationId="{3EC5ADDF-4035-D9D9-2AE8-7BC21C016C35}"/>
          </ac:spMkLst>
        </pc:spChg>
        <pc:spChg chg="add mod">
          <ac:chgData name="Нигяр Алыева" userId="4c77dafb7d6c206a" providerId="LiveId" clId="{05C9C1BA-02B9-4470-86A6-4BA1C8ED6C91}" dt="2023-11-02T03:48:32.956" v="2458" actId="2711"/>
          <ac:spMkLst>
            <pc:docMk/>
            <pc:sldMk cId="925306780" sldId="304"/>
            <ac:spMk id="4" creationId="{9E9B54EB-819D-5407-17CE-094DEA6F1B5F}"/>
          </ac:spMkLst>
        </pc:spChg>
        <pc:spChg chg="add del mod">
          <ac:chgData name="Нигяр Алыева" userId="4c77dafb7d6c206a" providerId="LiveId" clId="{05C9C1BA-02B9-4470-86A6-4BA1C8ED6C91}" dt="2023-11-02T03:42:35.187" v="2388" actId="478"/>
          <ac:spMkLst>
            <pc:docMk/>
            <pc:sldMk cId="925306780" sldId="304"/>
            <ac:spMk id="5" creationId="{75B7F127-619E-1439-9824-B7E50D0FFC6C}"/>
          </ac:spMkLst>
        </pc:spChg>
        <pc:spChg chg="add del mod">
          <ac:chgData name="Нигяр Алыева" userId="4c77dafb7d6c206a" providerId="LiveId" clId="{05C9C1BA-02B9-4470-86A6-4BA1C8ED6C91}" dt="2023-11-02T03:42:20.474" v="2384" actId="478"/>
          <ac:spMkLst>
            <pc:docMk/>
            <pc:sldMk cId="925306780" sldId="304"/>
            <ac:spMk id="6" creationId="{76E98573-1107-C01F-1B18-7567406128C5}"/>
          </ac:spMkLst>
        </pc:spChg>
        <pc:spChg chg="add mod">
          <ac:chgData name="Нигяр Алыева" userId="4c77dafb7d6c206a" providerId="LiveId" clId="{05C9C1BA-02B9-4470-86A6-4BA1C8ED6C91}" dt="2023-11-02T03:50:16.359" v="2476" actId="1076"/>
          <ac:spMkLst>
            <pc:docMk/>
            <pc:sldMk cId="925306780" sldId="304"/>
            <ac:spMk id="7" creationId="{677E8361-3DF1-B183-CAC1-F5E1E14D7109}"/>
          </ac:spMkLst>
        </pc:spChg>
        <pc:spChg chg="add mod">
          <ac:chgData name="Нигяр Алыева" userId="4c77dafb7d6c206a" providerId="LiveId" clId="{05C9C1BA-02B9-4470-86A6-4BA1C8ED6C91}" dt="2023-11-02T03:50:57.903" v="2489" actId="1076"/>
          <ac:spMkLst>
            <pc:docMk/>
            <pc:sldMk cId="925306780" sldId="304"/>
            <ac:spMk id="8" creationId="{DF968239-85F9-5786-DC6F-2F4DC0D8A91D}"/>
          </ac:spMkLst>
        </pc:spChg>
        <pc:spChg chg="add del mod">
          <ac:chgData name="Нигяр Алыева" userId="4c77dafb7d6c206a" providerId="LiveId" clId="{05C9C1BA-02B9-4470-86A6-4BA1C8ED6C91}" dt="2023-11-02T03:42:09.622" v="2378" actId="478"/>
          <ac:spMkLst>
            <pc:docMk/>
            <pc:sldMk cId="925306780" sldId="304"/>
            <ac:spMk id="9" creationId="{E1016872-97BE-8AD3-9138-91D02B563C69}"/>
          </ac:spMkLst>
        </pc:spChg>
        <pc:spChg chg="add del mod">
          <ac:chgData name="Нигяр Алыева" userId="4c77dafb7d6c206a" providerId="LiveId" clId="{05C9C1BA-02B9-4470-86A6-4BA1C8ED6C91}" dt="2023-11-02T03:42:05.079" v="2377" actId="478"/>
          <ac:spMkLst>
            <pc:docMk/>
            <pc:sldMk cId="925306780" sldId="304"/>
            <ac:spMk id="10" creationId="{0EC210B2-38AA-560E-388E-081E0A1C1A95}"/>
          </ac:spMkLst>
        </pc:spChg>
        <pc:spChg chg="add mod">
          <ac:chgData name="Нигяр Алыева" userId="4c77dafb7d6c206a" providerId="LiveId" clId="{05C9C1BA-02B9-4470-86A6-4BA1C8ED6C91}" dt="2023-11-02T03:47:46.155" v="2451" actId="1076"/>
          <ac:spMkLst>
            <pc:docMk/>
            <pc:sldMk cId="925306780" sldId="304"/>
            <ac:spMk id="11" creationId="{F1502006-A8AD-A6F5-62AC-28C3FBCC1DDE}"/>
          </ac:spMkLst>
        </pc:spChg>
        <pc:spChg chg="add mod ord">
          <ac:chgData name="Нигяр Алыева" userId="4c77dafb7d6c206a" providerId="LiveId" clId="{05C9C1BA-02B9-4470-86A6-4BA1C8ED6C91}" dt="2023-11-02T03:51:05.437" v="2492" actId="1076"/>
          <ac:spMkLst>
            <pc:docMk/>
            <pc:sldMk cId="925306780" sldId="304"/>
            <ac:spMk id="12" creationId="{A278DA95-FA7A-B6DF-53D7-45AF10C96A09}"/>
          </ac:spMkLst>
        </pc:spChg>
        <pc:spChg chg="add mod ord">
          <ac:chgData name="Нигяр Алыева" userId="4c77dafb7d6c206a" providerId="LiveId" clId="{05C9C1BA-02B9-4470-86A6-4BA1C8ED6C91}" dt="2023-11-02T03:51:08.066" v="2493" actId="1076"/>
          <ac:spMkLst>
            <pc:docMk/>
            <pc:sldMk cId="925306780" sldId="304"/>
            <ac:spMk id="13" creationId="{4FC5F774-5336-AB5F-7CEC-7759ABD29FA8}"/>
          </ac:spMkLst>
        </pc:spChg>
        <pc:spChg chg="add mod">
          <ac:chgData name="Нигяр Алыева" userId="4c77dafb7d6c206a" providerId="LiveId" clId="{05C9C1BA-02B9-4470-86A6-4BA1C8ED6C91}" dt="2023-11-02T03:50:08.485" v="2474" actId="1076"/>
          <ac:spMkLst>
            <pc:docMk/>
            <pc:sldMk cId="925306780" sldId="304"/>
            <ac:spMk id="14" creationId="{7F04F3D3-09DC-3BC2-BB4E-8FDB66032982}"/>
          </ac:spMkLst>
        </pc:spChg>
        <pc:spChg chg="add mod">
          <ac:chgData name="Нигяр Алыева" userId="4c77dafb7d6c206a" providerId="LiveId" clId="{05C9C1BA-02B9-4470-86A6-4BA1C8ED6C91}" dt="2023-11-02T03:51:01.823" v="2491" actId="20577"/>
          <ac:spMkLst>
            <pc:docMk/>
            <pc:sldMk cId="925306780" sldId="304"/>
            <ac:spMk id="15" creationId="{1F46389F-D729-1EF6-D3D6-0527F319C5F5}"/>
          </ac:spMkLst>
        </pc:spChg>
      </pc:sldChg>
      <pc:sldChg chg="addSp modSp add mod setBg">
        <pc:chgData name="Нигяр Алыева" userId="4c77dafb7d6c206a" providerId="LiveId" clId="{05C9C1BA-02B9-4470-86A6-4BA1C8ED6C91}" dt="2023-11-02T04:13:54.781" v="2666" actId="14100"/>
        <pc:sldMkLst>
          <pc:docMk/>
          <pc:sldMk cId="2972959000" sldId="305"/>
        </pc:sldMkLst>
        <pc:spChg chg="add mod">
          <ac:chgData name="Нигяр Алыева" userId="4c77dafb7d6c206a" providerId="LiveId" clId="{05C9C1BA-02B9-4470-86A6-4BA1C8ED6C91}" dt="2023-11-02T03:56:32.967" v="2548" actId="1076"/>
          <ac:spMkLst>
            <pc:docMk/>
            <pc:sldMk cId="2972959000" sldId="305"/>
            <ac:spMk id="6" creationId="{F96128CD-90E7-AC48-D29E-6C7D8E7B90A4}"/>
          </ac:spMkLst>
        </pc:spChg>
        <pc:spChg chg="add mod">
          <ac:chgData name="Нигяр Алыева" userId="4c77dafb7d6c206a" providerId="LiveId" clId="{05C9C1BA-02B9-4470-86A6-4BA1C8ED6C91}" dt="2023-11-02T04:13:54.781" v="2666" actId="14100"/>
          <ac:spMkLst>
            <pc:docMk/>
            <pc:sldMk cId="2972959000" sldId="305"/>
            <ac:spMk id="8" creationId="{94A22689-3971-2A21-D82F-EFC856127315}"/>
          </ac:spMkLst>
        </pc:spChg>
        <pc:grpChg chg="add mod">
          <ac:chgData name="Нигяр Алыева" userId="4c77dafb7d6c206a" providerId="LiveId" clId="{05C9C1BA-02B9-4470-86A6-4BA1C8ED6C91}" dt="2023-11-02T03:55:53.643" v="2543"/>
          <ac:grpSpMkLst>
            <pc:docMk/>
            <pc:sldMk cId="2972959000" sldId="305"/>
            <ac:grpSpMk id="2" creationId="{74335C40-0673-AE8A-398F-C55FD6FCD3B7}"/>
          </ac:grpSpMkLst>
        </pc:grpChg>
        <pc:cxnChg chg="mod">
          <ac:chgData name="Нигяр Алыева" userId="4c77dafb7d6c206a" providerId="LiveId" clId="{05C9C1BA-02B9-4470-86A6-4BA1C8ED6C91}" dt="2023-11-02T03:55:58.755" v="2545" actId="1076"/>
          <ac:cxnSpMkLst>
            <pc:docMk/>
            <pc:sldMk cId="2972959000" sldId="305"/>
            <ac:cxnSpMk id="3" creationId="{B3A2CED6-7637-FCD2-24D0-01E9CE1F1EE1}"/>
          </ac:cxnSpMkLst>
        </pc:cxnChg>
        <pc:cxnChg chg="mod">
          <ac:chgData name="Нигяр Алыева" userId="4c77dafb7d6c206a" providerId="LiveId" clId="{05C9C1BA-02B9-4470-86A6-4BA1C8ED6C91}" dt="2023-11-02T03:55:53.643" v="2543"/>
          <ac:cxnSpMkLst>
            <pc:docMk/>
            <pc:sldMk cId="2972959000" sldId="305"/>
            <ac:cxnSpMk id="4" creationId="{544DDC16-613D-FA84-DC99-F5D9AC465EF1}"/>
          </ac:cxnSpMkLst>
        </pc:cxnChg>
        <pc:cxnChg chg="mod">
          <ac:chgData name="Нигяр Алыева" userId="4c77dafb7d6c206a" providerId="LiveId" clId="{05C9C1BA-02B9-4470-86A6-4BA1C8ED6C91}" dt="2023-11-02T03:55:53.643" v="2543"/>
          <ac:cxnSpMkLst>
            <pc:docMk/>
            <pc:sldMk cId="2972959000" sldId="305"/>
            <ac:cxnSpMk id="5" creationId="{4A472E39-02F9-A38D-22F5-4D4CE8D8FC17}"/>
          </ac:cxnSpMkLst>
        </pc:cxnChg>
        <pc:cxnChg chg="add mod">
          <ac:chgData name="Нигяр Алыева" userId="4c77dafb7d6c206a" providerId="LiveId" clId="{05C9C1BA-02B9-4470-86A6-4BA1C8ED6C91}" dt="2023-11-02T03:56:00.609" v="2546" actId="1076"/>
          <ac:cxnSpMkLst>
            <pc:docMk/>
            <pc:sldMk cId="2972959000" sldId="305"/>
            <ac:cxnSpMk id="7" creationId="{AA93DF88-C69B-E22A-6BA2-1CF1737453CE}"/>
          </ac:cxnSpMkLst>
        </pc:cxnChg>
      </pc:sldChg>
      <pc:sldChg chg="add del">
        <pc:chgData name="Нигяр Алыева" userId="4c77dafb7d6c206a" providerId="LiveId" clId="{05C9C1BA-02B9-4470-86A6-4BA1C8ED6C91}" dt="2023-11-02T04:13:10.509" v="2661" actId="47"/>
        <pc:sldMkLst>
          <pc:docMk/>
          <pc:sldMk cId="2215362310" sldId="306"/>
        </pc:sldMkLst>
      </pc:sldChg>
      <pc:sldChg chg="addSp delSp modSp add mod">
        <pc:chgData name="Нигяр Алыева" userId="4c77dafb7d6c206a" providerId="LiveId" clId="{05C9C1BA-02B9-4470-86A6-4BA1C8ED6C91}" dt="2023-11-02T04:12:51.911" v="2660" actId="1076"/>
        <pc:sldMkLst>
          <pc:docMk/>
          <pc:sldMk cId="823363828" sldId="307"/>
        </pc:sldMkLst>
        <pc:spChg chg="mod">
          <ac:chgData name="Нигяр Алыева" userId="4c77dafb7d6c206a" providerId="LiveId" clId="{05C9C1BA-02B9-4470-86A6-4BA1C8ED6C91}" dt="2023-11-02T04:09:08.747" v="2592"/>
          <ac:spMkLst>
            <pc:docMk/>
            <pc:sldMk cId="823363828" sldId="307"/>
            <ac:spMk id="6" creationId="{F96128CD-90E7-AC48-D29E-6C7D8E7B90A4}"/>
          </ac:spMkLst>
        </pc:spChg>
        <pc:spChg chg="mod">
          <ac:chgData name="Нигяр Алыева" userId="4c77dafb7d6c206a" providerId="LiveId" clId="{05C9C1BA-02B9-4470-86A6-4BA1C8ED6C91}" dt="2023-11-02T04:12:51.911" v="2660" actId="1076"/>
          <ac:spMkLst>
            <pc:docMk/>
            <pc:sldMk cId="823363828" sldId="307"/>
            <ac:spMk id="8" creationId="{94A22689-3971-2A21-D82F-EFC856127315}"/>
          </ac:spMkLst>
        </pc:spChg>
        <pc:grpChg chg="del mod">
          <ac:chgData name="Нигяр Алыева" userId="4c77dafb7d6c206a" providerId="LiveId" clId="{05C9C1BA-02B9-4470-86A6-4BA1C8ED6C91}" dt="2023-11-02T03:59:27.132" v="2572" actId="165"/>
          <ac:grpSpMkLst>
            <pc:docMk/>
            <pc:sldMk cId="823363828" sldId="307"/>
            <ac:grpSpMk id="2" creationId="{74335C40-0673-AE8A-398F-C55FD6FCD3B7}"/>
          </ac:grpSpMkLst>
        </pc:grpChg>
        <pc:grpChg chg="add mod">
          <ac:chgData name="Нигяр Алыева" userId="4c77dafb7d6c206a" providerId="LiveId" clId="{05C9C1BA-02B9-4470-86A6-4BA1C8ED6C91}" dt="2023-11-02T04:00:22.255" v="2588" actId="164"/>
          <ac:grpSpMkLst>
            <pc:docMk/>
            <pc:sldMk cId="823363828" sldId="307"/>
            <ac:grpSpMk id="14" creationId="{9CCE5F86-5C29-A23B-9269-2C035977DB1E}"/>
          </ac:grpSpMkLst>
        </pc:grpChg>
        <pc:cxnChg chg="mod topLvl">
          <ac:chgData name="Нигяр Алыева" userId="4c77dafb7d6c206a" providerId="LiveId" clId="{05C9C1BA-02B9-4470-86A6-4BA1C8ED6C91}" dt="2023-11-02T04:00:22.255" v="2588" actId="164"/>
          <ac:cxnSpMkLst>
            <pc:docMk/>
            <pc:sldMk cId="823363828" sldId="307"/>
            <ac:cxnSpMk id="3" creationId="{B3A2CED6-7637-FCD2-24D0-01E9CE1F1EE1}"/>
          </ac:cxnSpMkLst>
        </pc:cxnChg>
        <pc:cxnChg chg="del mod topLvl">
          <ac:chgData name="Нигяр Алыева" userId="4c77dafb7d6c206a" providerId="LiveId" clId="{05C9C1BA-02B9-4470-86A6-4BA1C8ED6C91}" dt="2023-11-02T04:00:04.408" v="2585" actId="478"/>
          <ac:cxnSpMkLst>
            <pc:docMk/>
            <pc:sldMk cId="823363828" sldId="307"/>
            <ac:cxnSpMk id="4" creationId="{544DDC16-613D-FA84-DC99-F5D9AC465EF1}"/>
          </ac:cxnSpMkLst>
        </pc:cxnChg>
        <pc:cxnChg chg="mod topLvl">
          <ac:chgData name="Нигяр Алыева" userId="4c77dafb7d6c206a" providerId="LiveId" clId="{05C9C1BA-02B9-4470-86A6-4BA1C8ED6C91}" dt="2023-11-02T04:00:22.255" v="2588" actId="164"/>
          <ac:cxnSpMkLst>
            <pc:docMk/>
            <pc:sldMk cId="823363828" sldId="307"/>
            <ac:cxnSpMk id="5" creationId="{4A472E39-02F9-A38D-22F5-4D4CE8D8FC17}"/>
          </ac:cxnSpMkLst>
        </pc:cxnChg>
        <pc:cxnChg chg="mod topLvl">
          <ac:chgData name="Нигяр Алыева" userId="4c77dafb7d6c206a" providerId="LiveId" clId="{05C9C1BA-02B9-4470-86A6-4BA1C8ED6C91}" dt="2023-11-02T04:00:22.255" v="2588" actId="164"/>
          <ac:cxnSpMkLst>
            <pc:docMk/>
            <pc:sldMk cId="823363828" sldId="307"/>
            <ac:cxnSpMk id="7" creationId="{AA93DF88-C69B-E22A-6BA2-1CF1737453CE}"/>
          </ac:cxnSpMkLst>
        </pc:cxnChg>
        <pc:cxnChg chg="add mod">
          <ac:chgData name="Нигяр Алыева" userId="4c77dafb7d6c206a" providerId="LiveId" clId="{05C9C1BA-02B9-4470-86A6-4BA1C8ED6C91}" dt="2023-11-02T04:00:22.255" v="2588" actId="164"/>
          <ac:cxnSpMkLst>
            <pc:docMk/>
            <pc:sldMk cId="823363828" sldId="307"/>
            <ac:cxnSpMk id="9" creationId="{94C63163-0A62-D982-19B7-B70A0A3C3C32}"/>
          </ac:cxnSpMkLst>
        </pc:cxnChg>
        <pc:cxnChg chg="add mod">
          <ac:chgData name="Нигяр Алыева" userId="4c77dafb7d6c206a" providerId="LiveId" clId="{05C9C1BA-02B9-4470-86A6-4BA1C8ED6C91}" dt="2023-11-02T04:00:22.255" v="2588" actId="164"/>
          <ac:cxnSpMkLst>
            <pc:docMk/>
            <pc:sldMk cId="823363828" sldId="307"/>
            <ac:cxnSpMk id="13" creationId="{3786D3DD-67BF-91A1-874E-D4D36FD71CB7}"/>
          </ac:cxnSpMkLst>
        </pc:cxnChg>
      </pc:sldChg>
      <pc:sldMasterChg chg="modTransition modSldLayout">
        <pc:chgData name="Нигяр Алыева" userId="4c77dafb7d6c206a" providerId="LiveId" clId="{05C9C1BA-02B9-4470-86A6-4BA1C8ED6C91}" dt="2023-11-02T01:17:53.950" v="1280"/>
        <pc:sldMasterMkLst>
          <pc:docMk/>
          <pc:sldMasterMk cId="3154979492" sldId="2147483648"/>
        </pc:sldMasterMkLst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161079921" sldId="2147483649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2703711724" sldId="2147483650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4076369896" sldId="2147483651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2625762208" sldId="2147483652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188002762" sldId="2147483653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2295335545" sldId="2147483654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1988754143" sldId="2147483655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3665695281" sldId="2147483656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2134169247" sldId="2147483657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2065727480" sldId="2147483658"/>
          </pc:sldLayoutMkLst>
        </pc:sldLayoutChg>
        <pc:sldLayoutChg chg="modTransition">
          <pc:chgData name="Нигяр Алыева" userId="4c77dafb7d6c206a" providerId="LiveId" clId="{05C9C1BA-02B9-4470-86A6-4BA1C8ED6C91}" dt="2023-11-02T01:17:53.950" v="1280"/>
          <pc:sldLayoutMkLst>
            <pc:docMk/>
            <pc:sldMasterMk cId="3154979492" sldId="2147483648"/>
            <pc:sldLayoutMk cId="812261758" sldId="2147483659"/>
          </pc:sldLayoutMkLst>
        </pc:sldLayoutChg>
      </pc:sldMasterChg>
    </pc:docChg>
  </pc:docChgLst>
  <pc:docChgLst>
    <pc:chgData name="Алыева Нигяр" userId="4c77dafb7d6c206a" providerId="Windows Live" clId="Web-{BF93A1F6-6AB5-420C-9138-90779B3D3414}"/>
    <pc:docChg chg="modSld">
      <pc:chgData name="Алыева Нигяр" userId="4c77dafb7d6c206a" providerId="Windows Live" clId="Web-{BF93A1F6-6AB5-420C-9138-90779B3D3414}" dt="2021-10-07T13:21:03.399" v="4"/>
      <pc:docMkLst>
        <pc:docMk/>
      </pc:docMkLst>
      <pc:sldChg chg="modSp mod setBg">
        <pc:chgData name="Алыева Нигяр" userId="4c77dafb7d6c206a" providerId="Windows Live" clId="Web-{BF93A1F6-6AB5-420C-9138-90779B3D3414}" dt="2021-10-07T13:21:03.399" v="4"/>
        <pc:sldMkLst>
          <pc:docMk/>
          <pc:sldMk cId="1351651579" sldId="256"/>
        </pc:sldMkLst>
        <pc:spChg chg="mod">
          <ac:chgData name="Алыева Нигяр" userId="4c77dafb7d6c206a" providerId="Windows Live" clId="Web-{BF93A1F6-6AB5-420C-9138-90779B3D3414}" dt="2021-10-07T13:19:04.052" v="2" actId="1076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Алыева Нигяр" userId="4c77dafb7d6c206a" providerId="Windows Live" clId="Web-{BF93A1F6-6AB5-420C-9138-90779B3D3414}" dt="2021-10-07T13:19:08.880" v="3" actId="1076"/>
          <ac:spMkLst>
            <pc:docMk/>
            <pc:sldMk cId="1351651579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001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818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84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032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170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100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405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697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476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051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535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215" y="4053840"/>
            <a:ext cx="10741572" cy="1385614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Сбытовая </a:t>
            </a:r>
            <a:r>
              <a:rPr lang="ru-RU" sz="96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политика предприятия </a:t>
            </a:r>
            <a:endParaRPr lang="ru-RU" sz="96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="" xmlns:a16="http://schemas.microsoft.com/office/drawing/2014/main" id="{05C53E33-D36E-F311-39DF-45177550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4" b="97436" l="23500" r="85750">
                        <a14:foregroundMark x1="27750" y1="27778" x2="46750" y2="5128"/>
                        <a14:foregroundMark x1="46750" y1="5128" x2="64000" y2="10684"/>
                        <a14:foregroundMark x1="64000" y1="10684" x2="74500" y2="34188"/>
                        <a14:foregroundMark x1="74500" y1="34188" x2="74250" y2="67521"/>
                        <a14:foregroundMark x1="74250" y1="67521" x2="64500" y2="91453"/>
                        <a14:foregroundMark x1="64500" y1="91453" x2="64000" y2="91453"/>
                        <a14:foregroundMark x1="62500" y1="10256" x2="62000" y2="10256"/>
                        <a14:foregroundMark x1="62500" y1="10256" x2="45500" y2="1282"/>
                        <a14:foregroundMark x1="45500" y1="1282" x2="29750" y2="19658"/>
                        <a14:foregroundMark x1="29750" y1="19658" x2="25500" y2="58974"/>
                        <a14:foregroundMark x1="25500" y1="58974" x2="32750" y2="78205"/>
                        <a14:foregroundMark x1="42750" y1="7265" x2="63250" y2="10684"/>
                        <a14:foregroundMark x1="63250" y1="10684" x2="45250" y2="5556"/>
                        <a14:foregroundMark x1="55500" y1="17949" x2="69000" y2="36325"/>
                        <a14:foregroundMark x1="69000" y1="36325" x2="69000" y2="35897"/>
                        <a14:foregroundMark x1="35500" y1="74786" x2="53500" y2="75641"/>
                        <a14:foregroundMark x1="53500" y1="75641" x2="36250" y2="88462"/>
                        <a14:foregroundMark x1="41750" y1="94444" x2="59750" y2="85470"/>
                        <a14:foregroundMark x1="59750" y1="85470" x2="53750" y2="88034"/>
                        <a14:foregroundMark x1="44000" y1="96581" x2="54500" y2="97863"/>
                        <a14:foregroundMark x1="44750" y1="2991" x2="55250" y2="2991"/>
                        <a14:foregroundMark x1="52000" y1="39744" x2="52500" y2="73504"/>
                        <a14:foregroundMark x1="52500" y1="73504" x2="58750" y2="85897"/>
                        <a14:foregroundMark x1="41250" y1="33333" x2="52750" y2="57692"/>
                        <a14:foregroundMark x1="52750" y1="57692" x2="48500" y2="41026"/>
                        <a14:foregroundMark x1="49750" y1="37607" x2="49750" y2="37607"/>
                        <a14:foregroundMark x1="47000" y1="56410" x2="47000" y2="56410"/>
                        <a14:foregroundMark x1="47000" y1="56410" x2="47000" y2="56410"/>
                        <a14:foregroundMark x1="23750" y1="38034" x2="23500" y2="56838"/>
                      </a14:backgroundRemoval>
                    </a14:imgEffect>
                  </a14:imgLayer>
                </a14:imgProps>
              </a:ext>
            </a:extLst>
          </a:blip>
          <a:srcRect l="23317" r="7059"/>
          <a:stretch>
            <a:fillRect/>
          </a:stretch>
        </p:blipFill>
        <p:spPr>
          <a:xfrm>
            <a:off x="4352773" y="0"/>
            <a:ext cx="3785565" cy="31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000" y="6219001"/>
            <a:ext cx="1180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i="1" dirty="0" smtClean="0">
                <a:latin typeface="Bahnschrift" panose="020B0502040204020203" pitchFamily="34" charset="0"/>
              </a:rPr>
              <a:t>Уровень канала сбыта </a:t>
            </a:r>
            <a:r>
              <a:rPr lang="ru-RU" b="1" dirty="0" smtClean="0">
                <a:latin typeface="Bahnschrift" panose="020B0502040204020203" pitchFamily="34" charset="0"/>
              </a:rPr>
              <a:t>- </a:t>
            </a:r>
            <a:r>
              <a:rPr lang="ru-RU" dirty="0" smtClean="0">
                <a:latin typeface="Bahnschrift" panose="020B0502040204020203" pitchFamily="34" charset="0"/>
              </a:rPr>
              <a:t>это любой посредник, который выполняет ту или иную работу по приближению товара и права собственности на него к конечному покупателю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Group 1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37425"/>
              </p:ext>
            </p:extLst>
          </p:nvPr>
        </p:nvGraphicFramePr>
        <p:xfrm>
          <a:off x="606001" y="1148527"/>
          <a:ext cx="10890001" cy="5070475"/>
        </p:xfrm>
        <a:graphic>
          <a:graphicData uri="http://schemas.openxmlformats.org/drawingml/2006/table">
            <a:tbl>
              <a:tblPr/>
              <a:tblGrid>
                <a:gridCol w="2071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55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6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83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783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сбыта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Прямой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Косвенный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Уровень канала сбыта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Нулевого уровня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Одноуровневый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Двухуровневый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Трехуровневый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Субъекты канала сбыта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Каналы сбыта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3072167" y="2228026"/>
            <a:ext cx="1512888" cy="576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Производи-</a:t>
            </a:r>
          </a:p>
          <a:p>
            <a:pPr algn="ctr" eaLnBrk="1" hangingPunct="1"/>
            <a:r>
              <a:rPr lang="ru-RU" altLang="ru-RU" dirty="0" err="1"/>
              <a:t>тель</a:t>
            </a:r>
            <a:endParaRPr lang="ru-RU" altLang="ru-RU" dirty="0"/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3072167" y="5180776"/>
            <a:ext cx="1512888" cy="576263"/>
          </a:xfrm>
          <a:prstGeom prst="rect">
            <a:avLst/>
          </a:prstGeom>
          <a:solidFill>
            <a:srgbClr val="1B334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 smtClean="0">
                <a:solidFill>
                  <a:schemeClr val="bg1"/>
                </a:solidFill>
              </a:rPr>
              <a:t>Конечный потребитель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sp>
        <p:nvSpPr>
          <p:cNvPr id="8" name="Rectangle 91"/>
          <p:cNvSpPr>
            <a:spLocks noChangeArrowheads="1"/>
          </p:cNvSpPr>
          <p:nvPr/>
        </p:nvSpPr>
        <p:spPr bwMode="auto">
          <a:xfrm>
            <a:off x="5302896" y="5180776"/>
            <a:ext cx="1512888" cy="576263"/>
          </a:xfrm>
          <a:prstGeom prst="rect">
            <a:avLst/>
          </a:prstGeom>
          <a:solidFill>
            <a:srgbClr val="1B334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50" dirty="0">
                <a:solidFill>
                  <a:schemeClr val="bg1"/>
                </a:solidFill>
              </a:rPr>
              <a:t>Конечный потребитель</a:t>
            </a:r>
          </a:p>
        </p:txBody>
      </p:sp>
      <p:sp>
        <p:nvSpPr>
          <p:cNvPr id="9" name="Rectangle 92"/>
          <p:cNvSpPr>
            <a:spLocks noChangeArrowheads="1"/>
          </p:cNvSpPr>
          <p:nvPr/>
        </p:nvSpPr>
        <p:spPr bwMode="auto">
          <a:xfrm>
            <a:off x="5357047" y="2228026"/>
            <a:ext cx="1512888" cy="576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Производи-</a:t>
            </a:r>
          </a:p>
          <a:p>
            <a:pPr algn="ctr" eaLnBrk="1" hangingPunct="1"/>
            <a:r>
              <a:rPr lang="ru-RU" altLang="ru-RU" dirty="0" err="1"/>
              <a:t>тель</a:t>
            </a:r>
            <a:endParaRPr lang="ru-RU" altLang="ru-RU" dirty="0"/>
          </a:p>
        </p:txBody>
      </p:sp>
      <p:sp>
        <p:nvSpPr>
          <p:cNvPr id="10" name="Rectangle 93"/>
          <p:cNvSpPr>
            <a:spLocks noChangeArrowheads="1"/>
          </p:cNvSpPr>
          <p:nvPr/>
        </p:nvSpPr>
        <p:spPr bwMode="auto">
          <a:xfrm>
            <a:off x="7462266" y="5180776"/>
            <a:ext cx="1512887" cy="576263"/>
          </a:xfrm>
          <a:prstGeom prst="rect">
            <a:avLst/>
          </a:prstGeom>
          <a:solidFill>
            <a:srgbClr val="1B334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50" dirty="0">
                <a:solidFill>
                  <a:schemeClr val="bg1"/>
                </a:solidFill>
              </a:rPr>
              <a:t>Конечный потребитель</a:t>
            </a:r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7466802" y="2228026"/>
            <a:ext cx="1512887" cy="576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Производи-</a:t>
            </a:r>
          </a:p>
          <a:p>
            <a:pPr algn="ctr" eaLnBrk="1" hangingPunct="1"/>
            <a:r>
              <a:rPr lang="ru-RU" altLang="ru-RU" dirty="0" err="1"/>
              <a:t>тель</a:t>
            </a:r>
            <a:endParaRPr lang="ru-RU" altLang="ru-RU" dirty="0"/>
          </a:p>
        </p:txBody>
      </p:sp>
      <p:sp>
        <p:nvSpPr>
          <p:cNvPr id="12" name="Rectangle 95"/>
          <p:cNvSpPr>
            <a:spLocks noChangeArrowheads="1"/>
          </p:cNvSpPr>
          <p:nvPr/>
        </p:nvSpPr>
        <p:spPr bwMode="auto">
          <a:xfrm>
            <a:off x="9567482" y="5191452"/>
            <a:ext cx="1584325" cy="576263"/>
          </a:xfrm>
          <a:prstGeom prst="rect">
            <a:avLst/>
          </a:prstGeom>
          <a:solidFill>
            <a:srgbClr val="1B334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50" dirty="0">
                <a:solidFill>
                  <a:schemeClr val="bg1"/>
                </a:solidFill>
              </a:rPr>
              <a:t>Конечный потребитель</a:t>
            </a:r>
          </a:p>
        </p:txBody>
      </p:sp>
      <p:sp>
        <p:nvSpPr>
          <p:cNvPr id="13" name="Rectangle 96"/>
          <p:cNvSpPr>
            <a:spLocks noChangeArrowheads="1"/>
          </p:cNvSpPr>
          <p:nvPr/>
        </p:nvSpPr>
        <p:spPr bwMode="auto">
          <a:xfrm>
            <a:off x="9579211" y="2228025"/>
            <a:ext cx="1584325" cy="576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Производи-</a:t>
            </a:r>
          </a:p>
          <a:p>
            <a:pPr algn="ctr" eaLnBrk="1" hangingPunct="1"/>
            <a:r>
              <a:rPr lang="ru-RU" altLang="ru-RU" dirty="0" err="1"/>
              <a:t>тель</a:t>
            </a:r>
            <a:endParaRPr lang="ru-RU" altLang="ru-RU" dirty="0"/>
          </a:p>
        </p:txBody>
      </p:sp>
      <p:sp>
        <p:nvSpPr>
          <p:cNvPr id="14" name="Line 97"/>
          <p:cNvSpPr>
            <a:spLocks noChangeShapeType="1"/>
          </p:cNvSpPr>
          <p:nvPr/>
        </p:nvSpPr>
        <p:spPr bwMode="auto">
          <a:xfrm>
            <a:off x="3844159" y="2804289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98"/>
          <p:cNvSpPr>
            <a:spLocks noChangeArrowheads="1"/>
          </p:cNvSpPr>
          <p:nvPr/>
        </p:nvSpPr>
        <p:spPr bwMode="auto">
          <a:xfrm>
            <a:off x="5357047" y="3525013"/>
            <a:ext cx="1512888" cy="576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Розничный</a:t>
            </a:r>
          </a:p>
          <a:p>
            <a:pPr algn="ctr" eaLnBrk="1" hangingPunct="1"/>
            <a:r>
              <a:rPr lang="ru-RU" altLang="ru-RU" dirty="0"/>
              <a:t>торговец</a:t>
            </a:r>
          </a:p>
        </p:txBody>
      </p:sp>
      <p:sp>
        <p:nvSpPr>
          <p:cNvPr id="16" name="Line 99"/>
          <p:cNvSpPr>
            <a:spLocks noChangeShapeType="1"/>
          </p:cNvSpPr>
          <p:nvPr/>
        </p:nvSpPr>
        <p:spPr bwMode="auto">
          <a:xfrm>
            <a:off x="6141001" y="2804288"/>
            <a:ext cx="0" cy="720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0"/>
          <p:cNvSpPr>
            <a:spLocks noChangeShapeType="1"/>
          </p:cNvSpPr>
          <p:nvPr/>
        </p:nvSpPr>
        <p:spPr bwMode="auto">
          <a:xfrm>
            <a:off x="6141001" y="410127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101"/>
          <p:cNvSpPr>
            <a:spLocks noChangeArrowheads="1"/>
          </p:cNvSpPr>
          <p:nvPr/>
        </p:nvSpPr>
        <p:spPr bwMode="auto">
          <a:xfrm>
            <a:off x="7462266" y="4101277"/>
            <a:ext cx="1512887" cy="57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Розничный</a:t>
            </a:r>
          </a:p>
          <a:p>
            <a:pPr algn="ctr" eaLnBrk="1" hangingPunct="1"/>
            <a:r>
              <a:rPr lang="ru-RU" altLang="ru-RU" dirty="0"/>
              <a:t>торговец</a:t>
            </a:r>
          </a:p>
        </p:txBody>
      </p:sp>
      <p:sp>
        <p:nvSpPr>
          <p:cNvPr id="19" name="Rectangle 102"/>
          <p:cNvSpPr>
            <a:spLocks noChangeArrowheads="1"/>
          </p:cNvSpPr>
          <p:nvPr/>
        </p:nvSpPr>
        <p:spPr bwMode="auto">
          <a:xfrm>
            <a:off x="7462266" y="3096817"/>
            <a:ext cx="1512887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Оптовый</a:t>
            </a:r>
          </a:p>
          <a:p>
            <a:pPr algn="ctr" eaLnBrk="1" hangingPunct="1"/>
            <a:r>
              <a:rPr lang="ru-RU" altLang="ru-RU" dirty="0"/>
              <a:t>торговец</a:t>
            </a:r>
          </a:p>
        </p:txBody>
      </p:sp>
      <p:sp>
        <p:nvSpPr>
          <p:cNvPr id="20" name="Line 103"/>
          <p:cNvSpPr>
            <a:spLocks noChangeShapeType="1"/>
          </p:cNvSpPr>
          <p:nvPr/>
        </p:nvSpPr>
        <p:spPr bwMode="auto">
          <a:xfrm>
            <a:off x="8186631" y="280428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Line 104"/>
          <p:cNvSpPr>
            <a:spLocks noChangeShapeType="1"/>
          </p:cNvSpPr>
          <p:nvPr/>
        </p:nvSpPr>
        <p:spPr bwMode="auto">
          <a:xfrm>
            <a:off x="8218707" y="3669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Line 105"/>
          <p:cNvSpPr>
            <a:spLocks noChangeShapeType="1"/>
          </p:cNvSpPr>
          <p:nvPr/>
        </p:nvSpPr>
        <p:spPr bwMode="auto">
          <a:xfrm>
            <a:off x="8186631" y="4677540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Rectangle 106"/>
          <p:cNvSpPr>
            <a:spLocks noChangeArrowheads="1"/>
          </p:cNvSpPr>
          <p:nvPr/>
        </p:nvSpPr>
        <p:spPr bwMode="auto">
          <a:xfrm>
            <a:off x="9579211" y="2948751"/>
            <a:ext cx="1584325" cy="576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Агенты</a:t>
            </a:r>
          </a:p>
        </p:txBody>
      </p:sp>
      <p:sp>
        <p:nvSpPr>
          <p:cNvPr id="24" name="Rectangle 107"/>
          <p:cNvSpPr>
            <a:spLocks noChangeArrowheads="1"/>
          </p:cNvSpPr>
          <p:nvPr/>
        </p:nvSpPr>
        <p:spPr bwMode="auto">
          <a:xfrm>
            <a:off x="9573682" y="3729445"/>
            <a:ext cx="1584325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Оптовый</a:t>
            </a:r>
          </a:p>
          <a:p>
            <a:pPr algn="ctr" eaLnBrk="1" hangingPunct="1"/>
            <a:r>
              <a:rPr lang="ru-RU" altLang="ru-RU" dirty="0"/>
              <a:t>торговец</a:t>
            </a:r>
          </a:p>
        </p:txBody>
      </p:sp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9572762" y="4460049"/>
            <a:ext cx="1584325" cy="576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Розничный</a:t>
            </a:r>
          </a:p>
          <a:p>
            <a:pPr algn="ctr" eaLnBrk="1" hangingPunct="1"/>
            <a:r>
              <a:rPr lang="ru-RU" altLang="ru-RU" dirty="0"/>
              <a:t>торговец</a:t>
            </a:r>
          </a:p>
        </p:txBody>
      </p:sp>
      <p:sp>
        <p:nvSpPr>
          <p:cNvPr id="26" name="Line 109"/>
          <p:cNvSpPr>
            <a:spLocks noChangeShapeType="1"/>
          </p:cNvSpPr>
          <p:nvPr/>
        </p:nvSpPr>
        <p:spPr bwMode="auto">
          <a:xfrm>
            <a:off x="10359643" y="28042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" name="Line 110"/>
          <p:cNvSpPr>
            <a:spLocks noChangeShapeType="1"/>
          </p:cNvSpPr>
          <p:nvPr/>
        </p:nvSpPr>
        <p:spPr bwMode="auto">
          <a:xfrm>
            <a:off x="10359643" y="351354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8" name="Line 111"/>
          <p:cNvSpPr>
            <a:spLocks noChangeShapeType="1"/>
          </p:cNvSpPr>
          <p:nvPr/>
        </p:nvSpPr>
        <p:spPr bwMode="auto">
          <a:xfrm>
            <a:off x="10359643" y="430570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9" name="Line 112"/>
          <p:cNvSpPr>
            <a:spLocks noChangeShapeType="1"/>
          </p:cNvSpPr>
          <p:nvPr/>
        </p:nvSpPr>
        <p:spPr bwMode="auto">
          <a:xfrm>
            <a:off x="10339631" y="50469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82117" y="254761"/>
            <a:ext cx="9164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ТИПЫ И УРОВНИ КАНАЛА СБЫТА</a:t>
            </a:r>
          </a:p>
        </p:txBody>
      </p:sp>
    </p:spTree>
    <p:extLst>
      <p:ext uri="{BB962C8B-B14F-4D97-AF65-F5344CB8AC3E}">
        <p14:creationId xmlns:p14="http://schemas.microsoft.com/office/powerpoint/2010/main" val="19778814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2FD0E80-8851-71C4-7625-7601D87CC81C}"/>
              </a:ext>
            </a:extLst>
          </p:cNvPr>
          <p:cNvSpPr/>
          <p:nvPr/>
        </p:nvSpPr>
        <p:spPr>
          <a:xfrm>
            <a:off x="6332131" y="2309549"/>
            <a:ext cx="5429400" cy="2269856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EA116E6-B02C-5F3B-EDEC-C0630C75ACA5}"/>
              </a:ext>
            </a:extLst>
          </p:cNvPr>
          <p:cNvSpPr/>
          <p:nvPr/>
        </p:nvSpPr>
        <p:spPr>
          <a:xfrm>
            <a:off x="277173" y="2266208"/>
            <a:ext cx="5429400" cy="2269856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9F0F7B-BC21-EBC7-1F58-116489A60FBC}"/>
              </a:ext>
            </a:extLst>
          </p:cNvPr>
          <p:cNvSpPr txBox="1"/>
          <p:nvPr/>
        </p:nvSpPr>
        <p:spPr>
          <a:xfrm>
            <a:off x="550943" y="323549"/>
            <a:ext cx="10016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ptos Black" panose="020B0004020202020204" pitchFamily="34" charset="0"/>
              </a:rPr>
              <a:t>Количественные характеристики сбытовых каналов</a:t>
            </a:r>
            <a:endParaRPr lang="ru-RU" sz="3600" dirty="0">
              <a:latin typeface="Aptos Black" panose="020B00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119D15B5-388D-7C14-F058-5BFC08C5ACFB}"/>
              </a:ext>
            </a:extLst>
          </p:cNvPr>
          <p:cNvCxnSpPr>
            <a:cxnSpLocks/>
          </p:cNvCxnSpPr>
          <p:nvPr/>
        </p:nvCxnSpPr>
        <p:spPr>
          <a:xfrm>
            <a:off x="550943" y="1632755"/>
            <a:ext cx="4290076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9F19CE-122C-BC51-2805-E0E1C95AE876}"/>
              </a:ext>
            </a:extLst>
          </p:cNvPr>
          <p:cNvSpPr txBox="1"/>
          <p:nvPr/>
        </p:nvSpPr>
        <p:spPr>
          <a:xfrm>
            <a:off x="430473" y="2483963"/>
            <a:ext cx="54293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Bahnschrift SemiCondensed" panose="020B0502040204020203" pitchFamily="34" charset="0"/>
              </a:rPr>
              <a:t>Длина канала-</a:t>
            </a:r>
            <a:r>
              <a:rPr lang="ru-RU" sz="2800" dirty="0">
                <a:latin typeface="Bahnschrift Light Condensed" panose="020B0502040204020203" pitchFamily="34" charset="0"/>
              </a:rPr>
              <a:t>число промежуточных звеньев, выполняющих работу по движению товара от производителя к потребителю.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00222E-0676-1394-7D1F-45F0268040E2}"/>
              </a:ext>
            </a:extLst>
          </p:cNvPr>
          <p:cNvSpPr txBox="1"/>
          <p:nvPr/>
        </p:nvSpPr>
        <p:spPr>
          <a:xfrm>
            <a:off x="6561597" y="2577406"/>
            <a:ext cx="51228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Bahnschrift SemiCondensed" panose="020B0502040204020203" pitchFamily="34" charset="0"/>
              </a:rPr>
              <a:t>Ширина канала - </a:t>
            </a:r>
            <a:r>
              <a:rPr lang="ru-RU" sz="2800" dirty="0">
                <a:latin typeface="Bahnschrift Light Condensed" panose="020B0502040204020203" pitchFamily="34" charset="0"/>
              </a:rPr>
              <a:t>суммарное количество посредников/потребителей,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находящихся на одном уровне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0C2B28-5838-2586-CC03-63ED34356E23}"/>
              </a:ext>
            </a:extLst>
          </p:cNvPr>
          <p:cNvSpPr txBox="1"/>
          <p:nvPr/>
        </p:nvSpPr>
        <p:spPr>
          <a:xfrm>
            <a:off x="277173" y="5169517"/>
            <a:ext cx="1199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Уменьшение глубины происходит за счёт сокращения промежуточных звеньев, а расширение каналов даёт возможность увеличения сбыта от использования новых каналов: Интернета, вендинговых автоматов, различных ассоциаций оптовиков и розницы и пр.</a:t>
            </a:r>
          </a:p>
        </p:txBody>
      </p:sp>
    </p:spTree>
    <p:extLst>
      <p:ext uri="{BB962C8B-B14F-4D97-AF65-F5344CB8AC3E}">
        <p14:creationId xmlns:p14="http://schemas.microsoft.com/office/powerpoint/2010/main" val="29260716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3574F4-5168-318A-B7B4-09B3AD93EC31}"/>
              </a:ext>
            </a:extLst>
          </p:cNvPr>
          <p:cNvSpPr txBox="1"/>
          <p:nvPr/>
        </p:nvSpPr>
        <p:spPr>
          <a:xfrm>
            <a:off x="80949" y="2000412"/>
            <a:ext cx="5412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200" b="1" dirty="0">
                <a:solidFill>
                  <a:srgbClr val="118AB2"/>
                </a:solidFill>
                <a:latin typeface="Bahnschrift SemiCondensed" panose="020B0502040204020203" pitchFamily="34" charset="0"/>
              </a:rPr>
              <a:t>Факторы, </a:t>
            </a:r>
          </a:p>
          <a:p>
            <a:r>
              <a:rPr lang="ru-RU" sz="4200" dirty="0">
                <a:latin typeface="Bahnschrift SemiCondensed" panose="020B0502040204020203" pitchFamily="34" charset="0"/>
              </a:rPr>
              <a:t>в</a:t>
            </a:r>
            <a:r>
              <a:rPr lang="ru-RU" sz="4200" dirty="0" smtClean="0">
                <a:latin typeface="Bahnschrift SemiCondensed" panose="020B0502040204020203" pitchFamily="34" charset="0"/>
              </a:rPr>
              <a:t>лияющие на  выбор </a:t>
            </a:r>
            <a:endParaRPr lang="ru-RU" sz="4200" dirty="0">
              <a:latin typeface="Bahnschrift SemiCondensed" panose="020B0502040204020203" pitchFamily="34" charset="0"/>
            </a:endParaRPr>
          </a:p>
          <a:p>
            <a:r>
              <a:rPr lang="ru-RU" sz="4200" dirty="0">
                <a:latin typeface="Bahnschrift SemiCondensed" panose="020B0502040204020203" pitchFamily="34" charset="0"/>
              </a:rPr>
              <a:t>канала распределения: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F96785F1-A9C6-D8C6-0BCD-D27BB380700C}"/>
              </a:ext>
            </a:extLst>
          </p:cNvPr>
          <p:cNvCxnSpPr>
            <a:cxnSpLocks/>
          </p:cNvCxnSpPr>
          <p:nvPr/>
        </p:nvCxnSpPr>
        <p:spPr>
          <a:xfrm flipV="1">
            <a:off x="12179179" y="588285"/>
            <a:ext cx="0" cy="5878509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1AC06D64-0146-D05D-2F00-3F912172C0D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1919080" y="308928"/>
            <a:ext cx="0" cy="581303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82048DBF-8BD5-747E-72DB-B095B694479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1883832" y="6171448"/>
            <a:ext cx="0" cy="590691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B3F236F1-F396-5A4F-569F-CC366494672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1855431" y="1524497"/>
            <a:ext cx="0" cy="581303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015AEB1E-A8A7-A879-2650-5CE812B826C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1864819" y="4970974"/>
            <a:ext cx="0" cy="581303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845C11C-9A8E-3E5D-B1C0-F4A9558D9D9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1864819" y="2682742"/>
            <a:ext cx="0" cy="581303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03CF6165-EA68-F8EB-9E9A-C34BF1A2CC1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1864819" y="3809754"/>
            <a:ext cx="0" cy="581303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B12DA2EF-A563-602D-91A7-44DBCE7FD23E}"/>
              </a:ext>
            </a:extLst>
          </p:cNvPr>
          <p:cNvSpPr/>
          <p:nvPr/>
        </p:nvSpPr>
        <p:spPr>
          <a:xfrm rot="16200000" flipH="1" flipV="1">
            <a:off x="8055962" y="-2314441"/>
            <a:ext cx="987271" cy="6115335"/>
          </a:xfrm>
          <a:prstGeom prst="roundRect">
            <a:avLst/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4CB0E32-4401-23E3-3E44-4D15A95DB8ED}"/>
              </a:ext>
            </a:extLst>
          </p:cNvPr>
          <p:cNvSpPr txBox="1"/>
          <p:nvPr/>
        </p:nvSpPr>
        <p:spPr>
          <a:xfrm flipH="1">
            <a:off x="5554462" y="227163"/>
            <a:ext cx="59678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необходимость наличия определенного количества мест продажи, позволяющих сделать товар доступным для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покупателей</a:t>
            </a:r>
            <a:endParaRPr lang="ru-RU" sz="20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E179E897-F7CD-6BEB-59A9-4C2694661A9D}"/>
              </a:ext>
            </a:extLst>
          </p:cNvPr>
          <p:cNvSpPr/>
          <p:nvPr/>
        </p:nvSpPr>
        <p:spPr>
          <a:xfrm rot="16200000" flipH="1" flipV="1">
            <a:off x="8022866" y="-1210111"/>
            <a:ext cx="987271" cy="6115337"/>
          </a:xfrm>
          <a:prstGeom prst="roundRect">
            <a:avLst/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EC5A905-6450-8766-68A2-0FB02137DFEA}"/>
              </a:ext>
            </a:extLst>
          </p:cNvPr>
          <p:cNvSpPr txBox="1"/>
          <p:nvPr/>
        </p:nvSpPr>
        <p:spPr>
          <a:xfrm flipH="1">
            <a:off x="5527866" y="1461206"/>
            <a:ext cx="5967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целесообразность оптимизации затрат, обусловленных реализацией политики распределения;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="" xmlns:a16="http://schemas.microsoft.com/office/drawing/2014/main" id="{FEF5C2BC-2BF5-2875-1546-823F849922BF}"/>
              </a:ext>
            </a:extLst>
          </p:cNvPr>
          <p:cNvSpPr/>
          <p:nvPr/>
        </p:nvSpPr>
        <p:spPr>
          <a:xfrm rot="16200000" flipH="1" flipV="1">
            <a:off x="8040202" y="-48891"/>
            <a:ext cx="987271" cy="6115337"/>
          </a:xfrm>
          <a:prstGeom prst="roundRect">
            <a:avLst/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28336C5-431D-E7CA-2A4B-2A4B46A52CCC}"/>
              </a:ext>
            </a:extLst>
          </p:cNvPr>
          <p:cNvSpPr txBox="1"/>
          <p:nvPr/>
        </p:nvSpPr>
        <p:spPr>
          <a:xfrm flipH="1">
            <a:off x="5476169" y="2590859"/>
            <a:ext cx="6202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необходимость осуществления </a:t>
            </a:r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контроля за передвижением товара от производителя к потребителю;</a:t>
            </a: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="" xmlns:a16="http://schemas.microsoft.com/office/drawing/2014/main" id="{44199BE4-9C0F-2F09-4440-2B594AB676B9}"/>
              </a:ext>
            </a:extLst>
          </p:cNvPr>
          <p:cNvSpPr/>
          <p:nvPr/>
        </p:nvSpPr>
        <p:spPr>
          <a:xfrm rot="16200000" flipH="1" flipV="1">
            <a:off x="8018170" y="1042737"/>
            <a:ext cx="987271" cy="6115337"/>
          </a:xfrm>
          <a:prstGeom prst="roundRect">
            <a:avLst/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7D27425-74F8-70DB-7DB2-D7430C9DAB8E}"/>
              </a:ext>
            </a:extLst>
          </p:cNvPr>
          <p:cNvSpPr txBox="1"/>
          <p:nvPr/>
        </p:nvSpPr>
        <p:spPr>
          <a:xfrm flipH="1">
            <a:off x="5536559" y="3715450"/>
            <a:ext cx="6115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целесообразность оказания потребителю дополнительных услуг;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="" xmlns:a16="http://schemas.microsoft.com/office/drawing/2014/main" id="{7A07EB86-31DF-7C6A-2B6F-72E21C72EC10}"/>
              </a:ext>
            </a:extLst>
          </p:cNvPr>
          <p:cNvSpPr/>
          <p:nvPr/>
        </p:nvSpPr>
        <p:spPr>
          <a:xfrm rot="16200000" flipH="1" flipV="1">
            <a:off x="8055963" y="2203956"/>
            <a:ext cx="987271" cy="6115337"/>
          </a:xfrm>
          <a:prstGeom prst="roundRect">
            <a:avLst/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305851A-3149-35E0-6E91-B52AA1F4254D}"/>
              </a:ext>
            </a:extLst>
          </p:cNvPr>
          <p:cNvSpPr txBox="1"/>
          <p:nvPr/>
        </p:nvSpPr>
        <p:spPr>
          <a:xfrm flipH="1">
            <a:off x="5477609" y="4865040"/>
            <a:ext cx="6115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обеспечение </a:t>
            </a:r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ускоренной доставки товаров к местам их продажи</a:t>
            </a:r>
            <a:r>
              <a:rPr lang="en-US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;</a:t>
            </a:r>
            <a:endParaRPr lang="ru-RU" sz="20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="" xmlns:a16="http://schemas.microsoft.com/office/drawing/2014/main" id="{F59ACEAE-0870-8364-2E90-AD356A26929C}"/>
              </a:ext>
            </a:extLst>
          </p:cNvPr>
          <p:cNvSpPr/>
          <p:nvPr/>
        </p:nvSpPr>
        <p:spPr>
          <a:xfrm rot="16200000" flipH="1" flipV="1">
            <a:off x="8189260" y="3330372"/>
            <a:ext cx="785350" cy="6054945"/>
          </a:xfrm>
          <a:prstGeom prst="roundRect">
            <a:avLst/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F351707-BB71-1187-896E-84E438E31D12}"/>
              </a:ext>
            </a:extLst>
          </p:cNvPr>
          <p:cNvSpPr txBox="1"/>
          <p:nvPr/>
        </p:nvSpPr>
        <p:spPr>
          <a:xfrm flipH="1">
            <a:off x="5491928" y="6129204"/>
            <a:ext cx="6115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возможность </a:t>
            </a:r>
            <a:r>
              <a:rPr lang="ru-RU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увеличения ёмкости целевого рынка</a:t>
            </a:r>
            <a:r>
              <a:rPr lang="en-US" sz="20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;</a:t>
            </a:r>
            <a:endParaRPr lang="ru-RU" sz="20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543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3ADF9F-A04B-0536-D3DE-8CAB6DEE4CEE}"/>
              </a:ext>
            </a:extLst>
          </p:cNvPr>
          <p:cNvSpPr txBox="1"/>
          <p:nvPr/>
        </p:nvSpPr>
        <p:spPr>
          <a:xfrm>
            <a:off x="4313121" y="90708"/>
            <a:ext cx="541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ahnschrift SemiCondensed" panose="020B0502040204020203" pitchFamily="34" charset="0"/>
              </a:rPr>
              <a:t>МЕТОДЫ СБЫТА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54B22F0-C83C-9C06-84AC-1CE5B92BB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30643"/>
              </p:ext>
            </p:extLst>
          </p:nvPr>
        </p:nvGraphicFramePr>
        <p:xfrm>
          <a:off x="0" y="827297"/>
          <a:ext cx="12191514" cy="6030705"/>
        </p:xfrm>
        <a:graphic>
          <a:graphicData uri="http://schemas.openxmlformats.org/drawingml/2006/table">
            <a:tbl>
              <a:tblPr/>
              <a:tblGrid>
                <a:gridCol w="2337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5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01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1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28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844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78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Метод</a:t>
                      </a:r>
                    </a:p>
                  </a:txBody>
                  <a:tcPr marL="93484" marR="93484" marT="46738" marB="46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Сущность</a:t>
                      </a:r>
                    </a:p>
                  </a:txBody>
                  <a:tcPr marL="93484" marR="93484" marT="46738" marB="46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Краткая характеристика</a:t>
                      </a:r>
                    </a:p>
                  </a:txBody>
                  <a:tcPr marL="93484" marR="93484" marT="46738" marB="46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Применение</a:t>
                      </a:r>
                    </a:p>
                  </a:txBody>
                  <a:tcPr marL="93484" marR="93484" marT="46738" marB="46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Достоинства</a:t>
                      </a:r>
                    </a:p>
                  </a:txBody>
                  <a:tcPr marL="93484" marR="93484" marT="46738" marB="46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Недостатки</a:t>
                      </a:r>
                    </a:p>
                  </a:txBody>
                  <a:tcPr marL="93484" marR="93484" marT="46738" marB="46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55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Интенсивный сбыт</a:t>
                      </a:r>
                    </a:p>
                  </a:txBody>
                  <a:tcPr marL="93484" marR="93484" marT="46738" marB="46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Много продавцов на многих рынках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Предприятие стремится реализовать свой товар в максимальном числе магазинов, чтобы охватить как можно больше потенциальных потребителей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Товары массового спроса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наибольшая доступность товара;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высокая доля рынка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увеличение сбытовых издержек;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сложности с контролем продаж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32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Селективный (выборочный) сбыт</a:t>
                      </a:r>
                    </a:p>
                  </a:txBody>
                  <a:tcPr marL="93484" marR="93484" marT="46738" marB="46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Несколько продавцов на одном рынке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Предприятие для достижения своих сбытовых целей использует ограниченное число посредников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Товары, покупка которых требует предварительного выбора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снижение затрат;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эффективное функционирование канала распределения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недостаточно полный охват рынка;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возможность появления конкурентов;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возможна потеря объема продаж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4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</a:rPr>
                        <a:t>Исключительный (эксклюзивный) сбыт</a:t>
                      </a:r>
                    </a:p>
                  </a:txBody>
                  <a:tcPr marL="93484" marR="93484" marT="46738" marB="46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D6A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Один продавец на одном рынке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Только один продавец может представлять изготовителя на одном рынке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Дифференцированные товары высокого качества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качественное обслуживание покупателей;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возможность контроля продаж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незначительная доля рынка;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 полное выполнение обязательств</a:t>
                      </a:r>
                    </a:p>
                  </a:txBody>
                  <a:tcPr marL="93484" marR="93484" marT="46738" marB="46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DD1E766E-E76D-EFC5-8FC5-86E6B2556115}"/>
              </a:ext>
            </a:extLst>
          </p:cNvPr>
          <p:cNvCxnSpPr>
            <a:cxnSpLocks/>
          </p:cNvCxnSpPr>
          <p:nvPr/>
        </p:nvCxnSpPr>
        <p:spPr>
          <a:xfrm>
            <a:off x="3950963" y="675481"/>
            <a:ext cx="3387387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186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F881F86-EEBA-51C4-6AF2-7ECFD17818EB}"/>
              </a:ext>
            </a:extLst>
          </p:cNvPr>
          <p:cNvSpPr/>
          <p:nvPr/>
        </p:nvSpPr>
        <p:spPr>
          <a:xfrm>
            <a:off x="0" y="3238776"/>
            <a:ext cx="12192000" cy="2143453"/>
          </a:xfrm>
          <a:prstGeom prst="rect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840309-04FA-344A-25BF-C8E98746FFD3}"/>
              </a:ext>
            </a:extLst>
          </p:cNvPr>
          <p:cNvSpPr txBox="1"/>
          <p:nvPr/>
        </p:nvSpPr>
        <p:spPr>
          <a:xfrm>
            <a:off x="219921" y="3342947"/>
            <a:ext cx="119720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0" dirty="0">
                <a:solidFill>
                  <a:srgbClr val="333333"/>
                </a:solidFill>
                <a:effectLst/>
                <a:latin typeface="Bahnschrift SemiCondensed" panose="020B0502040204020203" pitchFamily="34" charset="0"/>
              </a:rPr>
              <a:t>Сбытовая маркетинговая </a:t>
            </a:r>
            <a:r>
              <a:rPr lang="ru-RU" sz="3600" i="0" dirty="0" smtClean="0">
                <a:solidFill>
                  <a:srgbClr val="333333"/>
                </a:solidFill>
                <a:effectLst/>
                <a:latin typeface="Bahnschrift SemiCondensed" panose="020B0502040204020203" pitchFamily="34" charset="0"/>
              </a:rPr>
              <a:t>система (СМС) </a:t>
            </a:r>
            <a:r>
              <a:rPr lang="ru-RU" sz="3600" i="0" dirty="0">
                <a:solidFill>
                  <a:srgbClr val="333333"/>
                </a:solidFill>
                <a:effectLst/>
                <a:latin typeface="Bahnschrift Light Condensed" panose="020B0502040204020203" pitchFamily="34" charset="0"/>
              </a:rPr>
              <a:t>– это комплекс, сформированный за счёт сбытовой сети компании и тех каналов сбыта, которые используются ею для продажи товаров.</a:t>
            </a:r>
            <a:endParaRPr lang="ru-RU" sz="3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379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7C6BA0-6A24-DD5F-4403-7A454C06F7AE}"/>
              </a:ext>
            </a:extLst>
          </p:cNvPr>
          <p:cNvSpPr txBox="1"/>
          <p:nvPr/>
        </p:nvSpPr>
        <p:spPr>
          <a:xfrm>
            <a:off x="2870522" y="252753"/>
            <a:ext cx="7812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ahnschrift SemiCondensed" panose="020B0502040204020203" pitchFamily="34" charset="0"/>
              </a:rPr>
              <a:t>ТИПЫ СБЫТОВЫХ МАРКЕТИНГОВЫХ СИСТЕМ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AC66B449-C830-A37B-17E3-C8BB7CB8AF0A}"/>
              </a:ext>
            </a:extLst>
          </p:cNvPr>
          <p:cNvCxnSpPr>
            <a:cxnSpLocks/>
          </p:cNvCxnSpPr>
          <p:nvPr/>
        </p:nvCxnSpPr>
        <p:spPr>
          <a:xfrm>
            <a:off x="4402307" y="930124"/>
            <a:ext cx="3387387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435043" y="1248224"/>
            <a:ext cx="3387387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38699EBF-1E45-74ED-4FB5-DD86BDA0138C}"/>
              </a:ext>
            </a:extLst>
          </p:cNvPr>
          <p:cNvCxnSpPr>
            <a:stCxn id="6" idx="3"/>
          </p:cNvCxnSpPr>
          <p:nvPr/>
        </p:nvCxnSpPr>
        <p:spPr>
          <a:xfrm>
            <a:off x="3822430" y="1837308"/>
            <a:ext cx="795733" cy="0"/>
          </a:xfrm>
          <a:prstGeom prst="straightConnector1">
            <a:avLst/>
          </a:prstGeom>
          <a:ln w="76200">
            <a:solidFill>
              <a:srgbClr val="118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36DEFC5-C076-276F-0CEF-CBD8A9D59D8E}"/>
              </a:ext>
            </a:extLst>
          </p:cNvPr>
          <p:cNvSpPr/>
          <p:nvPr/>
        </p:nvSpPr>
        <p:spPr>
          <a:xfrm>
            <a:off x="4647184" y="1176540"/>
            <a:ext cx="7020899" cy="1352858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B93CB8-F4D0-DD69-C988-4C91550A05FC}"/>
              </a:ext>
            </a:extLst>
          </p:cNvPr>
          <p:cNvSpPr txBox="1"/>
          <p:nvPr/>
        </p:nvSpPr>
        <p:spPr>
          <a:xfrm>
            <a:off x="305721" y="1341120"/>
            <a:ext cx="3646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Вертикальная маркетинговая система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24EFF4-A20B-0013-E9CF-BD0D591E765E}"/>
              </a:ext>
            </a:extLst>
          </p:cNvPr>
          <p:cNvSpPr txBox="1"/>
          <p:nvPr/>
        </p:nvSpPr>
        <p:spPr>
          <a:xfrm>
            <a:off x="4747482" y="1144404"/>
            <a:ext cx="7164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Структура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</a:t>
            </a:r>
            <a:r>
              <a:rPr lang="ru-RU" sz="2800" dirty="0">
                <a:latin typeface="Bahnschrift Light Condensed" panose="020B0502040204020203" pitchFamily="34" charset="0"/>
              </a:rPr>
              <a:t>распределения, в которой производители, оптовые и розничные торговцы действуют как единая система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0027F1D-7A1C-7A85-8B80-E8F032E2BF58}"/>
              </a:ext>
            </a:extLst>
          </p:cNvPr>
          <p:cNvSpPr/>
          <p:nvPr/>
        </p:nvSpPr>
        <p:spPr>
          <a:xfrm>
            <a:off x="435043" y="2968619"/>
            <a:ext cx="3387387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B04B89F4-B4C4-848A-2465-BB9CA73E9967}"/>
              </a:ext>
            </a:extLst>
          </p:cNvPr>
          <p:cNvCxnSpPr>
            <a:stCxn id="12" idx="3"/>
          </p:cNvCxnSpPr>
          <p:nvPr/>
        </p:nvCxnSpPr>
        <p:spPr>
          <a:xfrm>
            <a:off x="3822430" y="3557701"/>
            <a:ext cx="795733" cy="0"/>
          </a:xfrm>
          <a:prstGeom prst="straightConnector1">
            <a:avLst/>
          </a:prstGeom>
          <a:ln w="76200">
            <a:solidFill>
              <a:srgbClr val="118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C16C0BD-1BB9-09B8-11E5-EE147074B05F}"/>
              </a:ext>
            </a:extLst>
          </p:cNvPr>
          <p:cNvSpPr/>
          <p:nvPr/>
        </p:nvSpPr>
        <p:spPr>
          <a:xfrm>
            <a:off x="4619705" y="2772327"/>
            <a:ext cx="7020899" cy="1783745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540E0A-312A-6133-B148-75A034CF92DC}"/>
              </a:ext>
            </a:extLst>
          </p:cNvPr>
          <p:cNvSpPr txBox="1"/>
          <p:nvPr/>
        </p:nvSpPr>
        <p:spPr>
          <a:xfrm>
            <a:off x="305721" y="3062333"/>
            <a:ext cx="3646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Горизонтальная</a:t>
            </a:r>
          </a:p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маркетинговая система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AC2C96-3B57-D004-7E1D-DF161272204E}"/>
              </a:ext>
            </a:extLst>
          </p:cNvPr>
          <p:cNvSpPr txBox="1"/>
          <p:nvPr/>
        </p:nvSpPr>
        <p:spPr>
          <a:xfrm>
            <a:off x="4647185" y="2779135"/>
            <a:ext cx="7164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Соглашение между несколькими организациями одного уровня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</a:t>
            </a:r>
            <a:r>
              <a:rPr lang="ru-RU" sz="2800" dirty="0">
                <a:latin typeface="Bahnschrift Light Condensed" panose="020B0502040204020203" pitchFamily="34" charset="0"/>
              </a:rPr>
              <a:t>распределения о совместных действиях с целью использования появляющихся при этом новых маркетинговых возможностей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0DA4B4D-5FD0-8751-A45F-4E008DF13620}"/>
              </a:ext>
            </a:extLst>
          </p:cNvPr>
          <p:cNvSpPr/>
          <p:nvPr/>
        </p:nvSpPr>
        <p:spPr>
          <a:xfrm>
            <a:off x="435043" y="5020694"/>
            <a:ext cx="3387387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D5702949-D072-9EEB-84EB-DC7692675FCF}"/>
              </a:ext>
            </a:extLst>
          </p:cNvPr>
          <p:cNvCxnSpPr>
            <a:stCxn id="17" idx="3"/>
          </p:cNvCxnSpPr>
          <p:nvPr/>
        </p:nvCxnSpPr>
        <p:spPr>
          <a:xfrm>
            <a:off x="3822430" y="5609776"/>
            <a:ext cx="795733" cy="0"/>
          </a:xfrm>
          <a:prstGeom prst="straightConnector1">
            <a:avLst/>
          </a:prstGeom>
          <a:ln w="76200">
            <a:solidFill>
              <a:srgbClr val="118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573CCD3-5CE8-455E-B881-01630854F597}"/>
              </a:ext>
            </a:extLst>
          </p:cNvPr>
          <p:cNvSpPr/>
          <p:nvPr/>
        </p:nvSpPr>
        <p:spPr>
          <a:xfrm>
            <a:off x="4647184" y="4878528"/>
            <a:ext cx="7020899" cy="1418770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CE1531-B12D-444E-5272-1AFAB4A2EBC3}"/>
              </a:ext>
            </a:extLst>
          </p:cNvPr>
          <p:cNvSpPr txBox="1"/>
          <p:nvPr/>
        </p:nvSpPr>
        <p:spPr>
          <a:xfrm>
            <a:off x="305721" y="5132724"/>
            <a:ext cx="3646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Многоуровневая</a:t>
            </a:r>
          </a:p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маркетинговая система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A57BA2-DE81-D5DD-9871-7637A643B0A2}"/>
              </a:ext>
            </a:extLst>
          </p:cNvPr>
          <p:cNvSpPr txBox="1"/>
          <p:nvPr/>
        </p:nvSpPr>
        <p:spPr>
          <a:xfrm>
            <a:off x="4647185" y="4912303"/>
            <a:ext cx="7164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Применяется при высокой концентрации рынка в одном районе, разбросе потребителей в другом и небольшом спросе на продукцию</a:t>
            </a:r>
          </a:p>
        </p:txBody>
      </p:sp>
    </p:spTree>
    <p:extLst>
      <p:ext uri="{BB962C8B-B14F-4D97-AF65-F5344CB8AC3E}">
        <p14:creationId xmlns:p14="http://schemas.microsoft.com/office/powerpoint/2010/main" val="31500034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D0E5627E-4F3B-BD51-AFB1-AEADCD809FDC}"/>
              </a:ext>
            </a:extLst>
          </p:cNvPr>
          <p:cNvSpPr/>
          <p:nvPr/>
        </p:nvSpPr>
        <p:spPr>
          <a:xfrm>
            <a:off x="277174" y="2266208"/>
            <a:ext cx="11345535" cy="2473432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450313-2EE4-1B68-8313-8D5782DC3B32}"/>
              </a:ext>
            </a:extLst>
          </p:cNvPr>
          <p:cNvSpPr txBox="1"/>
          <p:nvPr/>
        </p:nvSpPr>
        <p:spPr>
          <a:xfrm>
            <a:off x="565316" y="241228"/>
            <a:ext cx="98337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Bahnschrift SemiCondensed" panose="020B0502040204020203" pitchFamily="34" charset="0"/>
              </a:rPr>
              <a:t>Вертикальная маркетинговая система (ВМС).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982329-D822-F857-DF56-3878B83DE51C}"/>
              </a:ext>
            </a:extLst>
          </p:cNvPr>
          <p:cNvSpPr txBox="1"/>
          <p:nvPr/>
        </p:nvSpPr>
        <p:spPr>
          <a:xfrm>
            <a:off x="394186" y="2510808"/>
            <a:ext cx="114360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Light Condensed" panose="020B0502040204020203" pitchFamily="34" charset="0"/>
              </a:rPr>
              <a:t>Это система, в которой предприятие , занимающееся ключевым  производством, обладает </a:t>
            </a:r>
            <a:r>
              <a:rPr lang="ru-RU" sz="3200" dirty="0" smtClean="0">
                <a:latin typeface="Bahnschrift Light Condensed" panose="020B0502040204020203" pitchFamily="34" charset="0"/>
              </a:rPr>
              <a:t>властью, мощностью </a:t>
            </a:r>
            <a:r>
              <a:rPr lang="ru-RU" sz="3200" dirty="0">
                <a:latin typeface="Bahnschrift Light Condensed" panose="020B0502040204020203" pitchFamily="34" charset="0"/>
              </a:rPr>
              <a:t>и возможностью контролировать предприятия и организации, </a:t>
            </a:r>
            <a:r>
              <a:rPr lang="ru-RU" sz="3200" dirty="0" smtClean="0">
                <a:latin typeface="Bahnschrift Light Condensed" panose="020B0502040204020203" pitchFamily="34" charset="0"/>
              </a:rPr>
              <a:t>осуществляющие </a:t>
            </a:r>
            <a:r>
              <a:rPr lang="ru-RU" sz="3200" dirty="0">
                <a:latin typeface="Bahnschrift Light Condensed" panose="020B0502040204020203" pitchFamily="34" charset="0"/>
              </a:rPr>
              <a:t>сбыт </a:t>
            </a:r>
            <a:r>
              <a:rPr lang="ru-RU" sz="3200" dirty="0" smtClean="0">
                <a:latin typeface="Bahnschrift Light Condensed" panose="020B0502040204020203" pitchFamily="34" charset="0"/>
              </a:rPr>
              <a:t>продукции</a:t>
            </a:r>
            <a:r>
              <a:rPr lang="ru-RU" sz="3600" dirty="0">
                <a:latin typeface="Bahnschrift" panose="020B0502040204020203" pitchFamily="34" charset="0"/>
              </a:rPr>
              <a:t>.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6F1696-DB84-3575-3105-73D91218E2FD}"/>
              </a:ext>
            </a:extLst>
          </p:cNvPr>
          <p:cNvSpPr txBox="1"/>
          <p:nvPr/>
        </p:nvSpPr>
        <p:spPr>
          <a:xfrm>
            <a:off x="394186" y="4954729"/>
            <a:ext cx="116911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Light Condensed" panose="020B0502040204020203" pitchFamily="34" charset="0"/>
              </a:rPr>
              <a:t>ВМС стали преобладающей формой распределения в сфере потребительского маркетинга, где ими охвачено уже 64 % всего рынка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180DDBFB-5048-97E9-00D7-41A6E82931A5}"/>
              </a:ext>
            </a:extLst>
          </p:cNvPr>
          <p:cNvGrpSpPr/>
          <p:nvPr/>
        </p:nvGrpSpPr>
        <p:grpSpPr>
          <a:xfrm>
            <a:off x="266071" y="381687"/>
            <a:ext cx="256228" cy="582816"/>
            <a:chOff x="309086" y="526530"/>
            <a:chExt cx="256228" cy="582816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D335A7E1-96A6-4929-35BA-35BC5ABC195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10" y="615430"/>
              <a:ext cx="0" cy="39295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3B9E33E2-535B-F83D-785F-227689084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086" y="526530"/>
              <a:ext cx="256228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0B912E1F-D89D-4E73-78E6-5687E3451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68" y="1109346"/>
              <a:ext cx="228284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6496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ECE3D7-2A4C-9218-F34E-046348C2EB23}"/>
              </a:ext>
            </a:extLst>
          </p:cNvPr>
          <p:cNvSpPr txBox="1"/>
          <p:nvPr/>
        </p:nvSpPr>
        <p:spPr>
          <a:xfrm>
            <a:off x="245150" y="79460"/>
            <a:ext cx="11807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Bahnschrift SemiCondensed" panose="020B0502040204020203" pitchFamily="34" charset="0"/>
              </a:rPr>
              <a:t>Виды </a:t>
            </a:r>
            <a:r>
              <a:rPr lang="ru-RU" sz="4000" b="1" dirty="0">
                <a:latin typeface="Bahnschrift SemiCondensed" panose="020B0502040204020203" pitchFamily="34" charset="0"/>
              </a:rPr>
              <a:t>вертикальных маркетинговых </a:t>
            </a:r>
            <a:r>
              <a:rPr lang="ru-RU" sz="4000" b="1" dirty="0" smtClean="0">
                <a:latin typeface="Bahnschrift SemiCondensed" panose="020B0502040204020203" pitchFamily="34" charset="0"/>
              </a:rPr>
              <a:t>систем (ВМС)</a:t>
            </a:r>
            <a:endParaRPr lang="ru-RU" sz="4000" b="1" dirty="0">
              <a:latin typeface="Bahnschrift SemiCondensed" panose="020B0502040204020203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DB44F02D-342E-CA88-7EF7-39766C6705BB}"/>
              </a:ext>
            </a:extLst>
          </p:cNvPr>
          <p:cNvGrpSpPr/>
          <p:nvPr/>
        </p:nvGrpSpPr>
        <p:grpSpPr>
          <a:xfrm>
            <a:off x="184006" y="952013"/>
            <a:ext cx="785022" cy="707886"/>
            <a:chOff x="551728" y="1817225"/>
            <a:chExt cx="963724" cy="78707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86F4AE56-E4C2-575F-CC8D-A07E8B3765EB}"/>
                </a:ext>
              </a:extLst>
            </p:cNvPr>
            <p:cNvSpPr/>
            <p:nvPr/>
          </p:nvSpPr>
          <p:spPr>
            <a:xfrm>
              <a:off x="551728" y="1817225"/>
              <a:ext cx="929832" cy="787079"/>
            </a:xfrm>
            <a:prstGeom prst="roundRect">
              <a:avLst/>
            </a:prstGeom>
            <a:solidFill>
              <a:srgbClr val="118AB2"/>
            </a:solidFill>
            <a:ln>
              <a:solidFill>
                <a:srgbClr val="118A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9">
              <a:extLst>
                <a:ext uri="{FF2B5EF4-FFF2-40B4-BE49-F238E27FC236}">
                  <a16:creationId xmlns="" xmlns:a16="http://schemas.microsoft.com/office/drawing/2014/main" id="{C7A32D62-41DC-0634-C00A-CF0023FFF0D2}"/>
                </a:ext>
              </a:extLst>
            </p:cNvPr>
            <p:cNvSpPr txBox="1"/>
            <p:nvPr/>
          </p:nvSpPr>
          <p:spPr>
            <a:xfrm>
              <a:off x="735742" y="1904632"/>
              <a:ext cx="779710" cy="5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1"/>
                  </a:solidFill>
                  <a:latin typeface="Aptos Black" panose="020B0004020202020204" pitchFamily="34" charset="0"/>
                </a:rPr>
                <a:t>1</a:t>
              </a:r>
              <a:endParaRPr lang="ru-RU" sz="2800" b="1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8A5C50-8589-B2C2-3F90-43DC4C47E003}"/>
              </a:ext>
            </a:extLst>
          </p:cNvPr>
          <p:cNvSpPr txBox="1"/>
          <p:nvPr/>
        </p:nvSpPr>
        <p:spPr>
          <a:xfrm>
            <a:off x="969029" y="861348"/>
            <a:ext cx="108194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Bahnschrift SemiCondensed" panose="020B0502040204020203" pitchFamily="34" charset="0"/>
              </a:rPr>
              <a:t>Корпоративные ВМС. </a:t>
            </a:r>
            <a:r>
              <a:rPr lang="ru-RU" sz="2800" dirty="0">
                <a:latin typeface="Bahnschrift Light Condensed" panose="020B0502040204020203" pitchFamily="34" charset="0"/>
              </a:rPr>
              <a:t>В этом случае интегрированное производство продукции и её распределение по каналам сбыта находятся в единоличном владении.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Так, </a:t>
            </a:r>
            <a:r>
              <a:rPr lang="ru-RU" sz="2800" dirty="0">
                <a:latin typeface="Bahnschrift Light Condensed" panose="020B0502040204020203" pitchFamily="34" charset="0"/>
              </a:rPr>
              <a:t>компания «</a:t>
            </a:r>
            <a:r>
              <a:rPr lang="ru-RU" sz="2800" dirty="0" err="1">
                <a:latin typeface="Bahnschrift Light Condensed" panose="020B0502040204020203" pitchFamily="34" charset="0"/>
              </a:rPr>
              <a:t>ЛУКойл</a:t>
            </a:r>
            <a:r>
              <a:rPr lang="ru-RU" sz="2800" dirty="0">
                <a:latin typeface="Bahnschrift Light Condensed" panose="020B0502040204020203" pitchFamily="34" charset="0"/>
              </a:rPr>
              <a:t>»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организует </a:t>
            </a:r>
            <a:r>
              <a:rPr lang="ru-RU" sz="2800" dirty="0">
                <a:latin typeface="Bahnschrift Light Condensed" panose="020B0502040204020203" pitchFamily="34" charset="0"/>
              </a:rPr>
              <a:t>свою деятельность по принципу «от скважины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до бензоколонки.</a:t>
            </a:r>
            <a:endParaRPr lang="ru-RU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D36E74-DDAD-18F3-08DE-6C01EB1120F2}"/>
              </a:ext>
            </a:extLst>
          </p:cNvPr>
          <p:cNvSpPr txBox="1"/>
          <p:nvPr/>
        </p:nvSpPr>
        <p:spPr>
          <a:xfrm>
            <a:off x="937587" y="2414811"/>
            <a:ext cx="105059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Bahnschrift SemiCondensed" panose="020B0502040204020203" pitchFamily="34" charset="0"/>
              </a:rPr>
              <a:t>Договорные ВМС. </a:t>
            </a:r>
            <a:r>
              <a:rPr lang="ru-RU" sz="2800" dirty="0">
                <a:latin typeface="Bahnschrift Light Condensed" panose="020B0502040204020203" pitchFamily="34" charset="0"/>
              </a:rPr>
              <a:t>Состоят из независимых производственных и распределительных организаций разных уровней системы, связанных договорными отношениями в целях большей экономии или лучших коммерческих результатов, чем это можно было бы получить, действуя в одиночку.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9DBDA626-0C20-2D75-F4FD-BBC8C29BE03D}"/>
              </a:ext>
            </a:extLst>
          </p:cNvPr>
          <p:cNvGrpSpPr/>
          <p:nvPr/>
        </p:nvGrpSpPr>
        <p:grpSpPr>
          <a:xfrm>
            <a:off x="137732" y="2614866"/>
            <a:ext cx="799855" cy="707886"/>
            <a:chOff x="551728" y="1817225"/>
            <a:chExt cx="981933" cy="787079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="" xmlns:a16="http://schemas.microsoft.com/office/drawing/2014/main" id="{8D108CB2-0211-FCB3-987F-47DCCDEF9EE8}"/>
                </a:ext>
              </a:extLst>
            </p:cNvPr>
            <p:cNvSpPr/>
            <p:nvPr/>
          </p:nvSpPr>
          <p:spPr>
            <a:xfrm>
              <a:off x="551728" y="1817225"/>
              <a:ext cx="929832" cy="787079"/>
            </a:xfrm>
            <a:prstGeom prst="roundRect">
              <a:avLst/>
            </a:prstGeom>
            <a:solidFill>
              <a:srgbClr val="118AB2"/>
            </a:solidFill>
            <a:ln>
              <a:solidFill>
                <a:srgbClr val="118A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9">
              <a:extLst>
                <a:ext uri="{FF2B5EF4-FFF2-40B4-BE49-F238E27FC236}">
                  <a16:creationId xmlns="" xmlns:a16="http://schemas.microsoft.com/office/drawing/2014/main" id="{4A8F5F14-19DA-2C5F-BD83-CEF5E9524273}"/>
                </a:ext>
              </a:extLst>
            </p:cNvPr>
            <p:cNvSpPr txBox="1"/>
            <p:nvPr/>
          </p:nvSpPr>
          <p:spPr>
            <a:xfrm>
              <a:off x="753951" y="1919888"/>
              <a:ext cx="779710" cy="5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1"/>
                  </a:solidFill>
                  <a:latin typeface="Aptos Black" panose="020B0004020202020204" pitchFamily="34" charset="0"/>
                </a:rPr>
                <a:t>2</a:t>
              </a:r>
              <a:endParaRPr lang="ru-RU" sz="2800" b="1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3D48D982-8B12-A806-D56D-B7D23E033F23}"/>
              </a:ext>
            </a:extLst>
          </p:cNvPr>
          <p:cNvGrpSpPr/>
          <p:nvPr/>
        </p:nvGrpSpPr>
        <p:grpSpPr>
          <a:xfrm>
            <a:off x="102410" y="4525782"/>
            <a:ext cx="814685" cy="707886"/>
            <a:chOff x="551728" y="1817225"/>
            <a:chExt cx="1000139" cy="78707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="" xmlns:a16="http://schemas.microsoft.com/office/drawing/2014/main" id="{FABA3F16-A257-0322-5C4B-602BA43C42EB}"/>
                </a:ext>
              </a:extLst>
            </p:cNvPr>
            <p:cNvSpPr/>
            <p:nvPr/>
          </p:nvSpPr>
          <p:spPr>
            <a:xfrm>
              <a:off x="551728" y="1817225"/>
              <a:ext cx="929832" cy="787079"/>
            </a:xfrm>
            <a:prstGeom prst="roundRect">
              <a:avLst/>
            </a:prstGeom>
            <a:solidFill>
              <a:srgbClr val="118AB2"/>
            </a:solidFill>
            <a:ln>
              <a:solidFill>
                <a:srgbClr val="118A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9">
              <a:extLst>
                <a:ext uri="{FF2B5EF4-FFF2-40B4-BE49-F238E27FC236}">
                  <a16:creationId xmlns="" xmlns:a16="http://schemas.microsoft.com/office/drawing/2014/main" id="{E3752806-61C1-B548-EF2E-96ED30AA7A5E}"/>
                </a:ext>
              </a:extLst>
            </p:cNvPr>
            <p:cNvSpPr txBox="1"/>
            <p:nvPr/>
          </p:nvSpPr>
          <p:spPr>
            <a:xfrm>
              <a:off x="772157" y="1940270"/>
              <a:ext cx="779710" cy="5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1"/>
                  </a:solidFill>
                  <a:latin typeface="Aptos Black" panose="020B0004020202020204" pitchFamily="34" charset="0"/>
                </a:rPr>
                <a:t>3</a:t>
              </a:r>
              <a:endParaRPr lang="ru-RU" sz="2800" b="1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CC8AF8F-7E8E-92EA-F3E1-9AD4192AF02E}"/>
              </a:ext>
            </a:extLst>
          </p:cNvPr>
          <p:cNvSpPr txBox="1"/>
          <p:nvPr/>
        </p:nvSpPr>
        <p:spPr>
          <a:xfrm>
            <a:off x="917095" y="4467169"/>
            <a:ext cx="116043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ahnschrift SemiCondensed" panose="020B0502040204020203" pitchFamily="34" charset="0"/>
              </a:rPr>
              <a:t>Управляемые </a:t>
            </a:r>
            <a:r>
              <a:rPr lang="ru-RU" sz="2800" b="1" dirty="0">
                <a:latin typeface="Bahnschrift SemiCondensed" panose="020B0502040204020203" pitchFamily="34" charset="0"/>
              </a:rPr>
              <a:t>ВМС </a:t>
            </a:r>
            <a:r>
              <a:rPr lang="ru-RU" sz="2800" dirty="0">
                <a:latin typeface="Bahnschrift Light Condensed" panose="020B0502040204020203" pitchFamily="34" charset="0"/>
              </a:rPr>
              <a:t>координируют деятельность ряда последовательных этапов производства и распределения не из-за общей принадлежности одному владельцу, а благодаря размерам и мощи одного из её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527021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B3F236F1-F396-5A4F-569F-CC366494672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958947" y="1856528"/>
            <a:ext cx="0" cy="581303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B3F236F1-F396-5A4F-569F-CC3664946721}"/>
              </a:ext>
            </a:extLst>
          </p:cNvPr>
          <p:cNvCxnSpPr>
            <a:cxnSpLocks/>
          </p:cNvCxnSpPr>
          <p:nvPr/>
        </p:nvCxnSpPr>
        <p:spPr>
          <a:xfrm flipH="1">
            <a:off x="3543197" y="4342890"/>
            <a:ext cx="1" cy="650422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2845C11C-9A8E-3E5D-B1C0-F4A9558D9D9E}"/>
              </a:ext>
            </a:extLst>
          </p:cNvPr>
          <p:cNvCxnSpPr>
            <a:cxnSpLocks/>
          </p:cNvCxnSpPr>
          <p:nvPr/>
        </p:nvCxnSpPr>
        <p:spPr>
          <a:xfrm flipH="1">
            <a:off x="10101711" y="3530330"/>
            <a:ext cx="1" cy="144943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2845C11C-9A8E-3E5D-B1C0-F4A9558D9D9E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083912" y="1119366"/>
            <a:ext cx="0" cy="1349245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3855739" y="235598"/>
            <a:ext cx="4456344" cy="1073341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213361" y="2422704"/>
            <a:ext cx="3855720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4362355" y="2398070"/>
            <a:ext cx="3679808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Кооперативы розничных торговцев</a:t>
            </a:r>
            <a:endParaRPr lang="ru-RU" sz="24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8269383" y="2468611"/>
            <a:ext cx="3782068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Bahnschrift SemiBold" panose="020B0502040204020203" pitchFamily="34" charset="0"/>
              </a:rPr>
              <a:t>Организация держателей торговых привилегий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96785F1-A9C6-D8C6-0BCD-D27BB380700C}"/>
              </a:ext>
            </a:extLst>
          </p:cNvPr>
          <p:cNvCxnSpPr>
            <a:cxnSpLocks/>
          </p:cNvCxnSpPr>
          <p:nvPr/>
        </p:nvCxnSpPr>
        <p:spPr>
          <a:xfrm flipH="1">
            <a:off x="1958947" y="1856528"/>
            <a:ext cx="8220098" cy="3078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03CF6165-EA68-F8EB-9E9A-C34BF1A2CC1F}"/>
              </a:ext>
            </a:extLst>
          </p:cNvPr>
          <p:cNvCxnSpPr>
            <a:cxnSpLocks/>
          </p:cNvCxnSpPr>
          <p:nvPr/>
        </p:nvCxnSpPr>
        <p:spPr>
          <a:xfrm>
            <a:off x="10160417" y="1833407"/>
            <a:ext cx="0" cy="564663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40536" y="411480"/>
            <a:ext cx="4286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Bahnschrift SemiBold" panose="020B0502040204020203" pitchFamily="34" charset="0"/>
              </a:rPr>
              <a:t>Договорные ВМС</a:t>
            </a:r>
            <a:endParaRPr lang="ru-RU" sz="4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417650" y="5004394"/>
            <a:ext cx="3387387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4358233" y="5050300"/>
            <a:ext cx="3663471" cy="117816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EE9AFC9-0772-3297-8ACE-11EB62B0F09D}"/>
              </a:ext>
            </a:extLst>
          </p:cNvPr>
          <p:cNvSpPr/>
          <p:nvPr/>
        </p:nvSpPr>
        <p:spPr>
          <a:xfrm>
            <a:off x="8194067" y="4979760"/>
            <a:ext cx="3815288" cy="124870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F96785F1-A9C6-D8C6-0BCD-D27BB380700C}"/>
              </a:ext>
            </a:extLst>
          </p:cNvPr>
          <p:cNvCxnSpPr>
            <a:cxnSpLocks/>
          </p:cNvCxnSpPr>
          <p:nvPr/>
        </p:nvCxnSpPr>
        <p:spPr>
          <a:xfrm flipH="1">
            <a:off x="3543198" y="4359447"/>
            <a:ext cx="6518136" cy="3078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Прямоугольник 1032"/>
          <p:cNvSpPr/>
          <p:nvPr/>
        </p:nvSpPr>
        <p:spPr>
          <a:xfrm>
            <a:off x="76803" y="2378282"/>
            <a:ext cx="406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ahnschrift SemiBold" panose="020B0502040204020203" pitchFamily="34" charset="0"/>
              </a:rPr>
              <a:t>Добровольные цепи розничных торговцев </a:t>
            </a:r>
            <a:r>
              <a:rPr lang="ru-RU" sz="2400" dirty="0" smtClean="0">
                <a:latin typeface="Bahnschrift SemiBold" panose="020B0502040204020203" pitchFamily="34" charset="0"/>
              </a:rPr>
              <a:t>под </a:t>
            </a:r>
            <a:r>
              <a:rPr lang="ru-RU" sz="2400" dirty="0">
                <a:latin typeface="Bahnschrift SemiBold" panose="020B0502040204020203" pitchFamily="34" charset="0"/>
              </a:rPr>
              <a:t>эгидой оптовиков</a:t>
            </a:r>
            <a:endParaRPr lang="ru-RU" sz="2400" dirty="0"/>
          </a:p>
        </p:txBody>
      </p:sp>
      <p:sp>
        <p:nvSpPr>
          <p:cNvPr id="1037" name="Прямоугольник 1036"/>
          <p:cNvSpPr/>
          <p:nvPr/>
        </p:nvSpPr>
        <p:spPr>
          <a:xfrm>
            <a:off x="294070" y="4993312"/>
            <a:ext cx="3591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smtClean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розничных держателей привилегий под </a:t>
            </a:r>
            <a:r>
              <a:rPr lang="ru-RU" sz="2400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эгидой производителя </a:t>
            </a:r>
            <a:endParaRPr lang="ru-RU" sz="2400" dirty="0"/>
          </a:p>
        </p:txBody>
      </p:sp>
      <p:sp>
        <p:nvSpPr>
          <p:cNvPr id="1038" name="Прямоугольник 1037"/>
          <p:cNvSpPr/>
          <p:nvPr/>
        </p:nvSpPr>
        <p:spPr>
          <a:xfrm>
            <a:off x="4362355" y="5039218"/>
            <a:ext cx="354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smtClean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оптовиков-держателей привилегий </a:t>
            </a:r>
            <a:r>
              <a:rPr lang="ru-RU" sz="2400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эгидой производителя </a:t>
            </a:r>
            <a:endParaRPr lang="ru-RU" sz="2400" dirty="0"/>
          </a:p>
        </p:txBody>
      </p:sp>
      <p:sp>
        <p:nvSpPr>
          <p:cNvPr id="1039" name="Прямоугольник 1038"/>
          <p:cNvSpPr/>
          <p:nvPr/>
        </p:nvSpPr>
        <p:spPr>
          <a:xfrm>
            <a:off x="8094465" y="4979760"/>
            <a:ext cx="3985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розничных держателей </a:t>
            </a:r>
            <a:r>
              <a:rPr lang="ru-RU" sz="2400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привилегий </a:t>
            </a:r>
            <a:r>
              <a:rPr lang="ru-RU" sz="2400" dirty="0" smtClean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эгидой фирмы сферы услуг</a:t>
            </a:r>
            <a:endParaRPr lang="ru-RU" sz="2400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3F236F1-F396-5A4F-569F-CC3664946721}"/>
              </a:ext>
            </a:extLst>
          </p:cNvPr>
          <p:cNvCxnSpPr>
            <a:cxnSpLocks/>
          </p:cNvCxnSpPr>
          <p:nvPr/>
        </p:nvCxnSpPr>
        <p:spPr>
          <a:xfrm flipH="1">
            <a:off x="6755203" y="4388796"/>
            <a:ext cx="1" cy="650422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773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69" y="-206002"/>
            <a:ext cx="10972800" cy="1143000"/>
          </a:xfrm>
        </p:spPr>
        <p:txBody>
          <a:bodyPr/>
          <a:lstStyle/>
          <a:p>
            <a:r>
              <a:rPr lang="ru-RU" dirty="0" smtClean="0">
                <a:latin typeface="Bahnschrift SemiBold" panose="020B0502040204020203" pitchFamily="34" charset="0"/>
              </a:rPr>
              <a:t>Договорные ВМС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DB44F02D-342E-CA88-7EF7-39766C6705BB}"/>
              </a:ext>
            </a:extLst>
          </p:cNvPr>
          <p:cNvGrpSpPr/>
          <p:nvPr/>
        </p:nvGrpSpPr>
        <p:grpSpPr>
          <a:xfrm>
            <a:off x="322176" y="943664"/>
            <a:ext cx="802346" cy="707886"/>
            <a:chOff x="551728" y="1817224"/>
            <a:chExt cx="984992" cy="787079"/>
          </a:xfrm>
        </p:grpSpPr>
        <p:sp>
          <p:nvSpPr>
            <p:cNvPr id="6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86F4AE56-E4C2-575F-CC8D-A07E8B3765EB}"/>
                </a:ext>
              </a:extLst>
            </p:cNvPr>
            <p:cNvSpPr/>
            <p:nvPr/>
          </p:nvSpPr>
          <p:spPr>
            <a:xfrm>
              <a:off x="551728" y="1817224"/>
              <a:ext cx="929833" cy="787079"/>
            </a:xfrm>
            <a:prstGeom prst="roundRect">
              <a:avLst/>
            </a:prstGeom>
            <a:solidFill>
              <a:srgbClr val="118AB2"/>
            </a:solidFill>
            <a:ln>
              <a:solidFill>
                <a:srgbClr val="118A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9">
              <a:extLst>
                <a:ext uri="{FF2B5EF4-FFF2-40B4-BE49-F238E27FC236}">
                  <a16:creationId xmlns="" xmlns:a16="http://schemas.microsoft.com/office/drawing/2014/main" id="{C7A32D62-41DC-0634-C00A-CF0023FFF0D2}"/>
                </a:ext>
              </a:extLst>
            </p:cNvPr>
            <p:cNvSpPr txBox="1"/>
            <p:nvPr/>
          </p:nvSpPr>
          <p:spPr>
            <a:xfrm>
              <a:off x="757011" y="1904632"/>
              <a:ext cx="779709" cy="5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1"/>
                  </a:solidFill>
                  <a:latin typeface="Aptos Black" panose="020B0004020202020204" pitchFamily="34" charset="0"/>
                </a:rPr>
                <a:t>1</a:t>
              </a:r>
              <a:endParaRPr lang="ru-RU" sz="2800" b="1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52164" y="706064"/>
            <a:ext cx="10928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" panose="020B0502040204020203" pitchFamily="34" charset="0"/>
              </a:rPr>
              <a:t>Добровольные </a:t>
            </a:r>
            <a:r>
              <a:rPr lang="ru-RU" sz="2000" dirty="0">
                <a:latin typeface="Bahnschrift SemiBold" panose="020B0502040204020203" pitchFamily="34" charset="0"/>
              </a:rPr>
              <a:t>цепи розничных торговцев над эгидой оптовиков. </a:t>
            </a:r>
            <a:r>
              <a:rPr lang="ru-RU" sz="2000" dirty="0">
                <a:latin typeface="Bahnschrift Light Condensed" panose="020B0502040204020203" pitchFamily="34" charset="0"/>
              </a:rPr>
              <a:t>В этом случае оптовики организуют добровольное объединение независимых розничных торговцев в цепи, которое должно помочь им выстоять в конкурентной борьбе с крупными распределительными сетями. Оптовик разрабатывает программу, предусматривающую стандартизацию торговой практики независимых розничных торговцев и обеспечение экономичности закупок, что позволит всей группе эффективно конкурировать с крупными распределительными сетями. Примером  подобного объединения может служить «Союз независимых бакалейщиков».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DB44F02D-342E-CA88-7EF7-39766C6705BB}"/>
              </a:ext>
            </a:extLst>
          </p:cNvPr>
          <p:cNvGrpSpPr/>
          <p:nvPr/>
        </p:nvGrpSpPr>
        <p:grpSpPr>
          <a:xfrm>
            <a:off x="299710" y="2715013"/>
            <a:ext cx="802346" cy="707886"/>
            <a:chOff x="551728" y="1817224"/>
            <a:chExt cx="984992" cy="787079"/>
          </a:xfrm>
        </p:grpSpPr>
        <p:sp>
          <p:nvSpPr>
            <p:cNvPr id="9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86F4AE56-E4C2-575F-CC8D-A07E8B3765EB}"/>
                </a:ext>
              </a:extLst>
            </p:cNvPr>
            <p:cNvSpPr/>
            <p:nvPr/>
          </p:nvSpPr>
          <p:spPr>
            <a:xfrm>
              <a:off x="551728" y="1817224"/>
              <a:ext cx="929833" cy="787079"/>
            </a:xfrm>
            <a:prstGeom prst="roundRect">
              <a:avLst/>
            </a:prstGeom>
            <a:solidFill>
              <a:srgbClr val="118AB2"/>
            </a:solidFill>
            <a:ln>
              <a:solidFill>
                <a:srgbClr val="118A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7A32D62-41DC-0634-C00A-CF0023FFF0D2}"/>
                </a:ext>
              </a:extLst>
            </p:cNvPr>
            <p:cNvSpPr txBox="1"/>
            <p:nvPr/>
          </p:nvSpPr>
          <p:spPr>
            <a:xfrm>
              <a:off x="757011" y="1904632"/>
              <a:ext cx="779709" cy="5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2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38342" y="2703643"/>
            <a:ext cx="111657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</a:rPr>
              <a:t>Кооперативы розничных торговцев. </a:t>
            </a:r>
            <a:r>
              <a:rPr lang="ru-RU" sz="2000" dirty="0">
                <a:latin typeface="Bahnschrift Light Condensed" panose="020B0502040204020203" pitchFamily="34" charset="0"/>
              </a:rPr>
              <a:t>В этом случае розничные торговцы берут инициативу в свои руки и организовывают новое самостоятельное хозяйственное объединение, которое будет заниматься и оптовыми операциями, а возможно и производством. Участники объединения совершают свои основные закупки через кооператив и совместно планируют рекламную деятельность. Полученная прибыль распределяется между членами кооператива пропорционально </a:t>
            </a:r>
            <a:r>
              <a:rPr lang="ru-RU" sz="2000" dirty="0" err="1">
                <a:latin typeface="Bahnschrift Light Condensed" panose="020B0502040204020203" pitchFamily="34" charset="0"/>
              </a:rPr>
              <a:t>объему</a:t>
            </a:r>
            <a:r>
              <a:rPr lang="ru-RU" sz="2000" dirty="0">
                <a:latin typeface="Bahnschrift Light Condensed" panose="020B0502040204020203" pitchFamily="34" charset="0"/>
              </a:rPr>
              <a:t> совершенных ими закупок. Розничные торговцы, не являющиеся членами кооператива, так же могут совершать закупки через него, но не участвуют в распределении прибылей. Потребительская кооперация России обладает развитой сетью магазинов, складов, заготовительных пунктов и производственных предприятий.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B44F02D-342E-CA88-7EF7-39766C6705BB}"/>
              </a:ext>
            </a:extLst>
          </p:cNvPr>
          <p:cNvGrpSpPr/>
          <p:nvPr/>
        </p:nvGrpSpPr>
        <p:grpSpPr>
          <a:xfrm>
            <a:off x="299710" y="4978246"/>
            <a:ext cx="802346" cy="707886"/>
            <a:chOff x="551728" y="1817224"/>
            <a:chExt cx="984992" cy="787079"/>
          </a:xfrm>
        </p:grpSpPr>
        <p:sp>
          <p:nvSpPr>
            <p:cNvPr id="13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86F4AE56-E4C2-575F-CC8D-A07E8B3765EB}"/>
                </a:ext>
              </a:extLst>
            </p:cNvPr>
            <p:cNvSpPr/>
            <p:nvPr/>
          </p:nvSpPr>
          <p:spPr>
            <a:xfrm>
              <a:off x="551728" y="1817224"/>
              <a:ext cx="929833" cy="787079"/>
            </a:xfrm>
            <a:prstGeom prst="roundRect">
              <a:avLst/>
            </a:prstGeom>
            <a:solidFill>
              <a:srgbClr val="118AB2"/>
            </a:solidFill>
            <a:ln>
              <a:solidFill>
                <a:srgbClr val="118A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7A32D62-41DC-0634-C00A-CF0023FFF0D2}"/>
                </a:ext>
              </a:extLst>
            </p:cNvPr>
            <p:cNvSpPr txBox="1"/>
            <p:nvPr/>
          </p:nvSpPr>
          <p:spPr>
            <a:xfrm>
              <a:off x="757011" y="1904632"/>
              <a:ext cx="779709" cy="58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1"/>
                  </a:solidFill>
                  <a:latin typeface="Aptos Black" panose="020B0004020202020204" pitchFamily="34" charset="0"/>
                </a:rPr>
                <a:t>3</a:t>
              </a:r>
              <a:endParaRPr lang="ru-RU" sz="2800" b="1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124522" y="4949852"/>
            <a:ext cx="11193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</a:rPr>
              <a:t>Организация держателей </a:t>
            </a:r>
            <a:r>
              <a:rPr lang="ru-RU" sz="2000" dirty="0" smtClean="0">
                <a:latin typeface="Bahnschrift SemiBold" panose="020B0502040204020203" pitchFamily="34" charset="0"/>
              </a:rPr>
              <a:t>торговых привилегий </a:t>
            </a:r>
            <a:r>
              <a:rPr lang="ru-RU" sz="2000" dirty="0">
                <a:latin typeface="Bahnschrift SemiBold" panose="020B0502040204020203" pitchFamily="34" charset="0"/>
              </a:rPr>
              <a:t>– </a:t>
            </a:r>
            <a:r>
              <a:rPr lang="ru-RU" sz="2000" dirty="0" err="1">
                <a:latin typeface="Bahnschrift SemiBold" panose="020B0502040204020203" pitchFamily="34" charset="0"/>
              </a:rPr>
              <a:t>франшизные</a:t>
            </a:r>
            <a:r>
              <a:rPr lang="ru-RU" sz="2000" dirty="0">
                <a:latin typeface="Bahnschrift SemiBold" panose="020B0502040204020203" pitchFamily="34" charset="0"/>
              </a:rPr>
              <a:t> системы</a:t>
            </a:r>
            <a:r>
              <a:rPr lang="ru-RU" sz="2000" dirty="0"/>
              <a:t>. </a:t>
            </a:r>
            <a:r>
              <a:rPr lang="ru-RU" sz="2000" dirty="0">
                <a:latin typeface="Bahnschrift Light Condensed" panose="020B0502040204020203" pitchFamily="34" charset="0"/>
              </a:rPr>
              <a:t>Представитель канала, именуемый владельцем привилегии, объединяет в своих руках ряд последовательных этапов процесса производства и распределения. Практика передачи торговых привилегий, получившая в последние годы быстрое распространение, является одним из значительных достижений сферы розничной торговли. Эта идея известна давно, но некоторые формы практической деятельности на основе привилегий появились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относительно </a:t>
            </a:r>
            <a:r>
              <a:rPr lang="ru-RU" sz="2000" dirty="0">
                <a:latin typeface="Bahnschrift Light Condensed" panose="020B0502040204020203" pitchFamily="34" charset="0"/>
              </a:rPr>
              <a:t>недавно.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DD1E766E-E76D-EFC5-8FC5-86E6B2556115}"/>
              </a:ext>
            </a:extLst>
          </p:cNvPr>
          <p:cNvCxnSpPr>
            <a:cxnSpLocks/>
          </p:cNvCxnSpPr>
          <p:nvPr/>
        </p:nvCxnSpPr>
        <p:spPr>
          <a:xfrm>
            <a:off x="4393895" y="693930"/>
            <a:ext cx="3387387" cy="0"/>
          </a:xfrm>
          <a:prstGeom prst="line">
            <a:avLst/>
          </a:prstGeom>
          <a:ln w="76200">
            <a:solidFill>
              <a:srgbClr val="06D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739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3DEB431-DCE1-5B57-4711-508001293C09}"/>
              </a:ext>
            </a:extLst>
          </p:cNvPr>
          <p:cNvSpPr/>
          <p:nvPr/>
        </p:nvSpPr>
        <p:spPr>
          <a:xfrm>
            <a:off x="0" y="1419225"/>
            <a:ext cx="10744200" cy="4415790"/>
          </a:xfrm>
          <a:prstGeom prst="rect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D17793BC-4860-2F11-E0A3-3E92BC7B7914}"/>
              </a:ext>
            </a:extLst>
          </p:cNvPr>
          <p:cNvSpPr txBox="1"/>
          <p:nvPr/>
        </p:nvSpPr>
        <p:spPr>
          <a:xfrm>
            <a:off x="114797" y="66131"/>
            <a:ext cx="12077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>
                <a:latin typeface="Bahnschrift SemiCondensed" panose="020B0502040204020203" pitchFamily="34" charset="0"/>
              </a:rPr>
              <a:t>ОПРЕДЕЛЕНИЕ СБЫТОВОЙ ПОЛИТИКИ</a:t>
            </a:r>
            <a:endParaRPr lang="ru-RU" sz="5400" b="1" dirty="0">
              <a:latin typeface="Bahnschrift SemiCondensed" panose="020B0502040204020203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D2938A6C-C3D5-1F9F-1382-64BE06ED98EB}"/>
              </a:ext>
            </a:extLst>
          </p:cNvPr>
          <p:cNvCxnSpPr>
            <a:cxnSpLocks/>
          </p:cNvCxnSpPr>
          <p:nvPr/>
        </p:nvCxnSpPr>
        <p:spPr>
          <a:xfrm>
            <a:off x="229595" y="1056116"/>
            <a:ext cx="4290076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CE53FE23-DFE6-69CD-02EE-A1AF8FA7CE49}"/>
              </a:ext>
            </a:extLst>
          </p:cNvPr>
          <p:cNvSpPr txBox="1"/>
          <p:nvPr/>
        </p:nvSpPr>
        <p:spPr>
          <a:xfrm>
            <a:off x="114798" y="1552535"/>
            <a:ext cx="10744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atin typeface="Bahnschrift SemiCondensed" panose="020B0502040204020203" pitchFamily="34" charset="0"/>
              </a:rPr>
              <a:t>Сбытовая политика- </a:t>
            </a:r>
            <a:r>
              <a:rPr lang="ru-RU" sz="3600" dirty="0">
                <a:latin typeface="Bahnschrift Light Condensed" panose="020B0502040204020203" pitchFamily="34" charset="0"/>
              </a:rPr>
              <a:t>это деятельность фирмы по планированию, реализации и контролю движения товаров от производителя до конечного потребителя с целью удовлетворения потребностей потребителей и получения фирмой прибыли.</a:t>
            </a:r>
            <a:endParaRPr lang="ru-RU" sz="3600" b="1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B0A61479-776B-99A4-964E-1B5C9FB09A57}"/>
              </a:ext>
            </a:extLst>
          </p:cNvPr>
          <p:cNvSpPr txBox="1"/>
          <p:nvPr/>
        </p:nvSpPr>
        <p:spPr>
          <a:xfrm>
            <a:off x="114797" y="4223967"/>
            <a:ext cx="1051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Bahnschrift SemiCondensed" panose="020B0502040204020203" pitchFamily="34" charset="0"/>
              </a:rPr>
              <a:t>Основная цель сбытовой политики </a:t>
            </a:r>
            <a:r>
              <a:rPr lang="ru-RU" sz="3200" dirty="0">
                <a:latin typeface="Bahnschrift SemiCondensed" panose="020B0502040204020203" pitchFamily="34" charset="0"/>
              </a:rPr>
              <a:t>- </a:t>
            </a:r>
            <a:r>
              <a:rPr lang="ru-RU" sz="3200" dirty="0">
                <a:latin typeface="Bahnschrift Light Condensed" panose="020B0502040204020203" pitchFamily="34" charset="0"/>
              </a:rPr>
              <a:t>организация эффективного сбыта </a:t>
            </a:r>
            <a:r>
              <a:rPr lang="ru-RU" sz="3200" dirty="0" smtClean="0">
                <a:latin typeface="Bahnschrift Light Condensed" panose="020B0502040204020203" pitchFamily="34" charset="0"/>
              </a:rPr>
              <a:t> </a:t>
            </a:r>
            <a:r>
              <a:rPr lang="ru-RU" sz="3200" dirty="0">
                <a:latin typeface="Bahnschrift Light Condensed" panose="020B0502040204020203" pitchFamily="34" charset="0"/>
              </a:rPr>
              <a:t>продукции</a:t>
            </a:r>
            <a:r>
              <a:rPr lang="ru-RU" sz="3200" dirty="0">
                <a:latin typeface="Bahnschrift SemiCondensed" panose="020B0502040204020203" pitchFamily="34" charset="0"/>
              </a:rPr>
              <a:t>.</a:t>
            </a:r>
            <a:endParaRPr lang="ru-RU" sz="3200" b="1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915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4FC5F774-5336-AB5F-7CEC-7759ABD29FA8}"/>
              </a:ext>
            </a:extLst>
          </p:cNvPr>
          <p:cNvSpPr/>
          <p:nvPr/>
        </p:nvSpPr>
        <p:spPr>
          <a:xfrm>
            <a:off x="-32658" y="4996471"/>
            <a:ext cx="10725597" cy="1144933"/>
          </a:xfrm>
          <a:prstGeom prst="roundRect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A278DA95-FA7A-B6DF-53D7-45AF10C96A09}"/>
              </a:ext>
            </a:extLst>
          </p:cNvPr>
          <p:cNvSpPr/>
          <p:nvPr/>
        </p:nvSpPr>
        <p:spPr>
          <a:xfrm>
            <a:off x="-32658" y="3071050"/>
            <a:ext cx="10783471" cy="1324316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BCCEA80-C789-412A-941F-C250BB5CCEA9}"/>
              </a:ext>
            </a:extLst>
          </p:cNvPr>
          <p:cNvSpPr/>
          <p:nvPr/>
        </p:nvSpPr>
        <p:spPr>
          <a:xfrm>
            <a:off x="0" y="949734"/>
            <a:ext cx="10718157" cy="1617948"/>
          </a:xfrm>
          <a:prstGeom prst="roundRect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5ADDF-4035-D9D9-2AE8-7BC21C016C35}"/>
              </a:ext>
            </a:extLst>
          </p:cNvPr>
          <p:cNvSpPr txBox="1"/>
          <p:nvPr/>
        </p:nvSpPr>
        <p:spPr>
          <a:xfrm>
            <a:off x="50433" y="1214379"/>
            <a:ext cx="107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ptos Black" panose="020B0004020202020204" pitchFamily="34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9B54EB-819D-5407-17CE-094DEA6F1B5F}"/>
              </a:ext>
            </a:extLst>
          </p:cNvPr>
          <p:cNvSpPr txBox="1"/>
          <p:nvPr/>
        </p:nvSpPr>
        <p:spPr>
          <a:xfrm>
            <a:off x="884169" y="998022"/>
            <a:ext cx="9924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привилегий розничных торговцев под эгидой </a:t>
            </a:r>
            <a:r>
              <a:rPr lang="ru-RU" sz="2400" b="1" dirty="0" smtClean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производителя (торговый франчайзинг</a:t>
            </a:r>
            <a:r>
              <a:rPr lang="ru-RU" sz="2000" b="1" dirty="0" smtClean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производитель на определённых условиях реализации и обслуживания </a:t>
            </a:r>
            <a:r>
              <a:rPr lang="ru-RU" sz="2000" dirty="0" smtClean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</a:t>
            </a:r>
            <a:r>
              <a:rPr lang="ru-RU" sz="2000" dirty="0" smtClean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независимым дилерам лицензии на продажу своей продукции. Широко используется в автомобильной </a:t>
            </a:r>
            <a:r>
              <a:rPr lang="ru-RU" sz="2000" dirty="0" smtClean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отрасли («Форд»  выдает лицензии на право продажи своих автомобилей)</a:t>
            </a:r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7E8361-3DF1-B183-CAC1-F5E1E14D7109}"/>
              </a:ext>
            </a:extLst>
          </p:cNvPr>
          <p:cNvSpPr txBox="1"/>
          <p:nvPr/>
        </p:nvSpPr>
        <p:spPr>
          <a:xfrm>
            <a:off x="-27553" y="3317709"/>
            <a:ext cx="675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ptos Black" panose="020B0004020202020204" pitchFamily="34" charset="0"/>
              </a:rPr>
              <a:t>2</a:t>
            </a:r>
            <a:endParaRPr lang="ru-RU" sz="48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968239-85F9-5786-DC6F-2F4DC0D8A91D}"/>
              </a:ext>
            </a:extLst>
          </p:cNvPr>
          <p:cNvSpPr txBox="1"/>
          <p:nvPr/>
        </p:nvSpPr>
        <p:spPr>
          <a:xfrm>
            <a:off x="27128" y="5153438"/>
            <a:ext cx="102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ptos Black" panose="020B0004020202020204" pitchFamily="34" charset="0"/>
              </a:rPr>
              <a:t>3</a:t>
            </a:r>
            <a:endParaRPr lang="ru-RU" sz="48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502006-A8AD-A6F5-62AC-28C3FBCC1DDE}"/>
              </a:ext>
            </a:extLst>
          </p:cNvPr>
          <p:cNvSpPr txBox="1"/>
          <p:nvPr/>
        </p:nvSpPr>
        <p:spPr>
          <a:xfrm>
            <a:off x="192430" y="2"/>
            <a:ext cx="118071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Bahnschrift SemiCondensed" panose="020B0502040204020203" pitchFamily="34" charset="0"/>
              </a:rPr>
              <a:t>                 Типы </a:t>
            </a:r>
            <a:r>
              <a:rPr lang="ru-RU" sz="4400" b="1" dirty="0" err="1">
                <a:latin typeface="Bahnschrift SemiCondensed" panose="020B0502040204020203" pitchFamily="34" charset="0"/>
              </a:rPr>
              <a:t>франшизных</a:t>
            </a:r>
            <a:r>
              <a:rPr lang="ru-RU" sz="4400" b="1" dirty="0">
                <a:latin typeface="Bahnschrift SemiCondensed" panose="020B0502040204020203" pitchFamily="34" charset="0"/>
              </a:rPr>
              <a:t> </a:t>
            </a:r>
            <a:r>
              <a:rPr lang="ru-RU" sz="4400" b="1" dirty="0" smtClean="0">
                <a:latin typeface="Bahnschrift SemiCondensed" panose="020B0502040204020203" pitchFamily="34" charset="0"/>
              </a:rPr>
              <a:t>организаций</a:t>
            </a:r>
            <a:endParaRPr lang="ru-RU" sz="4400" b="1" dirty="0">
              <a:latin typeface="Bahnschrift Semi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04F3D3-09DC-3BC2-BB4E-8FDB66032982}"/>
              </a:ext>
            </a:extLst>
          </p:cNvPr>
          <p:cNvSpPr txBox="1"/>
          <p:nvPr/>
        </p:nvSpPr>
        <p:spPr>
          <a:xfrm>
            <a:off x="647636" y="2948816"/>
            <a:ext cx="9957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привилегий оптовиков под эгидой </a:t>
            </a:r>
            <a:r>
              <a:rPr lang="ru-RU" sz="2400" b="1" dirty="0" smtClean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производителя (производственный франчайзинг). </a:t>
            </a:r>
            <a:r>
              <a:rPr lang="ru-RU" sz="2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тип франшизной организации широко используется в отрасли прохладительных напитков. </a:t>
            </a:r>
            <a:r>
              <a:rPr lang="ru-RU" sz="2000" dirty="0" smtClean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 «Кока-Кола выдает лицензии на право оптовой торговли на разных рынках владельцам разливочных заводов, которые закупают у нее концентрат и разливает бутылки для дальнейшей реализации.</a:t>
            </a:r>
            <a:endParaRPr lang="ru-RU" sz="2000" dirty="0"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46389F-D729-1EF6-D3D6-0527F319C5F5}"/>
              </a:ext>
            </a:extLst>
          </p:cNvPr>
          <p:cNvSpPr txBox="1"/>
          <p:nvPr/>
        </p:nvSpPr>
        <p:spPr>
          <a:xfrm>
            <a:off x="735486" y="5061105"/>
            <a:ext cx="995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000" b="1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привилегий розничных торговцев под эгидой фирмы сферы </a:t>
            </a:r>
            <a:r>
              <a:rPr lang="ru-RU" sz="2000" b="1" dirty="0" smtClean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(франчайзинг услуг) предполагает, что </a:t>
            </a:r>
            <a:r>
              <a:rPr lang="ru-RU" sz="2000" b="1" dirty="0" smtClean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фирма предоставляет право розничным торговцам обслуживать потребителей. Например, данный тип  франшизной организации широко используется в отрасли быстрого 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9253067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50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Bahnschrift SemiBold" panose="020B0502040204020203" pitchFamily="34" charset="0"/>
              </a:rPr>
              <a:t>Управляемые ВМС</a:t>
            </a:r>
            <a:endParaRPr lang="ru-RU" sz="54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30" y="1712500"/>
            <a:ext cx="1081461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Bahnschrift SemiBold" panose="020B0502040204020203" pitchFamily="34" charset="0"/>
              </a:rPr>
              <a:t>Управляемые ВМС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– координирует</a:t>
            </a:r>
            <a:r>
              <a:rPr lang="ru-RU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распределительную  деятельность системы, благодаря, размерам и мощи одного из участников. Производитель ведущего марочного товара в состоянии добиться сотрудничества и мощной поддержки со стороны промежуточных продавцов этого товара. </a:t>
            </a:r>
          </a:p>
          <a:p>
            <a:pPr marL="0" indent="0">
              <a:buNone/>
            </a:pPr>
            <a:r>
              <a:rPr lang="ru-RU" sz="2800" dirty="0" smtClean="0">
                <a:latin typeface="Bahnschrift Light Condensed" panose="020B0502040204020203" pitchFamily="34" charset="0"/>
              </a:rPr>
              <a:t>Так, корпорации «Дженерал электрик», «</a:t>
            </a:r>
            <a:r>
              <a:rPr lang="ru-RU" sz="2800" dirty="0" err="1" smtClean="0">
                <a:latin typeface="Bahnschrift Light Condensed" panose="020B0502040204020203" pitchFamily="34" charset="0"/>
              </a:rPr>
              <a:t>Проктер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энд </a:t>
            </a:r>
            <a:r>
              <a:rPr lang="ru-RU" sz="2800" dirty="0" err="1" smtClean="0">
                <a:latin typeface="Bahnschrift Light Condensed" panose="020B0502040204020203" pitchFamily="34" charset="0"/>
              </a:rPr>
              <a:t>Гэмбл</a:t>
            </a:r>
            <a:r>
              <a:rPr lang="ru-RU" sz="2800" dirty="0" smtClean="0">
                <a:latin typeface="Bahnschrift Light Condensed" panose="020B0502040204020203" pitchFamily="34" charset="0"/>
              </a:rPr>
              <a:t>», «Крафт» и «</a:t>
            </a:r>
            <a:r>
              <a:rPr lang="ru-RU" sz="2800" dirty="0" err="1" smtClean="0">
                <a:latin typeface="Bahnschrift Light Condensed" panose="020B0502040204020203" pitchFamily="34" charset="0"/>
              </a:rPr>
              <a:t>Кэмпбелл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суп» в состоянии добиться необычайно тесного сотрудничества с промежуточными продавцами своих товаров в деле организации экспозиций, выделения торговых площадей, проведения мер стимулирования и формирования политики цен. </a:t>
            </a:r>
            <a:endParaRPr lang="ru-RU" sz="2800" dirty="0">
              <a:latin typeface="Bahnschrift Light Condensed" panose="020B0502040204020203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DD1E766E-E76D-EFC5-8FC5-86E6B2556115}"/>
              </a:ext>
            </a:extLst>
          </p:cNvPr>
          <p:cNvCxnSpPr>
            <a:cxnSpLocks/>
          </p:cNvCxnSpPr>
          <p:nvPr/>
        </p:nvCxnSpPr>
        <p:spPr>
          <a:xfrm>
            <a:off x="4127678" y="1156916"/>
            <a:ext cx="3387387" cy="0"/>
          </a:xfrm>
          <a:prstGeom prst="line">
            <a:avLst/>
          </a:prstGeom>
          <a:ln w="76200">
            <a:solidFill>
              <a:srgbClr val="06D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845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4335C40-0673-AE8A-398F-C55FD6FCD3B7}"/>
              </a:ext>
            </a:extLst>
          </p:cNvPr>
          <p:cNvGrpSpPr/>
          <p:nvPr/>
        </p:nvGrpSpPr>
        <p:grpSpPr>
          <a:xfrm>
            <a:off x="372751" y="534087"/>
            <a:ext cx="256228" cy="582816"/>
            <a:chOff x="309086" y="526530"/>
            <a:chExt cx="256228" cy="582816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B3A2CED6-7637-FCD2-24D0-01E9CE1F1EE1}"/>
                </a:ext>
              </a:extLst>
            </p:cNvPr>
            <p:cNvCxnSpPr>
              <a:cxnSpLocks/>
            </p:cNvCxnSpPr>
            <p:nvPr/>
          </p:nvCxnSpPr>
          <p:spPr>
            <a:xfrm>
              <a:off x="370365" y="615430"/>
              <a:ext cx="0" cy="39295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>
              <a:extLst>
                <a:ext uri="{FF2B5EF4-FFF2-40B4-BE49-F238E27FC236}">
                  <a16:creationId xmlns="" xmlns:a16="http://schemas.microsoft.com/office/drawing/2014/main" id="{544DDC16-613D-FA84-DC99-F5D9AC465E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086" y="526530"/>
              <a:ext cx="256228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4A472E39-02F9-A38D-22F5-4D4CE8D8FC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468" y="1109346"/>
              <a:ext cx="228284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="" xmlns:a16="http://schemas.microsoft.com/office/drawing/2014/main" id="{AA93DF88-C69B-E22A-6BA2-1CF1737453CE}"/>
                </a:ext>
              </a:extLst>
            </p:cNvPr>
            <p:cNvCxnSpPr>
              <a:cxnSpLocks/>
            </p:cNvCxnSpPr>
            <p:nvPr/>
          </p:nvCxnSpPr>
          <p:spPr>
            <a:xfrm>
              <a:off x="501652" y="615430"/>
              <a:ext cx="0" cy="39295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6128CD-90E7-AC48-D29E-6C7D8E7B90A4}"/>
              </a:ext>
            </a:extLst>
          </p:cNvPr>
          <p:cNvSpPr txBox="1"/>
          <p:nvPr/>
        </p:nvSpPr>
        <p:spPr>
          <a:xfrm>
            <a:off x="760265" y="434742"/>
            <a:ext cx="98337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Bahnschrift SemiCondensed" panose="020B0502040204020203" pitchFamily="34" charset="0"/>
              </a:rPr>
              <a:t>Горизонтальная маркетинговая система.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A22689-3971-2A21-D82F-EFC856127315}"/>
              </a:ext>
            </a:extLst>
          </p:cNvPr>
          <p:cNvSpPr txBox="1"/>
          <p:nvPr/>
        </p:nvSpPr>
        <p:spPr>
          <a:xfrm>
            <a:off x="968609" y="1348779"/>
            <a:ext cx="1029355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Горизонтальная маркетинговая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система – предполагает объединение двух </a:t>
            </a:r>
            <a:r>
              <a:rPr lang="ru-RU" sz="2800" dirty="0">
                <a:latin typeface="Bahnschrift Light Condensed" panose="020B0502040204020203" pitchFamily="34" charset="0"/>
              </a:rPr>
              <a:t>или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нескольких </a:t>
            </a:r>
            <a:r>
              <a:rPr lang="ru-RU" sz="2800" dirty="0">
                <a:latin typeface="Bahnschrift Light Condensed" panose="020B0502040204020203" pitchFamily="34" charset="0"/>
              </a:rPr>
              <a:t>независимых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фирм</a:t>
            </a:r>
            <a:r>
              <a:rPr lang="ru-RU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</a:t>
            </a:r>
            <a:r>
              <a:rPr lang="ru-RU" sz="2800" dirty="0">
                <a:latin typeface="Bahnschrift Light Condensed" panose="020B0502040204020203" pitchFamily="34" charset="0"/>
              </a:rPr>
              <a:t>на временной или постоянной основе для осуществления совместной политики распределения. У отдельной фирмы либо не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достаточно </a:t>
            </a:r>
            <a:r>
              <a:rPr lang="ru-RU" sz="2800" dirty="0">
                <a:latin typeface="Bahnschrift Light Condensed" panose="020B0502040204020203" pitchFamily="34" charset="0"/>
              </a:rPr>
              <a:t>капитала, технических знаний, производственных мощностей или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>
                <a:latin typeface="Bahnschrift Light Condensed" panose="020B0502040204020203" pitchFamily="34" charset="0"/>
              </a:rPr>
              <a:t>маркетинговых ресурсов для действий в одиночку, либо она боится рисковать, либо видит в объединении усилий с другой фирмой немалые выгоды для себя. В качестве формы указанного объединения может быть, например, ассоциация или совместное предприятие. Наличие таких объединений позволяет передать им отдельные функции политики распределения, которые реализуются в централизованном порядке.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Например</a:t>
            </a:r>
            <a:r>
              <a:rPr lang="ru-RU" sz="2800" dirty="0">
                <a:latin typeface="Bahnschrift Light Condensed" panose="020B0502040204020203" pitchFamily="34" charset="0"/>
              </a:rPr>
              <a:t>, в салонах красоты открывается небольшой отдел,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реализующий </a:t>
            </a:r>
            <a:r>
              <a:rPr lang="ru-RU" sz="2800" dirty="0">
                <a:latin typeface="Bahnschrift Light Condensed" panose="020B0502040204020203" pitchFamily="34" charset="0"/>
              </a:rPr>
              <a:t>косметические средства по уходу за волосами, кожей.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590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6128CD-90E7-AC48-D29E-6C7D8E7B90A4}"/>
              </a:ext>
            </a:extLst>
          </p:cNvPr>
          <p:cNvSpPr txBox="1"/>
          <p:nvPr/>
        </p:nvSpPr>
        <p:spPr>
          <a:xfrm>
            <a:off x="760265" y="434742"/>
            <a:ext cx="98337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Bahnschrift SemiCondensed" panose="020B0502040204020203" pitchFamily="34" charset="0"/>
              </a:rPr>
              <a:t>Многоуровневые маркетинговые системы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A22689-3971-2A21-D82F-EFC856127315}"/>
              </a:ext>
            </a:extLst>
          </p:cNvPr>
          <p:cNvSpPr txBox="1"/>
          <p:nvPr/>
        </p:nvSpPr>
        <p:spPr>
          <a:xfrm>
            <a:off x="716321" y="1207632"/>
            <a:ext cx="119065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Многоуровневые маркетинговые системы предполагают использование как прямых, так и косвенных методов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сбыта, представляют </a:t>
            </a:r>
            <a:r>
              <a:rPr lang="ru-RU" sz="2800" dirty="0">
                <a:latin typeface="Bahnschrift Light Condensed" panose="020B0502040204020203" pitchFamily="34" charset="0"/>
              </a:rPr>
              <a:t>собой комбинацию каналов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распределения нескольких уровней для охвата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как одного рынка, так и разных </a:t>
            </a:r>
            <a:r>
              <a:rPr lang="ru-RU" sz="2800" dirty="0">
                <a:latin typeface="Bahnschrift Light Condensed" panose="020B0502040204020203" pitchFamily="34" charset="0"/>
              </a:rPr>
              <a:t>рынков</a:t>
            </a:r>
            <a:r>
              <a:rPr lang="ru-RU" sz="2800" dirty="0" smtClean="0">
                <a:latin typeface="Bahnschrift Light Condensed" panose="020B0502040204020203" pitchFamily="34" charset="0"/>
              </a:rPr>
              <a:t>. </a:t>
            </a:r>
            <a:r>
              <a:rPr lang="ru-RU" sz="2800" dirty="0">
                <a:latin typeface="Bahnschrift Light Condensed" panose="020B0502040204020203" pitchFamily="34" charset="0"/>
              </a:rPr>
              <a:t>Например,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чикагская </a:t>
            </a:r>
            <a:r>
              <a:rPr lang="ru-RU" sz="2800" dirty="0">
                <a:latin typeface="Bahnschrift Light Condensed" panose="020B0502040204020203" pitchFamily="34" charset="0"/>
              </a:rPr>
              <a:t>фирма «Джон Смит», занимающаяся розничной торговлей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мебелью, продает весь ассортимент мебели через собственные мебельные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магазины, а также через свое отделение «</a:t>
            </a:r>
            <a:r>
              <a:rPr lang="ru-RU" sz="2800" dirty="0" err="1">
                <a:latin typeface="Bahnschrift Light Condensed" panose="020B0502040204020203" pitchFamily="34" charset="0"/>
              </a:rPr>
              <a:t>Хоуммейкер</a:t>
            </a:r>
            <a:r>
              <a:rPr lang="ru-RU" sz="2800" dirty="0">
                <a:latin typeface="Bahnschrift Light Condensed" panose="020B0502040204020203" pitchFamily="34" charset="0"/>
              </a:rPr>
              <a:t>», располагающее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сетью складов-магазинов с демонстрационными залами. Покупатели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могут приобрести большинство мебельных изделий как через один, так и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через второй каналы, причем покупка через второй канал, как правило, 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обойдется им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дешевле.</a:t>
            </a:r>
            <a:endParaRPr lang="ru-RU" sz="2800" dirty="0">
              <a:latin typeface="Bahnschrift Light Condensed" panose="020B0502040204020203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CCE5F86-5C29-A23B-9269-2C035977DB1E}"/>
              </a:ext>
            </a:extLst>
          </p:cNvPr>
          <p:cNvGrpSpPr/>
          <p:nvPr/>
        </p:nvGrpSpPr>
        <p:grpSpPr>
          <a:xfrm>
            <a:off x="285410" y="553307"/>
            <a:ext cx="430911" cy="536448"/>
            <a:chOff x="285408" y="553307"/>
            <a:chExt cx="430911" cy="53644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B3A2CED6-7637-FCD2-24D0-01E9CE1F1EE1}"/>
                </a:ext>
              </a:extLst>
            </p:cNvPr>
            <p:cNvCxnSpPr>
              <a:cxnSpLocks/>
            </p:cNvCxnSpPr>
            <p:nvPr/>
          </p:nvCxnSpPr>
          <p:spPr>
            <a:xfrm>
              <a:off x="372750" y="616953"/>
              <a:ext cx="0" cy="39295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4A472E39-02F9-A38D-22F5-4D4CE8D8FC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408" y="1089755"/>
              <a:ext cx="430911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="" xmlns:a16="http://schemas.microsoft.com/office/drawing/2014/main" id="{AA93DF88-C69B-E22A-6BA2-1CF1737453CE}"/>
                </a:ext>
              </a:extLst>
            </p:cNvPr>
            <p:cNvCxnSpPr>
              <a:cxnSpLocks/>
            </p:cNvCxnSpPr>
            <p:nvPr/>
          </p:nvCxnSpPr>
          <p:spPr>
            <a:xfrm>
              <a:off x="505348" y="616953"/>
              <a:ext cx="0" cy="39295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94C63163-0A62-D982-19B7-B70A0A3C3C32}"/>
                </a:ext>
              </a:extLst>
            </p:cNvPr>
            <p:cNvCxnSpPr>
              <a:cxnSpLocks/>
            </p:cNvCxnSpPr>
            <p:nvPr/>
          </p:nvCxnSpPr>
          <p:spPr>
            <a:xfrm>
              <a:off x="628978" y="616953"/>
              <a:ext cx="0" cy="39295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3786D3DD-67BF-91A1-874E-D4D36FD71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408" y="553307"/>
              <a:ext cx="430911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33638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6310E6-F1C2-72B8-798A-0E526A1CFCFC}"/>
              </a:ext>
            </a:extLst>
          </p:cNvPr>
          <p:cNvSpPr txBox="1"/>
          <p:nvPr/>
        </p:nvSpPr>
        <p:spPr>
          <a:xfrm>
            <a:off x="264458" y="2267294"/>
            <a:ext cx="45343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118AB2"/>
                </a:solidFill>
                <a:latin typeface="Bahnschrift SemiCondensed" panose="020B0502040204020203" pitchFamily="34" charset="0"/>
              </a:rPr>
              <a:t>Задачи сбытовой политики</a:t>
            </a:r>
          </a:p>
          <a:p>
            <a:endParaRPr lang="ru-RU" sz="44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DA25D5D9-AAC9-1203-777C-438AC2E8D837}"/>
              </a:ext>
            </a:extLst>
          </p:cNvPr>
          <p:cNvCxnSpPr>
            <a:cxnSpLocks/>
          </p:cNvCxnSpPr>
          <p:nvPr/>
        </p:nvCxnSpPr>
        <p:spPr>
          <a:xfrm>
            <a:off x="4798839" y="1835289"/>
            <a:ext cx="0" cy="2314945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6FBC5C2F-9F8A-C8A3-6905-6634D11C1B7A}"/>
              </a:ext>
            </a:extLst>
          </p:cNvPr>
          <p:cNvCxnSpPr>
            <a:cxnSpLocks/>
          </p:cNvCxnSpPr>
          <p:nvPr/>
        </p:nvCxnSpPr>
        <p:spPr>
          <a:xfrm flipV="1">
            <a:off x="4768402" y="2992762"/>
            <a:ext cx="262271" cy="1757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FBAE6932-F290-1F99-B6E9-5DBAC463DBA8}"/>
              </a:ext>
            </a:extLst>
          </p:cNvPr>
          <p:cNvCxnSpPr>
            <a:cxnSpLocks/>
          </p:cNvCxnSpPr>
          <p:nvPr/>
        </p:nvCxnSpPr>
        <p:spPr>
          <a:xfrm>
            <a:off x="5067021" y="1245453"/>
            <a:ext cx="0" cy="3505711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0394D37D-716D-EE83-5193-76BBFAB21A79}"/>
              </a:ext>
            </a:extLst>
          </p:cNvPr>
          <p:cNvCxnSpPr>
            <a:cxnSpLocks/>
          </p:cNvCxnSpPr>
          <p:nvPr/>
        </p:nvCxnSpPr>
        <p:spPr>
          <a:xfrm>
            <a:off x="5033878" y="4751162"/>
            <a:ext cx="459647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27E557E-50F1-98DA-40AC-7795D56837AC}"/>
              </a:ext>
            </a:extLst>
          </p:cNvPr>
          <p:cNvSpPr txBox="1"/>
          <p:nvPr/>
        </p:nvSpPr>
        <p:spPr>
          <a:xfrm>
            <a:off x="5263701" y="4500139"/>
            <a:ext cx="2492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ptos Black" panose="020B0004020202020204" pitchFamily="34" charset="0"/>
              </a:rPr>
              <a:t>Тактические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EC17B8-3596-D61E-5941-CAF71762EBB5}"/>
              </a:ext>
            </a:extLst>
          </p:cNvPr>
          <p:cNvSpPr txBox="1"/>
          <p:nvPr/>
        </p:nvSpPr>
        <p:spPr>
          <a:xfrm>
            <a:off x="5420004" y="1026929"/>
            <a:ext cx="224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ptos Black" panose="020B0004020202020204" pitchFamily="34" charset="0"/>
              </a:rPr>
              <a:t>Стратегические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A78463F-D2B6-2AAA-2C14-D40094BFAC27}"/>
              </a:ext>
            </a:extLst>
          </p:cNvPr>
          <p:cNvSpPr txBox="1"/>
          <p:nvPr/>
        </p:nvSpPr>
        <p:spPr>
          <a:xfrm>
            <a:off x="8288857" y="2697571"/>
            <a:ext cx="419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Работа с существующими клиентами;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603BF0C-DD2E-5729-6410-FD4C00E39358}"/>
              </a:ext>
            </a:extLst>
          </p:cNvPr>
          <p:cNvSpPr txBox="1"/>
          <p:nvPr/>
        </p:nvSpPr>
        <p:spPr>
          <a:xfrm>
            <a:off x="8503874" y="927301"/>
            <a:ext cx="345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Выбор прямого или косвенного канала сбыта;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5049C97-DAE4-168A-27A8-A10ABEF6EAAF}"/>
              </a:ext>
            </a:extLst>
          </p:cNvPr>
          <p:cNvSpPr txBox="1"/>
          <p:nvPr/>
        </p:nvSpPr>
        <p:spPr>
          <a:xfrm>
            <a:off x="8503874" y="80457"/>
            <a:ext cx="353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ptos Black" panose="020B0004020202020204" pitchFamily="34" charset="0"/>
              </a:rPr>
              <a:t>Разработка </a:t>
            </a:r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перспективных каналов сбыта;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79C4681-C4BF-461D-59F3-176DCCF9440F}"/>
              </a:ext>
            </a:extLst>
          </p:cNvPr>
          <p:cNvSpPr txBox="1"/>
          <p:nvPr/>
        </p:nvSpPr>
        <p:spPr>
          <a:xfrm>
            <a:off x="8544090" y="1566386"/>
            <a:ext cx="3539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Выбор оптимальных каналов сбыта, маршрутов сбыта, размещение </a:t>
            </a:r>
          </a:p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складов.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5EF7E2D1-3678-2369-7754-3911C77F0516}"/>
              </a:ext>
            </a:extLst>
          </p:cNvPr>
          <p:cNvGrpSpPr/>
          <p:nvPr/>
        </p:nvGrpSpPr>
        <p:grpSpPr>
          <a:xfrm>
            <a:off x="7576133" y="368381"/>
            <a:ext cx="930203" cy="1869706"/>
            <a:chOff x="7244028" y="1457626"/>
            <a:chExt cx="930203" cy="1865924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3B03F235-397B-5C0D-4F1A-CF086A487999}"/>
                </a:ext>
              </a:extLst>
            </p:cNvPr>
            <p:cNvCxnSpPr>
              <a:cxnSpLocks/>
            </p:cNvCxnSpPr>
            <p:nvPr/>
          </p:nvCxnSpPr>
          <p:spPr>
            <a:xfrm>
              <a:off x="7244028" y="2332922"/>
              <a:ext cx="416064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79FB8B22-E2C7-64B2-5422-52649D246698}"/>
                </a:ext>
              </a:extLst>
            </p:cNvPr>
            <p:cNvGrpSpPr/>
            <p:nvPr/>
          </p:nvGrpSpPr>
          <p:grpSpPr>
            <a:xfrm>
              <a:off x="7600615" y="1457626"/>
              <a:ext cx="573616" cy="1865924"/>
              <a:chOff x="7600615" y="1457626"/>
              <a:chExt cx="573616" cy="1865924"/>
            </a:xfrm>
          </p:grpSpPr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="" xmlns:a16="http://schemas.microsoft.com/office/drawing/2014/main" id="{616C37B7-0798-42A6-122E-4F8300AFA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0331" y="1457626"/>
                <a:ext cx="0" cy="1865924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="" xmlns:a16="http://schemas.microsoft.com/office/drawing/2014/main" id="{B981ACB8-94FD-7AA9-FACE-A85DDD663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615" y="1457626"/>
                <a:ext cx="573616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="" xmlns:a16="http://schemas.microsoft.com/office/drawing/2014/main" id="{A2DD31C5-9E1C-BB23-181F-A7DABEFE6B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615" y="3279386"/>
                <a:ext cx="571654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="" xmlns:a16="http://schemas.microsoft.com/office/drawing/2014/main" id="{C1DE6F79-1286-CDD0-E57B-F3052A330B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531" y="2332922"/>
                <a:ext cx="482158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A7F66DED-5223-859E-E189-6E66464614F6}"/>
              </a:ext>
            </a:extLst>
          </p:cNvPr>
          <p:cNvGrpSpPr/>
          <p:nvPr/>
        </p:nvGrpSpPr>
        <p:grpSpPr>
          <a:xfrm>
            <a:off x="7416815" y="2845500"/>
            <a:ext cx="929744" cy="3486224"/>
            <a:chOff x="7179086" y="1308912"/>
            <a:chExt cx="929744" cy="3457673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="" xmlns:a16="http://schemas.microsoft.com/office/drawing/2014/main" id="{A960FDF6-7D80-BFA5-520B-B4E00E6083A7}"/>
                </a:ext>
              </a:extLst>
            </p:cNvPr>
            <p:cNvCxnSpPr>
              <a:cxnSpLocks/>
            </p:cNvCxnSpPr>
            <p:nvPr/>
          </p:nvCxnSpPr>
          <p:spPr>
            <a:xfrm>
              <a:off x="7179086" y="3198967"/>
              <a:ext cx="494395" cy="0"/>
            </a:xfrm>
            <a:prstGeom prst="line">
              <a:avLst/>
            </a:prstGeom>
            <a:ln w="76200">
              <a:solidFill>
                <a:srgbClr val="118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24446947-815B-C618-E31D-104B82DD2AC3}"/>
                </a:ext>
              </a:extLst>
            </p:cNvPr>
            <p:cNvGrpSpPr/>
            <p:nvPr/>
          </p:nvGrpSpPr>
          <p:grpSpPr>
            <a:xfrm>
              <a:off x="7586032" y="1308912"/>
              <a:ext cx="522798" cy="3457673"/>
              <a:chOff x="7586032" y="1308912"/>
              <a:chExt cx="522798" cy="3457673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428EE7CF-EBBF-8BDF-C08F-2D814E7907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26672" y="1308912"/>
                <a:ext cx="26150" cy="3457673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="" xmlns:a16="http://schemas.microsoft.com/office/drawing/2014/main" id="{FCE5E5C5-A00E-9F98-4CD2-72DD54EA2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672" y="1321813"/>
                <a:ext cx="482158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="" xmlns:a16="http://schemas.microsoft.com/office/drawing/2014/main" id="{545D70C5-78C7-CA47-AB73-8B6B81F497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480" y="3844162"/>
                <a:ext cx="381506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="" xmlns:a16="http://schemas.microsoft.com/office/drawing/2014/main" id="{B3B79AB5-CA95-8117-474D-7692C94DD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166" y="2397031"/>
                <a:ext cx="404998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="" xmlns:a16="http://schemas.microsoft.com/office/drawing/2014/main" id="{9C3C9ABA-31D1-B6DC-D0D2-58FF4B6DF0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9477" y="3198969"/>
                <a:ext cx="311341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="" xmlns:a16="http://schemas.microsoft.com/office/drawing/2014/main" id="{7456BBF0-B578-0C71-563A-3128BE49A3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2647" y="1788574"/>
                <a:ext cx="482158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="" xmlns:a16="http://schemas.microsoft.com/office/drawing/2014/main" id="{9AD3464F-AB66-50BF-57F8-C9071F75CE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6032" y="4725441"/>
                <a:ext cx="394786" cy="0"/>
              </a:xfrm>
              <a:prstGeom prst="line">
                <a:avLst/>
              </a:prstGeom>
              <a:ln w="76200">
                <a:solidFill>
                  <a:srgbClr val="118A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2336CE5-FB6D-63D6-9FFB-E7467CE022F8}"/>
              </a:ext>
            </a:extLst>
          </p:cNvPr>
          <p:cNvSpPr txBox="1"/>
          <p:nvPr/>
        </p:nvSpPr>
        <p:spPr>
          <a:xfrm>
            <a:off x="8265453" y="4523932"/>
            <a:ext cx="3258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ptos Black" panose="020B0004020202020204" pitchFamily="34" charset="0"/>
              </a:rPr>
              <a:t>Стимулирование сбыта;</a:t>
            </a:r>
            <a:endParaRPr lang="ru-RU" sz="1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A48A300-7D96-69D6-78BE-AF7761D7D5C5}"/>
              </a:ext>
            </a:extLst>
          </p:cNvPr>
          <p:cNvSpPr txBox="1"/>
          <p:nvPr/>
        </p:nvSpPr>
        <p:spPr>
          <a:xfrm>
            <a:off x="8265453" y="3639274"/>
            <a:ext cx="392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Поиск и отбор коммерческих предложений на поставку товара или  предоставление услуг;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C358F33-CDA4-1AF8-28C1-62730300C829}"/>
              </a:ext>
            </a:extLst>
          </p:cNvPr>
          <p:cNvSpPr txBox="1"/>
          <p:nvPr/>
        </p:nvSpPr>
        <p:spPr>
          <a:xfrm>
            <a:off x="8265453" y="3065654"/>
            <a:ext cx="365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Реализация программ по привлечению новых покупателей;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32DEB85B-F02B-EA37-EDA3-56A2827FF2E8}"/>
              </a:ext>
            </a:extLst>
          </p:cNvPr>
          <p:cNvCxnSpPr>
            <a:cxnSpLocks/>
          </p:cNvCxnSpPr>
          <p:nvPr/>
        </p:nvCxnSpPr>
        <p:spPr>
          <a:xfrm flipV="1">
            <a:off x="5039044" y="1290162"/>
            <a:ext cx="40270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CC3B564-51E8-324F-566E-3E58933A5B43}"/>
              </a:ext>
            </a:extLst>
          </p:cNvPr>
          <p:cNvSpPr txBox="1"/>
          <p:nvPr/>
        </p:nvSpPr>
        <p:spPr>
          <a:xfrm>
            <a:off x="8246670" y="5946549"/>
            <a:ext cx="392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Сбыт, проверка наличия товарных запасов</a:t>
            </a:r>
            <a:r>
              <a:rPr lang="ru-RU" sz="1600" b="1" dirty="0" smtClean="0">
                <a:solidFill>
                  <a:schemeClr val="bg1"/>
                </a:solidFill>
                <a:latin typeface="Aptos Black" panose="020B0004020202020204" pitchFamily="34" charset="0"/>
              </a:rPr>
              <a:t>,  стимулирование оплаты заказов  </a:t>
            </a:r>
            <a:endParaRPr lang="ru-RU" sz="1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261ED43-0EBE-9C41-B0CB-71D4C8E07CCE}"/>
              </a:ext>
            </a:extLst>
          </p:cNvPr>
          <p:cNvSpPr txBox="1"/>
          <p:nvPr/>
        </p:nvSpPr>
        <p:spPr>
          <a:xfrm>
            <a:off x="8246670" y="5068466"/>
            <a:ext cx="367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ptos Black" panose="020B0004020202020204" pitchFamily="34" charset="0"/>
              </a:rPr>
              <a:t>Организация выполнения заказов и поставки </a:t>
            </a:r>
            <a:r>
              <a:rPr lang="ru-RU" sz="1600" b="1" dirty="0" smtClean="0">
                <a:solidFill>
                  <a:schemeClr val="bg1"/>
                </a:solidFill>
                <a:latin typeface="Aptos Black" panose="020B0004020202020204" pitchFamily="34" charset="0"/>
              </a:rPr>
              <a:t>товаров;</a:t>
            </a:r>
            <a:endParaRPr lang="ru-RU" sz="1600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29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DC77E2B0-FF9E-C1A4-DE7B-2BD4F8642785}"/>
              </a:ext>
            </a:extLst>
          </p:cNvPr>
          <p:cNvSpPr/>
          <p:nvPr/>
        </p:nvSpPr>
        <p:spPr>
          <a:xfrm>
            <a:off x="5973687" y="1322275"/>
            <a:ext cx="5699760" cy="1585601"/>
          </a:xfrm>
          <a:prstGeom prst="roundRect">
            <a:avLst>
              <a:gd name="adj" fmla="val 0"/>
            </a:avLst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320495-F917-4890-63FF-18BE4BE6C92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BE5FE4-830B-BBDB-2ACB-0E17CD19B7CE}"/>
              </a:ext>
            </a:extLst>
          </p:cNvPr>
          <p:cNvSpPr txBox="1"/>
          <p:nvPr/>
        </p:nvSpPr>
        <p:spPr>
          <a:xfrm>
            <a:off x="198120" y="151180"/>
            <a:ext cx="569976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200" b="1" dirty="0">
                <a:latin typeface="Bahnschrift SemiCondensed" panose="020B0502040204020203" pitchFamily="34" charset="0"/>
              </a:rPr>
              <a:t>Под сбытом </a:t>
            </a:r>
            <a:r>
              <a:rPr lang="ru-RU" sz="4200" dirty="0">
                <a:latin typeface="Bahnschrift Light Condensed" panose="020B0502040204020203" pitchFamily="34" charset="0"/>
              </a:rPr>
              <a:t>понимается </a:t>
            </a:r>
            <a:r>
              <a:rPr lang="ru-RU" sz="4200" dirty="0" smtClean="0">
                <a:latin typeface="Bahnschrift Light Condensed" panose="020B0502040204020203" pitchFamily="34" charset="0"/>
              </a:rPr>
              <a:t>организация системы </a:t>
            </a:r>
            <a:r>
              <a:rPr lang="ru-RU" sz="4200" dirty="0">
                <a:latin typeface="Bahnschrift Light Condensed" panose="020B0502040204020203" pitchFamily="34" charset="0"/>
              </a:rPr>
              <a:t>связей между производством и торговлей, включая оптовую и розничную торговлю, а также </a:t>
            </a:r>
            <a:r>
              <a:rPr lang="ru-RU" sz="4200" dirty="0" smtClean="0">
                <a:latin typeface="Bahnschrift Light Condensed" panose="020B0502040204020203" pitchFamily="34" charset="0"/>
              </a:rPr>
              <a:t>процесс </a:t>
            </a:r>
            <a:r>
              <a:rPr lang="ru-RU" sz="4200" dirty="0">
                <a:latin typeface="Bahnschrift Light Condensed" panose="020B0502040204020203" pitchFamily="34" charset="0"/>
              </a:rPr>
              <a:t>движения товаров, начиная с момента выхода изделия и заканчивая передачей товара покупателю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21E2AB06-ECF1-98A1-482E-F0614AA8C583}"/>
              </a:ext>
            </a:extLst>
          </p:cNvPr>
          <p:cNvSpPr/>
          <p:nvPr/>
        </p:nvSpPr>
        <p:spPr>
          <a:xfrm>
            <a:off x="6096001" y="3365666"/>
            <a:ext cx="5577447" cy="1585601"/>
          </a:xfrm>
          <a:prstGeom prst="roundRect">
            <a:avLst>
              <a:gd name="adj" fmla="val 0"/>
            </a:avLst>
          </a:prstGeom>
          <a:solidFill>
            <a:srgbClr val="118AB2"/>
          </a:solidFill>
          <a:ln>
            <a:solidFill>
              <a:srgbClr val="118A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CDEE7E-AE5C-0841-A38F-A075EBBC12ED}"/>
              </a:ext>
            </a:extLst>
          </p:cNvPr>
          <p:cNvSpPr txBox="1"/>
          <p:nvPr/>
        </p:nvSpPr>
        <p:spPr>
          <a:xfrm>
            <a:off x="6171807" y="1520942"/>
            <a:ext cx="55016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Субъектами </a:t>
            </a:r>
            <a:r>
              <a:rPr lang="ru-RU" sz="32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сбыта</a:t>
            </a:r>
            <a:r>
              <a:rPr lang="ru-RU" sz="32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выступают продавцы и покупатели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6E3E90-77B6-553B-3996-E4454B1E26C4}"/>
              </a:ext>
            </a:extLst>
          </p:cNvPr>
          <p:cNvSpPr txBox="1"/>
          <p:nvPr/>
        </p:nvSpPr>
        <p:spPr>
          <a:xfrm>
            <a:off x="6133903" y="3302218"/>
            <a:ext cx="55774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Объектом сбыта </a:t>
            </a:r>
            <a:r>
              <a:rPr lang="ru-RU" sz="32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является непосредственно товар </a:t>
            </a:r>
            <a:r>
              <a:rPr lang="ru-RU" sz="3200" b="1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endParaRPr lang="ru-RU" sz="32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763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293" y="212211"/>
            <a:ext cx="1182870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ahnschrift SemiBold" panose="020B0502040204020203" pitchFamily="34" charset="0"/>
              </a:rPr>
              <a:t>Сбыт </a:t>
            </a:r>
            <a:r>
              <a:rPr lang="ru-RU" sz="2800" dirty="0">
                <a:latin typeface="Bahnschrift SemiBold" panose="020B0502040204020203" pitchFamily="34" charset="0"/>
              </a:rPr>
              <a:t>в широком смысле </a:t>
            </a:r>
            <a:r>
              <a:rPr lang="ru-RU" sz="2800" dirty="0" smtClean="0">
                <a:latin typeface="Bahnschrift SemiBold" panose="020B0502040204020203" pitchFamily="34" charset="0"/>
              </a:rPr>
              <a:t> предполагает,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что сбытовые операции начинаются с момента выхода изделия с производства и заканчиваются приобретением товара конечным покупателем .</a:t>
            </a:r>
          </a:p>
          <a:p>
            <a:endParaRPr lang="ru-RU" sz="2000" dirty="0" smtClean="0">
              <a:latin typeface="Bahnschrift" panose="020B0502040204020203" pitchFamily="34" charset="0"/>
            </a:endParaRPr>
          </a:p>
          <a:p>
            <a:r>
              <a:rPr lang="ru-RU" sz="2800" dirty="0" smtClean="0">
                <a:latin typeface="Bahnschrift SemiBold" panose="020B0502040204020203" pitchFamily="34" charset="0"/>
              </a:rPr>
              <a:t>Сбыт в узком значении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охватывает лишь заключительную фазу процесса продаж— непосредственное общение продавца и покупателя,  акт покупки и другие операции относящиеся к товародвижению.</a:t>
            </a:r>
          </a:p>
          <a:p>
            <a:endParaRPr lang="ru-RU" sz="2000" dirty="0" smtClean="0">
              <a:latin typeface="Bahnschrift" panose="020B0502040204020203" pitchFamily="34" charset="0"/>
            </a:endParaRPr>
          </a:p>
          <a:p>
            <a:r>
              <a:rPr lang="ru-RU" sz="2800" dirty="0" smtClean="0">
                <a:latin typeface="Bahnschrift SemiBold" panose="020B0502040204020203" pitchFamily="34" charset="0"/>
              </a:rPr>
              <a:t>Товародвижение 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>
                <a:latin typeface="Bahnschrift Light Condensed" panose="020B0502040204020203" pitchFamily="34" charset="0"/>
              </a:rPr>
              <a:t>– 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перемещение товаров в экономическом и географическом пространстве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  <a:r>
              <a:rPr lang="ru-RU" sz="2000" dirty="0">
                <a:latin typeface="Bahnschrift Light Condensed" panose="020B0502040204020203" pitchFamily="34" charset="0"/>
              </a:rPr>
              <a:t> </a:t>
            </a:r>
            <a:endParaRPr lang="ru-RU" sz="2000" dirty="0" smtClean="0">
              <a:latin typeface="Bahnschrift Light Condensed" panose="020B0502040204020203" pitchFamily="34" charset="0"/>
            </a:endParaRPr>
          </a:p>
          <a:p>
            <a:endParaRPr lang="ru-RU" sz="2000" dirty="0" smtClean="0">
              <a:latin typeface="Bahnschrift" panose="020B0502040204020203" pitchFamily="34" charset="0"/>
            </a:endParaRPr>
          </a:p>
          <a:p>
            <a:r>
              <a:rPr lang="ru-RU" sz="2800" dirty="0" smtClean="0">
                <a:latin typeface="Bahnschrift SemiBold" panose="020B0502040204020203" pitchFamily="34" charset="0"/>
              </a:rPr>
              <a:t>Экономическое перемещение </a:t>
            </a:r>
            <a:r>
              <a:rPr lang="ru-RU" sz="2800" dirty="0">
                <a:latin typeface="Bahnschrift" panose="020B0502040204020203" pitchFamily="34" charset="0"/>
              </a:rPr>
              <a:t>–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процесс перехода товара от одного владельца к  другому</a:t>
            </a:r>
            <a:r>
              <a:rPr lang="ru-RU" sz="2800" dirty="0" smtClean="0">
                <a:latin typeface="Bahnschrift" panose="020B0502040204020203" pitchFamily="34" charset="0"/>
              </a:rPr>
              <a:t>.</a:t>
            </a:r>
          </a:p>
          <a:p>
            <a:endParaRPr lang="ru-RU" sz="2800" dirty="0" smtClean="0">
              <a:latin typeface="Bahnschrift" panose="020B0502040204020203" pitchFamily="34" charset="0"/>
            </a:endParaRPr>
          </a:p>
          <a:p>
            <a:r>
              <a:rPr lang="ru-RU" sz="2800" dirty="0" smtClean="0">
                <a:latin typeface="Bahnschrift SemiBold" panose="020B0502040204020203" pitchFamily="34" charset="0"/>
              </a:rPr>
              <a:t>Физическое перемещение  </a:t>
            </a:r>
            <a:r>
              <a:rPr lang="ru-RU" sz="2800" dirty="0">
                <a:latin typeface="Bahnschrift" panose="020B0502040204020203" pitchFamily="34" charset="0"/>
              </a:rPr>
              <a:t>–  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транспортировка товара от места его создания до места конечного использования.</a:t>
            </a:r>
            <a:endParaRPr lang="ru-RU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576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BF0DCE-FB21-D2FB-DD0F-CB4BCF5E52EB}"/>
              </a:ext>
            </a:extLst>
          </p:cNvPr>
          <p:cNvSpPr txBox="1"/>
          <p:nvPr/>
        </p:nvSpPr>
        <p:spPr>
          <a:xfrm>
            <a:off x="361710" y="390190"/>
            <a:ext cx="117280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Bahnschrift SemiCondensed" panose="020B0502040204020203" pitchFamily="34" charset="0"/>
              </a:rPr>
              <a:t>Большинство производителей предлагают свои товары рынку через посредников. </a:t>
            </a:r>
          </a:p>
          <a:p>
            <a:r>
              <a:rPr lang="ru-RU" sz="3200" b="1" dirty="0">
                <a:latin typeface="Bahnschrift SemiCondensed" panose="020B0502040204020203" pitchFamily="34" charset="0"/>
              </a:rPr>
              <a:t>Каждый из них стремится сформировать собственный канал распределения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4672A0-D52E-2933-885C-630C8083EE36}"/>
              </a:ext>
            </a:extLst>
          </p:cNvPr>
          <p:cNvSpPr/>
          <p:nvPr/>
        </p:nvSpPr>
        <p:spPr>
          <a:xfrm>
            <a:off x="0" y="3146179"/>
            <a:ext cx="12192000" cy="2980481"/>
          </a:xfrm>
          <a:prstGeom prst="rect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701C21-17D9-1618-504B-60EEF2F0FC26}"/>
              </a:ext>
            </a:extLst>
          </p:cNvPr>
          <p:cNvSpPr txBox="1"/>
          <p:nvPr/>
        </p:nvSpPr>
        <p:spPr>
          <a:xfrm>
            <a:off x="180853" y="3051369"/>
            <a:ext cx="118302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Bahnschrift SemiCondensed" panose="020B0502040204020203" pitchFamily="34" charset="0"/>
              </a:rPr>
              <a:t>Канал распределения – </a:t>
            </a:r>
            <a:r>
              <a:rPr lang="ru-RU" sz="4000" dirty="0">
                <a:latin typeface="Bahnschrift SemiCondensed" panose="020B0502040204020203" pitchFamily="34" charset="0"/>
              </a:rPr>
              <a:t>с</a:t>
            </a:r>
            <a:r>
              <a:rPr lang="ru-RU" sz="4000" dirty="0" smtClean="0">
                <a:latin typeface="Bahnschrift SemiCondensed" panose="020B0502040204020203" pitchFamily="34" charset="0"/>
              </a:rPr>
              <a:t>овокупность организаций или отдельных лиц, которые принимают на себя или помогает передать другому право собственности на конкретный товар или услугу при их движении от производителя к потребителю </a:t>
            </a:r>
            <a:endParaRPr lang="ru-RU" sz="4000" dirty="0">
              <a:latin typeface="Bahnschrift Light Condensed" panose="020B0502040204020203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F3B2F1E-E330-D65B-E38A-0FEA63F32F4B}"/>
              </a:ext>
            </a:extLst>
          </p:cNvPr>
          <p:cNvCxnSpPr>
            <a:cxnSpLocks/>
          </p:cNvCxnSpPr>
          <p:nvPr/>
        </p:nvCxnSpPr>
        <p:spPr>
          <a:xfrm flipV="1">
            <a:off x="237159" y="289665"/>
            <a:ext cx="0" cy="2451696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50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E14D0C1-B030-F08F-2B81-51DADDFDBE26}"/>
              </a:ext>
            </a:extLst>
          </p:cNvPr>
          <p:cNvSpPr/>
          <p:nvPr/>
        </p:nvSpPr>
        <p:spPr>
          <a:xfrm>
            <a:off x="0" y="3877521"/>
            <a:ext cx="12192000" cy="2980481"/>
          </a:xfrm>
          <a:prstGeom prst="rect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7D3F54F8-815E-2BE6-F989-2046CACA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82" y="1524879"/>
            <a:ext cx="7396260" cy="31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9B29135-F301-EB9C-1CBA-3C2C95CB1D73}"/>
              </a:ext>
            </a:extLst>
          </p:cNvPr>
          <p:cNvSpPr/>
          <p:nvPr/>
        </p:nvSpPr>
        <p:spPr>
          <a:xfrm>
            <a:off x="1169510" y="5106149"/>
            <a:ext cx="1020022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 dirty="0">
                <a:solidFill>
                  <a:srgbClr val="118AB2"/>
                </a:solidFill>
                <a:latin typeface="Bahnschrift SemiCondensed" panose="020B0502040204020203" pitchFamily="34" charset="0"/>
              </a:rPr>
              <a:t>П — производитель     </a:t>
            </a:r>
            <a:r>
              <a:rPr lang="ru-RU" altLang="ru-RU" sz="2800" b="1" dirty="0" smtClean="0">
                <a:solidFill>
                  <a:srgbClr val="118AB2"/>
                </a:solidFill>
                <a:latin typeface="Bahnschrift SemiCondensed" panose="020B0502040204020203" pitchFamily="34" charset="0"/>
              </a:rPr>
              <a:t>КП </a:t>
            </a:r>
            <a:r>
              <a:rPr lang="ru-RU" altLang="ru-RU" sz="2800" b="1" dirty="0">
                <a:solidFill>
                  <a:srgbClr val="118AB2"/>
                </a:solidFill>
                <a:latin typeface="Bahnschrift SemiCondensed" panose="020B0502040204020203" pitchFamily="34" charset="0"/>
              </a:rPr>
              <a:t>— </a:t>
            </a:r>
            <a:r>
              <a:rPr lang="ru-RU" altLang="ru-RU" sz="2800" b="1" dirty="0" smtClean="0">
                <a:solidFill>
                  <a:srgbClr val="118AB2"/>
                </a:solidFill>
                <a:latin typeface="Bahnschrift SemiCondensed" panose="020B0502040204020203" pitchFamily="34" charset="0"/>
              </a:rPr>
              <a:t>конечный потребитель     </a:t>
            </a:r>
            <a:r>
              <a:rPr lang="ru-RU" altLang="ru-RU" sz="2800" b="1" dirty="0">
                <a:solidFill>
                  <a:srgbClr val="118AB2"/>
                </a:solidFill>
                <a:latin typeface="Bahnschrift SemiCondensed" panose="020B0502040204020203" pitchFamily="34" charset="0"/>
              </a:rPr>
              <a:t>Д — </a:t>
            </a:r>
            <a:r>
              <a:rPr lang="ru-RU" altLang="ru-RU" sz="2800" b="1" dirty="0" smtClean="0">
                <a:solidFill>
                  <a:srgbClr val="118AB2"/>
                </a:solidFill>
                <a:latin typeface="Bahnschrift SemiCondensed" panose="020B0502040204020203" pitchFamily="34" charset="0"/>
              </a:rPr>
              <a:t>посредник</a:t>
            </a:r>
            <a:endParaRPr lang="ru-RU" altLang="ru-RU" sz="2800" b="1" dirty="0">
              <a:solidFill>
                <a:srgbClr val="118AB2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99F072B4-4385-2A9A-AA70-9E4A543C1743}"/>
              </a:ext>
            </a:extLst>
          </p:cNvPr>
          <p:cNvSpPr>
            <a:spLocks noGrp="1"/>
          </p:cNvSpPr>
          <p:nvPr/>
        </p:nvSpPr>
        <p:spPr>
          <a:xfrm>
            <a:off x="3364523" y="414442"/>
            <a:ext cx="5625000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Bahnschrift SemiCondensed" panose="020B0502040204020203" pitchFamily="34" charset="0"/>
              </a:rPr>
              <a:t>ПОСРЕДНИКИ</a:t>
            </a:r>
          </a:p>
        </p:txBody>
      </p:sp>
    </p:spTree>
    <p:extLst>
      <p:ext uri="{BB962C8B-B14F-4D97-AF65-F5344CB8AC3E}">
        <p14:creationId xmlns:p14="http://schemas.microsoft.com/office/powerpoint/2010/main" val="16801595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D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146BE8-7FD5-2631-E5E2-6E6BB51D7B66}"/>
              </a:ext>
            </a:extLst>
          </p:cNvPr>
          <p:cNvSpPr txBox="1"/>
          <p:nvPr/>
        </p:nvSpPr>
        <p:spPr>
          <a:xfrm>
            <a:off x="240139" y="2047553"/>
            <a:ext cx="4722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Bahnschrift SemiCondensed" panose="020B0502040204020203" pitchFamily="34" charset="0"/>
              </a:rPr>
              <a:t>Участники канала распределения выполняют ряд </a:t>
            </a:r>
            <a:r>
              <a:rPr lang="ru-RU" sz="3600" dirty="0">
                <a:solidFill>
                  <a:srgbClr val="118AB2"/>
                </a:solidFill>
                <a:latin typeface="Bahnschrift SemiCondensed" panose="020B0502040204020203" pitchFamily="34" charset="0"/>
              </a:rPr>
              <a:t>функций:</a:t>
            </a:r>
            <a:r>
              <a:rPr lang="ru-RU" sz="3600" dirty="0">
                <a:latin typeface="Bahnschrift SemiCondensed" panose="020B0502040204020203" pitchFamily="34" charset="0"/>
              </a:rPr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7D867609-4822-D072-D958-91877A02B649}"/>
              </a:ext>
            </a:extLst>
          </p:cNvPr>
          <p:cNvCxnSpPr>
            <a:cxnSpLocks/>
          </p:cNvCxnSpPr>
          <p:nvPr/>
        </p:nvCxnSpPr>
        <p:spPr>
          <a:xfrm>
            <a:off x="3850960" y="1843575"/>
            <a:ext cx="0" cy="2314945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C44FC77-684A-D9ED-66EA-DD4CD0020A10}"/>
              </a:ext>
            </a:extLst>
          </p:cNvPr>
          <p:cNvCxnSpPr>
            <a:cxnSpLocks/>
          </p:cNvCxnSpPr>
          <p:nvPr/>
        </p:nvCxnSpPr>
        <p:spPr>
          <a:xfrm>
            <a:off x="3827729" y="3036272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532D4F97-7A1C-B192-F045-0B45ECCCCC84}"/>
              </a:ext>
            </a:extLst>
          </p:cNvPr>
          <p:cNvCxnSpPr>
            <a:cxnSpLocks/>
          </p:cNvCxnSpPr>
          <p:nvPr/>
        </p:nvCxnSpPr>
        <p:spPr>
          <a:xfrm flipH="1">
            <a:off x="4142024" y="182925"/>
            <a:ext cx="0" cy="6080717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0759908-8201-C8E8-5132-48F52D66C26B}"/>
              </a:ext>
            </a:extLst>
          </p:cNvPr>
          <p:cNvCxnSpPr>
            <a:cxnSpLocks/>
          </p:cNvCxnSpPr>
          <p:nvPr/>
        </p:nvCxnSpPr>
        <p:spPr>
          <a:xfrm>
            <a:off x="4121306" y="182923"/>
            <a:ext cx="38951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3ADD015-B7C8-6968-58D7-45422DDACB63}"/>
              </a:ext>
            </a:extLst>
          </p:cNvPr>
          <p:cNvCxnSpPr>
            <a:cxnSpLocks/>
          </p:cNvCxnSpPr>
          <p:nvPr/>
        </p:nvCxnSpPr>
        <p:spPr>
          <a:xfrm>
            <a:off x="4196794" y="965306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0C43E179-B143-6F00-E189-2E3C8F31419A}"/>
              </a:ext>
            </a:extLst>
          </p:cNvPr>
          <p:cNvCxnSpPr>
            <a:cxnSpLocks/>
          </p:cNvCxnSpPr>
          <p:nvPr/>
        </p:nvCxnSpPr>
        <p:spPr>
          <a:xfrm>
            <a:off x="4142026" y="6224393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C526388C-E3DD-D263-84E1-0DD62D36CD3B}"/>
              </a:ext>
            </a:extLst>
          </p:cNvPr>
          <p:cNvCxnSpPr>
            <a:cxnSpLocks/>
          </p:cNvCxnSpPr>
          <p:nvPr/>
        </p:nvCxnSpPr>
        <p:spPr>
          <a:xfrm>
            <a:off x="4175807" y="3579398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568CB954-46A4-FAF9-B207-B29E2C293914}"/>
              </a:ext>
            </a:extLst>
          </p:cNvPr>
          <p:cNvCxnSpPr>
            <a:cxnSpLocks/>
          </p:cNvCxnSpPr>
          <p:nvPr/>
        </p:nvCxnSpPr>
        <p:spPr>
          <a:xfrm>
            <a:off x="4175807" y="4578899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0C8AFCB-10A0-A6BD-FEA5-B3D5632AA3DE}"/>
              </a:ext>
            </a:extLst>
          </p:cNvPr>
          <p:cNvCxnSpPr>
            <a:cxnSpLocks/>
          </p:cNvCxnSpPr>
          <p:nvPr/>
        </p:nvCxnSpPr>
        <p:spPr>
          <a:xfrm>
            <a:off x="4121306" y="1740932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A9DAC91-7577-A224-E5AF-90A5FE0B9757}"/>
              </a:ext>
            </a:extLst>
          </p:cNvPr>
          <p:cNvCxnSpPr>
            <a:cxnSpLocks/>
          </p:cNvCxnSpPr>
          <p:nvPr/>
        </p:nvCxnSpPr>
        <p:spPr>
          <a:xfrm>
            <a:off x="4162746" y="2560200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3FE04293-C208-2368-B164-9F9A005D159E}"/>
              </a:ext>
            </a:extLst>
          </p:cNvPr>
          <p:cNvCxnSpPr>
            <a:cxnSpLocks/>
          </p:cNvCxnSpPr>
          <p:nvPr/>
        </p:nvCxnSpPr>
        <p:spPr>
          <a:xfrm>
            <a:off x="4194317" y="5240236"/>
            <a:ext cx="348079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E4F98-42B3-AB27-FAA5-44746E721A9A}"/>
              </a:ext>
            </a:extLst>
          </p:cNvPr>
          <p:cNvSpPr txBox="1"/>
          <p:nvPr/>
        </p:nvSpPr>
        <p:spPr>
          <a:xfrm>
            <a:off x="4568493" y="2"/>
            <a:ext cx="405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Исследовательская работа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1BA239-FD95-2AD4-66F0-21788619AE3D}"/>
              </a:ext>
            </a:extLst>
          </p:cNvPr>
          <p:cNvSpPr txBox="1"/>
          <p:nvPr/>
        </p:nvSpPr>
        <p:spPr>
          <a:xfrm>
            <a:off x="4556261" y="373429"/>
            <a:ext cx="718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сбор информации, необходимой для планирования и облегчения обмена.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ED1BC46-2D45-23E4-C9DA-7AF6ED06411C}"/>
              </a:ext>
            </a:extLst>
          </p:cNvPr>
          <p:cNvSpPr txBox="1"/>
          <p:nvPr/>
        </p:nvSpPr>
        <p:spPr>
          <a:xfrm>
            <a:off x="4562497" y="718327"/>
            <a:ext cx="40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Стимулирование сбыта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895FA13-2F03-C2C7-2819-EC2141D3793B}"/>
              </a:ext>
            </a:extLst>
          </p:cNvPr>
          <p:cNvSpPr txBox="1"/>
          <p:nvPr/>
        </p:nvSpPr>
        <p:spPr>
          <a:xfrm>
            <a:off x="4562498" y="1085414"/>
            <a:ext cx="762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создание и распространение увещевательных коммуникаций о товаре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E7B7DAF-84B4-D7C6-9397-62C7248CEAFF}"/>
              </a:ext>
            </a:extLst>
          </p:cNvPr>
          <p:cNvSpPr txBox="1"/>
          <p:nvPr/>
        </p:nvSpPr>
        <p:spPr>
          <a:xfrm>
            <a:off x="4510824" y="1522146"/>
            <a:ext cx="40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Установление контактов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5F6B65F-DADE-DCC1-E587-165BEBF194B1}"/>
              </a:ext>
            </a:extLst>
          </p:cNvPr>
          <p:cNvSpPr txBox="1"/>
          <p:nvPr/>
        </p:nvSpPr>
        <p:spPr>
          <a:xfrm>
            <a:off x="4498382" y="1889233"/>
            <a:ext cx="762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налаживание и поддержание связи с потенциальными покупателями.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98F5433-2645-0C3D-66BC-70077AC27372}"/>
              </a:ext>
            </a:extLst>
          </p:cNvPr>
          <p:cNvSpPr txBox="1"/>
          <p:nvPr/>
        </p:nvSpPr>
        <p:spPr>
          <a:xfrm>
            <a:off x="4544871" y="2311591"/>
            <a:ext cx="40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Приспособление товара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1B1E096-2E2F-A305-008C-917B45657BBE}"/>
              </a:ext>
            </a:extLst>
          </p:cNvPr>
          <p:cNvSpPr txBox="1"/>
          <p:nvPr/>
        </p:nvSpPr>
        <p:spPr>
          <a:xfrm>
            <a:off x="4556262" y="2707268"/>
            <a:ext cx="751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подгонка товара под требования покупателей. Это касается таких видов деятельности, как производство, сортировка, монтаж и упаковка.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65059E0-D9E4-AE5E-0C8E-9DD402BAB5A4}"/>
              </a:ext>
            </a:extLst>
          </p:cNvPr>
          <p:cNvSpPr txBox="1"/>
          <p:nvPr/>
        </p:nvSpPr>
        <p:spPr>
          <a:xfrm>
            <a:off x="4556261" y="3375123"/>
            <a:ext cx="40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Проведение переговоров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538BFFA-16EA-93A3-F5FD-457284437C65}"/>
              </a:ext>
            </a:extLst>
          </p:cNvPr>
          <p:cNvSpPr txBox="1"/>
          <p:nvPr/>
        </p:nvSpPr>
        <p:spPr>
          <a:xfrm>
            <a:off x="4542394" y="3703110"/>
            <a:ext cx="762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попытки согласования цен и прочих условий для последующего осуществления акта передачи собственности или владения.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FB61B78-8E80-FAFD-D010-68A1BE5B546A}"/>
              </a:ext>
            </a:extLst>
          </p:cNvPr>
          <p:cNvSpPr txBox="1"/>
          <p:nvPr/>
        </p:nvSpPr>
        <p:spPr>
          <a:xfrm>
            <a:off x="4469383" y="4386462"/>
            <a:ext cx="40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Организация товародвижения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BB74C4A-1F31-78D0-A41C-0FEC4187904A}"/>
              </a:ext>
            </a:extLst>
          </p:cNvPr>
          <p:cNvSpPr txBox="1"/>
          <p:nvPr/>
        </p:nvSpPr>
        <p:spPr>
          <a:xfrm>
            <a:off x="4542394" y="4721199"/>
            <a:ext cx="762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транспортировка и складирование товара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A04905E-37F2-DABF-9E5D-1B57DA071F37}"/>
              </a:ext>
            </a:extLst>
          </p:cNvPr>
          <p:cNvSpPr txBox="1"/>
          <p:nvPr/>
        </p:nvSpPr>
        <p:spPr>
          <a:xfrm>
            <a:off x="4556261" y="5019724"/>
            <a:ext cx="40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Финансирование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546EB91-04B6-B879-A8EF-082258A375AE}"/>
              </a:ext>
            </a:extLst>
          </p:cNvPr>
          <p:cNvSpPr txBox="1"/>
          <p:nvPr/>
        </p:nvSpPr>
        <p:spPr>
          <a:xfrm>
            <a:off x="4542394" y="5377087"/>
            <a:ext cx="762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изыскание и использование средств для покрытия издержек по функционированию канала.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7EAE335-8033-1869-1263-04B029860DC6}"/>
              </a:ext>
            </a:extLst>
          </p:cNvPr>
          <p:cNvSpPr txBox="1"/>
          <p:nvPr/>
        </p:nvSpPr>
        <p:spPr>
          <a:xfrm>
            <a:off x="4510824" y="5961981"/>
            <a:ext cx="40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Принятие риска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49BD635-7723-C7FA-7010-FDA97D861E7C}"/>
              </a:ext>
            </a:extLst>
          </p:cNvPr>
          <p:cNvSpPr txBox="1"/>
          <p:nvPr/>
        </p:nvSpPr>
        <p:spPr>
          <a:xfrm>
            <a:off x="4542394" y="6359561"/>
            <a:ext cx="762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принятие на себя ответственности по функционированию канала. </a:t>
            </a:r>
          </a:p>
        </p:txBody>
      </p:sp>
    </p:spTree>
    <p:extLst>
      <p:ext uri="{BB962C8B-B14F-4D97-AF65-F5344CB8AC3E}">
        <p14:creationId xmlns:p14="http://schemas.microsoft.com/office/powerpoint/2010/main" val="33635185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038D93C-CFD2-BDDE-4811-9CFF55A5F9E8}"/>
              </a:ext>
            </a:extLst>
          </p:cNvPr>
          <p:cNvSpPr/>
          <p:nvPr/>
        </p:nvSpPr>
        <p:spPr>
          <a:xfrm>
            <a:off x="2521221" y="1724395"/>
            <a:ext cx="7782560" cy="1692246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Блок-схема: узел 2">
            <a:extLst>
              <a:ext uri="{FF2B5EF4-FFF2-40B4-BE49-F238E27FC236}">
                <a16:creationId xmlns="" xmlns:a16="http://schemas.microsoft.com/office/drawing/2014/main" id="{754E782C-5683-EF4C-0EEC-A4AEEDE54D37}"/>
              </a:ext>
            </a:extLst>
          </p:cNvPr>
          <p:cNvSpPr/>
          <p:nvPr/>
        </p:nvSpPr>
        <p:spPr>
          <a:xfrm>
            <a:off x="913780" y="1892498"/>
            <a:ext cx="1356043" cy="1356043"/>
          </a:xfrm>
          <a:prstGeom prst="flowChartConnector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3069FF08-355B-DC1A-078C-4BD86EBA5B2B}"/>
              </a:ext>
            </a:extLst>
          </p:cNvPr>
          <p:cNvSpPr txBox="1"/>
          <p:nvPr/>
        </p:nvSpPr>
        <p:spPr>
          <a:xfrm>
            <a:off x="1048335" y="2089606"/>
            <a:ext cx="1356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118AB2"/>
                </a:solidFill>
                <a:latin typeface="Aptos Black" panose="020B0004020202020204" pitchFamily="34" charset="0"/>
              </a:rPr>
              <a:t>01</a:t>
            </a:r>
            <a:endParaRPr lang="ru-RU" sz="6000" b="1" dirty="0">
              <a:solidFill>
                <a:srgbClr val="118AB2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="" xmlns:a16="http://schemas.microsoft.com/office/drawing/2014/main" id="{521620FA-6E6E-0B8B-BCFE-10858B335938}"/>
              </a:ext>
            </a:extLst>
          </p:cNvPr>
          <p:cNvSpPr/>
          <p:nvPr/>
        </p:nvSpPr>
        <p:spPr>
          <a:xfrm>
            <a:off x="906221" y="4078580"/>
            <a:ext cx="1356043" cy="1356043"/>
          </a:xfrm>
          <a:prstGeom prst="flowChartConnector">
            <a:avLst/>
          </a:prstGeom>
          <a:solidFill>
            <a:srgbClr val="06D6A0"/>
          </a:solidFill>
          <a:ln>
            <a:solidFill>
              <a:srgbClr val="06D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17FCA40B-27E5-6910-2007-D2CC3B99E667}"/>
              </a:ext>
            </a:extLst>
          </p:cNvPr>
          <p:cNvSpPr txBox="1"/>
          <p:nvPr/>
        </p:nvSpPr>
        <p:spPr>
          <a:xfrm>
            <a:off x="1035700" y="4248768"/>
            <a:ext cx="1356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118AB2"/>
                </a:solidFill>
                <a:latin typeface="Aptos Black" panose="020B0004020202020204" pitchFamily="34" charset="0"/>
              </a:rPr>
              <a:t>0</a:t>
            </a:r>
            <a:r>
              <a:rPr lang="ru-RU" sz="6000" b="1" dirty="0">
                <a:solidFill>
                  <a:srgbClr val="118AB2"/>
                </a:solidFill>
                <a:latin typeface="Aptos Black" panose="020B0004020202020204" pitchFamily="34" charset="0"/>
              </a:rPr>
              <a:t>2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E1E4770-B341-8BB6-3CF7-9DF7503D553A}"/>
              </a:ext>
            </a:extLst>
          </p:cNvPr>
          <p:cNvSpPr/>
          <p:nvPr/>
        </p:nvSpPr>
        <p:spPr>
          <a:xfrm>
            <a:off x="2521221" y="3877033"/>
            <a:ext cx="7782560" cy="1692246"/>
          </a:xfrm>
          <a:prstGeom prst="round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2EC66E45-1AB6-BC91-4CB5-B156969CEE5E}"/>
              </a:ext>
            </a:extLst>
          </p:cNvPr>
          <p:cNvSpPr txBox="1"/>
          <p:nvPr/>
        </p:nvSpPr>
        <p:spPr>
          <a:xfrm>
            <a:off x="4475236" y="422161"/>
            <a:ext cx="3739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latin typeface="Bahnschrift SemiCondensed" panose="020B0502040204020203" pitchFamily="34" charset="0"/>
              </a:rPr>
              <a:t>Типы сбыта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6A01EA-C472-F206-FA36-2AE3F279DD1E}"/>
              </a:ext>
            </a:extLst>
          </p:cNvPr>
          <p:cNvSpPr txBox="1"/>
          <p:nvPr/>
        </p:nvSpPr>
        <p:spPr>
          <a:xfrm>
            <a:off x="2526297" y="1724395"/>
            <a:ext cx="7777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ahnschrift SemiCondensed" panose="020B0502040204020203" pitchFamily="34" charset="0"/>
              </a:rPr>
              <a:t>Прямой сбыт </a:t>
            </a:r>
            <a:r>
              <a:rPr lang="ru-RU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- производитель </a:t>
            </a:r>
            <a:r>
              <a:rPr lang="ru-RU" sz="2800" dirty="0">
                <a:latin typeface="Bahnschrift Light Condensed" panose="020B0502040204020203" pitchFamily="34" charset="0"/>
              </a:rPr>
              <a:t>продукции вступает в непосредственные отношения с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</a:t>
            </a:r>
            <a:r>
              <a:rPr lang="ru-RU" sz="2800" dirty="0">
                <a:latin typeface="Bahnschrift Light Condensed" panose="020B0502040204020203" pitchFamily="34" charset="0"/>
              </a:rPr>
              <a:t>потребителями и не прибегает к услугам независимых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посредников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A960605-9477-6D35-7A97-7D128ABE96F6}"/>
              </a:ext>
            </a:extLst>
          </p:cNvPr>
          <p:cNvSpPr txBox="1"/>
          <p:nvPr/>
        </p:nvSpPr>
        <p:spPr>
          <a:xfrm>
            <a:off x="2650701" y="3988072"/>
            <a:ext cx="7209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ahnschrift SemiCondensed" panose="020B0502040204020203" pitchFamily="34" charset="0"/>
              </a:rPr>
              <a:t>Косвенный сбыт</a:t>
            </a:r>
            <a:r>
              <a:rPr lang="ru-RU" sz="2800" dirty="0" smtClean="0">
                <a:latin typeface="Bahnschrift Light Condensed" panose="020B0502040204020203" pitchFamily="34" charset="0"/>
              </a:rPr>
              <a:t> </a:t>
            </a:r>
            <a:r>
              <a:rPr lang="ru-RU" sz="2800" dirty="0">
                <a:latin typeface="Bahnschrift Light Condensed" panose="020B0502040204020203" pitchFamily="34" charset="0"/>
              </a:rPr>
              <a:t> 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- производитель для </a:t>
            </a:r>
            <a:r>
              <a:rPr lang="ru-RU" sz="2800" dirty="0">
                <a:latin typeface="Bahnschrift Light Condensed" panose="020B0502040204020203" pitchFamily="34" charset="0"/>
              </a:rPr>
              <a:t>организации сбыта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товаров  </a:t>
            </a:r>
            <a:r>
              <a:rPr lang="ru-RU" sz="2800" dirty="0">
                <a:latin typeface="Bahnschrift Light Condensed" panose="020B0502040204020203" pitchFamily="34" charset="0"/>
              </a:rPr>
              <a:t>прибегает к услугам различного типа независимых </a:t>
            </a:r>
            <a:r>
              <a:rPr lang="ru-RU" sz="2800" dirty="0" smtClean="0">
                <a:latin typeface="Bahnschrift Light Condensed" panose="020B0502040204020203" pitchFamily="34" charset="0"/>
              </a:rPr>
              <a:t>посредников</a:t>
            </a:r>
            <a:endParaRPr lang="ru-RU" sz="2800" dirty="0">
              <a:latin typeface="Bahnschrift Light Condensed" panose="020B0502040204020203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E66A026-6F91-963F-80B1-DB20866C2140}"/>
              </a:ext>
            </a:extLst>
          </p:cNvPr>
          <p:cNvCxnSpPr>
            <a:cxnSpLocks/>
          </p:cNvCxnSpPr>
          <p:nvPr/>
        </p:nvCxnSpPr>
        <p:spPr>
          <a:xfrm>
            <a:off x="4200186" y="1298051"/>
            <a:ext cx="4290076" cy="0"/>
          </a:xfrm>
          <a:prstGeom prst="line">
            <a:avLst/>
          </a:prstGeom>
          <a:ln w="762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21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1725</Words>
  <Application>Microsoft Office PowerPoint</Application>
  <PresentationFormat>Произвольный</PresentationFormat>
  <Paragraphs>199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Bahnschrift</vt:lpstr>
      <vt:lpstr>Times New Roman</vt:lpstr>
      <vt:lpstr>Calibri</vt:lpstr>
      <vt:lpstr>Bahnschrift SemiCondensed</vt:lpstr>
      <vt:lpstr>Bahnschrift SemiBold</vt:lpstr>
      <vt:lpstr>Bahnschrift Light Condensed</vt:lpstr>
      <vt:lpstr>Aptos Black</vt:lpstr>
      <vt:lpstr>Wingdings</vt:lpstr>
      <vt:lpstr>Тема Office</vt:lpstr>
      <vt:lpstr>Сбытовая политика предприятия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Договорные ВМС</vt:lpstr>
      <vt:lpstr>Презентация PowerPoint</vt:lpstr>
      <vt:lpstr>Управляемые ВМС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Нигяр Алыева</dc:creator>
  <cp:lastModifiedBy>User</cp:lastModifiedBy>
  <cp:revision>66</cp:revision>
  <dcterms:created xsi:type="dcterms:W3CDTF">2021-10-07T13:18:23Z</dcterms:created>
  <dcterms:modified xsi:type="dcterms:W3CDTF">2023-12-06T08:58:42Z</dcterms:modified>
</cp:coreProperties>
</file>