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4" r:id="rId6"/>
    <p:sldId id="260" r:id="rId7"/>
    <p:sldId id="263" r:id="rId8"/>
    <p:sldId id="271" r:id="rId9"/>
    <p:sldId id="272" r:id="rId10"/>
    <p:sldId id="273" r:id="rId11"/>
    <p:sldId id="274" r:id="rId12"/>
    <p:sldId id="261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EF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8072494" cy="5357850"/>
          </a:xfrm>
          <a:effectLst>
            <a:outerShdw blurRad="50800" dist="63500" dir="2700000" algn="tl" rotWithShape="0">
              <a:schemeClr val="accent6">
                <a:lumMod val="50000"/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Назначение,  </a:t>
            </a: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классификация, устройство и работа сцепления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6D957B2-161C-4A98-9F8F-64BDD6F88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526" y="404664"/>
            <a:ext cx="8532948" cy="518457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Ведущими деталями являются маховик 3 двигателя, кожух 1 и нажимной диск 2, ведомыми – ведомый диск 4, деталями включения – пружины 6, деталями выключения – рычаги 12 и муфта с подшипником 7.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Кожух 1 прикреплен болтами к маховику. Нажимной диск 2 соединен с кожухом упругими пластинами 5. Это обеспечивает передачу крутящего момента от кожуха на нажимной диск и перемещение нажимного диска в осевом направлении при включении и выключении сцепления. Ведомый диск 4 установлен на шлицах первичного (ведущего) вала 9 коробки передач.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Сцепление имеет привод, в который входят педаль 8, тяга 10, вилка 11 и муфта с выжимным подшипником 7.</a:t>
            </a:r>
          </a:p>
        </p:txBody>
      </p:sp>
    </p:spTree>
    <p:extLst>
      <p:ext uri="{BB962C8B-B14F-4D97-AF65-F5344CB8AC3E}">
        <p14:creationId xmlns:p14="http://schemas.microsoft.com/office/powerpoint/2010/main" val="132785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54B288D-56B6-408F-92DA-B3B6775E9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476672"/>
            <a:ext cx="8352928" cy="452596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отпущенной педали 8 сцепление включено, так как ведомый диск 4 прижат к маховику 3 нажимным диском 2 усилием пружин 6. Сцепление передает крутящий момент от ведущих деталей к ведомым через поверхности трения ведомого диска с маховиком и нажимным диском. При нажатии на педаль 8 (схема 1, б) сцепление выключается, так как муфта с выжимным подшипником 7 перемещается к маховику, поворачивает рычаги 12, которые отодвигают нажимной диск 2 от ведомого диска 4. В этом случает ведущие и ведомые детали сцепления разъединены, и сцепление не передает крутящий момент.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3270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ногодисковое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291281"/>
            <a:ext cx="8143932" cy="58523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Электромагнитная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779" y="584760"/>
            <a:ext cx="8781779" cy="500835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идравлическое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8767" y="214291"/>
            <a:ext cx="8051170" cy="642942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8496944" cy="566298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Контрольные вопросы</a:t>
            </a:r>
          </a:p>
          <a:p>
            <a:pPr marL="269875" lvl="0" indent="-269875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Как в автомобильном сцеплении осуществляется передача крутящего момента от двигателя к коробке передач? </a:t>
            </a:r>
          </a:p>
          <a:p>
            <a:pPr marL="269875" lvl="0" indent="-269875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 действием каких сил в постоянно замкнутом сцеплении ведущие и ведомые диски находятся в сомкнутом состоянии?</a:t>
            </a:r>
          </a:p>
          <a:p>
            <a:pPr marL="269875" lvl="0" indent="-269875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 выключении сцепления, какая деталь должна остановиться?</a:t>
            </a:r>
          </a:p>
          <a:p>
            <a:pPr marL="269875" lvl="0" indent="-269875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Если свободный ход педали сцепления увеличился больше нормы, установленной заводом-изготовителем, то как работает сцепление?</a:t>
            </a:r>
          </a:p>
          <a:p>
            <a:pPr marL="269875" lvl="0" indent="-269875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Что происходит со сцеплением, если при включении передачи в коробке передач слышен металлический стук?</a:t>
            </a:r>
          </a:p>
          <a:p>
            <a:pPr marL="269875" lvl="0" indent="-269875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Опишите, как работает сцепление, если износились фрикционные накладки ведомого диска?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цеплениеОднодисковое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187" y="877329"/>
            <a:ext cx="8881645" cy="531340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86808" cy="6143668"/>
          </a:xfrm>
        </p:spPr>
        <p:txBody>
          <a:bodyPr>
            <a:noAutofit/>
          </a:bodyPr>
          <a:lstStyle/>
          <a:p>
            <a:pPr marL="0" indent="324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Сцепление является первым устройством трансмиссии и предназначено для передачи крутящего момента от маховика коленчатого вала двигателя к первичному валу коробки передач.</a:t>
            </a:r>
          </a:p>
          <a:p>
            <a:pPr marL="0" indent="324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Сцеплением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называется силовая муфта, в которой передача крутящего момента обеспечивается силами трения, гидродинамическими силами или электромагнитным полем. Такие муфты называются соответственно фрикционными, гидравлическими и электромагнитными. </a:t>
            </a:r>
          </a:p>
          <a:p>
            <a:pPr marL="0" indent="324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Сцепление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служит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для временного разъединения двигателя и трансмиссии и плавного их соединения. Временное разъединение двигателя и трансмиссии необходимо при переключении передач, торможении и остановки автомобиля, а плавное соединение – после переключения передачи при трогании автомобиля с места.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локСхемаСцепления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428604"/>
            <a:ext cx="8550263" cy="58056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хемаСцепление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054" y="506627"/>
            <a:ext cx="8768399" cy="595707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Сцепление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1" y="397448"/>
            <a:ext cx="8572560" cy="601150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52"/>
            <a:ext cx="8358246" cy="628654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автомобилях наибольшее применение получили: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Фрикционные сцепления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однодисковые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сцепления применяются на легковых автомобилях, автобусах и грузовых автомобилях малой и средней грузоподъемности, а иногда и большой грузоподъемности.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двухдисковые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сцепления устанавливают на грузовых автомобилях большой грузоподъемности и автобусах большой вместимости.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многодисковые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сцепления используются очень редко – только на автомобилях большой грузоподъемности.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Гидравлические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сцепления, или гидромуфты, в качестве отдельного механизма на современных автомобилях не применяются. Ранее они использовались в трансмиссии автомобилей, но только совместно с последовательно установленным фрикционным сцеплением.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Электромагнитные сцепления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имели некоторое применение на автомобилях, но широкого распространения не получили в связи со сложностью их конструкции.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630914-2CA8-4E5E-9456-E1C4D3D2A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386718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Типовое устройство сцепления - однодисковое, фрикционное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8F7FD68-560C-4D96-9EA7-718A07B6D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658" y="1772816"/>
            <a:ext cx="8123802" cy="26208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Фрикционным сцеплением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называется дисковая муфта, в которой крутящий момент передается за счет силы сухого трения.</a:t>
            </a:r>
          </a:p>
          <a:p>
            <a:pPr marL="0" indent="0" algn="just">
              <a:buNone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Однодисковым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сцеплением называется фрикционная муфта, в которой для передачи крутящего момента применяется один ведомый диск.</a:t>
            </a:r>
          </a:p>
        </p:txBody>
      </p:sp>
    </p:spTree>
    <p:extLst>
      <p:ext uri="{BB962C8B-B14F-4D97-AF65-F5344CB8AC3E}">
        <p14:creationId xmlns:p14="http://schemas.microsoft.com/office/powerpoint/2010/main" val="669334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8F7FD68-560C-4D96-9EA7-718A07B6D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40439"/>
            <a:ext cx="7920880" cy="8640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Однодисковое сцепление (схема 1, а) состоит из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ведомых деталей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из деталей включения и выключения сцепления.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DC5DBF3-80D2-41F6-AD94-3E7F8BAE463A}"/>
              </a:ext>
            </a:extLst>
          </p:cNvPr>
          <p:cNvSpPr txBox="1"/>
          <p:nvPr/>
        </p:nvSpPr>
        <p:spPr>
          <a:xfrm>
            <a:off x="323528" y="5517232"/>
            <a:ext cx="84969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– кожух; 2 – нажимной диск; 3 – маховик; 4 – ведомый диск; 5 – пластина; 6 – пружина; 7 – подшипник; 8 – педаль; 9 – вал; 10 – тяга; 11 – вилка; 12 – рычаг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BDA25E92-3D13-4931-A721-FF2763703559}"/>
              </a:ext>
            </a:extLst>
          </p:cNvPr>
          <p:cNvSpPr/>
          <p:nvPr/>
        </p:nvSpPr>
        <p:spPr>
          <a:xfrm>
            <a:off x="1331640" y="5055567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Схема 1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– Однодисковое фрикционное сцепление</a:t>
            </a:r>
            <a:endParaRPr lang="ru-RU" sz="24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A58E15A-F03A-4D04-94BB-28D351951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393059"/>
            <a:ext cx="8334672" cy="3655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16289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407</Words>
  <Application>Microsoft Office PowerPoint</Application>
  <PresentationFormat>Экран (4:3)</PresentationFormat>
  <Paragraphs>28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Назначение,  классификация, устройство и работа сцепления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Типовое устройство сцепления - однодисковое, фрикционное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Назначение и классификация сцепления</dc:title>
  <dc:creator>LeonidStanislavovich</dc:creator>
  <cp:lastModifiedBy>Учетная запись Майкрософт</cp:lastModifiedBy>
  <cp:revision>33</cp:revision>
  <dcterms:created xsi:type="dcterms:W3CDTF">2020-01-08T10:23:28Z</dcterms:created>
  <dcterms:modified xsi:type="dcterms:W3CDTF">2023-12-24T04:13:14Z</dcterms:modified>
</cp:coreProperties>
</file>