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2" r:id="rId3"/>
    <p:sldId id="282" r:id="rId4"/>
    <p:sldId id="283" r:id="rId5"/>
    <p:sldId id="284" r:id="rId6"/>
    <p:sldId id="280" r:id="rId7"/>
    <p:sldId id="293" r:id="rId8"/>
    <p:sldId id="294" r:id="rId9"/>
    <p:sldId id="295" r:id="rId10"/>
    <p:sldId id="296" r:id="rId11"/>
    <p:sldId id="297" r:id="rId12"/>
    <p:sldId id="292" r:id="rId13"/>
    <p:sldId id="290" r:id="rId14"/>
    <p:sldId id="291" r:id="rId15"/>
    <p:sldId id="279" r:id="rId16"/>
    <p:sldId id="287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4E409-AE2D-4726-A57E-83CEC5CEC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F2C522-55C6-4723-B512-AD20686D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B3E05-D26B-4947-B7A4-A4E287E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FA75A-E9EC-4217-8463-FA56A874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32D33-0B3C-4936-9155-313A5BB7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A967B-2BD4-4915-92D6-8C459101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D568C-BAF8-4E12-AA9B-F52B8F4E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CD832-30FB-48C4-ABCD-49D039BE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7CD8A-2247-4CA9-AB4C-5ABB1C7B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3B753-F8D8-4A3A-96AF-2AB52D74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5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8FC65A-2778-4193-901C-C346D2793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414F8-1B0C-4041-B38F-7132438A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86C28-737E-4BCB-9419-0EC7033F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4C93C-6CC8-49CA-A64F-91927357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2DA8A-BEB3-476C-A085-60E31B12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4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2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6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4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08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2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544D-A90B-480B-94A5-B948BF33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4E9B-BF9C-477E-8FC7-86CE7B17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FC47F-0B1B-44C2-AFBB-3EEB29EC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BB926-BFCF-4C3F-A301-86BEC4A8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A2F6F-C0A1-4DDE-B05B-3B591FE6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0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1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3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21197-DC50-479F-9732-7484A552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D13D3-EC27-466B-A35D-140CF2E97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9BEF3-3CA6-42B6-A0DC-26ABA84A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EC456-A7FA-4D04-B57F-2B3E0C2E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2D3A0-7722-4E71-B137-7BE022C6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2C261-6E51-4E08-BD68-D1848F61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202CC-366D-4110-9F3B-F8EA9559E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433A8-FAFB-4D66-9501-2CB3506F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460CA-096E-4406-96F8-B794E75A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3BEFD-4296-4447-A174-DDE18B8D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7FB65-6DC6-44AB-8496-2EEDA603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0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37C82-86CD-47EA-BD4B-9E552E39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F3AE01-1D1A-401F-A395-EADCDC90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C4810A-912F-48F0-9BF4-008836638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5DA30F-F913-4084-8047-E7A49E7C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2F3DA-B4F7-49DC-99C0-EA7DE39BE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FEC12F-FE06-491C-A29F-8073FE8D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B4A580-77B8-46DA-BE19-651293F4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BDC986-A20B-4B8B-933F-EF764A73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9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28FE2-A78A-40B9-AA95-6F048A7B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976A-C687-4204-AFBB-899AEE20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7F834E-484B-442E-8A74-F16AC882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597E1C-34F2-4571-ADBB-231D253B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8A6A9A-196E-4230-B64F-1FB2F451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E87859-3607-4937-B894-6A79C49E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3C711-0E96-4FB6-AF08-E99E17FB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94BC9-DA08-492B-A9A0-AB9B6407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DB3CC-D9CA-4A58-A80D-D447474B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5D097-E82E-4361-99E8-EBC0BC692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08803-F197-490F-9757-30EE4AB1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3C3EC8-5A3A-47A0-9237-3331AC93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C87E5-7827-4728-A645-A8353C2F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8868-8F7A-485F-AF17-2E8A8DF8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3EF9F9-F6A9-43BE-8017-B5D1BDC1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550800-0117-4A73-BD78-DCC700662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FFAE6-2239-41CC-885A-222255B2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E4B39-8930-42FF-A7FA-6B67BB43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B3FAA-57BE-4FE6-827B-FBF0B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D239B-77E5-4FDF-910D-E984447C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2BE41-CAAC-43E4-A01B-54CFAA05D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94139-A8F1-4E95-B76E-13496365C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B107-D8F2-479D-85F4-829BBD21218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98D66-335F-41CC-96BB-A22180903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BE828-3928-4E23-BB59-1060D2983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D899-F943-449F-8BAA-4C8B865B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124745"/>
            <a:ext cx="8229600" cy="2088232"/>
          </a:xfrm>
        </p:spPr>
        <p:txBody>
          <a:bodyPr>
            <a:prstTxWarp prst="textDeflateInflateDeflate">
              <a:avLst/>
            </a:prstTxWarp>
          </a:bodyPr>
          <a:lstStyle/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</a:t>
            </a:r>
            <a:r>
              <a:rPr lang="en-US" sz="48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sz="4800" i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combastion</a:t>
            </a:r>
            <a:r>
              <a:rPr lang="en-US" sz="48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8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engine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811" y="2628035"/>
            <a:ext cx="4603331" cy="687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саня\Pictures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0" y="2628035"/>
            <a:ext cx="4020200" cy="37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99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Radial engine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саня\Pictures\Zvezda_M503_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81" y="980728"/>
            <a:ext cx="6397837" cy="550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58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700808"/>
            <a:ext cx="8640960" cy="496855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So, modern engines contain  </a:t>
            </a:r>
          </a:p>
          <a:p>
            <a:pPr marL="137160" indent="0" algn="ctr">
              <a:buNone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cylinders ranging  </a:t>
            </a:r>
          </a:p>
          <a:p>
            <a:pPr marL="137160" indent="0" algn="ctr">
              <a:buNone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 two to twenty- four  cylinders.</a:t>
            </a:r>
          </a:p>
          <a:p>
            <a:pPr marL="137160" indent="0" algn="ctr">
              <a:buNone/>
            </a:pP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are different types of engines: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Cars usually have from 4 to 8 cylinders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motoravto.ru/attach/images/2/dvigatel-b5254s-volvo-2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69" y="1417638"/>
            <a:ext cx="6897461" cy="517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46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airplane engines may have 20. 24 or even 28 cylinders.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саня\Pictures\Mikulin_AM-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04" y="1429298"/>
            <a:ext cx="6924592" cy="519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22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16632"/>
            <a:ext cx="8229600" cy="1512168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ENGINE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аня\Pictures\271C522EE20F450AB034FC8E33DEDB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8" y="1628800"/>
            <a:ext cx="4390233" cy="437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62003" y="1628800"/>
            <a:ext cx="48814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 present the internal combustion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  plays an important  role  in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everyday life  of transport  system.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engine is the heart  of the car.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 engine is a source of power  that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makes  the wheels  rotate  and the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vehicle  move.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32" y="3286124"/>
            <a:ext cx="6178438" cy="252598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000" dirty="0"/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second  stroke  is called  compression. The valve shuts  and in the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next stroke  the piston moves up, compressing  the gases.</a:t>
            </a:r>
          </a:p>
          <a:p>
            <a:pPr marL="13716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йгуль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44" y="785795"/>
            <a:ext cx="1500198" cy="276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йгуль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2857497"/>
            <a:ext cx="1500014" cy="295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6977" y="214290"/>
            <a:ext cx="6127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 STROKES OF ENGINE WORK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8612" y="12858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first stroke is called the inlet. The piston moves down the cylinder,</a:t>
            </a:r>
          </a:p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sucking in mixture of gases.</a:t>
            </a:r>
          </a:p>
        </p:txBody>
      </p:sp>
    </p:spTree>
    <p:extLst>
      <p:ext uri="{BB962C8B-B14F-4D97-AF65-F5344CB8AC3E}">
        <p14:creationId xmlns:p14="http://schemas.microsoft.com/office/powerpoint/2010/main" val="131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2596" y="428604"/>
            <a:ext cx="4863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third stroke is called the power stroke. The  gases are heated  </a:t>
            </a:r>
          </a:p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 they push the piston down. This  is  the stroke  that really  works ,</a:t>
            </a:r>
          </a:p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revolving the crankshaft.</a:t>
            </a:r>
          </a:p>
        </p:txBody>
      </p:sp>
      <p:pic>
        <p:nvPicPr>
          <p:cNvPr id="2050" name="Picture 2" descr="C:\Users\Айгул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968" y="428604"/>
            <a:ext cx="1857388" cy="329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5680" y="2852937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fourth  stroke  is called the exhaust.  The piston  moves up , pushing  the  used gases out through another valve. </a:t>
            </a:r>
          </a:p>
          <a:p>
            <a:pPr marL="137160"/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йгуль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480" y="2547148"/>
            <a:ext cx="1714512" cy="31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07968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  the  cylinder  the piston makes   four movements : two down and two up.  The crankshaft  makes two full revolutions. This engine is called four- stroke   cycle engine.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 ENGINE DESIGN</a:t>
            </a: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1784" y="908720"/>
            <a:ext cx="5686436" cy="3571900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first  successful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internal combustion engine was designed by Etienne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Leonoire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1860.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used fuel  was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illuminating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gas.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fuels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petrol, paraffin, alcohol, oil may be used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But  they must  be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vaporised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by  a  carburetor.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1878 Dr. Otto of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Cologne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invented a four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stroke engine,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today is commonly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car engine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йгуль\Desktop\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836713"/>
            <a:ext cx="2357454" cy="318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йгуль\Desktop\1024_Ot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42" y="3258138"/>
            <a:ext cx="2678159" cy="359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75520" y="116632"/>
            <a:ext cx="4176465" cy="674136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world's first car with a gasoline engine was designed by the Austrian inventor Siegfried Marcus.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аня\Pictures\Siegfried-Marc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7463"/>
            <a:ext cx="4716016" cy="6877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30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75520" y="260648"/>
            <a:ext cx="8784976" cy="19442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Siegfried`s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vehicle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 descr="C:\Users\саня\Pictures\Trehkolesnyiy-avtomob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124744"/>
            <a:ext cx="7452320" cy="496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7185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8965332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Engines can be divided into three main types:  a gasoline, a diesel and a gas engine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саня\Pictures\Citroen_engine 1.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1" y="1571985"/>
            <a:ext cx="3141843" cy="230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72" y="1404553"/>
            <a:ext cx="3619438" cy="2669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9" y="3876676"/>
            <a:ext cx="3529013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Inline engine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саня\Pictures\bmw_n54_engine_main630_1119_63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10" y="1196752"/>
            <a:ext cx="9099383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3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00811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Opposed engine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саня\Pictures\autowp.ru_subaru_3.6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75" y="1008112"/>
            <a:ext cx="7137337" cy="535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4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W-shaped engine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саня\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24" y="1052736"/>
            <a:ext cx="5799751" cy="546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50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V-shaped engine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саня\Pictures\Hennessey-Challenger_SRT600_mp749_pic_76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29" y="1052736"/>
            <a:ext cx="7369941" cy="552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02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355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Calibri Light</vt:lpstr>
      <vt:lpstr>Times New Roman</vt:lpstr>
      <vt:lpstr>Тема Office</vt:lpstr>
      <vt:lpstr>vees</vt:lpstr>
      <vt:lpstr>Презентация PowerPoint</vt:lpstr>
      <vt:lpstr>HISTORY OF  ENGINE DESIGN </vt:lpstr>
      <vt:lpstr>Презентация PowerPoint</vt:lpstr>
      <vt:lpstr>Презентация PowerPoint</vt:lpstr>
      <vt:lpstr>Engines can be divided into three main types:  a gasoline, a diesel and a gas engine</vt:lpstr>
      <vt:lpstr>Inline engine</vt:lpstr>
      <vt:lpstr>Opposed engine</vt:lpstr>
      <vt:lpstr>W-shaped engine</vt:lpstr>
      <vt:lpstr>V-shaped engine</vt:lpstr>
      <vt:lpstr>Radial engine</vt:lpstr>
      <vt:lpstr>Презентация PowerPoint</vt:lpstr>
      <vt:lpstr>Cars usually have from 4 to 8 cylinders</vt:lpstr>
      <vt:lpstr>Large airplane engines may have 20. 24 or even 28 cylinders.</vt:lpstr>
      <vt:lpstr>ENGINE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Равиль</dc:creator>
  <cp:lastModifiedBy>Равиль</cp:lastModifiedBy>
  <cp:revision>3</cp:revision>
  <dcterms:created xsi:type="dcterms:W3CDTF">2022-12-03T19:02:07Z</dcterms:created>
  <dcterms:modified xsi:type="dcterms:W3CDTF">2023-12-15T16:12:19Z</dcterms:modified>
</cp:coreProperties>
</file>