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858" r:id="rId4"/>
    <p:sldId id="260" r:id="rId5"/>
    <p:sldId id="857" r:id="rId6"/>
    <p:sldId id="283" r:id="rId7"/>
    <p:sldId id="284" r:id="rId8"/>
    <p:sldId id="859" r:id="rId9"/>
    <p:sldId id="291" r:id="rId10"/>
    <p:sldId id="849" r:id="rId11"/>
    <p:sldId id="860" r:id="rId12"/>
    <p:sldId id="803" r:id="rId13"/>
    <p:sldId id="856" r:id="rId14"/>
    <p:sldId id="850" r:id="rId15"/>
    <p:sldId id="861" r:id="rId16"/>
    <p:sldId id="805" r:id="rId17"/>
    <p:sldId id="851" r:id="rId18"/>
    <p:sldId id="355" r:id="rId19"/>
    <p:sldId id="863" r:id="rId20"/>
    <p:sldId id="866" r:id="rId21"/>
    <p:sldId id="865" r:id="rId22"/>
    <p:sldId id="868" r:id="rId23"/>
    <p:sldId id="867" r:id="rId24"/>
    <p:sldId id="862" r:id="rId25"/>
    <p:sldId id="395" r:id="rId26"/>
    <p:sldId id="396" r:id="rId27"/>
    <p:sldId id="397" r:id="rId28"/>
    <p:sldId id="399" r:id="rId29"/>
    <p:sldId id="401" r:id="rId30"/>
    <p:sldId id="404" r:id="rId31"/>
    <p:sldId id="869" r:id="rId32"/>
    <p:sldId id="801" r:id="rId33"/>
    <p:sldId id="800" r:id="rId34"/>
    <p:sldId id="802" r:id="rId35"/>
    <p:sldId id="870" r:id="rId36"/>
    <p:sldId id="871" r:id="rId37"/>
    <p:sldId id="872" r:id="rId38"/>
    <p:sldId id="354" r:id="rId39"/>
    <p:sldId id="864" r:id="rId40"/>
    <p:sldId id="358" r:id="rId41"/>
    <p:sldId id="873" r:id="rId42"/>
    <p:sldId id="390" r:id="rId43"/>
    <p:sldId id="392" r:id="rId44"/>
    <p:sldId id="388" r:id="rId45"/>
    <p:sldId id="387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9DAD4-7CF9-4C7D-9AA8-4C97357BB191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665CC-D18D-4B9B-8F81-03649E0D2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1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665CC-D18D-4B9B-8F81-03649E0D27C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2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C844B-5B1E-4964-87E4-4708842D8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A51487-BF22-40B8-BD2C-45C5722C0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6A6016-0CDF-4045-9C4C-F7B6F072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291-33CE-4DBA-A11A-06F620E5FB7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A2AC0E-8737-4275-8CE7-E78F51F3F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B821B9-FE97-46ED-923D-83BEDEA8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6E99-606A-4CF0-8F50-86A46566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3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E8FAA-6C5A-4BB4-853C-19B25439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4A6AFB-F636-49FF-A105-70736BC5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DB961-A0CD-4918-907E-A43A0994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291-33CE-4DBA-A11A-06F620E5FB7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37E38F-6E82-480A-B962-2465522E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67D994-CA40-4F7D-932E-310DA775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6E99-606A-4CF0-8F50-86A46566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5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987B06-BB33-4C39-9576-D0720574A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C4C1CB-C3F2-4D5E-AFE2-311759CF6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9856C-8305-446B-B16B-EEE8824C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291-33CE-4DBA-A11A-06F620E5FB7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2CFEB-C50E-4FDF-8B60-5A4802C16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46BD0-5742-44BB-942A-C437DB54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6E99-606A-4CF0-8F50-86A46566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49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37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21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06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369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54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68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1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C4B0D-1CC2-443F-868D-F4B54A09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8DAB7D-FD5C-4A60-A54F-AE8271617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5040A-A2BA-49C8-A79E-278D14AC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291-33CE-4DBA-A11A-06F620E5FB7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5D3711-508B-42AA-83DC-5120AAB2E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E315B7-E4A1-4A77-9AC2-625086F40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6E99-606A-4CF0-8F50-86A46566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675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088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85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8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D9B9F-9A30-4046-B56F-E01FE44ED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E664CF-3D1B-4491-B94E-B36C653CD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8E4585-7E78-4A77-8D5D-85E2188D4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291-33CE-4DBA-A11A-06F620E5FB7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90442-8B6A-41B5-B4FC-E011AE22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78A87-98BD-414E-9E15-8FB30B7E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6E99-606A-4CF0-8F50-86A46566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3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C2836-25A0-40BA-939A-084FB42F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87CFE9-5B29-423B-891D-C7F3B07B5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E515F5-82CD-4988-B42A-40E8990E9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C5065B-86C8-4C91-B76B-E7971034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291-33CE-4DBA-A11A-06F620E5FB7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25283D-4048-4E6A-AC63-2F6BCFB39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0A655E-EBD6-4BE9-9FC8-EAF933FB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6E99-606A-4CF0-8F50-86A46566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1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392CF-3E54-416B-9421-48A1D7E6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E04336-827B-4240-A7EA-24E1361AE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3DB863-F93C-4BD9-BDFD-6F2B71D0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2A0AA8-489E-4BDB-97AE-ACE39FDAB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6BF7FC-8774-4323-B409-9EC035F97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5A5D2F-B541-4549-98A5-D56D408D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291-33CE-4DBA-A11A-06F620E5FB7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0D80EA-85CB-40A4-8F7C-30230228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FBCCE8-BF2F-487D-8954-D27AA0A4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6E99-606A-4CF0-8F50-86A46566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9E41C-901F-4E41-A633-7A1ABD1EA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7B20A0-63C2-43FD-8932-4F4B944B5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291-33CE-4DBA-A11A-06F620E5FB7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FB16C9-4E42-4BB1-AD07-18B92FDBB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45461-5162-4A78-A7A7-F43FCC1B0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6E99-606A-4CF0-8F50-86A46566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6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4BEEA7-8A75-4CA1-90DD-A5E1C1E1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291-33CE-4DBA-A11A-06F620E5FB7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5D9176-7B98-43C7-84D3-22774675A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F7F4A9-4695-4D7F-9B8A-6470910D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6E99-606A-4CF0-8F50-86A46566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5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1845E-4C7A-4CD8-B822-F9F17D4E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26199E-0D1E-4A18-B999-970E8C231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27EE29-DAC3-4659-A61F-2F96CD8B8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CD2FD4-E4B7-43A7-B304-E235C8BE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291-33CE-4DBA-A11A-06F620E5FB7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6AFBDB-A3CF-4D23-9ECE-C720DCF9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1C7ED-BE39-4007-9FF8-D298E46D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6E99-606A-4CF0-8F50-86A46566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3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62E2D-F149-4533-8FF3-78FB6FEA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FD4717-5322-48E1-BF0A-5CABC1967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30B758-FFF6-49DF-BFA4-6A99267BE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0A71D0-F446-4673-8A9C-037C8D11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291-33CE-4DBA-A11A-06F620E5FB7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3DD24E-29E0-42E5-B9CA-25D9D659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2F2B28-401F-4C1C-8AA8-CA32B482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6E99-606A-4CF0-8F50-86A46566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4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DADCE-5BAC-4499-BBDE-799055F4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D95A71-DCE3-428B-AF13-0E57F20E8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B4CED-0F10-4BD3-B7D7-DF73DB804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A291-33CE-4DBA-A11A-06F620E5FB7F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C0A517-6643-4554-8B66-FF712FD9B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5BBBCC-C032-49FC-9EDB-2F5EF17AA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76E99-606A-4CF0-8F50-86A46566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2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8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jpeg"/><Relationship Id="rId5" Type="http://schemas.openxmlformats.org/officeDocument/2006/relationships/image" Target="../media/image51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14956C-A67E-492D-B181-1C59E8110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46"/>
          <a:stretch/>
        </p:blipFill>
        <p:spPr>
          <a:xfrm>
            <a:off x="4754881" y="0"/>
            <a:ext cx="7214622" cy="68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2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0978" y="893941"/>
            <a:ext cx="1667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Cc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FEDD3A-758C-4FD7-9D08-8A0439646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911" y="1360313"/>
            <a:ext cx="1564336" cy="17955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C6443D-EEFA-493B-832C-545A3703F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479" y="257025"/>
            <a:ext cx="2206576" cy="22065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57159F-3742-4DA9-A109-920E2A49A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203" y="4184446"/>
            <a:ext cx="2620400" cy="17895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39D8AA-CF4D-4FA9-98EC-1C0DD8684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008" y="2838157"/>
            <a:ext cx="3415518" cy="17874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42E88A-060D-43AC-8BEA-432B142F7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8769" y="3731884"/>
            <a:ext cx="1700931" cy="26946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35908-3D21-F2DC-358B-E7B4E8A4F38B}"/>
              </a:ext>
            </a:extLst>
          </p:cNvPr>
          <p:cNvSpPr txBox="1">
            <a:spLocks/>
          </p:cNvSpPr>
          <p:nvPr/>
        </p:nvSpPr>
        <p:spPr>
          <a:xfrm>
            <a:off x="-1515763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Find the odd one out!</a:t>
            </a:r>
            <a:endParaRPr lang="ru-R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Найди лишнее слово!</a:t>
            </a:r>
            <a:endParaRPr lang="en-US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5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15720C-3DD3-495C-9C62-826A60DE9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821" y="574275"/>
            <a:ext cx="4215179" cy="57094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66BC5A-7763-4362-8BC4-0907E6929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537" y="2419642"/>
            <a:ext cx="2379241" cy="322267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ACA5DDB-6782-6181-091C-16087E55BD1D}"/>
              </a:ext>
            </a:extLst>
          </p:cNvPr>
          <p:cNvSpPr txBox="1">
            <a:spLocks/>
          </p:cNvSpPr>
          <p:nvPr/>
        </p:nvSpPr>
        <p:spPr>
          <a:xfrm>
            <a:off x="-3864680" y="16881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Write the letter!</a:t>
            </a:r>
          </a:p>
          <a:p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Запиши букву!</a:t>
            </a:r>
            <a:endParaRPr lang="en-US" sz="1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BDF0A8-6503-4A5B-B9C5-7B7CDCAFD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42" y="-399436"/>
            <a:ext cx="10194315" cy="78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1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475714-5D48-47A3-9FEA-C3BE78490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3" b="9129"/>
          <a:stretch/>
        </p:blipFill>
        <p:spPr>
          <a:xfrm>
            <a:off x="2333939" y="0"/>
            <a:ext cx="7134534" cy="65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1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77309" y="393338"/>
            <a:ext cx="2734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Tt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B59A89-23AD-4164-9DBB-F0E52645C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27" y="1533525"/>
            <a:ext cx="4095750" cy="18954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1C2762-37A1-4B30-8EA3-0896B46DA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403" y="565638"/>
            <a:ext cx="2066925" cy="2209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3029AE-6E66-473A-BD9F-1646F2E61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747" y="3784358"/>
            <a:ext cx="2407179" cy="24420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7B5E9B-05EA-4F42-B548-E7FDFF324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0202" y="3494942"/>
            <a:ext cx="2124075" cy="21526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238AAD-A1A8-4918-8AB5-74B93D44C5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4564" y="4294320"/>
            <a:ext cx="3420152" cy="178628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89908-5A17-904A-893D-8CAF3FCAFC30}"/>
              </a:ext>
            </a:extLst>
          </p:cNvPr>
          <p:cNvSpPr txBox="1">
            <a:spLocks/>
          </p:cNvSpPr>
          <p:nvPr/>
        </p:nvSpPr>
        <p:spPr>
          <a:xfrm>
            <a:off x="-2740555" y="6007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Find the odd one out!</a:t>
            </a:r>
            <a:endParaRPr lang="ru-R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Найди лишнее слово!</a:t>
            </a:r>
            <a:endParaRPr lang="en-US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CEB073-3B2C-405A-83D8-D94A2302A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3" t="9463" r="11930" b="5357"/>
          <a:stretch/>
        </p:blipFill>
        <p:spPr>
          <a:xfrm>
            <a:off x="5871648" y="1640125"/>
            <a:ext cx="4403188" cy="52178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76C8D5-1CCB-4E54-BA02-21E6CE2127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52" t="10676" r="19308" b="9658"/>
          <a:stretch/>
        </p:blipFill>
        <p:spPr>
          <a:xfrm>
            <a:off x="1126060" y="655906"/>
            <a:ext cx="6133515" cy="63961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3D22C-0B87-7419-4991-FC32E8FA8E37}"/>
              </a:ext>
            </a:extLst>
          </p:cNvPr>
          <p:cNvSpPr txBox="1">
            <a:spLocks/>
          </p:cNvSpPr>
          <p:nvPr/>
        </p:nvSpPr>
        <p:spPr>
          <a:xfrm>
            <a:off x="-3864680" y="16881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Write the letter!</a:t>
            </a:r>
          </a:p>
          <a:p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Запиши букву!</a:t>
            </a:r>
            <a:endParaRPr lang="en-US" sz="1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2E2D8BD4-18C6-9882-B742-D1C5AD3FF325}"/>
              </a:ext>
            </a:extLst>
          </p:cNvPr>
          <p:cNvCxnSpPr/>
          <p:nvPr/>
        </p:nvCxnSpPr>
        <p:spPr>
          <a:xfrm>
            <a:off x="4580389" y="2432807"/>
            <a:ext cx="0" cy="2676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01AC64A-3930-5D7C-B52D-2C1F90F38673}"/>
              </a:ext>
            </a:extLst>
          </p:cNvPr>
          <p:cNvCxnSpPr/>
          <p:nvPr/>
        </p:nvCxnSpPr>
        <p:spPr>
          <a:xfrm>
            <a:off x="3087149" y="1837189"/>
            <a:ext cx="2852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87439A3-C52B-F420-07F8-102D59AF2D44}"/>
              </a:ext>
            </a:extLst>
          </p:cNvPr>
          <p:cNvCxnSpPr/>
          <p:nvPr/>
        </p:nvCxnSpPr>
        <p:spPr>
          <a:xfrm>
            <a:off x="8019875" y="3003259"/>
            <a:ext cx="0" cy="2223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342C076-B7F8-4B1C-BC6E-43E83EF5E49A}"/>
              </a:ext>
            </a:extLst>
          </p:cNvPr>
          <p:cNvCxnSpPr/>
          <p:nvPr/>
        </p:nvCxnSpPr>
        <p:spPr>
          <a:xfrm>
            <a:off x="7566870" y="3565321"/>
            <a:ext cx="9395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02FC1402-47FE-E20C-4EFC-19FC29E4EE36}"/>
              </a:ext>
            </a:extLst>
          </p:cNvPr>
          <p:cNvSpPr/>
          <p:nvPr/>
        </p:nvSpPr>
        <p:spPr>
          <a:xfrm>
            <a:off x="8045042" y="5545123"/>
            <a:ext cx="604008" cy="293917"/>
          </a:xfrm>
          <a:custGeom>
            <a:avLst/>
            <a:gdLst>
              <a:gd name="connsiteX0" fmla="*/ 0 w 604008"/>
              <a:gd name="connsiteY0" fmla="*/ 0 h 293917"/>
              <a:gd name="connsiteX1" fmla="*/ 8389 w 604008"/>
              <a:gd name="connsiteY1" fmla="*/ 109057 h 293917"/>
              <a:gd name="connsiteX2" fmla="*/ 16778 w 604008"/>
              <a:gd name="connsiteY2" fmla="*/ 142613 h 293917"/>
              <a:gd name="connsiteX3" fmla="*/ 41945 w 604008"/>
              <a:gd name="connsiteY3" fmla="*/ 176169 h 293917"/>
              <a:gd name="connsiteX4" fmla="*/ 92279 w 604008"/>
              <a:gd name="connsiteY4" fmla="*/ 226503 h 293917"/>
              <a:gd name="connsiteX5" fmla="*/ 184558 w 604008"/>
              <a:gd name="connsiteY5" fmla="*/ 251670 h 293917"/>
              <a:gd name="connsiteX6" fmla="*/ 251670 w 604008"/>
              <a:gd name="connsiteY6" fmla="*/ 268448 h 293917"/>
              <a:gd name="connsiteX7" fmla="*/ 335560 w 604008"/>
              <a:gd name="connsiteY7" fmla="*/ 285226 h 293917"/>
              <a:gd name="connsiteX8" fmla="*/ 461395 w 604008"/>
              <a:gd name="connsiteY8" fmla="*/ 276837 h 293917"/>
              <a:gd name="connsiteX9" fmla="*/ 545285 w 604008"/>
              <a:gd name="connsiteY9" fmla="*/ 243281 h 293917"/>
              <a:gd name="connsiteX10" fmla="*/ 570452 w 604008"/>
              <a:gd name="connsiteY10" fmla="*/ 234892 h 293917"/>
              <a:gd name="connsiteX11" fmla="*/ 604008 w 604008"/>
              <a:gd name="connsiteY11" fmla="*/ 209725 h 293917"/>
              <a:gd name="connsiteX12" fmla="*/ 570452 w 604008"/>
              <a:gd name="connsiteY12" fmla="*/ 268448 h 293917"/>
              <a:gd name="connsiteX13" fmla="*/ 562063 w 604008"/>
              <a:gd name="connsiteY13" fmla="*/ 293615 h 293917"/>
              <a:gd name="connsiteX14" fmla="*/ 545285 w 604008"/>
              <a:gd name="connsiteY14" fmla="*/ 276837 h 29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008" h="293917">
                <a:moveTo>
                  <a:pt x="0" y="0"/>
                </a:moveTo>
                <a:cubicBezTo>
                  <a:pt x="2796" y="36352"/>
                  <a:pt x="4129" y="72847"/>
                  <a:pt x="8389" y="109057"/>
                </a:cubicBezTo>
                <a:cubicBezTo>
                  <a:pt x="9736" y="120508"/>
                  <a:pt x="11622" y="132301"/>
                  <a:pt x="16778" y="142613"/>
                </a:cubicBezTo>
                <a:cubicBezTo>
                  <a:pt x="23031" y="155119"/>
                  <a:pt x="34535" y="164313"/>
                  <a:pt x="41945" y="176169"/>
                </a:cubicBezTo>
                <a:cubicBezTo>
                  <a:pt x="68044" y="217928"/>
                  <a:pt x="43809" y="207115"/>
                  <a:pt x="92279" y="226503"/>
                </a:cubicBezTo>
                <a:cubicBezTo>
                  <a:pt x="144353" y="247333"/>
                  <a:pt x="134774" y="240181"/>
                  <a:pt x="184558" y="251670"/>
                </a:cubicBezTo>
                <a:cubicBezTo>
                  <a:pt x="207027" y="256855"/>
                  <a:pt x="229059" y="263926"/>
                  <a:pt x="251670" y="268448"/>
                </a:cubicBezTo>
                <a:lnTo>
                  <a:pt x="335560" y="285226"/>
                </a:lnTo>
                <a:cubicBezTo>
                  <a:pt x="377505" y="282430"/>
                  <a:pt x="419779" y="282782"/>
                  <a:pt x="461395" y="276837"/>
                </a:cubicBezTo>
                <a:cubicBezTo>
                  <a:pt x="499584" y="271381"/>
                  <a:pt x="512887" y="257166"/>
                  <a:pt x="545285" y="243281"/>
                </a:cubicBezTo>
                <a:cubicBezTo>
                  <a:pt x="553413" y="239798"/>
                  <a:pt x="562063" y="237688"/>
                  <a:pt x="570452" y="234892"/>
                </a:cubicBezTo>
                <a:lnTo>
                  <a:pt x="604008" y="209725"/>
                </a:lnTo>
                <a:cubicBezTo>
                  <a:pt x="584773" y="267429"/>
                  <a:pt x="611082" y="197345"/>
                  <a:pt x="570452" y="268448"/>
                </a:cubicBezTo>
                <a:cubicBezTo>
                  <a:pt x="566065" y="276126"/>
                  <a:pt x="570452" y="290819"/>
                  <a:pt x="562063" y="293615"/>
                </a:cubicBezTo>
                <a:cubicBezTo>
                  <a:pt x="554560" y="296116"/>
                  <a:pt x="550878" y="282430"/>
                  <a:pt x="545285" y="27683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9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A46B78-AC4D-4DF1-B171-8E1B50197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92" y="-550191"/>
            <a:ext cx="8539016" cy="65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85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13426" y="489251"/>
            <a:ext cx="23134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Gg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026" name="Picture 2" descr="Козел клипарт-картинка. Бесплатная загрузка. | Creazilla">
            <a:extLst>
              <a:ext uri="{FF2B5EF4-FFF2-40B4-BE49-F238E27FC236}">
                <a16:creationId xmlns:a16="http://schemas.microsoft.com/office/drawing/2014/main" id="{761A0142-C1C5-46E8-84E8-0133C75BC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00" y="205378"/>
            <a:ext cx="2152431" cy="264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72AEF90-82A2-4469-9E16-B32E22E69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02" y="1933605"/>
            <a:ext cx="2260284" cy="23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84B21-0F84-4053-AF9A-0A559504F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0434" y="3274255"/>
            <a:ext cx="2578879" cy="28537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E3A86F-3680-4E30-AAA4-AAB2676D7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1979" y="4438630"/>
            <a:ext cx="2200275" cy="20764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BDF534-E917-CD39-4A0D-BCAC753341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396" y="3227925"/>
            <a:ext cx="2066925" cy="22098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6AB69A4-6AB5-2BDB-6C46-5BB4406B2E82}"/>
              </a:ext>
            </a:extLst>
          </p:cNvPr>
          <p:cNvSpPr txBox="1">
            <a:spLocks/>
          </p:cNvSpPr>
          <p:nvPr/>
        </p:nvSpPr>
        <p:spPr>
          <a:xfrm>
            <a:off x="-788716" y="163757"/>
            <a:ext cx="6884716" cy="860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Find the odd one out!</a:t>
            </a:r>
            <a:endParaRPr lang="ru-R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Найди лишнее слово!</a:t>
            </a:r>
            <a:endParaRPr lang="en-US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4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06F622-AE9F-4774-B282-2DFAFFB35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77" b="13717"/>
          <a:stretch/>
        </p:blipFill>
        <p:spPr>
          <a:xfrm>
            <a:off x="4768051" y="1463039"/>
            <a:ext cx="6367646" cy="4614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D90D8F-6865-4F9F-8AFD-F7010201A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117" y="957726"/>
            <a:ext cx="3243353" cy="42858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C0913-9A97-BEA4-DA6F-2A0D6285A831}"/>
              </a:ext>
            </a:extLst>
          </p:cNvPr>
          <p:cNvSpPr txBox="1">
            <a:spLocks/>
          </p:cNvSpPr>
          <p:nvPr/>
        </p:nvSpPr>
        <p:spPr>
          <a:xfrm>
            <a:off x="-3864680" y="16881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Write the letter!</a:t>
            </a:r>
          </a:p>
          <a:p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Запиши букву!</a:t>
            </a:r>
            <a:endParaRPr lang="en-US" sz="1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5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36992" y="1176015"/>
            <a:ext cx="23134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</a:t>
            </a: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76C165-9BA2-4883-9D55-A0FAEBDB4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83" y="2107039"/>
            <a:ext cx="3495309" cy="23967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FB14DC-7557-4F38-A186-17E106D0A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499" y="4341008"/>
            <a:ext cx="3010266" cy="19989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C0F0F8-5180-4F92-93FE-449EC9323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680" y="436271"/>
            <a:ext cx="1553967" cy="334153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65D0E30-6964-61C6-2633-8096228E1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35" y="4001742"/>
            <a:ext cx="2260284" cy="23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279FE2E-E158-EE4B-8305-495A4306B3CB}"/>
              </a:ext>
            </a:extLst>
          </p:cNvPr>
          <p:cNvSpPr txBox="1">
            <a:spLocks/>
          </p:cNvSpPr>
          <p:nvPr/>
        </p:nvSpPr>
        <p:spPr>
          <a:xfrm>
            <a:off x="-788716" y="163757"/>
            <a:ext cx="6884716" cy="860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Find the odd one out!</a:t>
            </a:r>
            <a:endParaRPr lang="ru-R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Найди лишнее слово!</a:t>
            </a:r>
            <a:endParaRPr lang="en-US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7748EF0-A10A-FDB1-F4B3-D9F791DF205A}"/>
              </a:ext>
            </a:extLst>
          </p:cNvPr>
          <p:cNvSpPr txBox="1">
            <a:spLocks/>
          </p:cNvSpPr>
          <p:nvPr/>
        </p:nvSpPr>
        <p:spPr>
          <a:xfrm>
            <a:off x="411892" y="295038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Let’s count!</a:t>
            </a:r>
            <a:br>
              <a:rPr lang="en-US" sz="4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Давай посчитаем!</a:t>
            </a:r>
            <a:endParaRPr lang="ru-RU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69479BC-A699-E086-9777-F37085BD1524}"/>
              </a:ext>
            </a:extLst>
          </p:cNvPr>
          <p:cNvSpPr txBox="1">
            <a:spLocks/>
          </p:cNvSpPr>
          <p:nvPr/>
        </p:nvSpPr>
        <p:spPr>
          <a:xfrm>
            <a:off x="411892" y="110284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Get ready!</a:t>
            </a:r>
            <a:endParaRPr lang="ru-RU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Приготовься!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94B7D6-36AF-F7BB-5317-3FF84C620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42" y="483943"/>
            <a:ext cx="3121423" cy="17618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A3562F-214F-384D-6645-D4813AEB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269" y="663267"/>
            <a:ext cx="3121423" cy="17618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F00939-E6AF-F6E4-F08A-AD737A5AF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790" y="4612160"/>
            <a:ext cx="3121423" cy="17618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F14FBA-402A-E2AA-DCB9-062498CB370C}"/>
              </a:ext>
            </a:extLst>
          </p:cNvPr>
          <p:cNvSpPr txBox="1"/>
          <p:nvPr/>
        </p:nvSpPr>
        <p:spPr>
          <a:xfrm>
            <a:off x="1946750" y="1028009"/>
            <a:ext cx="39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6DF74-576D-0DE1-CAB4-06B48D7DBD7D}"/>
              </a:ext>
            </a:extLst>
          </p:cNvPr>
          <p:cNvSpPr txBox="1"/>
          <p:nvPr/>
        </p:nvSpPr>
        <p:spPr>
          <a:xfrm>
            <a:off x="9444709" y="1221049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94EC65-7558-6E5D-8E5D-D15C4D780E06}"/>
              </a:ext>
            </a:extLst>
          </p:cNvPr>
          <p:cNvSpPr txBox="1"/>
          <p:nvPr/>
        </p:nvSpPr>
        <p:spPr>
          <a:xfrm>
            <a:off x="2852230" y="516994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995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6B92DF-47A0-4D9F-93E8-C9EA5934C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34" b="15890"/>
          <a:stretch/>
        </p:blipFill>
        <p:spPr>
          <a:xfrm>
            <a:off x="4259431" y="1587496"/>
            <a:ext cx="6071563" cy="45579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997AF6-719F-4958-A3A9-9AEA1181F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939" y="712571"/>
            <a:ext cx="2310584" cy="441998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DDFED-D855-E7C1-5910-F86B0E0881BF}"/>
              </a:ext>
            </a:extLst>
          </p:cNvPr>
          <p:cNvSpPr txBox="1">
            <a:spLocks/>
          </p:cNvSpPr>
          <p:nvPr/>
        </p:nvSpPr>
        <p:spPr>
          <a:xfrm>
            <a:off x="-3864680" y="16881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Write the letter!</a:t>
            </a:r>
          </a:p>
          <a:p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Запиши букву!</a:t>
            </a:r>
            <a:endParaRPr lang="en-US" sz="1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4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6419" y="1449737"/>
            <a:ext cx="27017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 </a:t>
            </a: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551B0C-3B31-454C-AC7C-AD341433F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91" y="3717584"/>
            <a:ext cx="2695970" cy="19854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6FA72F-8F75-44BB-9614-7EB568681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776" y="1449737"/>
            <a:ext cx="1767676" cy="17732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2846616-AB5F-487D-A1E6-0B8D8BF73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997" y="267485"/>
            <a:ext cx="2343150" cy="19526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A059A65-7107-4791-BEE2-D13721EF4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8597" y="4081862"/>
            <a:ext cx="2085975" cy="219075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21981E-C327-0904-C490-DBEF0163C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413" y="4273653"/>
            <a:ext cx="3010266" cy="199895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E213B49-B165-C76C-EA5D-BABDE101F305}"/>
              </a:ext>
            </a:extLst>
          </p:cNvPr>
          <p:cNvSpPr txBox="1">
            <a:spLocks/>
          </p:cNvSpPr>
          <p:nvPr/>
        </p:nvSpPr>
        <p:spPr>
          <a:xfrm>
            <a:off x="-788716" y="163757"/>
            <a:ext cx="6884716" cy="860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Find the odd one out!</a:t>
            </a:r>
            <a:endParaRPr lang="ru-R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Найди лишнее слово!</a:t>
            </a:r>
            <a:endParaRPr lang="en-US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B3D930-84CA-4066-B4CC-F93FB91E1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03" t="20053" r="21394" b="17785"/>
          <a:stretch/>
        </p:blipFill>
        <p:spPr>
          <a:xfrm>
            <a:off x="5816111" y="1420836"/>
            <a:ext cx="3435741" cy="45397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CA3522-B1FA-4A05-AB47-9D96B2BC7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148" y="1151733"/>
            <a:ext cx="30482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89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7C87D-2F1C-932B-9B19-734AC521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Find the lowercase letters!</a:t>
            </a:r>
            <a:br>
              <a:rPr lang="en-US" sz="4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Найди маленькие буквы</a:t>
            </a:r>
            <a:endParaRPr lang="ru-RU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039D48-9308-31F8-CD9C-8ADC935D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053" y="123567"/>
            <a:ext cx="3116074" cy="1762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F3E83F-B59B-0D46-4661-069E9EECF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525" y="470589"/>
            <a:ext cx="2996875" cy="16947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672CFF-6B3B-1A8F-735A-8BA1F91E0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610" y="4342536"/>
            <a:ext cx="3659349" cy="20693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C7A921-8431-E24A-1CAE-038435DCC613}"/>
              </a:ext>
            </a:extLst>
          </p:cNvPr>
          <p:cNvSpPr txBox="1"/>
          <p:nvPr/>
        </p:nvSpPr>
        <p:spPr>
          <a:xfrm>
            <a:off x="2851819" y="681463"/>
            <a:ext cx="420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00AAE-292B-A97B-05E9-351BA3A5E8E6}"/>
              </a:ext>
            </a:extLst>
          </p:cNvPr>
          <p:cNvSpPr txBox="1"/>
          <p:nvPr/>
        </p:nvSpPr>
        <p:spPr>
          <a:xfrm>
            <a:off x="9704691" y="1004628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FFF9C-0970-B577-EEC4-4E189A11A93E}"/>
              </a:ext>
            </a:extLst>
          </p:cNvPr>
          <p:cNvSpPr txBox="1"/>
          <p:nvPr/>
        </p:nvSpPr>
        <p:spPr>
          <a:xfrm>
            <a:off x="4964824" y="5054042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34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admin\Desktop\онлайн занятия\uppercase and lowercase activities\A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2060848"/>
            <a:ext cx="2919920" cy="30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80" y="1210741"/>
            <a:ext cx="27860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admin\Desktop\онлайн занятия\uppercase and lowercase activities\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05" y="3819613"/>
            <a:ext cx="2561247" cy="16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онлайн занятия\uppercase and lowercase activities\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615" y="1024471"/>
            <a:ext cx="2592288" cy="17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онлайн занятия\uppercase and lowercase activities\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615" y="4048807"/>
            <a:ext cx="2592288" cy="17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4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C:\Users\admin\Desktop\онлайн занятия\uppercase and lowercase activities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52" y="3594530"/>
            <a:ext cx="2561247" cy="16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онлайн занятия\uppercase and lowercase activities\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430" y="3594530"/>
            <a:ext cx="2592288" cy="17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онлайн занятия\uppercase and lowercase activities\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96" y="956222"/>
            <a:ext cx="2592288" cy="17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онлайн занятия\uppercase and lowercase activities\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16" y="899365"/>
            <a:ext cx="2592288" cy="17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онлайн занятия\uppercase and lowercase activities\BB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829889"/>
            <a:ext cx="2808312" cy="326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6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46" y="1068885"/>
            <a:ext cx="27860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admin\Desktop\онлайн занятия\uppercase and lowercase activities\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99" y="3622665"/>
            <a:ext cx="2561247" cy="16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онлайн занятия\uppercase and lowercase activities\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393" y="853075"/>
            <a:ext cx="2592288" cy="17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онлайн занятия\uppercase and lowercase activities\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730" y="3857956"/>
            <a:ext cx="2592288" cy="17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онлайн занятия\uppercase and lowercase activities\CC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1" y="1918992"/>
            <a:ext cx="2846657" cy="305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6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45" y="1187567"/>
            <a:ext cx="27860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admin\Desktop\онлайн занятия\uppercase and lowercase activities\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87" y="3918086"/>
            <a:ext cx="2561247" cy="16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онлайн занятия\uppercase and lowercase activities\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532" y="3983037"/>
            <a:ext cx="2592288" cy="17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онлайн занятия\uppercase and lowercase activities\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532" y="1090241"/>
            <a:ext cx="2592288" cy="17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Desktop\онлайн занятия\uppercase and lowercase activities\GG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1844824"/>
            <a:ext cx="2845028" cy="30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5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онлайн занятия\uppercase and lowercase activities\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26" y="3886765"/>
            <a:ext cx="2808312" cy="199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онлайн занятия\uppercase and lowercase activities\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78" y="971940"/>
            <a:ext cx="274744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онлайн занятия\uppercase and lowercase activities\m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90" y="836765"/>
            <a:ext cx="3059832" cy="180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esktop\онлайн занятия\uppercase and lowercase activities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98" y="4128776"/>
            <a:ext cx="2699792" cy="189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esktop\онлайн занятия\uppercase and lowercase activities\I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060849"/>
            <a:ext cx="2819896" cy="305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онлайн занятия\uppercase and lowercase activities\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16" y="3890733"/>
            <a:ext cx="2808312" cy="199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онлайн занятия\uppercase and lowercase activities\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50" y="531230"/>
            <a:ext cx="274744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онлайн занятия\uppercase and lowercase activities\m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08" y="531230"/>
            <a:ext cx="3059832" cy="180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esktop\онлайн занятия\uppercase and lowercase activities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348" y="3997569"/>
            <a:ext cx="2699792" cy="189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dmin\Desktop\онлайн занятия\uppercase and lowercase activities\T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060848"/>
            <a:ext cx="2684388" cy="300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4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C22EA2-5869-4D79-8BF6-F2F3268B4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4" y="367572"/>
            <a:ext cx="10211972" cy="61228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7CC1EE-8629-43BD-8BF9-D8C49FB0195B}"/>
              </a:ext>
            </a:extLst>
          </p:cNvPr>
          <p:cNvSpPr/>
          <p:nvPr/>
        </p:nvSpPr>
        <p:spPr>
          <a:xfrm>
            <a:off x="731520" y="367572"/>
            <a:ext cx="1913206" cy="2715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0EAC14-017A-4A41-B4E8-7113E5C4F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917" y="367572"/>
            <a:ext cx="1926503" cy="27312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E8E4FA-3360-4291-9C57-86E3B7D50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826" y="572202"/>
            <a:ext cx="1926503" cy="27312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35812B-E2C2-49A7-966D-B646FF3D1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644" y="367572"/>
            <a:ext cx="1926503" cy="27312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A45F1D-3143-4C0D-914F-C1A6D3743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868" y="797285"/>
            <a:ext cx="1926503" cy="27312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2A20A0-E98E-4C28-9A6E-2900FFD3D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3653027"/>
            <a:ext cx="1926503" cy="27312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86B945-9E2F-4F8A-AA71-13F8801E7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305" y="3303447"/>
            <a:ext cx="1926503" cy="27312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B2A4F7-4340-4010-BF45-B145E726B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616" y="3734972"/>
            <a:ext cx="1926503" cy="27312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85D93D-3D66-4369-A43D-78849FBBC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927" y="3122379"/>
            <a:ext cx="1926503" cy="27312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B1D77F-F106-4231-A922-5A6AA17CF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142" y="3444509"/>
            <a:ext cx="2232194" cy="31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7C87D-2F1C-932B-9B19-734AC521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Read your first words!</a:t>
            </a:r>
            <a:br>
              <a:rPr lang="en-US" sz="4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Прочитай свои первые слова</a:t>
            </a:r>
            <a:endParaRPr lang="ru-RU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039D48-9308-31F8-CD9C-8ADC935D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053" y="123567"/>
            <a:ext cx="3116074" cy="1762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F3E83F-B59B-0D46-4661-069E9EECF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525" y="470589"/>
            <a:ext cx="2996875" cy="16947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672CFF-6B3B-1A8F-735A-8BA1F91E0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610" y="4342536"/>
            <a:ext cx="3659349" cy="20693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C7A921-8431-E24A-1CAE-038435DCC613}"/>
              </a:ext>
            </a:extLst>
          </p:cNvPr>
          <p:cNvSpPr txBox="1"/>
          <p:nvPr/>
        </p:nvSpPr>
        <p:spPr>
          <a:xfrm>
            <a:off x="2851819" y="681463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cat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00AAE-292B-A97B-05E9-351BA3A5E8E6}"/>
              </a:ext>
            </a:extLst>
          </p:cNvPr>
          <p:cNvSpPr txBox="1"/>
          <p:nvPr/>
        </p:nvSpPr>
        <p:spPr>
          <a:xfrm>
            <a:off x="9704691" y="1004628"/>
            <a:ext cx="912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bat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FFF9C-0970-B577-EEC4-4E189A11A93E}"/>
              </a:ext>
            </a:extLst>
          </p:cNvPr>
          <p:cNvSpPr txBox="1"/>
          <p:nvPr/>
        </p:nvSpPr>
        <p:spPr>
          <a:xfrm>
            <a:off x="4964824" y="5054042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dog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45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636" y="1484784"/>
            <a:ext cx="57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endParaRPr lang="ru-RU" sz="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9736" y="1534277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ru-RU" sz="9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1215" y="1484784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endParaRPr lang="ru-RU" sz="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85FE6B-D1EB-4A28-9219-723059550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880" y="3054444"/>
            <a:ext cx="2548349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9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405" y="1484784"/>
            <a:ext cx="57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endParaRPr lang="ru-RU" sz="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9736" y="1534277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ru-RU" sz="9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9816" y="1551112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endParaRPr lang="ru-RU" sz="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85FE6B-D1EB-4A28-9219-723059550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880" y="3054444"/>
            <a:ext cx="2548349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617A2C-13D6-4E3B-9639-AA4835A6F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139"/>
          <a:stretch/>
        </p:blipFill>
        <p:spPr>
          <a:xfrm>
            <a:off x="794500" y="823802"/>
            <a:ext cx="11060387" cy="484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70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2793" y="1988840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2328" y="1988840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8436" y="1988840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098" name="Picture 2" descr="Png Image - Red School Bag Clipart - 466x491 PNG Download - PNG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7" y="2924944"/>
            <a:ext cx="3483063" cy="242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06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640" y="1988840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4888" y="1988840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8436" y="1988840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098" name="Picture 2" descr="Png Image - Red School Bag Clipart - 466x491 PNG Download - PNG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7" y="2924944"/>
            <a:ext cx="3483063" cy="242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48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9595" y="1484784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7432" y="1484784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1784" y="1484784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074" name="Picture 2" descr="cute bat clipart - clip art cute bat PNG image with transpar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7" y="2269614"/>
            <a:ext cx="3669891" cy="37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67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3632" y="1519744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1704" y="1484784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1784" y="1514054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074" name="Picture 2" descr="cute bat clipart - clip art cute bat PNG image with transpar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7" y="2269614"/>
            <a:ext cx="3669891" cy="37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1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US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9600" dirty="0">
                <a:solidFill>
                  <a:srgbClr val="0070C0"/>
                </a:solidFill>
                <a:latin typeface="Comic Sans MS" panose="030F0702030302020204" pitchFamily="66" charset="0"/>
              </a:rPr>
              <a:t>G</a:t>
            </a:r>
            <a:endParaRPr lang="ru-RU" sz="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Free Ball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060848"/>
            <a:ext cx="33123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068960"/>
            <a:ext cx="2088232" cy="208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015880" y="1484784"/>
            <a:ext cx="648072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969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US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9600" dirty="0">
                <a:solidFill>
                  <a:srgbClr val="0070C0"/>
                </a:solidFill>
                <a:latin typeface="Comic Sans MS" panose="030F0702030302020204" pitchFamily="66" charset="0"/>
              </a:rPr>
              <a:t>g</a:t>
            </a:r>
            <a:endParaRPr lang="ru-RU" sz="9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Free Ball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060848"/>
            <a:ext cx="33123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068960"/>
            <a:ext cx="2088232" cy="208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015880" y="1484784"/>
            <a:ext cx="648072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47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7C87D-2F1C-932B-9B19-734AC521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Meet your first sounds!</a:t>
            </a:r>
            <a:br>
              <a:rPr lang="en-US" sz="4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Познакомься со своими первыми английскими звуками</a:t>
            </a:r>
            <a:br>
              <a:rPr lang="en-US" sz="4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ru-RU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039D48-9308-31F8-CD9C-8ADC935D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053" y="123567"/>
            <a:ext cx="3116074" cy="1762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F3E83F-B59B-0D46-4661-069E9EECF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525" y="470589"/>
            <a:ext cx="2996875" cy="16947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672CFF-6B3B-1A8F-735A-8BA1F91E0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610" y="4342536"/>
            <a:ext cx="3659349" cy="20693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C7A921-8431-E24A-1CAE-038435DCC613}"/>
              </a:ext>
            </a:extLst>
          </p:cNvPr>
          <p:cNvSpPr txBox="1"/>
          <p:nvPr/>
        </p:nvSpPr>
        <p:spPr>
          <a:xfrm>
            <a:off x="2851819" y="681463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Aa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00AAE-292B-A97B-05E9-351BA3A5E8E6}"/>
              </a:ext>
            </a:extLst>
          </p:cNvPr>
          <p:cNvSpPr txBox="1"/>
          <p:nvPr/>
        </p:nvSpPr>
        <p:spPr>
          <a:xfrm>
            <a:off x="9704691" y="1004628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Cc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FFF9C-0970-B577-EEC4-4E189A11A93E}"/>
              </a:ext>
            </a:extLst>
          </p:cNvPr>
          <p:cNvSpPr txBox="1"/>
          <p:nvPr/>
        </p:nvSpPr>
        <p:spPr>
          <a:xfrm>
            <a:off x="4964824" y="5054042"/>
            <a:ext cx="716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Tt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955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7C87D-2F1C-932B-9B19-734AC521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Find the right word!</a:t>
            </a:r>
            <a:br>
              <a:rPr lang="en-US" sz="4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Найди подходящее слово!</a:t>
            </a:r>
            <a:endParaRPr lang="ru-RU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039D48-9308-31F8-CD9C-8ADC935D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053" y="123567"/>
            <a:ext cx="3116074" cy="1762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F3E83F-B59B-0D46-4661-069E9EECF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525" y="470589"/>
            <a:ext cx="2996875" cy="16947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672CFF-6B3B-1A8F-735A-8BA1F91E0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610" y="4342536"/>
            <a:ext cx="3659349" cy="20693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C7A921-8431-E24A-1CAE-038435DCC613}"/>
              </a:ext>
            </a:extLst>
          </p:cNvPr>
          <p:cNvSpPr txBox="1"/>
          <p:nvPr/>
        </p:nvSpPr>
        <p:spPr>
          <a:xfrm>
            <a:off x="2851819" y="681463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cat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00AAE-292B-A97B-05E9-351BA3A5E8E6}"/>
              </a:ext>
            </a:extLst>
          </p:cNvPr>
          <p:cNvSpPr txBox="1"/>
          <p:nvPr/>
        </p:nvSpPr>
        <p:spPr>
          <a:xfrm>
            <a:off x="9704691" y="1004628"/>
            <a:ext cx="912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bat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FFF9C-0970-B577-EEC4-4E189A11A93E}"/>
              </a:ext>
            </a:extLst>
          </p:cNvPr>
          <p:cNvSpPr txBox="1"/>
          <p:nvPr/>
        </p:nvSpPr>
        <p:spPr>
          <a:xfrm>
            <a:off x="4964824" y="5054042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dog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370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1544" y="146906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cat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9441" y="1465592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dog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3418" y="4192079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bag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1759" y="265263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bat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382" y="4188611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big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93" y="2005177"/>
            <a:ext cx="2084387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96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7274" y="2669389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cat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8432" y="4485313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dog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9576" y="911229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bag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2985" y="404665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bat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9576" y="4485314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big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6908" y="1604994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mop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16" y="1778076"/>
            <a:ext cx="3726160" cy="279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4953" y="192689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0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1544" y="146906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cat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2093" y="0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bag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2224" y="2473585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bat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7568" y="3284985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big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9417" y="4872633"/>
            <a:ext cx="2552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map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324" y="1406972"/>
            <a:ext cx="3670300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7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1544" y="146906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cat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4192" y="4869161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dog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4212" y="186171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pig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7808" y="5009817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bag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1759" y="265263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bat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7568" y="3284985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big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71" y="1789659"/>
            <a:ext cx="3481387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9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clothes\InkedHVbPZCwsOXw (1)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"/>
            <a:ext cx="6120680" cy="679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307BDB-5FF1-7E02-767C-56D546674F5E}"/>
              </a:ext>
            </a:extLst>
          </p:cNvPr>
          <p:cNvSpPr/>
          <p:nvPr/>
        </p:nvSpPr>
        <p:spPr>
          <a:xfrm>
            <a:off x="3211706" y="-93490"/>
            <a:ext cx="2641351" cy="23633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E787006-BE65-56AD-4EBF-5D2B2E4CEF81}"/>
              </a:ext>
            </a:extLst>
          </p:cNvPr>
          <p:cNvSpPr/>
          <p:nvPr/>
        </p:nvSpPr>
        <p:spPr>
          <a:xfrm>
            <a:off x="3211708" y="2216781"/>
            <a:ext cx="2641351" cy="23633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739B0E-B06E-CBE4-6D48-97D8DE6EDA18}"/>
              </a:ext>
            </a:extLst>
          </p:cNvPr>
          <p:cNvSpPr/>
          <p:nvPr/>
        </p:nvSpPr>
        <p:spPr>
          <a:xfrm>
            <a:off x="3211707" y="4580153"/>
            <a:ext cx="2641351" cy="23633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4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clothes\InkedhRVOjGjZ4-4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0"/>
            <a:ext cx="5832648" cy="68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CC034E-4317-17BE-4011-5B28FEFF3E9F}"/>
              </a:ext>
            </a:extLst>
          </p:cNvPr>
          <p:cNvSpPr/>
          <p:nvPr/>
        </p:nvSpPr>
        <p:spPr>
          <a:xfrm>
            <a:off x="3215680" y="0"/>
            <a:ext cx="2641351" cy="23633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12D9A5-83C2-FFF4-2AD7-2039F282EDA7}"/>
              </a:ext>
            </a:extLst>
          </p:cNvPr>
          <p:cNvSpPr/>
          <p:nvPr/>
        </p:nvSpPr>
        <p:spPr>
          <a:xfrm>
            <a:off x="3215680" y="2363373"/>
            <a:ext cx="2641351" cy="23633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E163D8-7419-FDF5-7EE8-81ABDE62BE2E}"/>
              </a:ext>
            </a:extLst>
          </p:cNvPr>
          <p:cNvSpPr/>
          <p:nvPr/>
        </p:nvSpPr>
        <p:spPr>
          <a:xfrm>
            <a:off x="3215680" y="4726746"/>
            <a:ext cx="2641351" cy="23633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98678" y="1030113"/>
            <a:ext cx="1940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Aa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631DAF-7A6E-41AB-A1E0-99829FD52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40" y="1030113"/>
            <a:ext cx="1623196" cy="20257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7C63BF-8858-48CC-B9DD-FDF5552AC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609" y="1272113"/>
            <a:ext cx="4137225" cy="19755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CF1588-51C6-4A7C-879B-CDACB365E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174" y="3552061"/>
            <a:ext cx="1695450" cy="26955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B613CA-08C8-409C-A7DC-54BEB6A32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600" y="3230786"/>
            <a:ext cx="3199228" cy="31992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892534-9A78-40F3-8F78-ACE3B3D976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9321" y="3680819"/>
            <a:ext cx="1564336" cy="179550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D2887-0083-B1B6-FA9C-C945B422C24E}"/>
              </a:ext>
            </a:extLst>
          </p:cNvPr>
          <p:cNvSpPr txBox="1">
            <a:spLocks/>
          </p:cNvSpPr>
          <p:nvPr/>
        </p:nvSpPr>
        <p:spPr>
          <a:xfrm>
            <a:off x="-1515763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Find the odd one out!</a:t>
            </a:r>
            <a:endParaRPr lang="ru-R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Найди лишнее слово!</a:t>
            </a:r>
            <a:endParaRPr lang="en-US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8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DF5B4B-E166-47D6-9AF7-5C57FD489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05" y="-168812"/>
            <a:ext cx="8890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E84F6-DB70-EDF7-71BE-63DDF7644B5A}"/>
              </a:ext>
            </a:extLst>
          </p:cNvPr>
          <p:cNvSpPr txBox="1">
            <a:spLocks/>
          </p:cNvSpPr>
          <p:nvPr/>
        </p:nvSpPr>
        <p:spPr>
          <a:xfrm>
            <a:off x="-3864680" y="16881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Write the letter!</a:t>
            </a:r>
          </a:p>
          <a:p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Запиши букву!</a:t>
            </a:r>
            <a:endParaRPr lang="en-US" sz="1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F8DB65-386A-4BF9-8D3E-1141AE4C3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80"/>
          <a:stretch/>
        </p:blipFill>
        <p:spPr>
          <a:xfrm>
            <a:off x="2289803" y="210064"/>
            <a:ext cx="7228538" cy="643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63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216</Words>
  <Application>Microsoft Office PowerPoint</Application>
  <PresentationFormat>Широкоэкранный</PresentationFormat>
  <Paragraphs>94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Comic Sans MS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Meet your first sounds! Познакомься со своими первыми английскими звуками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Find the lowercase letters! Найди маленькие буквы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Read your first words! Прочитай свои первые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BIG</vt:lpstr>
      <vt:lpstr>big</vt:lpstr>
      <vt:lpstr>Find the right word! Найди подходящее слово!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Эльвира Магомедова</dc:creator>
  <cp:lastModifiedBy>Эльвира Магомедова</cp:lastModifiedBy>
  <cp:revision>24</cp:revision>
  <cp:lastPrinted>2021-10-07T10:07:10Z</cp:lastPrinted>
  <dcterms:created xsi:type="dcterms:W3CDTF">2021-10-01T18:47:53Z</dcterms:created>
  <dcterms:modified xsi:type="dcterms:W3CDTF">2023-12-13T16:40:45Z</dcterms:modified>
</cp:coreProperties>
</file>