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A58B0-B407-631F-6941-0300347B0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E71B1B-6EAC-36EB-5E33-4F0C21861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05219-BA97-14F3-F4EA-00AF5D9D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76A0A-92AE-B031-9E5A-5972BE03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7E9E33-EC4F-30AD-A841-8B2ECF8F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3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E8297-E31C-AD9A-559E-099FB770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D85E25-F1B1-CD58-60FD-DBE8AE92E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63400-DA73-26D4-4BAA-9404F3FC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669C7-2AD4-F722-3903-75000171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D02039-E0A7-B054-1E9C-18AFD769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2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3A41F4-6C75-BA55-010F-B9379992E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764816-D67D-1C99-73D8-AD368487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7A3E8-A29D-AC47-682E-8500058B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B5DE1-9651-B30D-21A1-8AF613DD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99FCF-2E25-3D90-B746-BB6EED5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4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7AD5D-E449-E9D2-0C82-9AE4C44E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22D94-387D-9E0D-B30F-CAE58571C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F763E-F019-D7EB-C469-965418BB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6AAF0-BB81-CDE6-27A1-DBF2CB57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D30A0-0599-319B-BE1B-2FC1B19F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7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BCD2-D30D-FE9F-05D3-32C12318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E0D393-698C-C229-9845-B48FF5B8E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EC129-6F56-D13D-65FD-31B6722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9DA58-5FF3-F5E8-4AE4-9014D3BB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4156DB-1EE1-92DB-0BB1-A5B92E7E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9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8109D-E9E1-471D-AF23-9645A6AD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6D6F68-D69C-63E4-C7F4-EDEA63FAD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AFEB11-C194-5545-C3D1-77880A5F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B39DF4-B6E5-4959-398C-F430755E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69676-BB3B-3EC6-CC1D-F945E58B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9BBD5-C373-BF20-D4D5-460D869B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9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1501C-60C6-2E17-5F84-3797C0B3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B554E-6752-FD02-D25F-6D2227009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B4B4F8-F401-6E01-3F88-D08EF1333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E4EA91-0D65-B448-9E7D-613287A95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845794-774C-DD56-47D6-5B7B1EBE6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E3A2A4-CAD8-3AE9-0A78-951051BB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7D0B74-83E1-C6E0-603D-1EB46C0C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EE9E82-4E9F-247C-9B4B-318DB02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5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7FE8A-5D79-EC10-71ED-A12F2608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D75A4-7C49-A254-0735-7956A6E3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CDB6C-44DA-8705-0CF1-12F1A48B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F15CA9-6BF4-EACC-FBCB-A7AD4763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1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7F9F74-A99F-0071-1773-8686B9A7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F20C5B-355F-D9E3-B07C-11DD7167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8AD255-7919-E24A-DB4F-C98DF1F6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1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55AC9-57DE-4844-9EDE-33586314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8562A-8FAD-8059-2097-F752A31B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6019B8-9EAB-8173-3F3B-304A7D0C6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D7D03D-3506-DD9D-8B6C-57A8949A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3596C5-9EF5-5E6C-7259-C27FA415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012978-5A02-5556-73D8-D35957ED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5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69A69-BA8F-8B35-D006-F256506E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629C3E-5562-B7DA-20AE-E60CCE6AF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346953-1FCA-5C8D-555D-CDC73FC8F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E78BDB-7891-5CCD-7AC2-39043D97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B28C33-7585-17B2-A595-0112C040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D4AE2F-A687-3D42-A682-E05C978E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6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73A1D-65B3-A861-AAC8-FA6DD843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72A9-F175-3402-5506-4C489D489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9A9F2-2274-7CCE-C107-AAED5283B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5B70-49AC-504A-9302-B83E80193BB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F82AA-08A4-24F3-51BB-446A44A3A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C89278-E4E3-58DA-EE31-CDBE318FA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0CA9-4523-8242-99B7-A4B8BAD65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1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CC16C91-631F-B6C1-606D-3E9F69003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FA4B6-59B5-B2AA-945F-D8063CC338F2}"/>
              </a:ext>
            </a:extLst>
          </p:cNvPr>
          <p:cNvSpPr txBox="1"/>
          <p:nvPr/>
        </p:nvSpPr>
        <p:spPr>
          <a:xfrm>
            <a:off x="0" y="5447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ведьмы из Макбет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016CF-E3F1-3A96-113C-3BDDFB06BC77}"/>
              </a:ext>
            </a:extLst>
          </p:cNvPr>
          <p:cNvSpPr txBox="1"/>
          <p:nvPr/>
        </p:nvSpPr>
        <p:spPr>
          <a:xfrm>
            <a:off x="0" y="602090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Кавкаева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Бахтиярова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Малика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4C53998-CB85-75D2-CEB4-ABE577300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57" y="1560373"/>
            <a:ext cx="7071285" cy="446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70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15FC5CE-233E-83DC-0BC6-26162378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4D502D4-40BA-26D3-5EEE-4CA3B9D1D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78" y="1541433"/>
            <a:ext cx="7413443" cy="504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D80815-1243-DA0B-957B-2B847CF21BE4}"/>
              </a:ext>
            </a:extLst>
          </p:cNvPr>
          <p:cNvSpPr txBox="1"/>
          <p:nvPr/>
        </p:nvSpPr>
        <p:spPr>
          <a:xfrm>
            <a:off x="-1" y="342513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287333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FF6B838-E5F0-7C14-3246-7FC69BEC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F7286-319A-56D9-358F-C2B05E0CB382}"/>
              </a:ext>
            </a:extLst>
          </p:cNvPr>
          <p:cNvSpPr txBox="1"/>
          <p:nvPr/>
        </p:nvSpPr>
        <p:spPr>
          <a:xfrm>
            <a:off x="323103" y="1119528"/>
            <a:ext cx="72651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Шекспир заслуженно считается величайшим англоязычным писателем, и самым успешным драматургом в мире. Ни одни произведения писателя не сравняться с его пьесами по частоте постановок в театрах по всему миру. </a:t>
            </a:r>
          </a:p>
          <a:p>
            <a:pPr marL="342900" indent="-342900" algn="l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мало информации сохранено о жизни Шекспира, поэтому эта точка зрения все еще довольно популярна, что  приписываемые ему произведения были написаны другим человеком или даже группой людей.</a:t>
            </a:r>
          </a:p>
          <a:p>
            <a:pPr marL="342900" indent="-342900" algn="l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Внешность Шекспира – ни портреты, ни описание его внешности не сохранилось, что даёт повод для разных догадок.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D609E-17D0-1709-2284-776D9C1335C9}"/>
              </a:ext>
            </a:extLst>
          </p:cNvPr>
          <p:cNvSpPr txBox="1"/>
          <p:nvPr/>
        </p:nvSpPr>
        <p:spPr>
          <a:xfrm>
            <a:off x="0" y="22493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из жизни Шекспира.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D8381ED-DD20-0A6A-2564-0FD0380DA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49" y="956163"/>
            <a:ext cx="4294848" cy="541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99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EAB3EB0-6B12-7AF9-F598-B57CA522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D55403-83E0-DC62-F095-066BCFBFF4FD}"/>
              </a:ext>
            </a:extLst>
          </p:cNvPr>
          <p:cNvSpPr txBox="1"/>
          <p:nvPr/>
        </p:nvSpPr>
        <p:spPr>
          <a:xfrm>
            <a:off x="212912" y="1134067"/>
            <a:ext cx="11777382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Ведьмы олицетворяют чистое зло.  Это не настоящие персонажи, и, действительно, их можно рассматривать просто как голос искушения в сознании Макбета.
 Когда Макбет сошел с ума, бессонный от чувства вины, всеми ненавидимый, его брак распался, он отправляется на поиски ведьм, чтобы попытаться узнать, чем это для него закончится.  Они знают, что он придет, и Шекспир представляет нам замечательную сцену, когда они готовят для него зелье.  У них на огне дымится котел, и они готовят ингредиенты.
Михаил Леонидович Лозинский считается самым опытным русским переводчиком ХХ века.  Поэтому Лозинский начал применять свои литературные способности для перевода произведений известных нерусских литературных деятелей, таких как Шекспир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19C1D-A820-6CCB-2A5C-BFB2143CF575}"/>
              </a:ext>
            </a:extLst>
          </p:cNvPr>
          <p:cNvSpPr txBox="1"/>
          <p:nvPr/>
        </p:nvSpPr>
        <p:spPr>
          <a:xfrm>
            <a:off x="0" y="-4777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Макбет</a:t>
            </a:r>
          </a:p>
        </p:txBody>
      </p:sp>
    </p:spTree>
    <p:extLst>
      <p:ext uri="{BB962C8B-B14F-4D97-AF65-F5344CB8AC3E}">
        <p14:creationId xmlns:p14="http://schemas.microsoft.com/office/powerpoint/2010/main" val="251815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B7E779F-1758-606D-D156-723BF247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7654E-13F0-11F7-BA62-98EBB690C293}"/>
              </a:ext>
            </a:extLst>
          </p:cNvPr>
          <p:cNvSpPr txBox="1"/>
          <p:nvPr/>
        </p:nvSpPr>
        <p:spPr>
          <a:xfrm>
            <a:off x="-311145" y="832763"/>
            <a:ext cx="49018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Thrice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brinded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mew’d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
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Thrice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hedge-pig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whined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
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Harpier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’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
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cauldron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poison’d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entrails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thirty-one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Swelter’d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i’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cauldron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4B828-BA1F-F119-529C-BDB924036FA5}"/>
              </a:ext>
            </a:extLst>
          </p:cNvPr>
          <p:cNvSpPr txBox="1"/>
          <p:nvPr/>
        </p:nvSpPr>
        <p:spPr>
          <a:xfrm>
            <a:off x="5183467" y="251273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5D746-144C-C2D0-C1B1-FCF4C94ED9AE}"/>
              </a:ext>
            </a:extLst>
          </p:cNvPr>
          <p:cNvSpPr txBox="1"/>
          <p:nvPr/>
        </p:nvSpPr>
        <p:spPr>
          <a:xfrm rot="10800000" flipV="1">
            <a:off x="41533" y="375612"/>
            <a:ext cx="398489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17D78-5537-3163-39F8-C0AFB0CA5666}"/>
              </a:ext>
            </a:extLst>
          </p:cNvPr>
          <p:cNvSpPr txBox="1"/>
          <p:nvPr/>
        </p:nvSpPr>
        <p:spPr>
          <a:xfrm>
            <a:off x="4590682" y="704148"/>
            <a:ext cx="3390481" cy="52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Лозинский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6B7A4-538D-9AEA-741F-D94DDBCD505E}"/>
              </a:ext>
            </a:extLst>
          </p:cNvPr>
          <p:cNvSpPr txBox="1"/>
          <p:nvPr/>
        </p:nvSpPr>
        <p:spPr>
          <a:xfrm>
            <a:off x="3887880" y="1227370"/>
            <a:ext cx="49018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1-я Ведьма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Пестрый кот три раза визгнул.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Ведьма
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 четыре раза пискнул.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Ведьма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Гарпий* крикнул: «Час настал!»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1-я Ведьма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Разом все вокруг котла!
Сыпьте скверну в глубь жерла!
Жаба, меж сырых камни
Тридцать семь ночей и дней
Ядом превшая во сне,
Раньше всех варись на дне.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три вместе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Жарко, жарко, пламя ярко!
Хороша в котле заварка!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7CBB3-54DF-8C41-E64E-6017C4A59A55}"/>
              </a:ext>
            </a:extLst>
          </p:cNvPr>
          <p:cNvSpPr txBox="1"/>
          <p:nvPr/>
        </p:nvSpPr>
        <p:spPr>
          <a:xfrm>
            <a:off x="7601320" y="828948"/>
            <a:ext cx="5153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Первая ведьма</a:t>
            </a:r>
            <a:r>
              <a:rPr lang="ru-RU" sz="2000" dirty="0"/>
              <a:t>
В третий раз мяукнул кот.
</a:t>
            </a:r>
            <a:r>
              <a:rPr lang="ru-RU" sz="2000" b="1" dirty="0"/>
              <a:t>Вторая ведьма</a:t>
            </a:r>
            <a:r>
              <a:rPr lang="ru-RU" sz="2000" dirty="0"/>
              <a:t>
Ежик писк свой издает
</a:t>
            </a:r>
            <a:r>
              <a:rPr lang="ru-RU" sz="2000" b="1" dirty="0"/>
              <a:t>Третья ведьма</a:t>
            </a:r>
            <a:r>
              <a:rPr lang="ru-RU" sz="2000" dirty="0"/>
              <a:t>
Гарпии кричат.
</a:t>
            </a:r>
            <a:r>
              <a:rPr lang="ru-RU" sz="2000" b="1" dirty="0"/>
              <a:t>Первая ведьма</a:t>
            </a:r>
            <a:r>
              <a:rPr lang="ru-RU" sz="2000" dirty="0"/>
              <a:t>
Пора
В хоровод вокруг костра.
 Хоровод пошел, пошел.
Все, что с вами, - шварк в котел!
Жаба, в трещине камней
Пухнувшая тридцать дней,
Из отрав и нечистот
Первою в котел пойдет.
</a:t>
            </a:r>
            <a:r>
              <a:rPr lang="ru-RU" sz="2000" b="1" dirty="0"/>
              <a:t>Все</a:t>
            </a:r>
            <a:r>
              <a:rPr lang="ru-RU" sz="2000" dirty="0"/>
              <a:t>
Взвейся ввысь, язык огня!
Закипай, варись, стряпня!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ECDAE-30A5-AAC3-3CB6-D731A51550D2}"/>
              </a:ext>
            </a:extLst>
          </p:cNvPr>
          <p:cNvSpPr txBox="1"/>
          <p:nvPr/>
        </p:nvSpPr>
        <p:spPr>
          <a:xfrm rot="10800000" flipV="1">
            <a:off x="8245962" y="375611"/>
            <a:ext cx="356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Пастернак</a:t>
            </a:r>
          </a:p>
        </p:txBody>
      </p:sp>
    </p:spTree>
    <p:extLst>
      <p:ext uri="{BB962C8B-B14F-4D97-AF65-F5344CB8AC3E}">
        <p14:creationId xmlns:p14="http://schemas.microsoft.com/office/powerpoint/2010/main" val="339679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B40F62F-328B-6BE4-AC40-4FBCD0BF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E7EF56-B794-E36E-DC97-EF149E7ABAD0}"/>
              </a:ext>
            </a:extLst>
          </p:cNvPr>
          <p:cNvSpPr txBox="1"/>
          <p:nvPr/>
        </p:nvSpPr>
        <p:spPr>
          <a:xfrm>
            <a:off x="-1576109" y="501457"/>
            <a:ext cx="7740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Fillet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fenny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snake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cauldron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tongue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Adder’s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blind-worm’s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Lizard’s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owlet’s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hell-broth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cauldron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76BDB-B2D5-5AC0-54A8-C2B9C698B720}"/>
              </a:ext>
            </a:extLst>
          </p:cNvPr>
          <p:cNvSpPr txBox="1"/>
          <p:nvPr/>
        </p:nvSpPr>
        <p:spPr>
          <a:xfrm>
            <a:off x="3513231" y="2301672"/>
            <a:ext cx="5302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Ведьма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Мясо трех болотных змей,
Разварись и разопрей;
Пясть лягушки, глаз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червяги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Шерсть ушана, зуб дворняги,
Жало гада, клюв совенка,
Хвост и лапки ящеренка –
Для могущественных чар
Нам дадут густой навар.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три вместе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Жарко, жарко, пламя ярко!
Хороша в котле заварка!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56C68-15EB-6627-146A-E80A73EE8404}"/>
              </a:ext>
            </a:extLst>
          </p:cNvPr>
          <p:cNvSpPr txBox="1"/>
          <p:nvPr/>
        </p:nvSpPr>
        <p:spPr>
          <a:xfrm>
            <a:off x="7609917" y="501457"/>
            <a:ext cx="4451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Abadi" panose="02000000000000000000" pitchFamily="2" charset="0"/>
                <a:cs typeface="Times New Roman" panose="02020603050405020304" pitchFamily="18" charset="0"/>
              </a:rPr>
              <a:t>Вторая ведьма</a:t>
            </a:r>
            <a:r>
              <a:rPr lang="ru-RU" sz="2000" dirty="0">
                <a:latin typeface="Times New Roman" panose="02020603050405020304" pitchFamily="18" charset="0"/>
                <a:ea typeface="Abadi" panose="02000000000000000000" pitchFamily="2" charset="0"/>
                <a:cs typeface="Times New Roman" panose="02020603050405020304" pitchFamily="18" charset="0"/>
              </a:rPr>
              <a:t>
А потом – спина змеи
Без хвоста и чешуи,
Песья мокрая ноздря
 С мордою нетопыря,
Лягушиное бедро,
И совиное перо,
Ящериц помет и слизь
В колдовской котел вались!
</a:t>
            </a:r>
            <a:r>
              <a:rPr lang="ru-RU" sz="2000" b="1" dirty="0">
                <a:latin typeface="Times New Roman" panose="02020603050405020304" pitchFamily="18" charset="0"/>
                <a:ea typeface="Abadi" panose="02000000000000000000" pitchFamily="2" charset="0"/>
                <a:cs typeface="Times New Roman" panose="02020603050405020304" pitchFamily="18" charset="0"/>
              </a:rPr>
              <a:t>Все</a:t>
            </a:r>
            <a:r>
              <a:rPr lang="ru-RU" sz="2000" dirty="0">
                <a:latin typeface="Times New Roman" panose="02020603050405020304" pitchFamily="18" charset="0"/>
                <a:ea typeface="Abadi" panose="02000000000000000000" pitchFamily="2" charset="0"/>
                <a:cs typeface="Times New Roman" panose="02020603050405020304" pitchFamily="18" charset="0"/>
              </a:rPr>
              <a:t>
Взвейся ввысь, язык огня!
Закипай, варись, стряпня!</a:t>
            </a:r>
          </a:p>
        </p:txBody>
      </p:sp>
    </p:spTree>
    <p:extLst>
      <p:ext uri="{BB962C8B-B14F-4D97-AF65-F5344CB8AC3E}">
        <p14:creationId xmlns:p14="http://schemas.microsoft.com/office/powerpoint/2010/main" val="411448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8D49BB6-8704-3C7D-DE3F-A998BB1AB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5C58FC-B638-70CD-ECDD-FCEE1043BD35}"/>
              </a:ext>
            </a:extLst>
          </p:cNvPr>
          <p:cNvSpPr txBox="1"/>
          <p:nvPr/>
        </p:nvSpPr>
        <p:spPr>
          <a:xfrm>
            <a:off x="-977902" y="219988"/>
            <a:ext cx="63399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Witches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mummy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ravin’d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salt-sea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hemlock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digg’d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i’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blaspheming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Sliver’d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moon’s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Tartar’s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Finger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birth-strangled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Ditch-deliver’d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gruel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tiger’s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chaudron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cauldron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
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cauldron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712CB-EC6D-B405-1BB5-27502F38377E}"/>
              </a:ext>
            </a:extLst>
          </p:cNvPr>
          <p:cNvSpPr txBox="1"/>
          <p:nvPr/>
        </p:nvSpPr>
        <p:spPr>
          <a:xfrm>
            <a:off x="3803092" y="766732"/>
            <a:ext cx="50736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Ведьма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Зев акулы, волчий клык,
Ночью сорванный мутник, 
Плоть сушеная колдуньи,
Тис, наломанный в безлунье,
Желчь козленка, селезенка
Богомерзкого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жиденка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
С чешуей драконья лапа,
Губы турка, нос арапа,
Пальчик детки удушенной,
Под плетнем на свет рожденной,
Тигра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размельченный –
Вот в котел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наша,
Чтобы гуще вышла каша.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три вместе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Жарко, жарко, пламя ярко!
Хороша в котле заварка!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7C96E-21D9-EAAB-817A-13873BC57E5A}"/>
              </a:ext>
            </a:extLst>
          </p:cNvPr>
          <p:cNvSpPr txBox="1"/>
          <p:nvPr/>
        </p:nvSpPr>
        <p:spPr>
          <a:xfrm>
            <a:off x="5923616" y="219988"/>
            <a:ext cx="84130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ведьма
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Волчий зуб кидай в горшок
И драконий гребешок.
Брось в него акулы хрящ,
Хворост заповедных чащ,
Запасенный в холода,
Печень нехристя-жида,
Турка нос, татарский лоб,
Матерью в грязи трущоб
При рожденье, миг спустя,
Удушенное дитя,
Погребенное во рву,
Чтобы обмануть молву.
Эй, кипи, кипи, бурда!
А последнею сюда,
Чтоб бурлила наверху,
Бросим тигра требуху!
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Взвейся ввысь, язык огня!
Закипай, варись, стряпня!</a:t>
            </a:r>
          </a:p>
        </p:txBody>
      </p:sp>
    </p:spTree>
    <p:extLst>
      <p:ext uri="{BB962C8B-B14F-4D97-AF65-F5344CB8AC3E}">
        <p14:creationId xmlns:p14="http://schemas.microsoft.com/office/powerpoint/2010/main" val="128682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A33DE72-08F4-D131-6743-5BFD15B47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65DB2-0860-CDC7-EFBE-4565C3DF057F}"/>
              </a:ext>
            </a:extLst>
          </p:cNvPr>
          <p:cNvSpPr txBox="1"/>
          <p:nvPr/>
        </p:nvSpPr>
        <p:spPr>
          <a:xfrm>
            <a:off x="0" y="3749457"/>
            <a:ext cx="86572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Леонидович Пастернак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российским писателем, поэтом и переводчиком. Он занялся переводом Шекспира ( «Гамлет», « Макбет», «Король Лир») , Гёте(« Фауст»). Переводы Шекспира, сделанные Пастернаком, пользовались популярностью у российской публики благодаря своим разговорным диалогам.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D09D7-2EF8-9676-6D87-A3D6526563D6}"/>
              </a:ext>
            </a:extLst>
          </p:cNvPr>
          <p:cNvSpPr txBox="1"/>
          <p:nvPr/>
        </p:nvSpPr>
        <p:spPr>
          <a:xfrm>
            <a:off x="5394037" y="374738"/>
            <a:ext cx="6223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Леонидович Лозинский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самым опытным российским переводчиком 20 века. Поэтому Лозинский начал применять свои литературные способности для перевода произведений известных нерусских литературный деятелей, таких как Шекспир.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4D690B9-F7EE-E8D5-78F5-732F19ADF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16" y="3070411"/>
            <a:ext cx="3030071" cy="378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542FFEF-3F33-3FA0-BBFB-340C55851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" y="226111"/>
            <a:ext cx="3176952" cy="374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26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BB7B83B-9EC7-5225-78C2-3C45A00EE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91"/>
            <a:ext cx="12192000" cy="6838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F6B5C-AB80-D62C-9020-929F4788217B}"/>
              </a:ext>
            </a:extLst>
          </p:cNvPr>
          <p:cNvSpPr txBox="1"/>
          <p:nvPr/>
        </p:nvSpPr>
        <p:spPr>
          <a:xfrm>
            <a:off x="204319" y="5514322"/>
            <a:ext cx="5891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Ёж четыре раза пискнул
(ежовая свинья — это ёжик)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5E2FC-49CC-2104-3030-3EADC83C6694}"/>
              </a:ext>
            </a:extLst>
          </p:cNvPr>
          <p:cNvSpPr txBox="1"/>
          <p:nvPr/>
        </p:nvSpPr>
        <p:spPr>
          <a:xfrm>
            <a:off x="5183467" y="25127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32367AB-AD8E-7B8E-7D1C-66C278FCD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2" y="2404035"/>
            <a:ext cx="4488053" cy="311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C5902-E885-7BFD-24FB-9966BEEF62D4}"/>
              </a:ext>
            </a:extLst>
          </p:cNvPr>
          <p:cNvSpPr txBox="1"/>
          <p:nvPr/>
        </p:nvSpPr>
        <p:spPr>
          <a:xfrm>
            <a:off x="3847353" y="618067"/>
            <a:ext cx="8730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Гарпир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кричит:» Час настал»
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Гарпирой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гарпия, которая является греческой и латинским мифологическим чудовищем, имеющую женскую голову и тело, но с птичьими крыльями и когтями).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7434-72EF-5442-DBBF-6A075E4FF9F8}"/>
              </a:ext>
            </a:extLst>
          </p:cNvPr>
          <p:cNvSpPr txBox="1"/>
          <p:nvPr/>
        </p:nvSpPr>
        <p:spPr>
          <a:xfrm>
            <a:off x="5183467" y="25127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B2DF9C01-0BC7-DDF9-A451-10C80BFF9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35" y="2212433"/>
            <a:ext cx="3289061" cy="464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0B030C-BC9C-635D-C728-2F80E6AB2FB4}"/>
              </a:ext>
            </a:extLst>
          </p:cNvPr>
          <p:cNvSpPr txBox="1"/>
          <p:nvPr/>
        </p:nvSpPr>
        <p:spPr>
          <a:xfrm>
            <a:off x="112485" y="97183"/>
            <a:ext cx="1195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Устаревшие выражения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87028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0D8C826-B239-5639-15FA-251728E3D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2CBEC-7AFE-7084-4AD2-16414760F283}"/>
              </a:ext>
            </a:extLst>
          </p:cNvPr>
          <p:cNvSpPr txBox="1"/>
          <p:nvPr/>
        </p:nvSpPr>
        <p:spPr>
          <a:xfrm>
            <a:off x="0" y="235360"/>
            <a:ext cx="5032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 гада-клюв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совенкасовенка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(гадюка — ядовитая змея)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A1474AE-79A2-CF74-38BC-A3E79CF1C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7" y="925944"/>
            <a:ext cx="4421383" cy="294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83B04-2F9A-0AA6-7AE4-AA920CA72880}"/>
              </a:ext>
            </a:extLst>
          </p:cNvPr>
          <p:cNvSpPr txBox="1"/>
          <p:nvPr/>
        </p:nvSpPr>
        <p:spPr>
          <a:xfrm>
            <a:off x="4083278" y="2915618"/>
            <a:ext cx="458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 и лапки ящеренка
(сова — молодая сова) 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F847E68-2DBE-2A79-302B-19E9C798A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19" y="3905925"/>
            <a:ext cx="4637093" cy="294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5623F85-5EA2-7AFB-1CD8-637002386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35" y="795932"/>
            <a:ext cx="3635043" cy="32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0BA412-1AC7-D206-A9B3-10220CFF5BD0}"/>
              </a:ext>
            </a:extLst>
          </p:cNvPr>
          <p:cNvSpPr txBox="1"/>
          <p:nvPr/>
        </p:nvSpPr>
        <p:spPr>
          <a:xfrm rot="10800000" flipV="1">
            <a:off x="7973493" y="94947"/>
            <a:ext cx="458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 котёл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наша
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чаудрон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медный цвет)</a:t>
            </a:r>
          </a:p>
        </p:txBody>
      </p:sp>
    </p:spTree>
    <p:extLst>
      <p:ext uri="{BB962C8B-B14F-4D97-AF65-F5344CB8AC3E}">
        <p14:creationId xmlns:p14="http://schemas.microsoft.com/office/powerpoint/2010/main" val="2184382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Kim Maivis</dc:creator>
  <cp:lastModifiedBy>Kim Maivis</cp:lastModifiedBy>
  <cp:revision>13</cp:revision>
  <dcterms:created xsi:type="dcterms:W3CDTF">2023-01-19T08:20:45Z</dcterms:created>
  <dcterms:modified xsi:type="dcterms:W3CDTF">2023-11-29T13:03:06Z</dcterms:modified>
</cp:coreProperties>
</file>