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63" r:id="rId6"/>
    <p:sldId id="259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27"/>
    <a:srgbClr val="FF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DA2E4-2D5B-42E0-B1F1-5A01B3EE3FA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5D8152F-CCD5-43E4-BB5C-E50FD006FAC4}">
      <dgm:prSet/>
      <dgm:spPr/>
      <dgm:t>
        <a:bodyPr/>
        <a:lstStyle/>
        <a:p>
          <a:pPr algn="ctr" rtl="0"/>
          <a:r>
            <a:rPr lang="ru-RU" baseline="0" dirty="0" smtClean="0"/>
            <a:t>Организация склада для хранения металлопроката – достаточно актуальный вопрос для металлургических предприятий.</a:t>
          </a:r>
          <a:endParaRPr lang="ru-RU" dirty="0"/>
        </a:p>
      </dgm:t>
    </dgm:pt>
    <dgm:pt modelId="{BEBCC18F-9A25-4A31-BA32-DB2AE7D3BC56}" type="parTrans" cxnId="{FE6BF9E1-1D4C-4EC1-AF17-111E41FF8424}">
      <dgm:prSet/>
      <dgm:spPr/>
      <dgm:t>
        <a:bodyPr/>
        <a:lstStyle/>
        <a:p>
          <a:endParaRPr lang="ru-RU"/>
        </a:p>
      </dgm:t>
    </dgm:pt>
    <dgm:pt modelId="{A080DC2E-5A4A-406A-BE9A-B699E6A2D3B9}" type="sibTrans" cxnId="{FE6BF9E1-1D4C-4EC1-AF17-111E41FF8424}">
      <dgm:prSet/>
      <dgm:spPr/>
      <dgm:t>
        <a:bodyPr/>
        <a:lstStyle/>
        <a:p>
          <a:endParaRPr lang="ru-RU"/>
        </a:p>
      </dgm:t>
    </dgm:pt>
    <dgm:pt modelId="{73CFD250-6431-41E6-8855-4AD8C1DCD2BE}" type="pres">
      <dgm:prSet presAssocID="{ADCDA2E4-2D5B-42E0-B1F1-5A01B3EE3FA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559543F-EDB5-4C5F-9DBD-EAC80BC3DCD0}" type="pres">
      <dgm:prSet presAssocID="{A5D8152F-CCD5-43E4-BB5C-E50FD006FAC4}" presName="thickLine" presStyleLbl="alignNode1" presStyleIdx="0" presStyleCnt="1"/>
      <dgm:spPr/>
    </dgm:pt>
    <dgm:pt modelId="{466CF01B-3404-48FD-BBCD-8D7D7083BFDA}" type="pres">
      <dgm:prSet presAssocID="{A5D8152F-CCD5-43E4-BB5C-E50FD006FAC4}" presName="horz1" presStyleCnt="0"/>
      <dgm:spPr/>
    </dgm:pt>
    <dgm:pt modelId="{0A1783ED-B0BB-4EC2-8EA1-6FAD444036C4}" type="pres">
      <dgm:prSet presAssocID="{A5D8152F-CCD5-43E4-BB5C-E50FD006FAC4}" presName="tx1" presStyleLbl="revTx" presStyleIdx="0" presStyleCnt="1"/>
      <dgm:spPr/>
      <dgm:t>
        <a:bodyPr/>
        <a:lstStyle/>
        <a:p>
          <a:endParaRPr lang="ru-RU"/>
        </a:p>
      </dgm:t>
    </dgm:pt>
    <dgm:pt modelId="{0EBD1452-4B7F-45EA-B927-17CBA0377540}" type="pres">
      <dgm:prSet presAssocID="{A5D8152F-CCD5-43E4-BB5C-E50FD006FAC4}" presName="vert1" presStyleCnt="0"/>
      <dgm:spPr/>
    </dgm:pt>
  </dgm:ptLst>
  <dgm:cxnLst>
    <dgm:cxn modelId="{FE6BF9E1-1D4C-4EC1-AF17-111E41FF8424}" srcId="{ADCDA2E4-2D5B-42E0-B1F1-5A01B3EE3FA0}" destId="{A5D8152F-CCD5-43E4-BB5C-E50FD006FAC4}" srcOrd="0" destOrd="0" parTransId="{BEBCC18F-9A25-4A31-BA32-DB2AE7D3BC56}" sibTransId="{A080DC2E-5A4A-406A-BE9A-B699E6A2D3B9}"/>
    <dgm:cxn modelId="{E68AEE73-966A-4726-B986-92E8EB1FAB99}" type="presOf" srcId="{ADCDA2E4-2D5B-42E0-B1F1-5A01B3EE3FA0}" destId="{73CFD250-6431-41E6-8855-4AD8C1DCD2BE}" srcOrd="0" destOrd="0" presId="urn:microsoft.com/office/officeart/2008/layout/LinedList"/>
    <dgm:cxn modelId="{4534D22B-66E2-4CCD-842E-FF5BCA5C0573}" type="presOf" srcId="{A5D8152F-CCD5-43E4-BB5C-E50FD006FAC4}" destId="{0A1783ED-B0BB-4EC2-8EA1-6FAD444036C4}" srcOrd="0" destOrd="0" presId="urn:microsoft.com/office/officeart/2008/layout/LinedList"/>
    <dgm:cxn modelId="{5B1FD299-0E9A-41ED-855A-16F045858F16}" type="presParOf" srcId="{73CFD250-6431-41E6-8855-4AD8C1DCD2BE}" destId="{4559543F-EDB5-4C5F-9DBD-EAC80BC3DCD0}" srcOrd="0" destOrd="0" presId="urn:microsoft.com/office/officeart/2008/layout/LinedList"/>
    <dgm:cxn modelId="{01717F5A-C40B-4F49-8363-B0D6C16059ED}" type="presParOf" srcId="{73CFD250-6431-41E6-8855-4AD8C1DCD2BE}" destId="{466CF01B-3404-48FD-BBCD-8D7D7083BFDA}" srcOrd="1" destOrd="0" presId="urn:microsoft.com/office/officeart/2008/layout/LinedList"/>
    <dgm:cxn modelId="{AB292967-E5F3-44B1-86D7-5E5E65FC6AA7}" type="presParOf" srcId="{466CF01B-3404-48FD-BBCD-8D7D7083BFDA}" destId="{0A1783ED-B0BB-4EC2-8EA1-6FAD444036C4}" srcOrd="0" destOrd="0" presId="urn:microsoft.com/office/officeart/2008/layout/LinedList"/>
    <dgm:cxn modelId="{FC0B999F-9B79-4615-A4F8-768E37AFB2CB}" type="presParOf" srcId="{466CF01B-3404-48FD-BBCD-8D7D7083BFDA}" destId="{0EBD1452-4B7F-45EA-B927-17CBA03775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C7B57E-9E44-4E9E-9E24-2F94184976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D80094-C635-4D0F-9E11-FC3E23FAB94C}">
      <dgm:prSet custT="1"/>
      <dgm:spPr/>
      <dgm:t>
        <a:bodyPr/>
        <a:lstStyle/>
        <a:p>
          <a:pPr algn="ctr" rtl="0"/>
          <a:r>
            <a:rPr lang="ru-RU" sz="1800" b="1" baseline="0" dirty="0" smtClean="0"/>
            <a:t>Автоматизированный склад листового металлопроката с вариабельной высотой загрузки —</a:t>
          </a:r>
          <a:r>
            <a:rPr lang="ru-RU" sz="1800" baseline="0" dirty="0" smtClean="0"/>
            <a:t> </a:t>
          </a:r>
          <a:r>
            <a:rPr lang="ru-RU" sz="1800" b="1" baseline="0" dirty="0" smtClean="0">
              <a:solidFill>
                <a:srgbClr val="FF7927"/>
              </a:solidFill>
            </a:rPr>
            <a:t>это инновационная система хранения и управления запасами металлического проката</a:t>
          </a:r>
          <a:r>
            <a:rPr lang="ru-RU" sz="1800" baseline="0" dirty="0" smtClean="0">
              <a:solidFill>
                <a:srgbClr val="FF7927"/>
              </a:solidFill>
            </a:rPr>
            <a:t>.</a:t>
          </a:r>
          <a:endParaRPr lang="ru-RU" sz="1800" dirty="0">
            <a:solidFill>
              <a:srgbClr val="FF7927"/>
            </a:solidFill>
          </a:endParaRPr>
        </a:p>
      </dgm:t>
    </dgm:pt>
    <dgm:pt modelId="{49B7B256-029C-4EA4-A72F-FD44DBEC7E89}" type="parTrans" cxnId="{40976EAE-7149-4FB9-9D42-DC094F47A325}">
      <dgm:prSet/>
      <dgm:spPr/>
      <dgm:t>
        <a:bodyPr/>
        <a:lstStyle/>
        <a:p>
          <a:endParaRPr lang="ru-RU"/>
        </a:p>
      </dgm:t>
    </dgm:pt>
    <dgm:pt modelId="{4DDA594D-0A12-49B3-A14C-20DC06B1CE90}" type="sibTrans" cxnId="{40976EAE-7149-4FB9-9D42-DC094F47A325}">
      <dgm:prSet/>
      <dgm:spPr/>
      <dgm:t>
        <a:bodyPr/>
        <a:lstStyle/>
        <a:p>
          <a:endParaRPr lang="ru-RU"/>
        </a:p>
      </dgm:t>
    </dgm:pt>
    <dgm:pt modelId="{BD5C180B-A9FA-4746-B5CC-2449989F9E06}" type="pres">
      <dgm:prSet presAssocID="{B9C7B57E-9E44-4E9E-9E24-2F94184976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3DE169-F214-4FDA-B9E7-87519AEE6661}" type="pres">
      <dgm:prSet presAssocID="{5AD80094-C635-4D0F-9E11-FC3E23FAB94C}" presName="thickLine" presStyleLbl="alignNode1" presStyleIdx="0" presStyleCnt="1"/>
      <dgm:spPr/>
    </dgm:pt>
    <dgm:pt modelId="{F234E001-2F7B-47DE-8B2F-632029893E5C}" type="pres">
      <dgm:prSet presAssocID="{5AD80094-C635-4D0F-9E11-FC3E23FAB94C}" presName="horz1" presStyleCnt="0"/>
      <dgm:spPr/>
    </dgm:pt>
    <dgm:pt modelId="{AF388E48-533E-475C-AE56-B566523ECBB0}" type="pres">
      <dgm:prSet presAssocID="{5AD80094-C635-4D0F-9E11-FC3E23FAB94C}" presName="tx1" presStyleLbl="revTx" presStyleIdx="0" presStyleCnt="1"/>
      <dgm:spPr/>
      <dgm:t>
        <a:bodyPr/>
        <a:lstStyle/>
        <a:p>
          <a:endParaRPr lang="ru-RU"/>
        </a:p>
      </dgm:t>
    </dgm:pt>
    <dgm:pt modelId="{6F4362FF-6C12-4989-A069-E416E15D3B39}" type="pres">
      <dgm:prSet presAssocID="{5AD80094-C635-4D0F-9E11-FC3E23FAB94C}" presName="vert1" presStyleCnt="0"/>
      <dgm:spPr/>
    </dgm:pt>
  </dgm:ptLst>
  <dgm:cxnLst>
    <dgm:cxn modelId="{40976EAE-7149-4FB9-9D42-DC094F47A325}" srcId="{B9C7B57E-9E44-4E9E-9E24-2F94184976B1}" destId="{5AD80094-C635-4D0F-9E11-FC3E23FAB94C}" srcOrd="0" destOrd="0" parTransId="{49B7B256-029C-4EA4-A72F-FD44DBEC7E89}" sibTransId="{4DDA594D-0A12-49B3-A14C-20DC06B1CE90}"/>
    <dgm:cxn modelId="{BD6D8E4B-272E-410D-8F38-86FB1A6DEC6E}" type="presOf" srcId="{B9C7B57E-9E44-4E9E-9E24-2F94184976B1}" destId="{BD5C180B-A9FA-4746-B5CC-2449989F9E06}" srcOrd="0" destOrd="0" presId="urn:microsoft.com/office/officeart/2008/layout/LinedList"/>
    <dgm:cxn modelId="{920A93E7-754F-4BC9-A882-5652845D2632}" type="presOf" srcId="{5AD80094-C635-4D0F-9E11-FC3E23FAB94C}" destId="{AF388E48-533E-475C-AE56-B566523ECBB0}" srcOrd="0" destOrd="0" presId="urn:microsoft.com/office/officeart/2008/layout/LinedList"/>
    <dgm:cxn modelId="{0359D9A5-82CF-4998-9244-F678CDC78727}" type="presParOf" srcId="{BD5C180B-A9FA-4746-B5CC-2449989F9E06}" destId="{BC3DE169-F214-4FDA-B9E7-87519AEE6661}" srcOrd="0" destOrd="0" presId="urn:microsoft.com/office/officeart/2008/layout/LinedList"/>
    <dgm:cxn modelId="{CDCD7090-F829-450B-866B-8450C66E1621}" type="presParOf" srcId="{BD5C180B-A9FA-4746-B5CC-2449989F9E06}" destId="{F234E001-2F7B-47DE-8B2F-632029893E5C}" srcOrd="1" destOrd="0" presId="urn:microsoft.com/office/officeart/2008/layout/LinedList"/>
    <dgm:cxn modelId="{87CA20C8-618D-40E5-AB8D-F519CB049945}" type="presParOf" srcId="{F234E001-2F7B-47DE-8B2F-632029893E5C}" destId="{AF388E48-533E-475C-AE56-B566523ECBB0}" srcOrd="0" destOrd="0" presId="urn:microsoft.com/office/officeart/2008/layout/LinedList"/>
    <dgm:cxn modelId="{68BEE217-961E-48FC-8D7E-F38CF71367A3}" type="presParOf" srcId="{F234E001-2F7B-47DE-8B2F-632029893E5C}" destId="{6F4362FF-6C12-4989-A069-E416E15D3B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734837-1AF1-4A36-9354-9F7246A2DA5A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DC1B034-40DE-476C-A6B0-18710682176E}">
      <dgm:prSet custT="1"/>
      <dgm:spPr>
        <a:solidFill>
          <a:srgbClr val="FF7927"/>
        </a:solidFill>
      </dgm:spPr>
      <dgm:t>
        <a:bodyPr/>
        <a:lstStyle/>
        <a:p>
          <a:pPr algn="ctr" rtl="0"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Пути решения и суть предложения № 1</a:t>
          </a:r>
          <a:endParaRPr lang="ru-RU" sz="1800" b="1" baseline="0" dirty="0" smtClean="0">
            <a:solidFill>
              <a:schemeClr val="bg1"/>
            </a:solidFill>
          </a:endParaRPr>
        </a:p>
      </dgm:t>
    </dgm:pt>
    <dgm:pt modelId="{EBC53DC6-C534-4875-928F-CF6014EBF097}" type="parTrans" cxnId="{FEC2CBA5-8280-4A8B-A085-9731C6888B93}">
      <dgm:prSet/>
      <dgm:spPr/>
      <dgm:t>
        <a:bodyPr/>
        <a:lstStyle/>
        <a:p>
          <a:endParaRPr lang="ru-RU"/>
        </a:p>
      </dgm:t>
    </dgm:pt>
    <dgm:pt modelId="{5A57C831-9522-4A80-8453-EF7EC19B8967}" type="sibTrans" cxnId="{FEC2CBA5-8280-4A8B-A085-9731C6888B93}">
      <dgm:prSet/>
      <dgm:spPr/>
      <dgm:t>
        <a:bodyPr/>
        <a:lstStyle/>
        <a:p>
          <a:endParaRPr lang="ru-RU"/>
        </a:p>
      </dgm:t>
    </dgm:pt>
    <dgm:pt modelId="{F46E32AB-A969-49C6-9C0B-91AFA1F55FB9}" type="pres">
      <dgm:prSet presAssocID="{93734837-1AF1-4A36-9354-9F7246A2DA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57A3B0-E372-4965-8921-39896370C65D}" type="pres">
      <dgm:prSet presAssocID="{FDC1B034-40DE-476C-A6B0-18710682176E}" presName="parentText" presStyleLbl="node1" presStyleIdx="0" presStyleCnt="1" custScaleY="144059" custLinFactNeighborX="2920" custLinFactNeighborY="18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043F74-3934-458E-A989-D6B4D06DDDFB}" type="presOf" srcId="{FDC1B034-40DE-476C-A6B0-18710682176E}" destId="{F857A3B0-E372-4965-8921-39896370C65D}" srcOrd="0" destOrd="0" presId="urn:microsoft.com/office/officeart/2005/8/layout/vList2"/>
    <dgm:cxn modelId="{82C84FF7-0A73-4DEB-9E38-9E24E8D84798}" type="presOf" srcId="{93734837-1AF1-4A36-9354-9F7246A2DA5A}" destId="{F46E32AB-A969-49C6-9C0B-91AFA1F55FB9}" srcOrd="0" destOrd="0" presId="urn:microsoft.com/office/officeart/2005/8/layout/vList2"/>
    <dgm:cxn modelId="{FEC2CBA5-8280-4A8B-A085-9731C6888B93}" srcId="{93734837-1AF1-4A36-9354-9F7246A2DA5A}" destId="{FDC1B034-40DE-476C-A6B0-18710682176E}" srcOrd="0" destOrd="0" parTransId="{EBC53DC6-C534-4875-928F-CF6014EBF097}" sibTransId="{5A57C831-9522-4A80-8453-EF7EC19B8967}"/>
    <dgm:cxn modelId="{5D942AB0-865D-460A-B5C0-422C95EFB75C}" type="presParOf" srcId="{F46E32AB-A969-49C6-9C0B-91AFA1F55FB9}" destId="{F857A3B0-E372-4965-8921-39896370C6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4F5D834-8802-41B0-A456-B2BE317EDF89}">
      <dgm:prSet custT="1"/>
      <dgm:spPr/>
      <dgm:t>
        <a:bodyPr/>
        <a:lstStyle/>
        <a:p>
          <a:pPr algn="ctr" rtl="0"/>
          <a:r>
            <a:rPr lang="ru-RU" sz="2400" b="1" dirty="0" smtClean="0"/>
            <a:t>Склад металлопроката</a:t>
          </a:r>
          <a:r>
            <a:rPr lang="ru-RU" sz="2400" b="1" dirty="0" smtClean="0">
              <a:solidFill>
                <a:srgbClr val="FF7927"/>
              </a:solidFill>
            </a:rPr>
            <a:t>: высота варьируется</a:t>
          </a:r>
          <a:endParaRPr lang="ru-RU" sz="2400" b="1" dirty="0">
            <a:solidFill>
              <a:srgbClr val="FF7927"/>
            </a:solidFill>
          </a:endParaRPr>
        </a:p>
      </dgm:t>
    </dgm:pt>
    <dgm:pt modelId="{1B803260-C9D3-47CF-A497-B68D13CC9EA6}" type="sibTrans" cxnId="{11F5832B-9B58-4C83-B2EF-1BD68097FB8E}">
      <dgm:prSet/>
      <dgm:spPr/>
      <dgm:t>
        <a:bodyPr/>
        <a:lstStyle/>
        <a:p>
          <a:endParaRPr lang="ru-RU"/>
        </a:p>
      </dgm:t>
    </dgm:pt>
    <dgm:pt modelId="{88411531-655E-44FE-81E1-60ADBDFEB7AE}" type="parTrans" cxnId="{11F5832B-9B58-4C83-B2EF-1BD68097FB8E}">
      <dgm:prSet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1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1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1"/>
      <dgm:spPr/>
      <dgm:t>
        <a:bodyPr/>
        <a:lstStyle/>
        <a:p>
          <a:endParaRPr lang="ru-RU"/>
        </a:p>
      </dgm:t>
    </dgm:pt>
    <dgm:pt modelId="{CFC14727-3CD9-4025-9FC0-713EBE637885}" type="pres">
      <dgm:prSet presAssocID="{14F5D834-8802-41B0-A456-B2BE317EDF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2B67D-A953-44BE-9C61-09B0DE3EB31F}" type="pres">
      <dgm:prSet presAssocID="{14F5D834-8802-41B0-A456-B2BE317EDF89}" presName="accent_1" presStyleCnt="0"/>
      <dgm:spPr/>
      <dgm:t>
        <a:bodyPr/>
        <a:lstStyle/>
        <a:p>
          <a:endParaRPr lang="ru-RU"/>
        </a:p>
      </dgm:t>
    </dgm:pt>
    <dgm:pt modelId="{BD89CF47-FB6E-4CF2-B384-831DCDBCE402}" type="pres">
      <dgm:prSet presAssocID="{14F5D834-8802-41B0-A456-B2BE317EDF8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AC835E37-6B27-4B28-98A7-3F0FC43DD930}" type="presOf" srcId="{1B803260-C9D3-47CF-A497-B68D13CC9EA6}" destId="{64701DF3-59E0-4FE5-BFF7-F750F9644462}" srcOrd="0" destOrd="0" presId="urn:microsoft.com/office/officeart/2008/layout/VerticalCurvedList"/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D9C67DC4-AF03-4396-A24E-59B95C21B7CD}" type="presOf" srcId="{14F5D834-8802-41B0-A456-B2BE317EDF89}" destId="{CFC14727-3CD9-4025-9FC0-713EBE637885}" srcOrd="0" destOrd="0" presId="urn:microsoft.com/office/officeart/2008/layout/VerticalCurvedList"/>
    <dgm:cxn modelId="{11F5832B-9B58-4C83-B2EF-1BD68097FB8E}" srcId="{89538484-8611-41A5-AF82-2E2D99C18E08}" destId="{14F5D834-8802-41B0-A456-B2BE317EDF89}" srcOrd="0" destOrd="0" parTransId="{88411531-655E-44FE-81E1-60ADBDFEB7AE}" sibTransId="{1B803260-C9D3-47CF-A497-B68D13CC9EA6}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  <dgm:cxn modelId="{A8F9CA97-67C4-4AC0-9B33-31654F39E882}" type="presParOf" srcId="{76C5A25E-74D2-4DFA-AA1F-67C814F92095}" destId="{CFC14727-3CD9-4025-9FC0-713EBE637885}" srcOrd="1" destOrd="0" presId="urn:microsoft.com/office/officeart/2008/layout/VerticalCurvedList"/>
    <dgm:cxn modelId="{1CE198DE-AE9C-45A5-B132-26F244D601DD}" type="presParOf" srcId="{76C5A25E-74D2-4DFA-AA1F-67C814F92095}" destId="{E342B67D-A953-44BE-9C61-09B0DE3EB31F}" srcOrd="2" destOrd="0" presId="urn:microsoft.com/office/officeart/2008/layout/VerticalCurvedList"/>
    <dgm:cxn modelId="{DC045770-1C07-47B2-98CF-99F3DFFEF4B4}" type="presParOf" srcId="{E342B67D-A953-44BE-9C61-09B0DE3EB31F}" destId="{BD89CF47-FB6E-4CF2-B384-831DCDBCE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0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0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0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0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4F5D834-8802-41B0-A456-B2BE317EDF89}">
      <dgm:prSet custT="1"/>
      <dgm:spPr/>
      <dgm:t>
        <a:bodyPr/>
        <a:lstStyle/>
        <a:p>
          <a:pPr algn="ctr" rtl="0"/>
          <a:r>
            <a:rPr lang="ru-RU" sz="2400" b="1" smtClean="0"/>
            <a:t>Склад металлопроката</a:t>
          </a:r>
          <a:endParaRPr lang="ru-RU" sz="2400" b="1" dirty="0"/>
        </a:p>
      </dgm:t>
    </dgm:pt>
    <dgm:pt modelId="{88411531-655E-44FE-81E1-60ADBDFEB7AE}" type="parTrans" cxnId="{11F5832B-9B58-4C83-B2EF-1BD68097FB8E}">
      <dgm:prSet/>
      <dgm:spPr/>
      <dgm:t>
        <a:bodyPr/>
        <a:lstStyle/>
        <a:p>
          <a:endParaRPr lang="ru-RU"/>
        </a:p>
      </dgm:t>
    </dgm:pt>
    <dgm:pt modelId="{1B803260-C9D3-47CF-A497-B68D13CC9EA6}" type="sibTrans" cxnId="{11F5832B-9B58-4C83-B2EF-1BD68097FB8E}">
      <dgm:prSet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1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1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1"/>
      <dgm:spPr/>
      <dgm:t>
        <a:bodyPr/>
        <a:lstStyle/>
        <a:p>
          <a:endParaRPr lang="ru-RU"/>
        </a:p>
      </dgm:t>
    </dgm:pt>
    <dgm:pt modelId="{CFC14727-3CD9-4025-9FC0-713EBE637885}" type="pres">
      <dgm:prSet presAssocID="{14F5D834-8802-41B0-A456-B2BE317EDF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2B67D-A953-44BE-9C61-09B0DE3EB31F}" type="pres">
      <dgm:prSet presAssocID="{14F5D834-8802-41B0-A456-B2BE317EDF89}" presName="accent_1" presStyleCnt="0"/>
      <dgm:spPr/>
      <dgm:t>
        <a:bodyPr/>
        <a:lstStyle/>
        <a:p>
          <a:endParaRPr lang="ru-RU"/>
        </a:p>
      </dgm:t>
    </dgm:pt>
    <dgm:pt modelId="{BD89CF47-FB6E-4CF2-B384-831DCDBCE402}" type="pres">
      <dgm:prSet presAssocID="{14F5D834-8802-41B0-A456-B2BE317EDF8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AC835E37-6B27-4B28-98A7-3F0FC43DD930}" type="presOf" srcId="{1B803260-C9D3-47CF-A497-B68D13CC9EA6}" destId="{64701DF3-59E0-4FE5-BFF7-F750F9644462}" srcOrd="0" destOrd="0" presId="urn:microsoft.com/office/officeart/2008/layout/VerticalCurvedList"/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D9C67DC4-AF03-4396-A24E-59B95C21B7CD}" type="presOf" srcId="{14F5D834-8802-41B0-A456-B2BE317EDF89}" destId="{CFC14727-3CD9-4025-9FC0-713EBE637885}" srcOrd="0" destOrd="0" presId="urn:microsoft.com/office/officeart/2008/layout/VerticalCurvedList"/>
    <dgm:cxn modelId="{11F5832B-9B58-4C83-B2EF-1BD68097FB8E}" srcId="{89538484-8611-41A5-AF82-2E2D99C18E08}" destId="{14F5D834-8802-41B0-A456-B2BE317EDF89}" srcOrd="0" destOrd="0" parTransId="{88411531-655E-44FE-81E1-60ADBDFEB7AE}" sibTransId="{1B803260-C9D3-47CF-A497-B68D13CC9EA6}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  <dgm:cxn modelId="{A8F9CA97-67C4-4AC0-9B33-31654F39E882}" type="presParOf" srcId="{76C5A25E-74D2-4DFA-AA1F-67C814F92095}" destId="{CFC14727-3CD9-4025-9FC0-713EBE637885}" srcOrd="1" destOrd="0" presId="urn:microsoft.com/office/officeart/2008/layout/VerticalCurvedList"/>
    <dgm:cxn modelId="{1CE198DE-AE9C-45A5-B132-26F244D601DD}" type="presParOf" srcId="{76C5A25E-74D2-4DFA-AA1F-67C814F92095}" destId="{E342B67D-A953-44BE-9C61-09B0DE3EB31F}" srcOrd="2" destOrd="0" presId="urn:microsoft.com/office/officeart/2008/layout/VerticalCurvedList"/>
    <dgm:cxn modelId="{DC045770-1C07-47B2-98CF-99F3DFFEF4B4}" type="presParOf" srcId="{E342B67D-A953-44BE-9C61-09B0DE3EB31F}" destId="{BD89CF47-FB6E-4CF2-B384-831DCDBCE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0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0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0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0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4F5D834-8802-41B0-A456-B2BE317EDF89}">
      <dgm:prSet custT="1"/>
      <dgm:spPr/>
      <dgm:t>
        <a:bodyPr/>
        <a:lstStyle/>
        <a:p>
          <a:pPr algn="ctr" rtl="0"/>
          <a:r>
            <a:rPr lang="ru-RU" sz="2400" b="1" smtClean="0"/>
            <a:t>Склад металлопроката</a:t>
          </a:r>
          <a:endParaRPr lang="ru-RU" sz="2400" b="1" dirty="0"/>
        </a:p>
      </dgm:t>
    </dgm:pt>
    <dgm:pt modelId="{88411531-655E-44FE-81E1-60ADBDFEB7AE}" type="parTrans" cxnId="{11F5832B-9B58-4C83-B2EF-1BD68097FB8E}">
      <dgm:prSet/>
      <dgm:spPr/>
      <dgm:t>
        <a:bodyPr/>
        <a:lstStyle/>
        <a:p>
          <a:endParaRPr lang="ru-RU"/>
        </a:p>
      </dgm:t>
    </dgm:pt>
    <dgm:pt modelId="{1B803260-C9D3-47CF-A497-B68D13CC9EA6}" type="sibTrans" cxnId="{11F5832B-9B58-4C83-B2EF-1BD68097FB8E}">
      <dgm:prSet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1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1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1"/>
      <dgm:spPr/>
      <dgm:t>
        <a:bodyPr/>
        <a:lstStyle/>
        <a:p>
          <a:endParaRPr lang="ru-RU"/>
        </a:p>
      </dgm:t>
    </dgm:pt>
    <dgm:pt modelId="{CFC14727-3CD9-4025-9FC0-713EBE637885}" type="pres">
      <dgm:prSet presAssocID="{14F5D834-8802-41B0-A456-B2BE317EDF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2B67D-A953-44BE-9C61-09B0DE3EB31F}" type="pres">
      <dgm:prSet presAssocID="{14F5D834-8802-41B0-A456-B2BE317EDF89}" presName="accent_1" presStyleCnt="0"/>
      <dgm:spPr/>
      <dgm:t>
        <a:bodyPr/>
        <a:lstStyle/>
        <a:p>
          <a:endParaRPr lang="ru-RU"/>
        </a:p>
      </dgm:t>
    </dgm:pt>
    <dgm:pt modelId="{BD89CF47-FB6E-4CF2-B384-831DCDBCE402}" type="pres">
      <dgm:prSet presAssocID="{14F5D834-8802-41B0-A456-B2BE317EDF8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AC835E37-6B27-4B28-98A7-3F0FC43DD930}" type="presOf" srcId="{1B803260-C9D3-47CF-A497-B68D13CC9EA6}" destId="{64701DF3-59E0-4FE5-BFF7-F750F9644462}" srcOrd="0" destOrd="0" presId="urn:microsoft.com/office/officeart/2008/layout/VerticalCurvedList"/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D9C67DC4-AF03-4396-A24E-59B95C21B7CD}" type="presOf" srcId="{14F5D834-8802-41B0-A456-B2BE317EDF89}" destId="{CFC14727-3CD9-4025-9FC0-713EBE637885}" srcOrd="0" destOrd="0" presId="urn:microsoft.com/office/officeart/2008/layout/VerticalCurvedList"/>
    <dgm:cxn modelId="{11F5832B-9B58-4C83-B2EF-1BD68097FB8E}" srcId="{89538484-8611-41A5-AF82-2E2D99C18E08}" destId="{14F5D834-8802-41B0-A456-B2BE317EDF89}" srcOrd="0" destOrd="0" parTransId="{88411531-655E-44FE-81E1-60ADBDFEB7AE}" sibTransId="{1B803260-C9D3-47CF-A497-B68D13CC9EA6}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  <dgm:cxn modelId="{A8F9CA97-67C4-4AC0-9B33-31654F39E882}" type="presParOf" srcId="{76C5A25E-74D2-4DFA-AA1F-67C814F92095}" destId="{CFC14727-3CD9-4025-9FC0-713EBE637885}" srcOrd="1" destOrd="0" presId="urn:microsoft.com/office/officeart/2008/layout/VerticalCurvedList"/>
    <dgm:cxn modelId="{1CE198DE-AE9C-45A5-B132-26F244D601DD}" type="presParOf" srcId="{76C5A25E-74D2-4DFA-AA1F-67C814F92095}" destId="{E342B67D-A953-44BE-9C61-09B0DE3EB31F}" srcOrd="2" destOrd="0" presId="urn:microsoft.com/office/officeart/2008/layout/VerticalCurvedList"/>
    <dgm:cxn modelId="{DC045770-1C07-47B2-98CF-99F3DFFEF4B4}" type="presParOf" srcId="{E342B67D-A953-44BE-9C61-09B0DE3EB31F}" destId="{BD89CF47-FB6E-4CF2-B384-831DCDBCE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2ADCC1F-B757-4B1F-9BED-D9D412F53717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B74900AA-AB9B-4093-B912-FC08A62CE6E0}">
      <dgm:prSet/>
      <dgm:spPr/>
      <dgm:t>
        <a:bodyPr/>
        <a:lstStyle/>
        <a:p>
          <a:pPr rtl="0"/>
          <a:r>
            <a:rPr lang="ru-RU" b="1" baseline="0" dirty="0" smtClean="0">
              <a:solidFill>
                <a:schemeClr val="tx1"/>
              </a:solidFill>
            </a:rPr>
            <a:t>Модуль хранения листового металла вид с сзади</a:t>
          </a:r>
          <a:endParaRPr lang="ru-RU" dirty="0">
            <a:solidFill>
              <a:schemeClr val="tx1"/>
            </a:solidFill>
          </a:endParaRPr>
        </a:p>
      </dgm:t>
    </dgm:pt>
    <dgm:pt modelId="{E8847DC0-6D0B-449C-8594-B5ADEA9BA367}" type="parTrans" cxnId="{28E8F017-FCD0-441E-B1B3-DC61C8F0BF03}">
      <dgm:prSet/>
      <dgm:spPr/>
      <dgm:t>
        <a:bodyPr/>
        <a:lstStyle/>
        <a:p>
          <a:endParaRPr lang="ru-RU"/>
        </a:p>
      </dgm:t>
    </dgm:pt>
    <dgm:pt modelId="{45B5DB68-BB71-4072-8A5A-543A3B3728E8}" type="sibTrans" cxnId="{28E8F017-FCD0-441E-B1B3-DC61C8F0BF03}">
      <dgm:prSet/>
      <dgm:spPr/>
      <dgm:t>
        <a:bodyPr/>
        <a:lstStyle/>
        <a:p>
          <a:endParaRPr lang="ru-RU"/>
        </a:p>
      </dgm:t>
    </dgm:pt>
    <dgm:pt modelId="{A2768948-08C6-4628-AF86-E5E400900D5C}" type="pres">
      <dgm:prSet presAssocID="{12ADCC1F-B757-4B1F-9BED-D9D412F537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57A5C1-A98A-425D-9751-E22C139883E7}" type="pres">
      <dgm:prSet presAssocID="{B74900AA-AB9B-4093-B912-FC08A62CE6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7B317-17E0-4561-9AA2-A35C63BFC843}" type="presOf" srcId="{12ADCC1F-B757-4B1F-9BED-D9D412F53717}" destId="{A2768948-08C6-4628-AF86-E5E400900D5C}" srcOrd="0" destOrd="0" presId="urn:microsoft.com/office/officeart/2005/8/layout/vList2"/>
    <dgm:cxn modelId="{28E8F017-FCD0-441E-B1B3-DC61C8F0BF03}" srcId="{12ADCC1F-B757-4B1F-9BED-D9D412F53717}" destId="{B74900AA-AB9B-4093-B912-FC08A62CE6E0}" srcOrd="0" destOrd="0" parTransId="{E8847DC0-6D0B-449C-8594-B5ADEA9BA367}" sibTransId="{45B5DB68-BB71-4072-8A5A-543A3B3728E8}"/>
    <dgm:cxn modelId="{4C933DFB-079B-4883-8DF8-7EB232C27E76}" type="presOf" srcId="{B74900AA-AB9B-4093-B912-FC08A62CE6E0}" destId="{E057A5C1-A98A-425D-9751-E22C139883E7}" srcOrd="0" destOrd="0" presId="urn:microsoft.com/office/officeart/2005/8/layout/vList2"/>
    <dgm:cxn modelId="{C21C778B-5C57-447E-9C03-85C8CFBA740E}" type="presParOf" srcId="{A2768948-08C6-4628-AF86-E5E400900D5C}" destId="{E057A5C1-A98A-425D-9751-E22C139883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4F5D834-8802-41B0-A456-B2BE317EDF89}">
      <dgm:prSet custT="1"/>
      <dgm:spPr/>
      <dgm:t>
        <a:bodyPr/>
        <a:lstStyle/>
        <a:p>
          <a:pPr algn="ctr" rtl="0"/>
          <a:r>
            <a:rPr lang="ru-RU" sz="2400" b="1" smtClean="0"/>
            <a:t>Склад металлопроката</a:t>
          </a:r>
          <a:endParaRPr lang="ru-RU" sz="2400" b="1" dirty="0"/>
        </a:p>
      </dgm:t>
    </dgm:pt>
    <dgm:pt modelId="{88411531-655E-44FE-81E1-60ADBDFEB7AE}" type="parTrans" cxnId="{11F5832B-9B58-4C83-B2EF-1BD68097FB8E}">
      <dgm:prSet/>
      <dgm:spPr/>
      <dgm:t>
        <a:bodyPr/>
        <a:lstStyle/>
        <a:p>
          <a:endParaRPr lang="ru-RU"/>
        </a:p>
      </dgm:t>
    </dgm:pt>
    <dgm:pt modelId="{1B803260-C9D3-47CF-A497-B68D13CC9EA6}" type="sibTrans" cxnId="{11F5832B-9B58-4C83-B2EF-1BD68097FB8E}">
      <dgm:prSet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1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1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1"/>
      <dgm:spPr/>
      <dgm:t>
        <a:bodyPr/>
        <a:lstStyle/>
        <a:p>
          <a:endParaRPr lang="ru-RU"/>
        </a:p>
      </dgm:t>
    </dgm:pt>
    <dgm:pt modelId="{CFC14727-3CD9-4025-9FC0-713EBE637885}" type="pres">
      <dgm:prSet presAssocID="{14F5D834-8802-41B0-A456-B2BE317EDF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2B67D-A953-44BE-9C61-09B0DE3EB31F}" type="pres">
      <dgm:prSet presAssocID="{14F5D834-8802-41B0-A456-B2BE317EDF89}" presName="accent_1" presStyleCnt="0"/>
      <dgm:spPr/>
      <dgm:t>
        <a:bodyPr/>
        <a:lstStyle/>
        <a:p>
          <a:endParaRPr lang="ru-RU"/>
        </a:p>
      </dgm:t>
    </dgm:pt>
    <dgm:pt modelId="{BD89CF47-FB6E-4CF2-B384-831DCDBCE402}" type="pres">
      <dgm:prSet presAssocID="{14F5D834-8802-41B0-A456-B2BE317EDF8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AC835E37-6B27-4B28-98A7-3F0FC43DD930}" type="presOf" srcId="{1B803260-C9D3-47CF-A497-B68D13CC9EA6}" destId="{64701DF3-59E0-4FE5-BFF7-F750F9644462}" srcOrd="0" destOrd="0" presId="urn:microsoft.com/office/officeart/2008/layout/VerticalCurvedList"/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D9C67DC4-AF03-4396-A24E-59B95C21B7CD}" type="presOf" srcId="{14F5D834-8802-41B0-A456-B2BE317EDF89}" destId="{CFC14727-3CD9-4025-9FC0-713EBE637885}" srcOrd="0" destOrd="0" presId="urn:microsoft.com/office/officeart/2008/layout/VerticalCurvedList"/>
    <dgm:cxn modelId="{11F5832B-9B58-4C83-B2EF-1BD68097FB8E}" srcId="{89538484-8611-41A5-AF82-2E2D99C18E08}" destId="{14F5D834-8802-41B0-A456-B2BE317EDF89}" srcOrd="0" destOrd="0" parTransId="{88411531-655E-44FE-81E1-60ADBDFEB7AE}" sibTransId="{1B803260-C9D3-47CF-A497-B68D13CC9EA6}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  <dgm:cxn modelId="{A8F9CA97-67C4-4AC0-9B33-31654F39E882}" type="presParOf" srcId="{76C5A25E-74D2-4DFA-AA1F-67C814F92095}" destId="{CFC14727-3CD9-4025-9FC0-713EBE637885}" srcOrd="1" destOrd="0" presId="urn:microsoft.com/office/officeart/2008/layout/VerticalCurvedList"/>
    <dgm:cxn modelId="{1CE198DE-AE9C-45A5-B132-26F244D601DD}" type="presParOf" srcId="{76C5A25E-74D2-4DFA-AA1F-67C814F92095}" destId="{E342B67D-A953-44BE-9C61-09B0DE3EB31F}" srcOrd="2" destOrd="0" presId="urn:microsoft.com/office/officeart/2008/layout/VerticalCurvedList"/>
    <dgm:cxn modelId="{DC045770-1C07-47B2-98CF-99F3DFFEF4B4}" type="presParOf" srcId="{E342B67D-A953-44BE-9C61-09B0DE3EB31F}" destId="{BD89CF47-FB6E-4CF2-B384-831DCDBCE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0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0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2566699-A156-4E26-B870-08D585E9A0A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EF4213C-3D5C-4087-AB50-DEDDEF9A96E4}">
      <dgm:prSet custT="1"/>
      <dgm:spPr/>
      <dgm:t>
        <a:bodyPr/>
        <a:lstStyle/>
        <a:p>
          <a:pPr rtl="0"/>
          <a:r>
            <a:rPr lang="ru-RU" sz="1300" baseline="0" dirty="0" smtClean="0"/>
            <a:t>Склад оснащен современными терминалами управления с сенсорными экранами и структурированным интерфейсом.</a:t>
          </a:r>
          <a:endParaRPr lang="ru-RU" sz="1300" dirty="0"/>
        </a:p>
      </dgm:t>
    </dgm:pt>
    <dgm:pt modelId="{3820A28D-C0B6-492D-8083-3560DAFCE0B9}" type="parTrans" cxnId="{A7AA9194-46AC-4F3F-AA75-E9B1D52D138F}">
      <dgm:prSet/>
      <dgm:spPr/>
      <dgm:t>
        <a:bodyPr/>
        <a:lstStyle/>
        <a:p>
          <a:endParaRPr lang="ru-RU"/>
        </a:p>
      </dgm:t>
    </dgm:pt>
    <dgm:pt modelId="{B55BD78E-CBC7-4B06-9F68-B7C32C010F33}" type="sibTrans" cxnId="{A7AA9194-46AC-4F3F-AA75-E9B1D52D138F}">
      <dgm:prSet/>
      <dgm:spPr/>
      <dgm:t>
        <a:bodyPr/>
        <a:lstStyle/>
        <a:p>
          <a:endParaRPr lang="ru-RU"/>
        </a:p>
      </dgm:t>
    </dgm:pt>
    <dgm:pt modelId="{C39342BB-6104-41B4-949E-2E944E1B4AE0}" type="pres">
      <dgm:prSet presAssocID="{E2566699-A156-4E26-B870-08D585E9A0A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07F7FD9-C788-417E-B520-4B68CE38631C}" type="pres">
      <dgm:prSet presAssocID="{DEF4213C-3D5C-4087-AB50-DEDDEF9A96E4}" presName="chaos" presStyleCnt="0"/>
      <dgm:spPr/>
      <dgm:t>
        <a:bodyPr/>
        <a:lstStyle/>
        <a:p>
          <a:endParaRPr lang="ru-RU"/>
        </a:p>
      </dgm:t>
    </dgm:pt>
    <dgm:pt modelId="{8E565FA9-9DDB-404E-9C59-592FECD96645}" type="pres">
      <dgm:prSet presAssocID="{DEF4213C-3D5C-4087-AB50-DEDDEF9A96E4}" presName="parTx1" presStyleLbl="revTx" presStyleIdx="0" presStyleCnt="1" custAng="0"/>
      <dgm:spPr/>
      <dgm:t>
        <a:bodyPr/>
        <a:lstStyle/>
        <a:p>
          <a:endParaRPr lang="ru-RU"/>
        </a:p>
      </dgm:t>
    </dgm:pt>
    <dgm:pt modelId="{2FD4620B-4644-416F-B511-A1723E3C10A5}" type="pres">
      <dgm:prSet presAssocID="{DEF4213C-3D5C-4087-AB50-DEDDEF9A96E4}" presName="c1" presStyleLbl="node1" presStyleIdx="0" presStyleCnt="18"/>
      <dgm:spPr/>
      <dgm:t>
        <a:bodyPr/>
        <a:lstStyle/>
        <a:p>
          <a:endParaRPr lang="ru-RU"/>
        </a:p>
      </dgm:t>
    </dgm:pt>
    <dgm:pt modelId="{3ECFD889-0643-47EE-9A79-D10E99BE3146}" type="pres">
      <dgm:prSet presAssocID="{DEF4213C-3D5C-4087-AB50-DEDDEF9A96E4}" presName="c2" presStyleLbl="node1" presStyleIdx="1" presStyleCnt="18"/>
      <dgm:spPr/>
      <dgm:t>
        <a:bodyPr/>
        <a:lstStyle/>
        <a:p>
          <a:endParaRPr lang="ru-RU"/>
        </a:p>
      </dgm:t>
    </dgm:pt>
    <dgm:pt modelId="{A2C382BC-1B47-4ADC-B632-B1F0E0CEA402}" type="pres">
      <dgm:prSet presAssocID="{DEF4213C-3D5C-4087-AB50-DEDDEF9A96E4}" presName="c3" presStyleLbl="node1" presStyleIdx="2" presStyleCnt="18"/>
      <dgm:spPr/>
      <dgm:t>
        <a:bodyPr/>
        <a:lstStyle/>
        <a:p>
          <a:endParaRPr lang="ru-RU"/>
        </a:p>
      </dgm:t>
    </dgm:pt>
    <dgm:pt modelId="{CA3692D9-7509-4826-8AE6-6D858012B5EE}" type="pres">
      <dgm:prSet presAssocID="{DEF4213C-3D5C-4087-AB50-DEDDEF9A96E4}" presName="c4" presStyleLbl="node1" presStyleIdx="3" presStyleCnt="18"/>
      <dgm:spPr/>
      <dgm:t>
        <a:bodyPr/>
        <a:lstStyle/>
        <a:p>
          <a:endParaRPr lang="ru-RU"/>
        </a:p>
      </dgm:t>
    </dgm:pt>
    <dgm:pt modelId="{397E7A01-5DEE-44E4-92C1-5F167D7845C3}" type="pres">
      <dgm:prSet presAssocID="{DEF4213C-3D5C-4087-AB50-DEDDEF9A96E4}" presName="c5" presStyleLbl="node1" presStyleIdx="4" presStyleCnt="18" custLinFactNeighborX="35276" custLinFactNeighborY="-34374"/>
      <dgm:spPr/>
      <dgm:t>
        <a:bodyPr/>
        <a:lstStyle/>
        <a:p>
          <a:endParaRPr lang="ru-RU"/>
        </a:p>
      </dgm:t>
    </dgm:pt>
    <dgm:pt modelId="{1984FD32-E64F-4CE2-8A6C-66E28B065BB2}" type="pres">
      <dgm:prSet presAssocID="{DEF4213C-3D5C-4087-AB50-DEDDEF9A96E4}" presName="c6" presStyleLbl="node1" presStyleIdx="5" presStyleCnt="18"/>
      <dgm:spPr/>
      <dgm:t>
        <a:bodyPr/>
        <a:lstStyle/>
        <a:p>
          <a:endParaRPr lang="ru-RU"/>
        </a:p>
      </dgm:t>
    </dgm:pt>
    <dgm:pt modelId="{00D41170-90C3-4A18-9CD5-CEE7E20E04BA}" type="pres">
      <dgm:prSet presAssocID="{DEF4213C-3D5C-4087-AB50-DEDDEF9A96E4}" presName="c7" presStyleLbl="node1" presStyleIdx="6" presStyleCnt="18"/>
      <dgm:spPr/>
      <dgm:t>
        <a:bodyPr/>
        <a:lstStyle/>
        <a:p>
          <a:endParaRPr lang="ru-RU"/>
        </a:p>
      </dgm:t>
    </dgm:pt>
    <dgm:pt modelId="{E0FA9F83-3438-4D87-9EA4-BBA5F5709FB0}" type="pres">
      <dgm:prSet presAssocID="{DEF4213C-3D5C-4087-AB50-DEDDEF9A96E4}" presName="c8" presStyleLbl="node1" presStyleIdx="7" presStyleCnt="18"/>
      <dgm:spPr/>
      <dgm:t>
        <a:bodyPr/>
        <a:lstStyle/>
        <a:p>
          <a:endParaRPr lang="ru-RU"/>
        </a:p>
      </dgm:t>
    </dgm:pt>
    <dgm:pt modelId="{182CC7F5-E8EA-4E48-B04D-EAFC74272955}" type="pres">
      <dgm:prSet presAssocID="{DEF4213C-3D5C-4087-AB50-DEDDEF9A96E4}" presName="c9" presStyleLbl="node1" presStyleIdx="8" presStyleCnt="18" custLinFactNeighborX="70981" custLinFactNeighborY="3688"/>
      <dgm:spPr/>
      <dgm:t>
        <a:bodyPr/>
        <a:lstStyle/>
        <a:p>
          <a:endParaRPr lang="ru-RU"/>
        </a:p>
      </dgm:t>
    </dgm:pt>
    <dgm:pt modelId="{7EDF8B27-7826-4E8F-A7DE-69B797A26C81}" type="pres">
      <dgm:prSet presAssocID="{DEF4213C-3D5C-4087-AB50-DEDDEF9A96E4}" presName="c10" presStyleLbl="node1" presStyleIdx="9" presStyleCnt="18" custLinFactNeighborX="5084" custLinFactNeighborY="-32545"/>
      <dgm:spPr/>
      <dgm:t>
        <a:bodyPr/>
        <a:lstStyle/>
        <a:p>
          <a:endParaRPr lang="ru-RU"/>
        </a:p>
      </dgm:t>
    </dgm:pt>
    <dgm:pt modelId="{AB4E3BB5-538F-4FA9-A9D8-597BB4DE25C6}" type="pres">
      <dgm:prSet presAssocID="{DEF4213C-3D5C-4087-AB50-DEDDEF9A96E4}" presName="c11" presStyleLbl="node1" presStyleIdx="10" presStyleCnt="18"/>
      <dgm:spPr/>
      <dgm:t>
        <a:bodyPr/>
        <a:lstStyle/>
        <a:p>
          <a:endParaRPr lang="ru-RU"/>
        </a:p>
      </dgm:t>
    </dgm:pt>
    <dgm:pt modelId="{68269FC8-9AC6-41E8-9074-E6C64EEA9C7E}" type="pres">
      <dgm:prSet presAssocID="{DEF4213C-3D5C-4087-AB50-DEDDEF9A96E4}" presName="c12" presStyleLbl="node1" presStyleIdx="11" presStyleCnt="18"/>
      <dgm:spPr/>
      <dgm:t>
        <a:bodyPr/>
        <a:lstStyle/>
        <a:p>
          <a:endParaRPr lang="ru-RU"/>
        </a:p>
      </dgm:t>
    </dgm:pt>
    <dgm:pt modelId="{40B959B7-6F84-4CAC-8E92-9C4AEB8960EE}" type="pres">
      <dgm:prSet presAssocID="{DEF4213C-3D5C-4087-AB50-DEDDEF9A96E4}" presName="c13" presStyleLbl="node1" presStyleIdx="12" presStyleCnt="18"/>
      <dgm:spPr/>
      <dgm:t>
        <a:bodyPr/>
        <a:lstStyle/>
        <a:p>
          <a:endParaRPr lang="ru-RU"/>
        </a:p>
      </dgm:t>
    </dgm:pt>
    <dgm:pt modelId="{9A7A43AC-E3BD-4C3B-9D9B-64651BBE307F}" type="pres">
      <dgm:prSet presAssocID="{DEF4213C-3D5C-4087-AB50-DEDDEF9A96E4}" presName="c14" presStyleLbl="node1" presStyleIdx="13" presStyleCnt="18"/>
      <dgm:spPr/>
      <dgm:t>
        <a:bodyPr/>
        <a:lstStyle/>
        <a:p>
          <a:endParaRPr lang="ru-RU"/>
        </a:p>
      </dgm:t>
    </dgm:pt>
    <dgm:pt modelId="{3B1C62F0-67A3-431A-9F6C-6BF12F7BC78A}" type="pres">
      <dgm:prSet presAssocID="{DEF4213C-3D5C-4087-AB50-DEDDEF9A96E4}" presName="c15" presStyleLbl="node1" presStyleIdx="14" presStyleCnt="18"/>
      <dgm:spPr/>
      <dgm:t>
        <a:bodyPr/>
        <a:lstStyle/>
        <a:p>
          <a:endParaRPr lang="ru-RU"/>
        </a:p>
      </dgm:t>
    </dgm:pt>
    <dgm:pt modelId="{AB43E539-E240-4D4D-952D-D4FC484830AF}" type="pres">
      <dgm:prSet presAssocID="{DEF4213C-3D5C-4087-AB50-DEDDEF9A96E4}" presName="c16" presStyleLbl="node1" presStyleIdx="15" presStyleCnt="18"/>
      <dgm:spPr/>
      <dgm:t>
        <a:bodyPr/>
        <a:lstStyle/>
        <a:p>
          <a:endParaRPr lang="ru-RU"/>
        </a:p>
      </dgm:t>
    </dgm:pt>
    <dgm:pt modelId="{A3CEE58C-EFF1-410D-9380-A2E20DAB26D6}" type="pres">
      <dgm:prSet presAssocID="{DEF4213C-3D5C-4087-AB50-DEDDEF9A96E4}" presName="c17" presStyleLbl="node1" presStyleIdx="16" presStyleCnt="18"/>
      <dgm:spPr/>
      <dgm:t>
        <a:bodyPr/>
        <a:lstStyle/>
        <a:p>
          <a:endParaRPr lang="ru-RU"/>
        </a:p>
      </dgm:t>
    </dgm:pt>
    <dgm:pt modelId="{AD642597-916D-410F-9061-1583E98BB306}" type="pres">
      <dgm:prSet presAssocID="{DEF4213C-3D5C-4087-AB50-DEDDEF9A96E4}" presName="c18" presStyleLbl="node1" presStyleIdx="17" presStyleCnt="18"/>
      <dgm:spPr/>
      <dgm:t>
        <a:bodyPr/>
        <a:lstStyle/>
        <a:p>
          <a:endParaRPr lang="ru-RU"/>
        </a:p>
      </dgm:t>
    </dgm:pt>
  </dgm:ptLst>
  <dgm:cxnLst>
    <dgm:cxn modelId="{3162FBA3-6E4A-4CC8-8151-807FF850ED1A}" type="presOf" srcId="{DEF4213C-3D5C-4087-AB50-DEDDEF9A96E4}" destId="{8E565FA9-9DDB-404E-9C59-592FECD96645}" srcOrd="0" destOrd="0" presId="urn:microsoft.com/office/officeart/2009/3/layout/RandomtoResultProcess"/>
    <dgm:cxn modelId="{C943FC2F-759C-464D-9DD1-9870108E52CF}" type="presOf" srcId="{E2566699-A156-4E26-B870-08D585E9A0A5}" destId="{C39342BB-6104-41B4-949E-2E944E1B4AE0}" srcOrd="0" destOrd="0" presId="urn:microsoft.com/office/officeart/2009/3/layout/RandomtoResultProcess"/>
    <dgm:cxn modelId="{A7AA9194-46AC-4F3F-AA75-E9B1D52D138F}" srcId="{E2566699-A156-4E26-B870-08D585E9A0A5}" destId="{DEF4213C-3D5C-4087-AB50-DEDDEF9A96E4}" srcOrd="0" destOrd="0" parTransId="{3820A28D-C0B6-492D-8083-3560DAFCE0B9}" sibTransId="{B55BD78E-CBC7-4B06-9F68-B7C32C010F33}"/>
    <dgm:cxn modelId="{5A6C8C90-649A-49FB-BB36-AE5B2BC8AFDE}" type="presParOf" srcId="{C39342BB-6104-41B4-949E-2E944E1B4AE0}" destId="{D07F7FD9-C788-417E-B520-4B68CE38631C}" srcOrd="0" destOrd="0" presId="urn:microsoft.com/office/officeart/2009/3/layout/RandomtoResultProcess"/>
    <dgm:cxn modelId="{CE70150A-670B-488B-838E-0DF985D88EA5}" type="presParOf" srcId="{D07F7FD9-C788-417E-B520-4B68CE38631C}" destId="{8E565FA9-9DDB-404E-9C59-592FECD96645}" srcOrd="0" destOrd="0" presId="urn:microsoft.com/office/officeart/2009/3/layout/RandomtoResultProcess"/>
    <dgm:cxn modelId="{835D1371-29AF-490A-A1DD-75A6BBEC6B99}" type="presParOf" srcId="{D07F7FD9-C788-417E-B520-4B68CE38631C}" destId="{2FD4620B-4644-416F-B511-A1723E3C10A5}" srcOrd="1" destOrd="0" presId="urn:microsoft.com/office/officeart/2009/3/layout/RandomtoResultProcess"/>
    <dgm:cxn modelId="{B22C02F5-E6AB-40B4-BBE1-8E2880E4D93F}" type="presParOf" srcId="{D07F7FD9-C788-417E-B520-4B68CE38631C}" destId="{3ECFD889-0643-47EE-9A79-D10E99BE3146}" srcOrd="2" destOrd="0" presId="urn:microsoft.com/office/officeart/2009/3/layout/RandomtoResultProcess"/>
    <dgm:cxn modelId="{78DCB127-4717-4E0F-9E61-2E3D3C2EB1BF}" type="presParOf" srcId="{D07F7FD9-C788-417E-B520-4B68CE38631C}" destId="{A2C382BC-1B47-4ADC-B632-B1F0E0CEA402}" srcOrd="3" destOrd="0" presId="urn:microsoft.com/office/officeart/2009/3/layout/RandomtoResultProcess"/>
    <dgm:cxn modelId="{5889E6B7-F083-4D74-B2E8-D45114E77B56}" type="presParOf" srcId="{D07F7FD9-C788-417E-B520-4B68CE38631C}" destId="{CA3692D9-7509-4826-8AE6-6D858012B5EE}" srcOrd="4" destOrd="0" presId="urn:microsoft.com/office/officeart/2009/3/layout/RandomtoResultProcess"/>
    <dgm:cxn modelId="{804686BA-3867-4D24-BFEC-D075782AA0F1}" type="presParOf" srcId="{D07F7FD9-C788-417E-B520-4B68CE38631C}" destId="{397E7A01-5DEE-44E4-92C1-5F167D7845C3}" srcOrd="5" destOrd="0" presId="urn:microsoft.com/office/officeart/2009/3/layout/RandomtoResultProcess"/>
    <dgm:cxn modelId="{B66FA9B4-78FB-4226-BA73-7D4D90922F16}" type="presParOf" srcId="{D07F7FD9-C788-417E-B520-4B68CE38631C}" destId="{1984FD32-E64F-4CE2-8A6C-66E28B065BB2}" srcOrd="6" destOrd="0" presId="urn:microsoft.com/office/officeart/2009/3/layout/RandomtoResultProcess"/>
    <dgm:cxn modelId="{058FA26C-1218-4078-BB7E-7160B68A4433}" type="presParOf" srcId="{D07F7FD9-C788-417E-B520-4B68CE38631C}" destId="{00D41170-90C3-4A18-9CD5-CEE7E20E04BA}" srcOrd="7" destOrd="0" presId="urn:microsoft.com/office/officeart/2009/3/layout/RandomtoResultProcess"/>
    <dgm:cxn modelId="{99D32E65-EF1D-4E9A-AE00-618C9AF6F552}" type="presParOf" srcId="{D07F7FD9-C788-417E-B520-4B68CE38631C}" destId="{E0FA9F83-3438-4D87-9EA4-BBA5F5709FB0}" srcOrd="8" destOrd="0" presId="urn:microsoft.com/office/officeart/2009/3/layout/RandomtoResultProcess"/>
    <dgm:cxn modelId="{4053478A-F357-4D7B-A23A-DA500229B50E}" type="presParOf" srcId="{D07F7FD9-C788-417E-B520-4B68CE38631C}" destId="{182CC7F5-E8EA-4E48-B04D-EAFC74272955}" srcOrd="9" destOrd="0" presId="urn:microsoft.com/office/officeart/2009/3/layout/RandomtoResultProcess"/>
    <dgm:cxn modelId="{60E589ED-3423-4806-AD25-4FC309BFE9FD}" type="presParOf" srcId="{D07F7FD9-C788-417E-B520-4B68CE38631C}" destId="{7EDF8B27-7826-4E8F-A7DE-69B797A26C81}" srcOrd="10" destOrd="0" presId="urn:microsoft.com/office/officeart/2009/3/layout/RandomtoResultProcess"/>
    <dgm:cxn modelId="{C272D2EA-0665-47F0-95FF-F147023F5414}" type="presParOf" srcId="{D07F7FD9-C788-417E-B520-4B68CE38631C}" destId="{AB4E3BB5-538F-4FA9-A9D8-597BB4DE25C6}" srcOrd="11" destOrd="0" presId="urn:microsoft.com/office/officeart/2009/3/layout/RandomtoResultProcess"/>
    <dgm:cxn modelId="{2671D53C-50B6-4A55-BB51-630E541C630A}" type="presParOf" srcId="{D07F7FD9-C788-417E-B520-4B68CE38631C}" destId="{68269FC8-9AC6-41E8-9074-E6C64EEA9C7E}" srcOrd="12" destOrd="0" presId="urn:microsoft.com/office/officeart/2009/3/layout/RandomtoResultProcess"/>
    <dgm:cxn modelId="{1036E37F-1FBE-4987-8004-9C685B0FEC10}" type="presParOf" srcId="{D07F7FD9-C788-417E-B520-4B68CE38631C}" destId="{40B959B7-6F84-4CAC-8E92-9C4AEB8960EE}" srcOrd="13" destOrd="0" presId="urn:microsoft.com/office/officeart/2009/3/layout/RandomtoResultProcess"/>
    <dgm:cxn modelId="{4CDEE67A-B7A9-42E1-90AF-7F2B203176A3}" type="presParOf" srcId="{D07F7FD9-C788-417E-B520-4B68CE38631C}" destId="{9A7A43AC-E3BD-4C3B-9D9B-64651BBE307F}" srcOrd="14" destOrd="0" presId="urn:microsoft.com/office/officeart/2009/3/layout/RandomtoResultProcess"/>
    <dgm:cxn modelId="{ADAA69BD-A378-4D72-833D-938A23079F5D}" type="presParOf" srcId="{D07F7FD9-C788-417E-B520-4B68CE38631C}" destId="{3B1C62F0-67A3-431A-9F6C-6BF12F7BC78A}" srcOrd="15" destOrd="0" presId="urn:microsoft.com/office/officeart/2009/3/layout/RandomtoResultProcess"/>
    <dgm:cxn modelId="{FBA08014-E81D-4EC0-AD77-CDA7DA6B3CE2}" type="presParOf" srcId="{D07F7FD9-C788-417E-B520-4B68CE38631C}" destId="{AB43E539-E240-4D4D-952D-D4FC484830AF}" srcOrd="16" destOrd="0" presId="urn:microsoft.com/office/officeart/2009/3/layout/RandomtoResultProcess"/>
    <dgm:cxn modelId="{EA303F2E-0B67-4FE9-9F6B-70C293634B35}" type="presParOf" srcId="{D07F7FD9-C788-417E-B520-4B68CE38631C}" destId="{A3CEE58C-EFF1-410D-9380-A2E20DAB26D6}" srcOrd="17" destOrd="0" presId="urn:microsoft.com/office/officeart/2009/3/layout/RandomtoResultProcess"/>
    <dgm:cxn modelId="{C64EEE5E-902E-4D4E-BAB7-43504969D1EA}" type="presParOf" srcId="{D07F7FD9-C788-417E-B520-4B68CE38631C}" destId="{AD642597-916D-410F-9061-1583E98BB306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4F5D834-8802-41B0-A456-B2BE317EDF89}">
      <dgm:prSet custT="1"/>
      <dgm:spPr/>
      <dgm:t>
        <a:bodyPr/>
        <a:lstStyle/>
        <a:p>
          <a:pPr algn="ctr" rtl="0"/>
          <a:r>
            <a:rPr lang="ru-RU" sz="2400" b="1" smtClean="0"/>
            <a:t>Склад металлопроката</a:t>
          </a:r>
          <a:endParaRPr lang="ru-RU" sz="2400" b="1" dirty="0"/>
        </a:p>
      </dgm:t>
    </dgm:pt>
    <dgm:pt modelId="{88411531-655E-44FE-81E1-60ADBDFEB7AE}" type="parTrans" cxnId="{11F5832B-9B58-4C83-B2EF-1BD68097FB8E}">
      <dgm:prSet/>
      <dgm:spPr/>
      <dgm:t>
        <a:bodyPr/>
        <a:lstStyle/>
        <a:p>
          <a:endParaRPr lang="ru-RU"/>
        </a:p>
      </dgm:t>
    </dgm:pt>
    <dgm:pt modelId="{1B803260-C9D3-47CF-A497-B68D13CC9EA6}" type="sibTrans" cxnId="{11F5832B-9B58-4C83-B2EF-1BD68097FB8E}">
      <dgm:prSet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1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1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1"/>
      <dgm:spPr/>
      <dgm:t>
        <a:bodyPr/>
        <a:lstStyle/>
        <a:p>
          <a:endParaRPr lang="ru-RU"/>
        </a:p>
      </dgm:t>
    </dgm:pt>
    <dgm:pt modelId="{CFC14727-3CD9-4025-9FC0-713EBE637885}" type="pres">
      <dgm:prSet presAssocID="{14F5D834-8802-41B0-A456-B2BE317EDF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2B67D-A953-44BE-9C61-09B0DE3EB31F}" type="pres">
      <dgm:prSet presAssocID="{14F5D834-8802-41B0-A456-B2BE317EDF89}" presName="accent_1" presStyleCnt="0"/>
      <dgm:spPr/>
      <dgm:t>
        <a:bodyPr/>
        <a:lstStyle/>
        <a:p>
          <a:endParaRPr lang="ru-RU"/>
        </a:p>
      </dgm:t>
    </dgm:pt>
    <dgm:pt modelId="{BD89CF47-FB6E-4CF2-B384-831DCDBCE402}" type="pres">
      <dgm:prSet presAssocID="{14F5D834-8802-41B0-A456-B2BE317EDF8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AC835E37-6B27-4B28-98A7-3F0FC43DD930}" type="presOf" srcId="{1B803260-C9D3-47CF-A497-B68D13CC9EA6}" destId="{64701DF3-59E0-4FE5-BFF7-F750F9644462}" srcOrd="0" destOrd="0" presId="urn:microsoft.com/office/officeart/2008/layout/VerticalCurvedList"/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D9C67DC4-AF03-4396-A24E-59B95C21B7CD}" type="presOf" srcId="{14F5D834-8802-41B0-A456-B2BE317EDF89}" destId="{CFC14727-3CD9-4025-9FC0-713EBE637885}" srcOrd="0" destOrd="0" presId="urn:microsoft.com/office/officeart/2008/layout/VerticalCurvedList"/>
    <dgm:cxn modelId="{11F5832B-9B58-4C83-B2EF-1BD68097FB8E}" srcId="{89538484-8611-41A5-AF82-2E2D99C18E08}" destId="{14F5D834-8802-41B0-A456-B2BE317EDF89}" srcOrd="0" destOrd="0" parTransId="{88411531-655E-44FE-81E1-60ADBDFEB7AE}" sibTransId="{1B803260-C9D3-47CF-A497-B68D13CC9EA6}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  <dgm:cxn modelId="{A8F9CA97-67C4-4AC0-9B33-31654F39E882}" type="presParOf" srcId="{76C5A25E-74D2-4DFA-AA1F-67C814F92095}" destId="{CFC14727-3CD9-4025-9FC0-713EBE637885}" srcOrd="1" destOrd="0" presId="urn:microsoft.com/office/officeart/2008/layout/VerticalCurvedList"/>
    <dgm:cxn modelId="{1CE198DE-AE9C-45A5-B132-26F244D601DD}" type="presParOf" srcId="{76C5A25E-74D2-4DFA-AA1F-67C814F92095}" destId="{E342B67D-A953-44BE-9C61-09B0DE3EB31F}" srcOrd="2" destOrd="0" presId="urn:microsoft.com/office/officeart/2008/layout/VerticalCurvedList"/>
    <dgm:cxn modelId="{DC045770-1C07-47B2-98CF-99F3DFFEF4B4}" type="presParOf" srcId="{E342B67D-A953-44BE-9C61-09B0DE3EB31F}" destId="{BD89CF47-FB6E-4CF2-B384-831DCDBCE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E2114ED-5595-4350-A1C3-3FCE88BD03E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654C8EE-B868-40DD-AEAD-9A1B5BAF0D53}">
      <dgm:prSet/>
      <dgm:spPr/>
      <dgm:t>
        <a:bodyPr/>
        <a:lstStyle/>
        <a:p>
          <a:pPr rtl="0"/>
          <a:r>
            <a:rPr lang="ru-RU" b="1" baseline="0" dirty="0" smtClean="0"/>
            <a:t>Программное обеспечение терминала</a:t>
          </a:r>
          <a:r>
            <a:rPr lang="ru-RU" baseline="0" dirty="0" smtClean="0"/>
            <a:t>, </a:t>
          </a:r>
          <a:r>
            <a:rPr lang="ru-RU" b="1" baseline="0" dirty="0" smtClean="0">
              <a:solidFill>
                <a:srgbClr val="FF7927"/>
              </a:solidFill>
            </a:rPr>
            <a:t>позволит произвести необходимые операции: </a:t>
          </a:r>
          <a:endParaRPr lang="ru-RU" dirty="0">
            <a:solidFill>
              <a:srgbClr val="FF7927"/>
            </a:solidFill>
          </a:endParaRPr>
        </a:p>
      </dgm:t>
    </dgm:pt>
    <dgm:pt modelId="{9C4937C6-BD70-419D-8254-6E5238EB52F2}" type="parTrans" cxnId="{E4B44CAF-7809-4B75-BE8D-654A6B240F61}">
      <dgm:prSet/>
      <dgm:spPr/>
      <dgm:t>
        <a:bodyPr/>
        <a:lstStyle/>
        <a:p>
          <a:endParaRPr lang="ru-RU"/>
        </a:p>
      </dgm:t>
    </dgm:pt>
    <dgm:pt modelId="{A4F8E75C-6C7D-4426-8AFC-5826A11A2353}" type="sibTrans" cxnId="{E4B44CAF-7809-4B75-BE8D-654A6B240F61}">
      <dgm:prSet/>
      <dgm:spPr/>
      <dgm:t>
        <a:bodyPr/>
        <a:lstStyle/>
        <a:p>
          <a:endParaRPr lang="ru-RU"/>
        </a:p>
      </dgm:t>
    </dgm:pt>
    <dgm:pt modelId="{EED2824E-6B9A-4718-B13E-C0D9135C790E}" type="pres">
      <dgm:prSet presAssocID="{0E2114ED-5595-4350-A1C3-3FCE88BD03E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2833B46-A93C-400C-AC4F-21A316CBB3AC}" type="pres">
      <dgm:prSet presAssocID="{A654C8EE-B868-40DD-AEAD-9A1B5BAF0D53}" presName="thickLine" presStyleLbl="alignNode1" presStyleIdx="0" presStyleCnt="1"/>
      <dgm:spPr/>
    </dgm:pt>
    <dgm:pt modelId="{1C88DD0B-839D-42EA-8CE2-A2F3DC95DCC7}" type="pres">
      <dgm:prSet presAssocID="{A654C8EE-B868-40DD-AEAD-9A1B5BAF0D53}" presName="horz1" presStyleCnt="0"/>
      <dgm:spPr/>
    </dgm:pt>
    <dgm:pt modelId="{66F1EE20-E672-497E-B12C-40A88CED4338}" type="pres">
      <dgm:prSet presAssocID="{A654C8EE-B868-40DD-AEAD-9A1B5BAF0D53}" presName="tx1" presStyleLbl="revTx" presStyleIdx="0" presStyleCnt="1"/>
      <dgm:spPr/>
      <dgm:t>
        <a:bodyPr/>
        <a:lstStyle/>
        <a:p>
          <a:endParaRPr lang="ru-RU"/>
        </a:p>
      </dgm:t>
    </dgm:pt>
    <dgm:pt modelId="{8A29A1C5-BE02-4CBB-89C5-A4DC08200715}" type="pres">
      <dgm:prSet presAssocID="{A654C8EE-B868-40DD-AEAD-9A1B5BAF0D53}" presName="vert1" presStyleCnt="0"/>
      <dgm:spPr/>
    </dgm:pt>
  </dgm:ptLst>
  <dgm:cxnLst>
    <dgm:cxn modelId="{28D0D843-2F05-4111-976A-600760C58A77}" type="presOf" srcId="{0E2114ED-5595-4350-A1C3-3FCE88BD03E5}" destId="{EED2824E-6B9A-4718-B13E-C0D9135C790E}" srcOrd="0" destOrd="0" presId="urn:microsoft.com/office/officeart/2008/layout/LinedList"/>
    <dgm:cxn modelId="{D847B4AA-125B-4C62-A9B1-6F3B5DDFA82D}" type="presOf" srcId="{A654C8EE-B868-40DD-AEAD-9A1B5BAF0D53}" destId="{66F1EE20-E672-497E-B12C-40A88CED4338}" srcOrd="0" destOrd="0" presId="urn:microsoft.com/office/officeart/2008/layout/LinedList"/>
    <dgm:cxn modelId="{E4B44CAF-7809-4B75-BE8D-654A6B240F61}" srcId="{0E2114ED-5595-4350-A1C3-3FCE88BD03E5}" destId="{A654C8EE-B868-40DD-AEAD-9A1B5BAF0D53}" srcOrd="0" destOrd="0" parTransId="{9C4937C6-BD70-419D-8254-6E5238EB52F2}" sibTransId="{A4F8E75C-6C7D-4426-8AFC-5826A11A2353}"/>
    <dgm:cxn modelId="{59D341A1-F558-4109-9B2F-30237D5C9A38}" type="presParOf" srcId="{EED2824E-6B9A-4718-B13E-C0D9135C790E}" destId="{52833B46-A93C-400C-AC4F-21A316CBB3AC}" srcOrd="0" destOrd="0" presId="urn:microsoft.com/office/officeart/2008/layout/LinedList"/>
    <dgm:cxn modelId="{DF005616-7109-4D80-AD9D-DE47AEA55BE8}" type="presParOf" srcId="{EED2824E-6B9A-4718-B13E-C0D9135C790E}" destId="{1C88DD0B-839D-42EA-8CE2-A2F3DC95DCC7}" srcOrd="1" destOrd="0" presId="urn:microsoft.com/office/officeart/2008/layout/LinedList"/>
    <dgm:cxn modelId="{41AFEA49-2676-4646-9A53-F9B170ECDCFD}" type="presParOf" srcId="{1C88DD0B-839D-42EA-8CE2-A2F3DC95DCC7}" destId="{66F1EE20-E672-497E-B12C-40A88CED4338}" srcOrd="0" destOrd="0" presId="urn:microsoft.com/office/officeart/2008/layout/LinedList"/>
    <dgm:cxn modelId="{923495C7-B2E1-480E-969E-D21099E1AAE2}" type="presParOf" srcId="{1C88DD0B-839D-42EA-8CE2-A2F3DC95DCC7}" destId="{8A29A1C5-BE02-4CBB-89C5-A4DC082007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4F5D834-8802-41B0-A456-B2BE317EDF89}">
      <dgm:prSet custT="1"/>
      <dgm:spPr/>
      <dgm:t>
        <a:bodyPr/>
        <a:lstStyle/>
        <a:p>
          <a:pPr algn="ctr" rtl="0"/>
          <a:r>
            <a:rPr lang="ru-RU" sz="2400" b="1" smtClean="0"/>
            <a:t>Склад металлопроката</a:t>
          </a:r>
          <a:endParaRPr lang="ru-RU" sz="2400" b="1" dirty="0"/>
        </a:p>
      </dgm:t>
    </dgm:pt>
    <dgm:pt modelId="{88411531-655E-44FE-81E1-60ADBDFEB7AE}" type="parTrans" cxnId="{11F5832B-9B58-4C83-B2EF-1BD68097FB8E}">
      <dgm:prSet/>
      <dgm:spPr/>
      <dgm:t>
        <a:bodyPr/>
        <a:lstStyle/>
        <a:p>
          <a:endParaRPr lang="ru-RU"/>
        </a:p>
      </dgm:t>
    </dgm:pt>
    <dgm:pt modelId="{1B803260-C9D3-47CF-A497-B68D13CC9EA6}" type="sibTrans" cxnId="{11F5832B-9B58-4C83-B2EF-1BD68097FB8E}">
      <dgm:prSet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1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1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1"/>
      <dgm:spPr/>
      <dgm:t>
        <a:bodyPr/>
        <a:lstStyle/>
        <a:p>
          <a:endParaRPr lang="ru-RU"/>
        </a:p>
      </dgm:t>
    </dgm:pt>
    <dgm:pt modelId="{CFC14727-3CD9-4025-9FC0-713EBE637885}" type="pres">
      <dgm:prSet presAssocID="{14F5D834-8802-41B0-A456-B2BE317EDF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2B67D-A953-44BE-9C61-09B0DE3EB31F}" type="pres">
      <dgm:prSet presAssocID="{14F5D834-8802-41B0-A456-B2BE317EDF89}" presName="accent_1" presStyleCnt="0"/>
      <dgm:spPr/>
      <dgm:t>
        <a:bodyPr/>
        <a:lstStyle/>
        <a:p>
          <a:endParaRPr lang="ru-RU"/>
        </a:p>
      </dgm:t>
    </dgm:pt>
    <dgm:pt modelId="{BD89CF47-FB6E-4CF2-B384-831DCDBCE402}" type="pres">
      <dgm:prSet presAssocID="{14F5D834-8802-41B0-A456-B2BE317EDF8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AC835E37-6B27-4B28-98A7-3F0FC43DD930}" type="presOf" srcId="{1B803260-C9D3-47CF-A497-B68D13CC9EA6}" destId="{64701DF3-59E0-4FE5-BFF7-F750F9644462}" srcOrd="0" destOrd="0" presId="urn:microsoft.com/office/officeart/2008/layout/VerticalCurvedList"/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D9C67DC4-AF03-4396-A24E-59B95C21B7CD}" type="presOf" srcId="{14F5D834-8802-41B0-A456-B2BE317EDF89}" destId="{CFC14727-3CD9-4025-9FC0-713EBE637885}" srcOrd="0" destOrd="0" presId="urn:microsoft.com/office/officeart/2008/layout/VerticalCurvedList"/>
    <dgm:cxn modelId="{11F5832B-9B58-4C83-B2EF-1BD68097FB8E}" srcId="{89538484-8611-41A5-AF82-2E2D99C18E08}" destId="{14F5D834-8802-41B0-A456-B2BE317EDF89}" srcOrd="0" destOrd="0" parTransId="{88411531-655E-44FE-81E1-60ADBDFEB7AE}" sibTransId="{1B803260-C9D3-47CF-A497-B68D13CC9EA6}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  <dgm:cxn modelId="{A8F9CA97-67C4-4AC0-9B33-31654F39E882}" type="presParOf" srcId="{76C5A25E-74D2-4DFA-AA1F-67C814F92095}" destId="{CFC14727-3CD9-4025-9FC0-713EBE637885}" srcOrd="1" destOrd="0" presId="urn:microsoft.com/office/officeart/2008/layout/VerticalCurvedList"/>
    <dgm:cxn modelId="{1CE198DE-AE9C-45A5-B132-26F244D601DD}" type="presParOf" srcId="{76C5A25E-74D2-4DFA-AA1F-67C814F92095}" destId="{E342B67D-A953-44BE-9C61-09B0DE3EB31F}" srcOrd="2" destOrd="0" presId="urn:microsoft.com/office/officeart/2008/layout/VerticalCurvedList"/>
    <dgm:cxn modelId="{DC045770-1C07-47B2-98CF-99F3DFFEF4B4}" type="presParOf" srcId="{E342B67D-A953-44BE-9C61-09B0DE3EB31F}" destId="{BD89CF47-FB6E-4CF2-B384-831DCDBCE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9CF0FF3-DC4A-44FA-975A-6344B9CFC31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3_1" csCatId="accent3" phldr="1"/>
      <dgm:spPr/>
    </dgm:pt>
    <dgm:pt modelId="{59DC56AF-51AC-402F-88D0-54227AE5A43B}">
      <dgm:prSet phldrT="[Текст]" custT="1"/>
      <dgm:spPr/>
      <dgm:t>
        <a:bodyPr/>
        <a:lstStyle/>
        <a:p>
          <a:pPr algn="ctr"/>
          <a:r>
            <a:rPr lang="ru-RU" sz="900" dirty="0" smtClean="0"/>
            <a:t>Общая иллюстрация создания зон с разным уровнем опасности при работе с роботизированным оборудованием</a:t>
          </a:r>
          <a:endParaRPr lang="ru-RU" sz="900" dirty="0"/>
        </a:p>
      </dgm:t>
    </dgm:pt>
    <dgm:pt modelId="{A4C5AC19-D137-4CBE-BF14-50EB10512852}" type="parTrans" cxnId="{DE0F6E65-1407-422E-9F19-31CF54C4404B}">
      <dgm:prSet/>
      <dgm:spPr/>
      <dgm:t>
        <a:bodyPr/>
        <a:lstStyle/>
        <a:p>
          <a:endParaRPr lang="ru-RU"/>
        </a:p>
      </dgm:t>
    </dgm:pt>
    <dgm:pt modelId="{6D30DEE6-47D0-45DF-AD8E-E6F54E2DC9B0}" type="sibTrans" cxnId="{DE0F6E65-1407-422E-9F19-31CF54C4404B}">
      <dgm:prSet/>
      <dgm:spPr/>
      <dgm:t>
        <a:bodyPr/>
        <a:lstStyle/>
        <a:p>
          <a:endParaRPr lang="ru-RU"/>
        </a:p>
      </dgm:t>
    </dgm:pt>
    <dgm:pt modelId="{3C44FC7B-D477-470A-A252-091D28E7682C}" type="pres">
      <dgm:prSet presAssocID="{59CF0FF3-DC4A-44FA-975A-6344B9CFC319}" presName="Name0" presStyleCnt="0">
        <dgm:presLayoutVars>
          <dgm:chMax/>
          <dgm:chPref/>
          <dgm:dir/>
          <dgm:animLvl val="lvl"/>
        </dgm:presLayoutVars>
      </dgm:prSet>
      <dgm:spPr/>
    </dgm:pt>
    <dgm:pt modelId="{98B7619A-EBD7-41A9-93BC-21140E4E7540}" type="pres">
      <dgm:prSet presAssocID="{59DC56AF-51AC-402F-88D0-54227AE5A43B}" presName="composite" presStyleCnt="0"/>
      <dgm:spPr/>
    </dgm:pt>
    <dgm:pt modelId="{0EAA67E6-12F8-40FB-9589-3B7686CFB799}" type="pres">
      <dgm:prSet presAssocID="{59DC56AF-51AC-402F-88D0-54227AE5A43B}" presName="ParentAccentShape" presStyleLbl="trBgShp" presStyleIdx="0" presStyleCnt="1" custScaleX="118504" custScaleY="118706" custLinFactNeighborX="-14879" custLinFactNeighborY="24695"/>
      <dgm:spPr/>
      <dgm:t>
        <a:bodyPr/>
        <a:lstStyle/>
        <a:p>
          <a:endParaRPr lang="ru-RU"/>
        </a:p>
      </dgm:t>
    </dgm:pt>
    <dgm:pt modelId="{29E83A52-69B4-4E60-875D-FB064A9AF093}" type="pres">
      <dgm:prSet presAssocID="{59DC56AF-51AC-402F-88D0-54227AE5A43B}" presName="ParentText" presStyleLbl="revTx" presStyleIdx="0" presStyleCnt="2" custScaleX="119800" custScaleY="192781" custLinFactNeighborX="-4199" custLinFactNeighborY="477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703D8-72A4-4BB9-9452-02947349B3E2}" type="pres">
      <dgm:prSet presAssocID="{59DC56AF-51AC-402F-88D0-54227AE5A43B}" presName="ChildText" presStyleLbl="revTx" presStyleIdx="1" presStyleCnt="2">
        <dgm:presLayoutVars>
          <dgm:chMax val="0"/>
          <dgm:chPref val="0"/>
        </dgm:presLayoutVars>
      </dgm:prSet>
      <dgm:spPr/>
    </dgm:pt>
    <dgm:pt modelId="{93469AE3-5FD0-4BE6-B7DD-34639006C159}" type="pres">
      <dgm:prSet presAssocID="{59DC56AF-51AC-402F-88D0-54227AE5A43B}" presName="ChildAccentShape" presStyleLbl="trBgShp" presStyleIdx="0" presStyleCnt="1"/>
      <dgm:spPr/>
    </dgm:pt>
    <dgm:pt modelId="{1269D116-0E97-47D1-AFFE-6F2A986FDB58}" type="pres">
      <dgm:prSet presAssocID="{59DC56AF-51AC-402F-88D0-54227AE5A43B}" presName="Image" presStyleLbl="alignImgPlace1" presStyleIdx="0" presStyleCnt="1" custScaleX="105139" custScaleY="103200" custLinFactNeighborX="-11076" custLinFactNeighborY="-447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F7EEC890-89E3-484B-A458-1EEE55790B77}" type="presOf" srcId="{59CF0FF3-DC4A-44FA-975A-6344B9CFC319}" destId="{3C44FC7B-D477-470A-A252-091D28E7682C}" srcOrd="0" destOrd="0" presId="urn:microsoft.com/office/officeart/2009/3/layout/SnapshotPictureList"/>
    <dgm:cxn modelId="{DE0F6E65-1407-422E-9F19-31CF54C4404B}" srcId="{59CF0FF3-DC4A-44FA-975A-6344B9CFC319}" destId="{59DC56AF-51AC-402F-88D0-54227AE5A43B}" srcOrd="0" destOrd="0" parTransId="{A4C5AC19-D137-4CBE-BF14-50EB10512852}" sibTransId="{6D30DEE6-47D0-45DF-AD8E-E6F54E2DC9B0}"/>
    <dgm:cxn modelId="{FABD9639-E4F8-46BC-B85D-BD3949EEC6BA}" type="presOf" srcId="{59DC56AF-51AC-402F-88D0-54227AE5A43B}" destId="{29E83A52-69B4-4E60-875D-FB064A9AF093}" srcOrd="0" destOrd="0" presId="urn:microsoft.com/office/officeart/2009/3/layout/SnapshotPictureList"/>
    <dgm:cxn modelId="{E67B6A03-DF6D-4D55-839B-85AD741ABD07}" type="presParOf" srcId="{3C44FC7B-D477-470A-A252-091D28E7682C}" destId="{98B7619A-EBD7-41A9-93BC-21140E4E7540}" srcOrd="0" destOrd="0" presId="urn:microsoft.com/office/officeart/2009/3/layout/SnapshotPictureList"/>
    <dgm:cxn modelId="{BF0E33DB-4E9C-4C91-80DF-20BB04D89495}" type="presParOf" srcId="{98B7619A-EBD7-41A9-93BC-21140E4E7540}" destId="{0EAA67E6-12F8-40FB-9589-3B7686CFB799}" srcOrd="0" destOrd="0" presId="urn:microsoft.com/office/officeart/2009/3/layout/SnapshotPictureList"/>
    <dgm:cxn modelId="{B40CB974-F03F-40AB-BCB4-39B2EFC8FDC0}" type="presParOf" srcId="{98B7619A-EBD7-41A9-93BC-21140E4E7540}" destId="{29E83A52-69B4-4E60-875D-FB064A9AF093}" srcOrd="1" destOrd="0" presId="urn:microsoft.com/office/officeart/2009/3/layout/SnapshotPictureList"/>
    <dgm:cxn modelId="{AC41DC45-AD75-4FEB-BFAB-DF28DBEFEE64}" type="presParOf" srcId="{98B7619A-EBD7-41A9-93BC-21140E4E7540}" destId="{B4D703D8-72A4-4BB9-9452-02947349B3E2}" srcOrd="2" destOrd="0" presId="urn:microsoft.com/office/officeart/2009/3/layout/SnapshotPictureList"/>
    <dgm:cxn modelId="{C5C60CBC-DB59-4CBE-9F51-30DD04A2A52E}" type="presParOf" srcId="{98B7619A-EBD7-41A9-93BC-21140E4E7540}" destId="{93469AE3-5FD0-4BE6-B7DD-34639006C159}" srcOrd="3" destOrd="0" presId="urn:microsoft.com/office/officeart/2009/3/layout/SnapshotPictureList"/>
    <dgm:cxn modelId="{7E1805AC-4505-49E1-9FFA-B0E531AE335F}" type="presParOf" srcId="{98B7619A-EBD7-41A9-93BC-21140E4E7540}" destId="{1269D116-0E97-47D1-AFFE-6F2A986FDB5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C967023-AFCD-4273-A513-A1B6F77C4AA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3_1" csCatId="accent3" phldr="1"/>
      <dgm:spPr/>
    </dgm:pt>
    <dgm:pt modelId="{3CA7922D-5F77-4591-8B08-277A368005EC}">
      <dgm:prSet phldrT="[Текст]"/>
      <dgm:spPr/>
      <dgm:t>
        <a:bodyPr/>
        <a:lstStyle/>
        <a:p>
          <a:pPr algn="ctr"/>
          <a:r>
            <a:rPr lang="ru-RU" dirty="0" smtClean="0"/>
            <a:t>Принцип технологии, заложенной в основу лазерных сканеров безопасности</a:t>
          </a:r>
          <a:endParaRPr lang="ru-RU" dirty="0"/>
        </a:p>
      </dgm:t>
    </dgm:pt>
    <dgm:pt modelId="{12BC9694-2063-4F25-93C1-4C88BAB1291C}" type="parTrans" cxnId="{2F03F3CC-1792-40C8-B771-629594BA3A59}">
      <dgm:prSet/>
      <dgm:spPr/>
      <dgm:t>
        <a:bodyPr/>
        <a:lstStyle/>
        <a:p>
          <a:endParaRPr lang="ru-RU"/>
        </a:p>
      </dgm:t>
    </dgm:pt>
    <dgm:pt modelId="{E5735126-5C7F-4875-9A64-CA6C3FF8A530}" type="sibTrans" cxnId="{2F03F3CC-1792-40C8-B771-629594BA3A59}">
      <dgm:prSet/>
      <dgm:spPr/>
      <dgm:t>
        <a:bodyPr/>
        <a:lstStyle/>
        <a:p>
          <a:endParaRPr lang="ru-RU"/>
        </a:p>
      </dgm:t>
    </dgm:pt>
    <dgm:pt modelId="{76632F25-4256-4FF0-B711-F46B8E385DF6}" type="pres">
      <dgm:prSet presAssocID="{AC967023-AFCD-4273-A513-A1B6F77C4AA6}" presName="Name0" presStyleCnt="0">
        <dgm:presLayoutVars>
          <dgm:chMax/>
          <dgm:chPref/>
          <dgm:dir/>
          <dgm:animLvl val="lvl"/>
        </dgm:presLayoutVars>
      </dgm:prSet>
      <dgm:spPr/>
    </dgm:pt>
    <dgm:pt modelId="{62D5A1CB-B2A7-41F0-A3AA-36E7821F2D28}" type="pres">
      <dgm:prSet presAssocID="{3CA7922D-5F77-4591-8B08-277A368005EC}" presName="composite" presStyleCnt="0"/>
      <dgm:spPr/>
    </dgm:pt>
    <dgm:pt modelId="{E96300D2-F148-4827-96E4-116095405728}" type="pres">
      <dgm:prSet presAssocID="{3CA7922D-5F77-4591-8B08-277A368005EC}" presName="ParentAccentShape" presStyleLbl="trBgShp" presStyleIdx="0" presStyleCnt="1" custScaleX="200276" custScaleY="197226" custLinFactNeighborX="1636" custLinFactNeighborY="-22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F93E59-AEF5-4EB4-A358-983CC441A55B}" type="pres">
      <dgm:prSet presAssocID="{3CA7922D-5F77-4591-8B08-277A368005EC}" presName="ParentText" presStyleLbl="revTx" presStyleIdx="0" presStyleCnt="2" custScaleX="163198" custScaleY="175618" custLinFactY="100000" custLinFactNeighborX="-3551" custLinFactNeighborY="1419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5E73F-2CDF-42F7-850D-271615A00DAF}" type="pres">
      <dgm:prSet presAssocID="{3CA7922D-5F77-4591-8B08-277A368005EC}" presName="ChildText" presStyleLbl="revTx" presStyleIdx="1" presStyleCnt="2">
        <dgm:presLayoutVars>
          <dgm:chMax val="0"/>
          <dgm:chPref val="0"/>
        </dgm:presLayoutVars>
      </dgm:prSet>
      <dgm:spPr/>
    </dgm:pt>
    <dgm:pt modelId="{23D709AA-F0A4-482D-A78D-BEA0162D14D4}" type="pres">
      <dgm:prSet presAssocID="{3CA7922D-5F77-4591-8B08-277A368005EC}" presName="ChildAccentShape" presStyleLbl="trBgShp" presStyleIdx="0" presStyleCnt="1"/>
      <dgm:spPr/>
    </dgm:pt>
    <dgm:pt modelId="{FFDC4486-C3E6-45F6-B4B7-1346FD424014}" type="pres">
      <dgm:prSet presAssocID="{3CA7922D-5F77-4591-8B08-277A368005EC}" presName="Image" presStyleLbl="alignImgPlace1" presStyleIdx="0" presStyleCnt="1" custScaleX="163863" custScaleY="160992" custLinFactNeighborX="-1291" custLinFactNeighborY="-135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</dgm:ptLst>
  <dgm:cxnLst>
    <dgm:cxn modelId="{C3A0F61D-E2A4-4FA4-9188-A4CDDC51DBF5}" type="presOf" srcId="{AC967023-AFCD-4273-A513-A1B6F77C4AA6}" destId="{76632F25-4256-4FF0-B711-F46B8E385DF6}" srcOrd="0" destOrd="0" presId="urn:microsoft.com/office/officeart/2009/3/layout/SnapshotPictureList"/>
    <dgm:cxn modelId="{AE85F256-EF92-44FE-B763-A82BF03679AE}" type="presOf" srcId="{3CA7922D-5F77-4591-8B08-277A368005EC}" destId="{AFF93E59-AEF5-4EB4-A358-983CC441A55B}" srcOrd="0" destOrd="0" presId="urn:microsoft.com/office/officeart/2009/3/layout/SnapshotPictureList"/>
    <dgm:cxn modelId="{2F03F3CC-1792-40C8-B771-629594BA3A59}" srcId="{AC967023-AFCD-4273-A513-A1B6F77C4AA6}" destId="{3CA7922D-5F77-4591-8B08-277A368005EC}" srcOrd="0" destOrd="0" parTransId="{12BC9694-2063-4F25-93C1-4C88BAB1291C}" sibTransId="{E5735126-5C7F-4875-9A64-CA6C3FF8A530}"/>
    <dgm:cxn modelId="{98856113-050B-4186-820C-4E6011A52616}" type="presParOf" srcId="{76632F25-4256-4FF0-B711-F46B8E385DF6}" destId="{62D5A1CB-B2A7-41F0-A3AA-36E7821F2D28}" srcOrd="0" destOrd="0" presId="urn:microsoft.com/office/officeart/2009/3/layout/SnapshotPictureList"/>
    <dgm:cxn modelId="{29EF7F4E-05A0-43E0-B47C-1CFB96CD54D2}" type="presParOf" srcId="{62D5A1CB-B2A7-41F0-A3AA-36E7821F2D28}" destId="{E96300D2-F148-4827-96E4-116095405728}" srcOrd="0" destOrd="0" presId="urn:microsoft.com/office/officeart/2009/3/layout/SnapshotPictureList"/>
    <dgm:cxn modelId="{1F964A88-7875-455E-B1FF-BDA5C3396E45}" type="presParOf" srcId="{62D5A1CB-B2A7-41F0-A3AA-36E7821F2D28}" destId="{AFF93E59-AEF5-4EB4-A358-983CC441A55B}" srcOrd="1" destOrd="0" presId="urn:microsoft.com/office/officeart/2009/3/layout/SnapshotPictureList"/>
    <dgm:cxn modelId="{0987D976-8BBC-4319-9C2A-DA96798C3B6A}" type="presParOf" srcId="{62D5A1CB-B2A7-41F0-A3AA-36E7821F2D28}" destId="{F345E73F-2CDF-42F7-850D-271615A00DAF}" srcOrd="2" destOrd="0" presId="urn:microsoft.com/office/officeart/2009/3/layout/SnapshotPictureList"/>
    <dgm:cxn modelId="{6094724C-0539-45A4-8543-9A47B74B557B}" type="presParOf" srcId="{62D5A1CB-B2A7-41F0-A3AA-36E7821F2D28}" destId="{23D709AA-F0A4-482D-A78D-BEA0162D14D4}" srcOrd="3" destOrd="0" presId="urn:microsoft.com/office/officeart/2009/3/layout/SnapshotPictureList"/>
    <dgm:cxn modelId="{106C5B56-B4E9-4066-90B0-E2CA588FF463}" type="presParOf" srcId="{62D5A1CB-B2A7-41F0-A3AA-36E7821F2D28}" destId="{FFDC4486-C3E6-45F6-B4B7-1346FD42401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4F5D834-8802-41B0-A456-B2BE317EDF89}">
      <dgm:prSet custT="1"/>
      <dgm:spPr/>
      <dgm:t>
        <a:bodyPr/>
        <a:lstStyle/>
        <a:p>
          <a:pPr algn="ctr" rtl="0"/>
          <a:r>
            <a:rPr lang="ru-RU" sz="2400" b="1" dirty="0" smtClean="0"/>
            <a:t>Склад металлопроката</a:t>
          </a:r>
          <a:r>
            <a:rPr lang="ru-RU" sz="2400" b="1" dirty="0" smtClean="0">
              <a:solidFill>
                <a:srgbClr val="FF7927"/>
              </a:solidFill>
            </a:rPr>
            <a:t>: высота варьируется</a:t>
          </a:r>
          <a:endParaRPr lang="ru-RU" sz="2400" b="1" dirty="0">
            <a:solidFill>
              <a:srgbClr val="FF7927"/>
            </a:solidFill>
          </a:endParaRPr>
        </a:p>
      </dgm:t>
    </dgm:pt>
    <dgm:pt modelId="{88411531-655E-44FE-81E1-60ADBDFEB7AE}" type="parTrans" cxnId="{11F5832B-9B58-4C83-B2EF-1BD68097FB8E}">
      <dgm:prSet/>
      <dgm:spPr/>
      <dgm:t>
        <a:bodyPr/>
        <a:lstStyle/>
        <a:p>
          <a:endParaRPr lang="ru-RU"/>
        </a:p>
      </dgm:t>
    </dgm:pt>
    <dgm:pt modelId="{1B803260-C9D3-47CF-A497-B68D13CC9EA6}" type="sibTrans" cxnId="{11F5832B-9B58-4C83-B2EF-1BD68097FB8E}">
      <dgm:prSet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1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1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1"/>
      <dgm:spPr/>
      <dgm:t>
        <a:bodyPr/>
        <a:lstStyle/>
        <a:p>
          <a:endParaRPr lang="ru-RU"/>
        </a:p>
      </dgm:t>
    </dgm:pt>
    <dgm:pt modelId="{CFC14727-3CD9-4025-9FC0-713EBE637885}" type="pres">
      <dgm:prSet presAssocID="{14F5D834-8802-41B0-A456-B2BE317EDF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2B67D-A953-44BE-9C61-09B0DE3EB31F}" type="pres">
      <dgm:prSet presAssocID="{14F5D834-8802-41B0-A456-B2BE317EDF89}" presName="accent_1" presStyleCnt="0"/>
      <dgm:spPr/>
      <dgm:t>
        <a:bodyPr/>
        <a:lstStyle/>
        <a:p>
          <a:endParaRPr lang="ru-RU"/>
        </a:p>
      </dgm:t>
    </dgm:pt>
    <dgm:pt modelId="{BD89CF47-FB6E-4CF2-B384-831DCDBCE402}" type="pres">
      <dgm:prSet presAssocID="{14F5D834-8802-41B0-A456-B2BE317EDF8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AC835E37-6B27-4B28-98A7-3F0FC43DD930}" type="presOf" srcId="{1B803260-C9D3-47CF-A497-B68D13CC9EA6}" destId="{64701DF3-59E0-4FE5-BFF7-F750F9644462}" srcOrd="0" destOrd="0" presId="urn:microsoft.com/office/officeart/2008/layout/VerticalCurvedList"/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D9C67DC4-AF03-4396-A24E-59B95C21B7CD}" type="presOf" srcId="{14F5D834-8802-41B0-A456-B2BE317EDF89}" destId="{CFC14727-3CD9-4025-9FC0-713EBE637885}" srcOrd="0" destOrd="0" presId="urn:microsoft.com/office/officeart/2008/layout/VerticalCurvedList"/>
    <dgm:cxn modelId="{11F5832B-9B58-4C83-B2EF-1BD68097FB8E}" srcId="{89538484-8611-41A5-AF82-2E2D99C18E08}" destId="{14F5D834-8802-41B0-A456-B2BE317EDF89}" srcOrd="0" destOrd="0" parTransId="{88411531-655E-44FE-81E1-60ADBDFEB7AE}" sibTransId="{1B803260-C9D3-47CF-A497-B68D13CC9EA6}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  <dgm:cxn modelId="{A8F9CA97-67C4-4AC0-9B33-31654F39E882}" type="presParOf" srcId="{76C5A25E-74D2-4DFA-AA1F-67C814F92095}" destId="{CFC14727-3CD9-4025-9FC0-713EBE637885}" srcOrd="1" destOrd="0" presId="urn:microsoft.com/office/officeart/2008/layout/VerticalCurvedList"/>
    <dgm:cxn modelId="{1CE198DE-AE9C-45A5-B132-26F244D601DD}" type="presParOf" srcId="{76C5A25E-74D2-4DFA-AA1F-67C814F92095}" destId="{E342B67D-A953-44BE-9C61-09B0DE3EB31F}" srcOrd="2" destOrd="0" presId="urn:microsoft.com/office/officeart/2008/layout/VerticalCurvedList"/>
    <dgm:cxn modelId="{DC045770-1C07-47B2-98CF-99F3DFFEF4B4}" type="presParOf" srcId="{E342B67D-A953-44BE-9C61-09B0DE3EB31F}" destId="{BD89CF47-FB6E-4CF2-B384-831DCDBCE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4F5D834-8802-41B0-A456-B2BE317EDF89}">
      <dgm:prSet custT="1"/>
      <dgm:spPr/>
      <dgm:t>
        <a:bodyPr/>
        <a:lstStyle/>
        <a:p>
          <a:pPr algn="ctr" rtl="0"/>
          <a:r>
            <a:rPr lang="ru-RU" sz="2400" b="1" smtClean="0"/>
            <a:t>Склад металлопроката</a:t>
          </a:r>
          <a:endParaRPr lang="ru-RU" sz="2400" b="1" dirty="0"/>
        </a:p>
      </dgm:t>
    </dgm:pt>
    <dgm:pt modelId="{88411531-655E-44FE-81E1-60ADBDFEB7AE}" type="parTrans" cxnId="{11F5832B-9B58-4C83-B2EF-1BD68097FB8E}">
      <dgm:prSet/>
      <dgm:spPr/>
      <dgm:t>
        <a:bodyPr/>
        <a:lstStyle/>
        <a:p>
          <a:endParaRPr lang="ru-RU"/>
        </a:p>
      </dgm:t>
    </dgm:pt>
    <dgm:pt modelId="{1B803260-C9D3-47CF-A497-B68D13CC9EA6}" type="sibTrans" cxnId="{11F5832B-9B58-4C83-B2EF-1BD68097FB8E}">
      <dgm:prSet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1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1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1"/>
      <dgm:spPr/>
      <dgm:t>
        <a:bodyPr/>
        <a:lstStyle/>
        <a:p>
          <a:endParaRPr lang="ru-RU"/>
        </a:p>
      </dgm:t>
    </dgm:pt>
    <dgm:pt modelId="{CFC14727-3CD9-4025-9FC0-713EBE637885}" type="pres">
      <dgm:prSet presAssocID="{14F5D834-8802-41B0-A456-B2BE317EDF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2B67D-A953-44BE-9C61-09B0DE3EB31F}" type="pres">
      <dgm:prSet presAssocID="{14F5D834-8802-41B0-A456-B2BE317EDF89}" presName="accent_1" presStyleCnt="0"/>
      <dgm:spPr/>
      <dgm:t>
        <a:bodyPr/>
        <a:lstStyle/>
        <a:p>
          <a:endParaRPr lang="ru-RU"/>
        </a:p>
      </dgm:t>
    </dgm:pt>
    <dgm:pt modelId="{BD89CF47-FB6E-4CF2-B384-831DCDBCE402}" type="pres">
      <dgm:prSet presAssocID="{14F5D834-8802-41B0-A456-B2BE317EDF8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AC835E37-6B27-4B28-98A7-3F0FC43DD930}" type="presOf" srcId="{1B803260-C9D3-47CF-A497-B68D13CC9EA6}" destId="{64701DF3-59E0-4FE5-BFF7-F750F9644462}" srcOrd="0" destOrd="0" presId="urn:microsoft.com/office/officeart/2008/layout/VerticalCurvedList"/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D9C67DC4-AF03-4396-A24E-59B95C21B7CD}" type="presOf" srcId="{14F5D834-8802-41B0-A456-B2BE317EDF89}" destId="{CFC14727-3CD9-4025-9FC0-713EBE637885}" srcOrd="0" destOrd="0" presId="urn:microsoft.com/office/officeart/2008/layout/VerticalCurvedList"/>
    <dgm:cxn modelId="{11F5832B-9B58-4C83-B2EF-1BD68097FB8E}" srcId="{89538484-8611-41A5-AF82-2E2D99C18E08}" destId="{14F5D834-8802-41B0-A456-B2BE317EDF89}" srcOrd="0" destOrd="0" parTransId="{88411531-655E-44FE-81E1-60ADBDFEB7AE}" sibTransId="{1B803260-C9D3-47CF-A497-B68D13CC9EA6}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  <dgm:cxn modelId="{A8F9CA97-67C4-4AC0-9B33-31654F39E882}" type="presParOf" srcId="{76C5A25E-74D2-4DFA-AA1F-67C814F92095}" destId="{CFC14727-3CD9-4025-9FC0-713EBE637885}" srcOrd="1" destOrd="0" presId="urn:microsoft.com/office/officeart/2008/layout/VerticalCurvedList"/>
    <dgm:cxn modelId="{1CE198DE-AE9C-45A5-B132-26F244D601DD}" type="presParOf" srcId="{76C5A25E-74D2-4DFA-AA1F-67C814F92095}" destId="{E342B67D-A953-44BE-9C61-09B0DE3EB31F}" srcOrd="2" destOrd="0" presId="urn:microsoft.com/office/officeart/2008/layout/VerticalCurvedList"/>
    <dgm:cxn modelId="{DC045770-1C07-47B2-98CF-99F3DFFEF4B4}" type="presParOf" srcId="{E342B67D-A953-44BE-9C61-09B0DE3EB31F}" destId="{BD89CF47-FB6E-4CF2-B384-831DCDBCE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12FA2BC-4DEF-469C-B62F-9ED60338470D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7A686031-2374-4508-9197-8175C4973D51}">
      <dgm:prSet/>
      <dgm:spPr/>
      <dgm:t>
        <a:bodyPr/>
        <a:lstStyle/>
        <a:p>
          <a:pPr rtl="0"/>
          <a:r>
            <a:rPr lang="ru-RU" baseline="0" dirty="0" smtClean="0"/>
            <a:t>Экранная форма по перемещению по местам хранения листов из наличия на складе выглядит так:</a:t>
          </a:r>
          <a:endParaRPr lang="ru-RU" dirty="0"/>
        </a:p>
      </dgm:t>
    </dgm:pt>
    <dgm:pt modelId="{54CE8585-6B3E-4FD6-8CE0-959C44F2803F}" type="parTrans" cxnId="{35DBDCEF-1F69-425D-9083-4FFD1319CED3}">
      <dgm:prSet/>
      <dgm:spPr/>
      <dgm:t>
        <a:bodyPr/>
        <a:lstStyle/>
        <a:p>
          <a:endParaRPr lang="ru-RU"/>
        </a:p>
      </dgm:t>
    </dgm:pt>
    <dgm:pt modelId="{DDC14ABE-1132-4249-8000-1F1BF4799F4C}" type="sibTrans" cxnId="{35DBDCEF-1F69-425D-9083-4FFD1319CED3}">
      <dgm:prSet/>
      <dgm:spPr/>
      <dgm:t>
        <a:bodyPr/>
        <a:lstStyle/>
        <a:p>
          <a:endParaRPr lang="ru-RU"/>
        </a:p>
      </dgm:t>
    </dgm:pt>
    <dgm:pt modelId="{E5273BA4-0861-4117-A797-68359C21FC28}" type="pres">
      <dgm:prSet presAssocID="{312FA2BC-4DEF-469C-B62F-9ED6033847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E882EE-778C-4D1E-A503-02469D4A24F0}" type="pres">
      <dgm:prSet presAssocID="{7A686031-2374-4508-9197-8175C4973D51}" presName="thickLine" presStyleLbl="alignNode1" presStyleIdx="0" presStyleCnt="1"/>
      <dgm:spPr/>
    </dgm:pt>
    <dgm:pt modelId="{58EB77B5-41BA-402F-9764-0F040DB526CC}" type="pres">
      <dgm:prSet presAssocID="{7A686031-2374-4508-9197-8175C4973D51}" presName="horz1" presStyleCnt="0"/>
      <dgm:spPr/>
    </dgm:pt>
    <dgm:pt modelId="{91825FFA-680A-4EC3-99BF-82E0FF0C8987}" type="pres">
      <dgm:prSet presAssocID="{7A686031-2374-4508-9197-8175C4973D51}" presName="tx1" presStyleLbl="revTx" presStyleIdx="0" presStyleCnt="1"/>
      <dgm:spPr/>
      <dgm:t>
        <a:bodyPr/>
        <a:lstStyle/>
        <a:p>
          <a:endParaRPr lang="ru-RU"/>
        </a:p>
      </dgm:t>
    </dgm:pt>
    <dgm:pt modelId="{8D9FEB76-1EA0-453E-BB8F-7041F6F3A8B6}" type="pres">
      <dgm:prSet presAssocID="{7A686031-2374-4508-9197-8175C4973D51}" presName="vert1" presStyleCnt="0"/>
      <dgm:spPr/>
    </dgm:pt>
  </dgm:ptLst>
  <dgm:cxnLst>
    <dgm:cxn modelId="{35DBDCEF-1F69-425D-9083-4FFD1319CED3}" srcId="{312FA2BC-4DEF-469C-B62F-9ED60338470D}" destId="{7A686031-2374-4508-9197-8175C4973D51}" srcOrd="0" destOrd="0" parTransId="{54CE8585-6B3E-4FD6-8CE0-959C44F2803F}" sibTransId="{DDC14ABE-1132-4249-8000-1F1BF4799F4C}"/>
    <dgm:cxn modelId="{D9DA0884-9F30-486D-B40A-67DE7C197657}" type="presOf" srcId="{7A686031-2374-4508-9197-8175C4973D51}" destId="{91825FFA-680A-4EC3-99BF-82E0FF0C8987}" srcOrd="0" destOrd="0" presId="urn:microsoft.com/office/officeart/2008/layout/LinedList"/>
    <dgm:cxn modelId="{FC9F0B4D-0074-4D1A-A3C7-9D8DC57D47AA}" type="presOf" srcId="{312FA2BC-4DEF-469C-B62F-9ED60338470D}" destId="{E5273BA4-0861-4117-A797-68359C21FC28}" srcOrd="0" destOrd="0" presId="urn:microsoft.com/office/officeart/2008/layout/LinedList"/>
    <dgm:cxn modelId="{09440F68-B6A5-4F8E-B719-A998937133CA}" type="presParOf" srcId="{E5273BA4-0861-4117-A797-68359C21FC28}" destId="{01E882EE-778C-4D1E-A503-02469D4A24F0}" srcOrd="0" destOrd="0" presId="urn:microsoft.com/office/officeart/2008/layout/LinedList"/>
    <dgm:cxn modelId="{076C1A1A-7B1C-44F4-9858-805786724D2D}" type="presParOf" srcId="{E5273BA4-0861-4117-A797-68359C21FC28}" destId="{58EB77B5-41BA-402F-9764-0F040DB526CC}" srcOrd="1" destOrd="0" presId="urn:microsoft.com/office/officeart/2008/layout/LinedList"/>
    <dgm:cxn modelId="{E8AC1715-3CBD-416F-9594-E0589C9351CA}" type="presParOf" srcId="{58EB77B5-41BA-402F-9764-0F040DB526CC}" destId="{91825FFA-680A-4EC3-99BF-82E0FF0C8987}" srcOrd="0" destOrd="0" presId="urn:microsoft.com/office/officeart/2008/layout/LinedList"/>
    <dgm:cxn modelId="{4A0AF6C2-A315-47FD-90B2-9F4D5519CB28}" type="presParOf" srcId="{58EB77B5-41BA-402F-9764-0F040DB526CC}" destId="{8D9FEB76-1EA0-453E-BB8F-7041F6F3A8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B6550-F9CF-4C0E-A2EC-0CCD98519D6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785B3D1-8894-47A5-911A-2F931419384C}">
      <dgm:prSet custT="1"/>
      <dgm:spPr/>
      <dgm:t>
        <a:bodyPr/>
        <a:lstStyle/>
        <a:p>
          <a:pPr algn="ctr" rtl="0"/>
          <a:r>
            <a:rPr lang="ru-RU" sz="1600" baseline="0" dirty="0" smtClean="0"/>
            <a:t>В настоящие время, работа с металлопрокатом немыслима без динамичного хранения, складирования и транспортировки.</a:t>
          </a:r>
          <a:endParaRPr lang="ru-RU" sz="1600" dirty="0"/>
        </a:p>
      </dgm:t>
    </dgm:pt>
    <dgm:pt modelId="{738980A9-D05B-44C2-BC14-ECC7D36FAC56}" type="parTrans" cxnId="{8ACF778C-7063-4AAF-AD76-A0C951F51E94}">
      <dgm:prSet/>
      <dgm:spPr/>
      <dgm:t>
        <a:bodyPr/>
        <a:lstStyle/>
        <a:p>
          <a:endParaRPr lang="ru-RU"/>
        </a:p>
      </dgm:t>
    </dgm:pt>
    <dgm:pt modelId="{6EC50DC9-8128-49B9-8060-13F22B4EE30B}" type="sibTrans" cxnId="{8ACF778C-7063-4AAF-AD76-A0C951F51E94}">
      <dgm:prSet/>
      <dgm:spPr/>
      <dgm:t>
        <a:bodyPr/>
        <a:lstStyle/>
        <a:p>
          <a:endParaRPr lang="ru-RU"/>
        </a:p>
      </dgm:t>
    </dgm:pt>
    <dgm:pt modelId="{9E676F64-E57E-49D7-837A-068CB537EA69}">
      <dgm:prSet custT="1"/>
      <dgm:spPr/>
      <dgm:t>
        <a:bodyPr/>
        <a:lstStyle/>
        <a:p>
          <a:pPr algn="ctr" rtl="0"/>
          <a:r>
            <a:rPr lang="ru-RU" sz="1600" baseline="0" dirty="0" smtClean="0">
              <a:solidFill>
                <a:srgbClr val="EE732D"/>
              </a:solidFill>
            </a:rPr>
            <a:t>(непрерывная загрузка и разгрузка ЖД и/или автотранспорта)</a:t>
          </a:r>
          <a:endParaRPr lang="ru-RU" sz="1600" dirty="0">
            <a:solidFill>
              <a:srgbClr val="EE732D"/>
            </a:solidFill>
          </a:endParaRPr>
        </a:p>
      </dgm:t>
    </dgm:pt>
    <dgm:pt modelId="{4A7AFF8F-C297-44CE-ABFA-356C7205B635}" type="parTrans" cxnId="{519EE6E8-D0CB-43B8-9611-16A7CE442C28}">
      <dgm:prSet/>
      <dgm:spPr/>
      <dgm:t>
        <a:bodyPr/>
        <a:lstStyle/>
        <a:p>
          <a:endParaRPr lang="ru-RU"/>
        </a:p>
      </dgm:t>
    </dgm:pt>
    <dgm:pt modelId="{2E8E94FC-2CBA-4E11-BA52-DBD99AA1064C}" type="sibTrans" cxnId="{519EE6E8-D0CB-43B8-9611-16A7CE442C28}">
      <dgm:prSet/>
      <dgm:spPr/>
      <dgm:t>
        <a:bodyPr/>
        <a:lstStyle/>
        <a:p>
          <a:endParaRPr lang="ru-RU"/>
        </a:p>
      </dgm:t>
    </dgm:pt>
    <dgm:pt modelId="{987A24DE-99DF-4C5A-9B01-7425E8F8786C}" type="pres">
      <dgm:prSet presAssocID="{8C4B6550-F9CF-4C0E-A2EC-0CCD98519D6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705F0F-1000-43F8-9D2C-212935EE435E}" type="pres">
      <dgm:prSet presAssocID="{8785B3D1-8894-47A5-911A-2F931419384C}" presName="thickLine" presStyleLbl="alignNode1" presStyleIdx="0" presStyleCnt="2"/>
      <dgm:spPr/>
    </dgm:pt>
    <dgm:pt modelId="{4E461971-024B-4799-A840-3406BF680657}" type="pres">
      <dgm:prSet presAssocID="{8785B3D1-8894-47A5-911A-2F931419384C}" presName="horz1" presStyleCnt="0"/>
      <dgm:spPr/>
    </dgm:pt>
    <dgm:pt modelId="{716D59F4-8C3F-47C8-AE62-6B035FB5D862}" type="pres">
      <dgm:prSet presAssocID="{8785B3D1-8894-47A5-911A-2F931419384C}" presName="tx1" presStyleLbl="revTx" presStyleIdx="0" presStyleCnt="2"/>
      <dgm:spPr/>
      <dgm:t>
        <a:bodyPr/>
        <a:lstStyle/>
        <a:p>
          <a:endParaRPr lang="ru-RU"/>
        </a:p>
      </dgm:t>
    </dgm:pt>
    <dgm:pt modelId="{DE720C66-10DA-4E9E-8894-1A13D37D0F98}" type="pres">
      <dgm:prSet presAssocID="{8785B3D1-8894-47A5-911A-2F931419384C}" presName="vert1" presStyleCnt="0"/>
      <dgm:spPr/>
    </dgm:pt>
    <dgm:pt modelId="{CDEE6DB2-C467-4FA5-91E9-A8243FA620AD}" type="pres">
      <dgm:prSet presAssocID="{9E676F64-E57E-49D7-837A-068CB537EA69}" presName="thickLine" presStyleLbl="alignNode1" presStyleIdx="1" presStyleCnt="2"/>
      <dgm:spPr/>
    </dgm:pt>
    <dgm:pt modelId="{EFADDDEC-EB54-4E19-944E-184662572053}" type="pres">
      <dgm:prSet presAssocID="{9E676F64-E57E-49D7-837A-068CB537EA69}" presName="horz1" presStyleCnt="0"/>
      <dgm:spPr/>
    </dgm:pt>
    <dgm:pt modelId="{C20E78C3-3D3C-411B-A8C5-0EB130633884}" type="pres">
      <dgm:prSet presAssocID="{9E676F64-E57E-49D7-837A-068CB537EA69}" presName="tx1" presStyleLbl="revTx" presStyleIdx="1" presStyleCnt="2"/>
      <dgm:spPr/>
      <dgm:t>
        <a:bodyPr/>
        <a:lstStyle/>
        <a:p>
          <a:endParaRPr lang="ru-RU"/>
        </a:p>
      </dgm:t>
    </dgm:pt>
    <dgm:pt modelId="{DEE1ABB0-DEE6-40DC-B90A-5B618C402270}" type="pres">
      <dgm:prSet presAssocID="{9E676F64-E57E-49D7-837A-068CB537EA69}" presName="vert1" presStyleCnt="0"/>
      <dgm:spPr/>
    </dgm:pt>
  </dgm:ptLst>
  <dgm:cxnLst>
    <dgm:cxn modelId="{187114C3-6649-43B1-B5C1-0A8252C08BBC}" type="presOf" srcId="{8C4B6550-F9CF-4C0E-A2EC-0CCD98519D67}" destId="{987A24DE-99DF-4C5A-9B01-7425E8F8786C}" srcOrd="0" destOrd="0" presId="urn:microsoft.com/office/officeart/2008/layout/LinedList"/>
    <dgm:cxn modelId="{8EC8954E-A68F-4BD4-B7FD-3A01BDEFA7DD}" type="presOf" srcId="{8785B3D1-8894-47A5-911A-2F931419384C}" destId="{716D59F4-8C3F-47C8-AE62-6B035FB5D862}" srcOrd="0" destOrd="0" presId="urn:microsoft.com/office/officeart/2008/layout/LinedList"/>
    <dgm:cxn modelId="{519EE6E8-D0CB-43B8-9611-16A7CE442C28}" srcId="{8C4B6550-F9CF-4C0E-A2EC-0CCD98519D67}" destId="{9E676F64-E57E-49D7-837A-068CB537EA69}" srcOrd="1" destOrd="0" parTransId="{4A7AFF8F-C297-44CE-ABFA-356C7205B635}" sibTransId="{2E8E94FC-2CBA-4E11-BA52-DBD99AA1064C}"/>
    <dgm:cxn modelId="{9454D709-1854-4474-9C1A-49D1273EFC2F}" type="presOf" srcId="{9E676F64-E57E-49D7-837A-068CB537EA69}" destId="{C20E78C3-3D3C-411B-A8C5-0EB130633884}" srcOrd="0" destOrd="0" presId="urn:microsoft.com/office/officeart/2008/layout/LinedList"/>
    <dgm:cxn modelId="{8ACF778C-7063-4AAF-AD76-A0C951F51E94}" srcId="{8C4B6550-F9CF-4C0E-A2EC-0CCD98519D67}" destId="{8785B3D1-8894-47A5-911A-2F931419384C}" srcOrd="0" destOrd="0" parTransId="{738980A9-D05B-44C2-BC14-ECC7D36FAC56}" sibTransId="{6EC50DC9-8128-49B9-8060-13F22B4EE30B}"/>
    <dgm:cxn modelId="{89F171F1-54AB-4391-A927-2D9B553F768A}" type="presParOf" srcId="{987A24DE-99DF-4C5A-9B01-7425E8F8786C}" destId="{6F705F0F-1000-43F8-9D2C-212935EE435E}" srcOrd="0" destOrd="0" presId="urn:microsoft.com/office/officeart/2008/layout/LinedList"/>
    <dgm:cxn modelId="{16F0C1D8-0955-4D24-8732-CE67EEABB1CA}" type="presParOf" srcId="{987A24DE-99DF-4C5A-9B01-7425E8F8786C}" destId="{4E461971-024B-4799-A840-3406BF680657}" srcOrd="1" destOrd="0" presId="urn:microsoft.com/office/officeart/2008/layout/LinedList"/>
    <dgm:cxn modelId="{039D070E-32BE-4B35-8051-5485A2EF8FDF}" type="presParOf" srcId="{4E461971-024B-4799-A840-3406BF680657}" destId="{716D59F4-8C3F-47C8-AE62-6B035FB5D862}" srcOrd="0" destOrd="0" presId="urn:microsoft.com/office/officeart/2008/layout/LinedList"/>
    <dgm:cxn modelId="{10C321B9-33D2-4F5D-9CA1-7456DB18097A}" type="presParOf" srcId="{4E461971-024B-4799-A840-3406BF680657}" destId="{DE720C66-10DA-4E9E-8894-1A13D37D0F98}" srcOrd="1" destOrd="0" presId="urn:microsoft.com/office/officeart/2008/layout/LinedList"/>
    <dgm:cxn modelId="{9A12CD21-6ACD-4389-9E91-00DD032314CA}" type="presParOf" srcId="{987A24DE-99DF-4C5A-9B01-7425E8F8786C}" destId="{CDEE6DB2-C467-4FA5-91E9-A8243FA620AD}" srcOrd="2" destOrd="0" presId="urn:microsoft.com/office/officeart/2008/layout/LinedList"/>
    <dgm:cxn modelId="{387C9E37-BECE-4D93-A317-90F948F338CE}" type="presParOf" srcId="{987A24DE-99DF-4C5A-9B01-7425E8F8786C}" destId="{EFADDDEC-EB54-4E19-944E-184662572053}" srcOrd="3" destOrd="0" presId="urn:microsoft.com/office/officeart/2008/layout/LinedList"/>
    <dgm:cxn modelId="{6E74EA56-CD5E-41E5-9004-AA32F8D22D49}" type="presParOf" srcId="{EFADDDEC-EB54-4E19-944E-184662572053}" destId="{C20E78C3-3D3C-411B-A8C5-0EB130633884}" srcOrd="0" destOrd="0" presId="urn:microsoft.com/office/officeart/2008/layout/LinedList"/>
    <dgm:cxn modelId="{D5D3D9B4-DFA5-4584-BD8B-FAF874B3B0EF}" type="presParOf" srcId="{EFADDDEC-EB54-4E19-944E-184662572053}" destId="{DEE1ABB0-DEE6-40DC-B90A-5B618C4022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4F5D834-8802-41B0-A456-B2BE317EDF89}">
      <dgm:prSet custT="1"/>
      <dgm:spPr/>
      <dgm:t>
        <a:bodyPr/>
        <a:lstStyle/>
        <a:p>
          <a:pPr algn="ctr" rtl="0"/>
          <a:r>
            <a:rPr lang="ru-RU" sz="2400" b="1" smtClean="0"/>
            <a:t>Склад металлопроката</a:t>
          </a:r>
          <a:endParaRPr lang="ru-RU" sz="2400" b="1" dirty="0"/>
        </a:p>
      </dgm:t>
    </dgm:pt>
    <dgm:pt modelId="{88411531-655E-44FE-81E1-60ADBDFEB7AE}" type="parTrans" cxnId="{11F5832B-9B58-4C83-B2EF-1BD68097FB8E}">
      <dgm:prSet/>
      <dgm:spPr/>
      <dgm:t>
        <a:bodyPr/>
        <a:lstStyle/>
        <a:p>
          <a:endParaRPr lang="ru-RU"/>
        </a:p>
      </dgm:t>
    </dgm:pt>
    <dgm:pt modelId="{1B803260-C9D3-47CF-A497-B68D13CC9EA6}" type="sibTrans" cxnId="{11F5832B-9B58-4C83-B2EF-1BD68097FB8E}">
      <dgm:prSet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1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1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1"/>
      <dgm:spPr/>
      <dgm:t>
        <a:bodyPr/>
        <a:lstStyle/>
        <a:p>
          <a:endParaRPr lang="ru-RU"/>
        </a:p>
      </dgm:t>
    </dgm:pt>
    <dgm:pt modelId="{CFC14727-3CD9-4025-9FC0-713EBE637885}" type="pres">
      <dgm:prSet presAssocID="{14F5D834-8802-41B0-A456-B2BE317EDF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2B67D-A953-44BE-9C61-09B0DE3EB31F}" type="pres">
      <dgm:prSet presAssocID="{14F5D834-8802-41B0-A456-B2BE317EDF89}" presName="accent_1" presStyleCnt="0"/>
      <dgm:spPr/>
      <dgm:t>
        <a:bodyPr/>
        <a:lstStyle/>
        <a:p>
          <a:endParaRPr lang="ru-RU"/>
        </a:p>
      </dgm:t>
    </dgm:pt>
    <dgm:pt modelId="{BD89CF47-FB6E-4CF2-B384-831DCDBCE402}" type="pres">
      <dgm:prSet presAssocID="{14F5D834-8802-41B0-A456-B2BE317EDF8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AC835E37-6B27-4B28-98A7-3F0FC43DD930}" type="presOf" srcId="{1B803260-C9D3-47CF-A497-B68D13CC9EA6}" destId="{64701DF3-59E0-4FE5-BFF7-F750F9644462}" srcOrd="0" destOrd="0" presId="urn:microsoft.com/office/officeart/2008/layout/VerticalCurvedList"/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D9C67DC4-AF03-4396-A24E-59B95C21B7CD}" type="presOf" srcId="{14F5D834-8802-41B0-A456-B2BE317EDF89}" destId="{CFC14727-3CD9-4025-9FC0-713EBE637885}" srcOrd="0" destOrd="0" presId="urn:microsoft.com/office/officeart/2008/layout/VerticalCurvedList"/>
    <dgm:cxn modelId="{11F5832B-9B58-4C83-B2EF-1BD68097FB8E}" srcId="{89538484-8611-41A5-AF82-2E2D99C18E08}" destId="{14F5D834-8802-41B0-A456-B2BE317EDF89}" srcOrd="0" destOrd="0" parTransId="{88411531-655E-44FE-81E1-60ADBDFEB7AE}" sibTransId="{1B803260-C9D3-47CF-A497-B68D13CC9EA6}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  <dgm:cxn modelId="{A8F9CA97-67C4-4AC0-9B33-31654F39E882}" type="presParOf" srcId="{76C5A25E-74D2-4DFA-AA1F-67C814F92095}" destId="{CFC14727-3CD9-4025-9FC0-713EBE637885}" srcOrd="1" destOrd="0" presId="urn:microsoft.com/office/officeart/2008/layout/VerticalCurvedList"/>
    <dgm:cxn modelId="{1CE198DE-AE9C-45A5-B132-26F244D601DD}" type="presParOf" srcId="{76C5A25E-74D2-4DFA-AA1F-67C814F92095}" destId="{E342B67D-A953-44BE-9C61-09B0DE3EB31F}" srcOrd="2" destOrd="0" presId="urn:microsoft.com/office/officeart/2008/layout/VerticalCurvedList"/>
    <dgm:cxn modelId="{DC045770-1C07-47B2-98CF-99F3DFFEF4B4}" type="presParOf" srcId="{E342B67D-A953-44BE-9C61-09B0DE3EB31F}" destId="{BD89CF47-FB6E-4CF2-B384-831DCDBCE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1D39D7A-C1AD-40AC-AC25-E5B4A67B07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BFF61CB-FB68-4C91-91B7-A795E3E76C65}">
      <dgm:prSet custT="1"/>
      <dgm:spPr/>
      <dgm:t>
        <a:bodyPr/>
        <a:lstStyle/>
        <a:p>
          <a:pPr algn="ctr" rtl="0"/>
          <a:r>
            <a:rPr lang="ru-RU" sz="1800" baseline="0" dirty="0" smtClean="0"/>
            <a:t>Благодаря автоматизированной складской системе производство приобретет современный и аккуратный вид.</a:t>
          </a:r>
          <a:endParaRPr lang="ru-RU" sz="1800" dirty="0"/>
        </a:p>
      </dgm:t>
    </dgm:pt>
    <dgm:pt modelId="{613EE090-52D1-4C09-9343-1053B1D07CC9}" type="parTrans" cxnId="{55C520F7-12A1-46F9-838D-6BC47792891E}">
      <dgm:prSet/>
      <dgm:spPr/>
      <dgm:t>
        <a:bodyPr/>
        <a:lstStyle/>
        <a:p>
          <a:endParaRPr lang="ru-RU"/>
        </a:p>
      </dgm:t>
    </dgm:pt>
    <dgm:pt modelId="{94C811CE-81D7-4C3F-B430-EC6F30F367BA}" type="sibTrans" cxnId="{55C520F7-12A1-46F9-838D-6BC47792891E}">
      <dgm:prSet/>
      <dgm:spPr/>
      <dgm:t>
        <a:bodyPr/>
        <a:lstStyle/>
        <a:p>
          <a:endParaRPr lang="ru-RU"/>
        </a:p>
      </dgm:t>
    </dgm:pt>
    <dgm:pt modelId="{83DC7259-F2E9-4BE1-8620-9B41B14C35A0}" type="pres">
      <dgm:prSet presAssocID="{F1D39D7A-C1AD-40AC-AC25-E5B4A67B07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5D74FE4-F5EE-4A0A-8C80-DFE6E18E0392}" type="pres">
      <dgm:prSet presAssocID="{6BFF61CB-FB68-4C91-91B7-A795E3E76C65}" presName="thickLine" presStyleLbl="alignNode1" presStyleIdx="0" presStyleCnt="1"/>
      <dgm:spPr/>
    </dgm:pt>
    <dgm:pt modelId="{5F21328D-9442-4800-AC91-A18D1E169CF4}" type="pres">
      <dgm:prSet presAssocID="{6BFF61CB-FB68-4C91-91B7-A795E3E76C65}" presName="horz1" presStyleCnt="0"/>
      <dgm:spPr/>
    </dgm:pt>
    <dgm:pt modelId="{F18962C8-EE54-4AC2-BE29-AD7A69AF43A2}" type="pres">
      <dgm:prSet presAssocID="{6BFF61CB-FB68-4C91-91B7-A795E3E76C65}" presName="tx1" presStyleLbl="revTx" presStyleIdx="0" presStyleCnt="1"/>
      <dgm:spPr/>
      <dgm:t>
        <a:bodyPr/>
        <a:lstStyle/>
        <a:p>
          <a:endParaRPr lang="ru-RU"/>
        </a:p>
      </dgm:t>
    </dgm:pt>
    <dgm:pt modelId="{09CDC4E6-02A0-4D6B-8C3C-B8B022816C87}" type="pres">
      <dgm:prSet presAssocID="{6BFF61CB-FB68-4C91-91B7-A795E3E76C65}" presName="vert1" presStyleCnt="0"/>
      <dgm:spPr/>
    </dgm:pt>
  </dgm:ptLst>
  <dgm:cxnLst>
    <dgm:cxn modelId="{55C520F7-12A1-46F9-838D-6BC47792891E}" srcId="{F1D39D7A-C1AD-40AC-AC25-E5B4A67B070D}" destId="{6BFF61CB-FB68-4C91-91B7-A795E3E76C65}" srcOrd="0" destOrd="0" parTransId="{613EE090-52D1-4C09-9343-1053B1D07CC9}" sibTransId="{94C811CE-81D7-4C3F-B430-EC6F30F367BA}"/>
    <dgm:cxn modelId="{35EF2CBA-63B0-4D65-8456-C230BE3A9488}" type="presOf" srcId="{6BFF61CB-FB68-4C91-91B7-A795E3E76C65}" destId="{F18962C8-EE54-4AC2-BE29-AD7A69AF43A2}" srcOrd="0" destOrd="0" presId="urn:microsoft.com/office/officeart/2008/layout/LinedList"/>
    <dgm:cxn modelId="{F012B2B4-E041-4888-91FF-BED5603816CC}" type="presOf" srcId="{F1D39D7A-C1AD-40AC-AC25-E5B4A67B070D}" destId="{83DC7259-F2E9-4BE1-8620-9B41B14C35A0}" srcOrd="0" destOrd="0" presId="urn:microsoft.com/office/officeart/2008/layout/LinedList"/>
    <dgm:cxn modelId="{8898ABF9-B86C-4B74-8CE2-59E7365A772E}" type="presParOf" srcId="{83DC7259-F2E9-4BE1-8620-9B41B14C35A0}" destId="{85D74FE4-F5EE-4A0A-8C80-DFE6E18E0392}" srcOrd="0" destOrd="0" presId="urn:microsoft.com/office/officeart/2008/layout/LinedList"/>
    <dgm:cxn modelId="{F228B7F5-BEF5-4819-910B-815F4ABA8803}" type="presParOf" srcId="{83DC7259-F2E9-4BE1-8620-9B41B14C35A0}" destId="{5F21328D-9442-4800-AC91-A18D1E169CF4}" srcOrd="1" destOrd="0" presId="urn:microsoft.com/office/officeart/2008/layout/LinedList"/>
    <dgm:cxn modelId="{0AE47C6A-6B7B-4809-9C21-B8A5EC7DC577}" type="presParOf" srcId="{5F21328D-9442-4800-AC91-A18D1E169CF4}" destId="{F18962C8-EE54-4AC2-BE29-AD7A69AF43A2}" srcOrd="0" destOrd="0" presId="urn:microsoft.com/office/officeart/2008/layout/LinedList"/>
    <dgm:cxn modelId="{23B363EC-8672-4B99-8263-E7CD1DE544F0}" type="presParOf" srcId="{5F21328D-9442-4800-AC91-A18D1E169CF4}" destId="{09CDC4E6-02A0-4D6B-8C3C-B8B022816C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4F5D834-8802-41B0-A456-B2BE317EDF89}">
      <dgm:prSet custT="1"/>
      <dgm:spPr/>
      <dgm:t>
        <a:bodyPr/>
        <a:lstStyle/>
        <a:p>
          <a:pPr algn="ctr" rtl="0"/>
          <a:r>
            <a:rPr lang="ru-RU" sz="2400" b="1" dirty="0" smtClean="0"/>
            <a:t>Склад металлопроката</a:t>
          </a:r>
          <a:r>
            <a:rPr lang="ru-RU" sz="2400" b="1" dirty="0" smtClean="0">
              <a:solidFill>
                <a:srgbClr val="FF7927"/>
              </a:solidFill>
            </a:rPr>
            <a:t>: высота варьируется</a:t>
          </a:r>
          <a:endParaRPr lang="ru-RU" sz="2400" b="1" dirty="0">
            <a:solidFill>
              <a:srgbClr val="FF7927"/>
            </a:solidFill>
          </a:endParaRPr>
        </a:p>
      </dgm:t>
    </dgm:pt>
    <dgm:pt modelId="{88411531-655E-44FE-81E1-60ADBDFEB7AE}" type="parTrans" cxnId="{11F5832B-9B58-4C83-B2EF-1BD68097FB8E}">
      <dgm:prSet/>
      <dgm:spPr/>
      <dgm:t>
        <a:bodyPr/>
        <a:lstStyle/>
        <a:p>
          <a:endParaRPr lang="ru-RU"/>
        </a:p>
      </dgm:t>
    </dgm:pt>
    <dgm:pt modelId="{1B803260-C9D3-47CF-A497-B68D13CC9EA6}" type="sibTrans" cxnId="{11F5832B-9B58-4C83-B2EF-1BD68097FB8E}">
      <dgm:prSet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1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1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1"/>
      <dgm:spPr/>
      <dgm:t>
        <a:bodyPr/>
        <a:lstStyle/>
        <a:p>
          <a:endParaRPr lang="ru-RU"/>
        </a:p>
      </dgm:t>
    </dgm:pt>
    <dgm:pt modelId="{CFC14727-3CD9-4025-9FC0-713EBE637885}" type="pres">
      <dgm:prSet presAssocID="{14F5D834-8802-41B0-A456-B2BE317EDF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2B67D-A953-44BE-9C61-09B0DE3EB31F}" type="pres">
      <dgm:prSet presAssocID="{14F5D834-8802-41B0-A456-B2BE317EDF89}" presName="accent_1" presStyleCnt="0"/>
      <dgm:spPr/>
      <dgm:t>
        <a:bodyPr/>
        <a:lstStyle/>
        <a:p>
          <a:endParaRPr lang="ru-RU"/>
        </a:p>
      </dgm:t>
    </dgm:pt>
    <dgm:pt modelId="{BD89CF47-FB6E-4CF2-B384-831DCDBCE402}" type="pres">
      <dgm:prSet presAssocID="{14F5D834-8802-41B0-A456-B2BE317EDF8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AC835E37-6B27-4B28-98A7-3F0FC43DD930}" type="presOf" srcId="{1B803260-C9D3-47CF-A497-B68D13CC9EA6}" destId="{64701DF3-59E0-4FE5-BFF7-F750F9644462}" srcOrd="0" destOrd="0" presId="urn:microsoft.com/office/officeart/2008/layout/VerticalCurvedList"/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D9C67DC4-AF03-4396-A24E-59B95C21B7CD}" type="presOf" srcId="{14F5D834-8802-41B0-A456-B2BE317EDF89}" destId="{CFC14727-3CD9-4025-9FC0-713EBE637885}" srcOrd="0" destOrd="0" presId="urn:microsoft.com/office/officeart/2008/layout/VerticalCurvedList"/>
    <dgm:cxn modelId="{11F5832B-9B58-4C83-B2EF-1BD68097FB8E}" srcId="{89538484-8611-41A5-AF82-2E2D99C18E08}" destId="{14F5D834-8802-41B0-A456-B2BE317EDF89}" srcOrd="0" destOrd="0" parTransId="{88411531-655E-44FE-81E1-60ADBDFEB7AE}" sibTransId="{1B803260-C9D3-47CF-A497-B68D13CC9EA6}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  <dgm:cxn modelId="{A8F9CA97-67C4-4AC0-9B33-31654F39E882}" type="presParOf" srcId="{76C5A25E-74D2-4DFA-AA1F-67C814F92095}" destId="{CFC14727-3CD9-4025-9FC0-713EBE637885}" srcOrd="1" destOrd="0" presId="urn:microsoft.com/office/officeart/2008/layout/VerticalCurvedList"/>
    <dgm:cxn modelId="{1CE198DE-AE9C-45A5-B132-26F244D601DD}" type="presParOf" srcId="{76C5A25E-74D2-4DFA-AA1F-67C814F92095}" destId="{E342B67D-A953-44BE-9C61-09B0DE3EB31F}" srcOrd="2" destOrd="0" presId="urn:microsoft.com/office/officeart/2008/layout/VerticalCurvedList"/>
    <dgm:cxn modelId="{DC045770-1C07-47B2-98CF-99F3DFFEF4B4}" type="presParOf" srcId="{E342B67D-A953-44BE-9C61-09B0DE3EB31F}" destId="{BD89CF47-FB6E-4CF2-B384-831DCDBCE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4F5D834-8802-41B0-A456-B2BE317EDF89}">
      <dgm:prSet custT="1"/>
      <dgm:spPr/>
      <dgm:t>
        <a:bodyPr/>
        <a:lstStyle/>
        <a:p>
          <a:pPr algn="ctr" rtl="0"/>
          <a:r>
            <a:rPr lang="ru-RU" sz="2400" b="1" dirty="0" smtClean="0"/>
            <a:t>Склад металлопроката</a:t>
          </a:r>
          <a:r>
            <a:rPr lang="ru-RU" sz="2400" b="1" dirty="0" smtClean="0">
              <a:solidFill>
                <a:srgbClr val="FF7927"/>
              </a:solidFill>
            </a:rPr>
            <a:t>: высота варьируется</a:t>
          </a:r>
          <a:endParaRPr lang="ru-RU" sz="2400" b="1" dirty="0">
            <a:solidFill>
              <a:srgbClr val="FF7927"/>
            </a:solidFill>
          </a:endParaRPr>
        </a:p>
      </dgm:t>
    </dgm:pt>
    <dgm:pt modelId="{88411531-655E-44FE-81E1-60ADBDFEB7AE}" type="parTrans" cxnId="{11F5832B-9B58-4C83-B2EF-1BD68097FB8E}">
      <dgm:prSet/>
      <dgm:spPr/>
      <dgm:t>
        <a:bodyPr/>
        <a:lstStyle/>
        <a:p>
          <a:endParaRPr lang="ru-RU"/>
        </a:p>
      </dgm:t>
    </dgm:pt>
    <dgm:pt modelId="{1B803260-C9D3-47CF-A497-B68D13CC9EA6}" type="sibTrans" cxnId="{11F5832B-9B58-4C83-B2EF-1BD68097FB8E}">
      <dgm:prSet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1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1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1"/>
      <dgm:spPr/>
      <dgm:t>
        <a:bodyPr/>
        <a:lstStyle/>
        <a:p>
          <a:endParaRPr lang="ru-RU"/>
        </a:p>
      </dgm:t>
    </dgm:pt>
    <dgm:pt modelId="{CFC14727-3CD9-4025-9FC0-713EBE637885}" type="pres">
      <dgm:prSet presAssocID="{14F5D834-8802-41B0-A456-B2BE317EDF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2B67D-A953-44BE-9C61-09B0DE3EB31F}" type="pres">
      <dgm:prSet presAssocID="{14F5D834-8802-41B0-A456-B2BE317EDF89}" presName="accent_1" presStyleCnt="0"/>
      <dgm:spPr/>
      <dgm:t>
        <a:bodyPr/>
        <a:lstStyle/>
        <a:p>
          <a:endParaRPr lang="ru-RU"/>
        </a:p>
      </dgm:t>
    </dgm:pt>
    <dgm:pt modelId="{BD89CF47-FB6E-4CF2-B384-831DCDBCE402}" type="pres">
      <dgm:prSet presAssocID="{14F5D834-8802-41B0-A456-B2BE317EDF8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AC835E37-6B27-4B28-98A7-3F0FC43DD930}" type="presOf" srcId="{1B803260-C9D3-47CF-A497-B68D13CC9EA6}" destId="{64701DF3-59E0-4FE5-BFF7-F750F9644462}" srcOrd="0" destOrd="0" presId="urn:microsoft.com/office/officeart/2008/layout/VerticalCurvedList"/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D9C67DC4-AF03-4396-A24E-59B95C21B7CD}" type="presOf" srcId="{14F5D834-8802-41B0-A456-B2BE317EDF89}" destId="{CFC14727-3CD9-4025-9FC0-713EBE637885}" srcOrd="0" destOrd="0" presId="urn:microsoft.com/office/officeart/2008/layout/VerticalCurvedList"/>
    <dgm:cxn modelId="{11F5832B-9B58-4C83-B2EF-1BD68097FB8E}" srcId="{89538484-8611-41A5-AF82-2E2D99C18E08}" destId="{14F5D834-8802-41B0-A456-B2BE317EDF89}" srcOrd="0" destOrd="0" parTransId="{88411531-655E-44FE-81E1-60ADBDFEB7AE}" sibTransId="{1B803260-C9D3-47CF-A497-B68D13CC9EA6}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  <dgm:cxn modelId="{A8F9CA97-67C4-4AC0-9B33-31654F39E882}" type="presParOf" srcId="{76C5A25E-74D2-4DFA-AA1F-67C814F92095}" destId="{CFC14727-3CD9-4025-9FC0-713EBE637885}" srcOrd="1" destOrd="0" presId="urn:microsoft.com/office/officeart/2008/layout/VerticalCurvedList"/>
    <dgm:cxn modelId="{1CE198DE-AE9C-45A5-B132-26F244D601DD}" type="presParOf" srcId="{76C5A25E-74D2-4DFA-AA1F-67C814F92095}" destId="{E342B67D-A953-44BE-9C61-09B0DE3EB31F}" srcOrd="2" destOrd="0" presId="urn:microsoft.com/office/officeart/2008/layout/VerticalCurvedList"/>
    <dgm:cxn modelId="{DC045770-1C07-47B2-98CF-99F3DFFEF4B4}" type="presParOf" srcId="{E342B67D-A953-44BE-9C61-09B0DE3EB31F}" destId="{BD89CF47-FB6E-4CF2-B384-831DCDBCE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2038E95-251E-4181-B6AA-C50974A79A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F527A-18CF-4757-9617-DAA200B28255}">
      <dgm:prSet/>
      <dgm:spPr/>
      <dgm:t>
        <a:bodyPr/>
        <a:lstStyle/>
        <a:p>
          <a:pPr rtl="0"/>
          <a:r>
            <a:rPr lang="ru-RU" baseline="0" dirty="0" smtClean="0"/>
            <a:t>Система может быть использована на складах </a:t>
          </a:r>
          <a:r>
            <a:rPr lang="ru-RU" baseline="0" dirty="0" err="1" smtClean="0"/>
            <a:t>металлоторговых</a:t>
          </a:r>
          <a:r>
            <a:rPr lang="ru-RU" baseline="0" dirty="0" smtClean="0"/>
            <a:t> компаний, где требуется хранение большого количества металлического проката различных размеров и типов.</a:t>
          </a:r>
          <a:endParaRPr lang="ru-RU" dirty="0"/>
        </a:p>
      </dgm:t>
    </dgm:pt>
    <dgm:pt modelId="{B02DAE18-9C50-470C-A6B8-11335D055077}" type="parTrans" cxnId="{CF77D9BD-803B-4447-BA33-E629259D93ED}">
      <dgm:prSet/>
      <dgm:spPr/>
      <dgm:t>
        <a:bodyPr/>
        <a:lstStyle/>
        <a:p>
          <a:endParaRPr lang="ru-RU"/>
        </a:p>
      </dgm:t>
    </dgm:pt>
    <dgm:pt modelId="{35B39DD2-393B-4D0B-9711-F316FB8F28EA}" type="sibTrans" cxnId="{CF77D9BD-803B-4447-BA33-E629259D93ED}">
      <dgm:prSet/>
      <dgm:spPr/>
      <dgm:t>
        <a:bodyPr/>
        <a:lstStyle/>
        <a:p>
          <a:endParaRPr lang="ru-RU"/>
        </a:p>
      </dgm:t>
    </dgm:pt>
    <dgm:pt modelId="{955579FF-0DE6-41F8-B13D-71D1530A2151}">
      <dgm:prSet/>
      <dgm:spPr/>
      <dgm:t>
        <a:bodyPr/>
        <a:lstStyle/>
        <a:p>
          <a:pPr rtl="0"/>
          <a:endParaRPr lang="ru-RU" dirty="0"/>
        </a:p>
      </dgm:t>
    </dgm:pt>
    <dgm:pt modelId="{4A2FA002-ECB7-423D-83E2-C63C0A51DFD4}" type="parTrans" cxnId="{38A87EBF-7DE6-4F90-AFC5-5DE9086C0946}">
      <dgm:prSet/>
      <dgm:spPr/>
      <dgm:t>
        <a:bodyPr/>
        <a:lstStyle/>
        <a:p>
          <a:endParaRPr lang="ru-RU"/>
        </a:p>
      </dgm:t>
    </dgm:pt>
    <dgm:pt modelId="{0D811F89-820D-49DB-90F3-8C6E0FF825FA}" type="sibTrans" cxnId="{38A87EBF-7DE6-4F90-AFC5-5DE9086C0946}">
      <dgm:prSet/>
      <dgm:spPr/>
      <dgm:t>
        <a:bodyPr/>
        <a:lstStyle/>
        <a:p>
          <a:endParaRPr lang="ru-RU"/>
        </a:p>
      </dgm:t>
    </dgm:pt>
    <dgm:pt modelId="{5C11BA51-DDA8-4DF0-A73B-250829E9B964}" type="pres">
      <dgm:prSet presAssocID="{E2038E95-251E-4181-B6AA-C50974A79AF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683567-26C7-4FA0-8750-7728B870F7FD}" type="pres">
      <dgm:prSet presAssocID="{97DF527A-18CF-4757-9617-DAA200B28255}" presName="thickLine" presStyleLbl="alignNode1" presStyleIdx="0" presStyleCnt="2"/>
      <dgm:spPr/>
    </dgm:pt>
    <dgm:pt modelId="{1A750382-785B-4CC0-8404-4C3FC5B5C503}" type="pres">
      <dgm:prSet presAssocID="{97DF527A-18CF-4757-9617-DAA200B28255}" presName="horz1" presStyleCnt="0"/>
      <dgm:spPr/>
    </dgm:pt>
    <dgm:pt modelId="{84A7FB9B-D0C7-4C67-911D-48A4D49D639D}" type="pres">
      <dgm:prSet presAssocID="{97DF527A-18CF-4757-9617-DAA200B28255}" presName="tx1" presStyleLbl="revTx" presStyleIdx="0" presStyleCnt="2"/>
      <dgm:spPr/>
      <dgm:t>
        <a:bodyPr/>
        <a:lstStyle/>
        <a:p>
          <a:endParaRPr lang="ru-RU"/>
        </a:p>
      </dgm:t>
    </dgm:pt>
    <dgm:pt modelId="{F38572DD-9FA4-4A8C-827B-17E81B96DBF0}" type="pres">
      <dgm:prSet presAssocID="{97DF527A-18CF-4757-9617-DAA200B28255}" presName="vert1" presStyleCnt="0"/>
      <dgm:spPr/>
    </dgm:pt>
    <dgm:pt modelId="{AD30C878-614E-4971-9EBC-CD592BF0CCB4}" type="pres">
      <dgm:prSet presAssocID="{955579FF-0DE6-41F8-B13D-71D1530A2151}" presName="thickLine" presStyleLbl="alignNode1" presStyleIdx="1" presStyleCnt="2"/>
      <dgm:spPr/>
    </dgm:pt>
    <dgm:pt modelId="{3828B45D-4327-46B0-8DA2-1856BB735976}" type="pres">
      <dgm:prSet presAssocID="{955579FF-0DE6-41F8-B13D-71D1530A2151}" presName="horz1" presStyleCnt="0"/>
      <dgm:spPr/>
    </dgm:pt>
    <dgm:pt modelId="{9F0D564B-DB08-4371-8012-EBD49C3F6EB6}" type="pres">
      <dgm:prSet presAssocID="{955579FF-0DE6-41F8-B13D-71D1530A2151}" presName="tx1" presStyleLbl="revTx" presStyleIdx="1" presStyleCnt="2"/>
      <dgm:spPr/>
      <dgm:t>
        <a:bodyPr/>
        <a:lstStyle/>
        <a:p>
          <a:endParaRPr lang="ru-RU"/>
        </a:p>
      </dgm:t>
    </dgm:pt>
    <dgm:pt modelId="{B4AC6AFF-5C7F-4A69-9061-C0C66D9443A4}" type="pres">
      <dgm:prSet presAssocID="{955579FF-0DE6-41F8-B13D-71D1530A2151}" presName="vert1" presStyleCnt="0"/>
      <dgm:spPr/>
    </dgm:pt>
  </dgm:ptLst>
  <dgm:cxnLst>
    <dgm:cxn modelId="{B6EB320F-CE10-4570-8047-17F726545268}" type="presOf" srcId="{97DF527A-18CF-4757-9617-DAA200B28255}" destId="{84A7FB9B-D0C7-4C67-911D-48A4D49D639D}" srcOrd="0" destOrd="0" presId="urn:microsoft.com/office/officeart/2008/layout/LinedList"/>
    <dgm:cxn modelId="{38A87EBF-7DE6-4F90-AFC5-5DE9086C0946}" srcId="{E2038E95-251E-4181-B6AA-C50974A79AF4}" destId="{955579FF-0DE6-41F8-B13D-71D1530A2151}" srcOrd="1" destOrd="0" parTransId="{4A2FA002-ECB7-423D-83E2-C63C0A51DFD4}" sibTransId="{0D811F89-820D-49DB-90F3-8C6E0FF825FA}"/>
    <dgm:cxn modelId="{5DD9156D-05BC-4BC7-A2B1-7AC80D110A7D}" type="presOf" srcId="{955579FF-0DE6-41F8-B13D-71D1530A2151}" destId="{9F0D564B-DB08-4371-8012-EBD49C3F6EB6}" srcOrd="0" destOrd="0" presId="urn:microsoft.com/office/officeart/2008/layout/LinedList"/>
    <dgm:cxn modelId="{CF77D9BD-803B-4447-BA33-E629259D93ED}" srcId="{E2038E95-251E-4181-B6AA-C50974A79AF4}" destId="{97DF527A-18CF-4757-9617-DAA200B28255}" srcOrd="0" destOrd="0" parTransId="{B02DAE18-9C50-470C-A6B8-11335D055077}" sibTransId="{35B39DD2-393B-4D0B-9711-F316FB8F28EA}"/>
    <dgm:cxn modelId="{9281154C-58C0-43B3-8B2D-E5FF08E6B05B}" type="presOf" srcId="{E2038E95-251E-4181-B6AA-C50974A79AF4}" destId="{5C11BA51-DDA8-4DF0-A73B-250829E9B964}" srcOrd="0" destOrd="0" presId="urn:microsoft.com/office/officeart/2008/layout/LinedList"/>
    <dgm:cxn modelId="{597C285F-CA7A-4CDF-9B96-1DF85505CAAE}" type="presParOf" srcId="{5C11BA51-DDA8-4DF0-A73B-250829E9B964}" destId="{91683567-26C7-4FA0-8750-7728B870F7FD}" srcOrd="0" destOrd="0" presId="urn:microsoft.com/office/officeart/2008/layout/LinedList"/>
    <dgm:cxn modelId="{C1AC13CC-41AB-45C8-8553-346CCD09D6EB}" type="presParOf" srcId="{5C11BA51-DDA8-4DF0-A73B-250829E9B964}" destId="{1A750382-785B-4CC0-8404-4C3FC5B5C503}" srcOrd="1" destOrd="0" presId="urn:microsoft.com/office/officeart/2008/layout/LinedList"/>
    <dgm:cxn modelId="{7A590998-D8FD-4DC3-A92C-6D4BFF137918}" type="presParOf" srcId="{1A750382-785B-4CC0-8404-4C3FC5B5C503}" destId="{84A7FB9B-D0C7-4C67-911D-48A4D49D639D}" srcOrd="0" destOrd="0" presId="urn:microsoft.com/office/officeart/2008/layout/LinedList"/>
    <dgm:cxn modelId="{6168B7FA-C2A0-4F11-8FD8-F8332BE02928}" type="presParOf" srcId="{1A750382-785B-4CC0-8404-4C3FC5B5C503}" destId="{F38572DD-9FA4-4A8C-827B-17E81B96DBF0}" srcOrd="1" destOrd="0" presId="urn:microsoft.com/office/officeart/2008/layout/LinedList"/>
    <dgm:cxn modelId="{F7AA2C9F-C856-438B-9B5B-F479741F998D}" type="presParOf" srcId="{5C11BA51-DDA8-4DF0-A73B-250829E9B964}" destId="{AD30C878-614E-4971-9EBC-CD592BF0CCB4}" srcOrd="2" destOrd="0" presId="urn:microsoft.com/office/officeart/2008/layout/LinedList"/>
    <dgm:cxn modelId="{A05AE326-C92E-46F8-9B34-2A8AD36F95AA}" type="presParOf" srcId="{5C11BA51-DDA8-4DF0-A73B-250829E9B964}" destId="{3828B45D-4327-46B0-8DA2-1856BB735976}" srcOrd="3" destOrd="0" presId="urn:microsoft.com/office/officeart/2008/layout/LinedList"/>
    <dgm:cxn modelId="{79AF56B1-0B61-4644-9470-B5E0B2ADA0AE}" type="presParOf" srcId="{3828B45D-4327-46B0-8DA2-1856BB735976}" destId="{9F0D564B-DB08-4371-8012-EBD49C3F6EB6}" srcOrd="0" destOrd="0" presId="urn:microsoft.com/office/officeart/2008/layout/LinedList"/>
    <dgm:cxn modelId="{51D5B110-0D91-4438-8FFE-69FD3AB5C876}" type="presParOf" srcId="{3828B45D-4327-46B0-8DA2-1856BB735976}" destId="{B4AC6AFF-5C7F-4A69-9061-C0C66D9443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0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0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4F5D834-8802-41B0-A456-B2BE317EDF89}">
      <dgm:prSet custT="1"/>
      <dgm:spPr/>
      <dgm:t>
        <a:bodyPr/>
        <a:lstStyle/>
        <a:p>
          <a:pPr algn="ctr" rtl="0"/>
          <a:r>
            <a:rPr lang="ru-RU" sz="2400" b="1" smtClean="0"/>
            <a:t>Склад металлопроката</a:t>
          </a:r>
          <a:endParaRPr lang="ru-RU" sz="2400" b="1" dirty="0"/>
        </a:p>
      </dgm:t>
    </dgm:pt>
    <dgm:pt modelId="{88411531-655E-44FE-81E1-60ADBDFEB7AE}" type="parTrans" cxnId="{11F5832B-9B58-4C83-B2EF-1BD68097FB8E}">
      <dgm:prSet/>
      <dgm:spPr/>
      <dgm:t>
        <a:bodyPr/>
        <a:lstStyle/>
        <a:p>
          <a:endParaRPr lang="ru-RU"/>
        </a:p>
      </dgm:t>
    </dgm:pt>
    <dgm:pt modelId="{1B803260-C9D3-47CF-A497-B68D13CC9EA6}" type="sibTrans" cxnId="{11F5832B-9B58-4C83-B2EF-1BD68097FB8E}">
      <dgm:prSet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1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1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1"/>
      <dgm:spPr/>
      <dgm:t>
        <a:bodyPr/>
        <a:lstStyle/>
        <a:p>
          <a:endParaRPr lang="ru-RU"/>
        </a:p>
      </dgm:t>
    </dgm:pt>
    <dgm:pt modelId="{CFC14727-3CD9-4025-9FC0-713EBE637885}" type="pres">
      <dgm:prSet presAssocID="{14F5D834-8802-41B0-A456-B2BE317EDF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2B67D-A953-44BE-9C61-09B0DE3EB31F}" type="pres">
      <dgm:prSet presAssocID="{14F5D834-8802-41B0-A456-B2BE317EDF89}" presName="accent_1" presStyleCnt="0"/>
      <dgm:spPr/>
      <dgm:t>
        <a:bodyPr/>
        <a:lstStyle/>
        <a:p>
          <a:endParaRPr lang="ru-RU"/>
        </a:p>
      </dgm:t>
    </dgm:pt>
    <dgm:pt modelId="{BD89CF47-FB6E-4CF2-B384-831DCDBCE402}" type="pres">
      <dgm:prSet presAssocID="{14F5D834-8802-41B0-A456-B2BE317EDF8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AC835E37-6B27-4B28-98A7-3F0FC43DD930}" type="presOf" srcId="{1B803260-C9D3-47CF-A497-B68D13CC9EA6}" destId="{64701DF3-59E0-4FE5-BFF7-F750F9644462}" srcOrd="0" destOrd="0" presId="urn:microsoft.com/office/officeart/2008/layout/VerticalCurvedList"/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D9C67DC4-AF03-4396-A24E-59B95C21B7CD}" type="presOf" srcId="{14F5D834-8802-41B0-A456-B2BE317EDF89}" destId="{CFC14727-3CD9-4025-9FC0-713EBE637885}" srcOrd="0" destOrd="0" presId="urn:microsoft.com/office/officeart/2008/layout/VerticalCurvedList"/>
    <dgm:cxn modelId="{11F5832B-9B58-4C83-B2EF-1BD68097FB8E}" srcId="{89538484-8611-41A5-AF82-2E2D99C18E08}" destId="{14F5D834-8802-41B0-A456-B2BE317EDF89}" srcOrd="0" destOrd="0" parTransId="{88411531-655E-44FE-81E1-60ADBDFEB7AE}" sibTransId="{1B803260-C9D3-47CF-A497-B68D13CC9EA6}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  <dgm:cxn modelId="{A8F9CA97-67C4-4AC0-9B33-31654F39E882}" type="presParOf" srcId="{76C5A25E-74D2-4DFA-AA1F-67C814F92095}" destId="{CFC14727-3CD9-4025-9FC0-713EBE637885}" srcOrd="1" destOrd="0" presId="urn:microsoft.com/office/officeart/2008/layout/VerticalCurvedList"/>
    <dgm:cxn modelId="{1CE198DE-AE9C-45A5-B132-26F244D601DD}" type="presParOf" srcId="{76C5A25E-74D2-4DFA-AA1F-67C814F92095}" destId="{E342B67D-A953-44BE-9C61-09B0DE3EB31F}" srcOrd="2" destOrd="0" presId="urn:microsoft.com/office/officeart/2008/layout/VerticalCurvedList"/>
    <dgm:cxn modelId="{DC045770-1C07-47B2-98CF-99F3DFFEF4B4}" type="presParOf" srcId="{E342B67D-A953-44BE-9C61-09B0DE3EB31F}" destId="{BD89CF47-FB6E-4CF2-B384-831DCDBCE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4B6550-F9CF-4C0E-A2EC-0CCD98519D6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85B3D1-8894-47A5-911A-2F931419384C}">
      <dgm:prSet custT="1"/>
      <dgm:spPr/>
      <dgm:t>
        <a:bodyPr/>
        <a:lstStyle/>
        <a:p>
          <a:pPr algn="ctr" rtl="0"/>
          <a:r>
            <a:rPr lang="ru-RU" sz="1600" b="1" dirty="0" smtClean="0"/>
            <a:t>Внедрение решения позволит решить вышеуказанные задачи</a:t>
          </a:r>
          <a:endParaRPr lang="ru-RU" sz="1600" dirty="0"/>
        </a:p>
      </dgm:t>
    </dgm:pt>
    <dgm:pt modelId="{738980A9-D05B-44C2-BC14-ECC7D36FAC56}" type="parTrans" cxnId="{8ACF778C-7063-4AAF-AD76-A0C951F51E94}">
      <dgm:prSet/>
      <dgm:spPr/>
      <dgm:t>
        <a:bodyPr/>
        <a:lstStyle/>
        <a:p>
          <a:endParaRPr lang="ru-RU"/>
        </a:p>
      </dgm:t>
    </dgm:pt>
    <dgm:pt modelId="{6EC50DC9-8128-49B9-8060-13F22B4EE30B}" type="sibTrans" cxnId="{8ACF778C-7063-4AAF-AD76-A0C951F51E94}">
      <dgm:prSet/>
      <dgm:spPr/>
      <dgm:t>
        <a:bodyPr/>
        <a:lstStyle/>
        <a:p>
          <a:endParaRPr lang="ru-RU"/>
        </a:p>
      </dgm:t>
    </dgm:pt>
    <dgm:pt modelId="{9E676F64-E57E-49D7-837A-068CB537EA69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FF7927"/>
              </a:solidFill>
              <a:effectLst/>
            </a:rPr>
            <a:t>Эффективно выполнять основные операции на складе</a:t>
          </a:r>
          <a:endParaRPr lang="ru-RU" sz="1600" b="1" dirty="0">
            <a:solidFill>
              <a:srgbClr val="FF7927"/>
            </a:solidFill>
            <a:effectLst/>
          </a:endParaRPr>
        </a:p>
      </dgm:t>
    </dgm:pt>
    <dgm:pt modelId="{4A7AFF8F-C297-44CE-ABFA-356C7205B635}" type="parTrans" cxnId="{519EE6E8-D0CB-43B8-9611-16A7CE442C28}">
      <dgm:prSet/>
      <dgm:spPr/>
      <dgm:t>
        <a:bodyPr/>
        <a:lstStyle/>
        <a:p>
          <a:endParaRPr lang="ru-RU"/>
        </a:p>
      </dgm:t>
    </dgm:pt>
    <dgm:pt modelId="{2E8E94FC-2CBA-4E11-BA52-DBD99AA1064C}" type="sibTrans" cxnId="{519EE6E8-D0CB-43B8-9611-16A7CE442C28}">
      <dgm:prSet/>
      <dgm:spPr/>
      <dgm:t>
        <a:bodyPr/>
        <a:lstStyle/>
        <a:p>
          <a:endParaRPr lang="ru-RU"/>
        </a:p>
      </dgm:t>
    </dgm:pt>
    <dgm:pt modelId="{987A24DE-99DF-4C5A-9B01-7425E8F8786C}" type="pres">
      <dgm:prSet presAssocID="{8C4B6550-F9CF-4C0E-A2EC-0CCD98519D6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705F0F-1000-43F8-9D2C-212935EE435E}" type="pres">
      <dgm:prSet presAssocID="{8785B3D1-8894-47A5-911A-2F931419384C}" presName="thickLine" presStyleLbl="alignNode1" presStyleIdx="0" presStyleCnt="2"/>
      <dgm:spPr/>
    </dgm:pt>
    <dgm:pt modelId="{4E461971-024B-4799-A840-3406BF680657}" type="pres">
      <dgm:prSet presAssocID="{8785B3D1-8894-47A5-911A-2F931419384C}" presName="horz1" presStyleCnt="0"/>
      <dgm:spPr/>
    </dgm:pt>
    <dgm:pt modelId="{716D59F4-8C3F-47C8-AE62-6B035FB5D862}" type="pres">
      <dgm:prSet presAssocID="{8785B3D1-8894-47A5-911A-2F931419384C}" presName="tx1" presStyleLbl="revTx" presStyleIdx="0" presStyleCnt="2"/>
      <dgm:spPr/>
      <dgm:t>
        <a:bodyPr/>
        <a:lstStyle/>
        <a:p>
          <a:endParaRPr lang="ru-RU"/>
        </a:p>
      </dgm:t>
    </dgm:pt>
    <dgm:pt modelId="{DE720C66-10DA-4E9E-8894-1A13D37D0F98}" type="pres">
      <dgm:prSet presAssocID="{8785B3D1-8894-47A5-911A-2F931419384C}" presName="vert1" presStyleCnt="0"/>
      <dgm:spPr/>
    </dgm:pt>
    <dgm:pt modelId="{CDEE6DB2-C467-4FA5-91E9-A8243FA620AD}" type="pres">
      <dgm:prSet presAssocID="{9E676F64-E57E-49D7-837A-068CB537EA69}" presName="thickLine" presStyleLbl="alignNode1" presStyleIdx="1" presStyleCnt="2"/>
      <dgm:spPr/>
    </dgm:pt>
    <dgm:pt modelId="{EFADDDEC-EB54-4E19-944E-184662572053}" type="pres">
      <dgm:prSet presAssocID="{9E676F64-E57E-49D7-837A-068CB537EA69}" presName="horz1" presStyleCnt="0"/>
      <dgm:spPr/>
    </dgm:pt>
    <dgm:pt modelId="{C20E78C3-3D3C-411B-A8C5-0EB130633884}" type="pres">
      <dgm:prSet presAssocID="{9E676F64-E57E-49D7-837A-068CB537EA69}" presName="tx1" presStyleLbl="revTx" presStyleIdx="1" presStyleCnt="2"/>
      <dgm:spPr/>
      <dgm:t>
        <a:bodyPr/>
        <a:lstStyle/>
        <a:p>
          <a:endParaRPr lang="ru-RU"/>
        </a:p>
      </dgm:t>
    </dgm:pt>
    <dgm:pt modelId="{DEE1ABB0-DEE6-40DC-B90A-5B618C402270}" type="pres">
      <dgm:prSet presAssocID="{9E676F64-E57E-49D7-837A-068CB537EA69}" presName="vert1" presStyleCnt="0"/>
      <dgm:spPr/>
    </dgm:pt>
  </dgm:ptLst>
  <dgm:cxnLst>
    <dgm:cxn modelId="{187114C3-6649-43B1-B5C1-0A8252C08BBC}" type="presOf" srcId="{8C4B6550-F9CF-4C0E-A2EC-0CCD98519D67}" destId="{987A24DE-99DF-4C5A-9B01-7425E8F8786C}" srcOrd="0" destOrd="0" presId="urn:microsoft.com/office/officeart/2008/layout/LinedList"/>
    <dgm:cxn modelId="{8EC8954E-A68F-4BD4-B7FD-3A01BDEFA7DD}" type="presOf" srcId="{8785B3D1-8894-47A5-911A-2F931419384C}" destId="{716D59F4-8C3F-47C8-AE62-6B035FB5D862}" srcOrd="0" destOrd="0" presId="urn:microsoft.com/office/officeart/2008/layout/LinedList"/>
    <dgm:cxn modelId="{519EE6E8-D0CB-43B8-9611-16A7CE442C28}" srcId="{8C4B6550-F9CF-4C0E-A2EC-0CCD98519D67}" destId="{9E676F64-E57E-49D7-837A-068CB537EA69}" srcOrd="1" destOrd="0" parTransId="{4A7AFF8F-C297-44CE-ABFA-356C7205B635}" sibTransId="{2E8E94FC-2CBA-4E11-BA52-DBD99AA1064C}"/>
    <dgm:cxn modelId="{9454D709-1854-4474-9C1A-49D1273EFC2F}" type="presOf" srcId="{9E676F64-E57E-49D7-837A-068CB537EA69}" destId="{C20E78C3-3D3C-411B-A8C5-0EB130633884}" srcOrd="0" destOrd="0" presId="urn:microsoft.com/office/officeart/2008/layout/LinedList"/>
    <dgm:cxn modelId="{8ACF778C-7063-4AAF-AD76-A0C951F51E94}" srcId="{8C4B6550-F9CF-4C0E-A2EC-0CCD98519D67}" destId="{8785B3D1-8894-47A5-911A-2F931419384C}" srcOrd="0" destOrd="0" parTransId="{738980A9-D05B-44C2-BC14-ECC7D36FAC56}" sibTransId="{6EC50DC9-8128-49B9-8060-13F22B4EE30B}"/>
    <dgm:cxn modelId="{89F171F1-54AB-4391-A927-2D9B553F768A}" type="presParOf" srcId="{987A24DE-99DF-4C5A-9B01-7425E8F8786C}" destId="{6F705F0F-1000-43F8-9D2C-212935EE435E}" srcOrd="0" destOrd="0" presId="urn:microsoft.com/office/officeart/2008/layout/LinedList"/>
    <dgm:cxn modelId="{16F0C1D8-0955-4D24-8732-CE67EEABB1CA}" type="presParOf" srcId="{987A24DE-99DF-4C5A-9B01-7425E8F8786C}" destId="{4E461971-024B-4799-A840-3406BF680657}" srcOrd="1" destOrd="0" presId="urn:microsoft.com/office/officeart/2008/layout/LinedList"/>
    <dgm:cxn modelId="{039D070E-32BE-4B35-8051-5485A2EF8FDF}" type="presParOf" srcId="{4E461971-024B-4799-A840-3406BF680657}" destId="{716D59F4-8C3F-47C8-AE62-6B035FB5D862}" srcOrd="0" destOrd="0" presId="urn:microsoft.com/office/officeart/2008/layout/LinedList"/>
    <dgm:cxn modelId="{10C321B9-33D2-4F5D-9CA1-7456DB18097A}" type="presParOf" srcId="{4E461971-024B-4799-A840-3406BF680657}" destId="{DE720C66-10DA-4E9E-8894-1A13D37D0F98}" srcOrd="1" destOrd="0" presId="urn:microsoft.com/office/officeart/2008/layout/LinedList"/>
    <dgm:cxn modelId="{9A12CD21-6ACD-4389-9E91-00DD032314CA}" type="presParOf" srcId="{987A24DE-99DF-4C5A-9B01-7425E8F8786C}" destId="{CDEE6DB2-C467-4FA5-91E9-A8243FA620AD}" srcOrd="2" destOrd="0" presId="urn:microsoft.com/office/officeart/2008/layout/LinedList"/>
    <dgm:cxn modelId="{387C9E37-BECE-4D93-A317-90F948F338CE}" type="presParOf" srcId="{987A24DE-99DF-4C5A-9B01-7425E8F8786C}" destId="{EFADDDEC-EB54-4E19-944E-184662572053}" srcOrd="3" destOrd="0" presId="urn:microsoft.com/office/officeart/2008/layout/LinedList"/>
    <dgm:cxn modelId="{6E74EA56-CD5E-41E5-9004-AA32F8D22D49}" type="presParOf" srcId="{EFADDDEC-EB54-4E19-944E-184662572053}" destId="{C20E78C3-3D3C-411B-A8C5-0EB130633884}" srcOrd="0" destOrd="0" presId="urn:microsoft.com/office/officeart/2008/layout/LinedList"/>
    <dgm:cxn modelId="{D5D3D9B4-DFA5-4584-BD8B-FAF874B3B0EF}" type="presParOf" srcId="{EFADDDEC-EB54-4E19-944E-184662572053}" destId="{DEE1ABB0-DEE6-40DC-B90A-5B618C4022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0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0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538484-8611-41A5-AF82-2E2D99C18E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4F5D834-8802-41B0-A456-B2BE317EDF89}">
      <dgm:prSet custT="1"/>
      <dgm:spPr/>
      <dgm:t>
        <a:bodyPr/>
        <a:lstStyle/>
        <a:p>
          <a:pPr algn="ctr" rtl="0"/>
          <a:r>
            <a:rPr lang="ru-RU" sz="2400" b="1" smtClean="0"/>
            <a:t>Склад металлопроката</a:t>
          </a:r>
          <a:endParaRPr lang="ru-RU" sz="2400" b="1" dirty="0"/>
        </a:p>
      </dgm:t>
    </dgm:pt>
    <dgm:pt modelId="{88411531-655E-44FE-81E1-60ADBDFEB7AE}" type="parTrans" cxnId="{11F5832B-9B58-4C83-B2EF-1BD68097FB8E}">
      <dgm:prSet/>
      <dgm:spPr/>
      <dgm:t>
        <a:bodyPr/>
        <a:lstStyle/>
        <a:p>
          <a:endParaRPr lang="ru-RU"/>
        </a:p>
      </dgm:t>
    </dgm:pt>
    <dgm:pt modelId="{1B803260-C9D3-47CF-A497-B68D13CC9EA6}" type="sibTrans" cxnId="{11F5832B-9B58-4C83-B2EF-1BD68097FB8E}">
      <dgm:prSet/>
      <dgm:spPr/>
      <dgm:t>
        <a:bodyPr/>
        <a:lstStyle/>
        <a:p>
          <a:endParaRPr lang="ru-RU"/>
        </a:p>
      </dgm:t>
    </dgm:pt>
    <dgm:pt modelId="{2CEDF52D-64BC-4FE2-8935-6DB84E003FDB}" type="pres">
      <dgm:prSet presAssocID="{89538484-8611-41A5-AF82-2E2D99C18E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C5A25E-74D2-4DFA-AA1F-67C814F92095}" type="pres">
      <dgm:prSet presAssocID="{89538484-8611-41A5-AF82-2E2D99C18E08}" presName="Name1" presStyleCnt="0"/>
      <dgm:spPr/>
      <dgm:t>
        <a:bodyPr/>
        <a:lstStyle/>
        <a:p>
          <a:endParaRPr lang="ru-RU"/>
        </a:p>
      </dgm:t>
    </dgm:pt>
    <dgm:pt modelId="{F9F26644-EDDD-4F4C-BC14-A18ED2F930DF}" type="pres">
      <dgm:prSet presAssocID="{89538484-8611-41A5-AF82-2E2D99C18E08}" presName="cycle" presStyleCnt="0"/>
      <dgm:spPr/>
      <dgm:t>
        <a:bodyPr/>
        <a:lstStyle/>
        <a:p>
          <a:endParaRPr lang="ru-RU"/>
        </a:p>
      </dgm:t>
    </dgm:pt>
    <dgm:pt modelId="{2C4DAED2-2DD1-4E3E-9BAB-C487C3CDC507}" type="pres">
      <dgm:prSet presAssocID="{89538484-8611-41A5-AF82-2E2D99C18E08}" presName="srcNode" presStyleLbl="node1" presStyleIdx="0" presStyleCnt="1"/>
      <dgm:spPr/>
      <dgm:t>
        <a:bodyPr/>
        <a:lstStyle/>
        <a:p>
          <a:endParaRPr lang="ru-RU"/>
        </a:p>
      </dgm:t>
    </dgm:pt>
    <dgm:pt modelId="{64701DF3-59E0-4FE5-BFF7-F750F9644462}" type="pres">
      <dgm:prSet presAssocID="{89538484-8611-41A5-AF82-2E2D99C18E0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DBEAE8-6D7D-4C25-B7AC-CE18F997DAC8}" type="pres">
      <dgm:prSet presAssocID="{89538484-8611-41A5-AF82-2E2D99C18E08}" presName="extraNode" presStyleLbl="node1" presStyleIdx="0" presStyleCnt="1"/>
      <dgm:spPr/>
      <dgm:t>
        <a:bodyPr/>
        <a:lstStyle/>
        <a:p>
          <a:endParaRPr lang="ru-RU"/>
        </a:p>
      </dgm:t>
    </dgm:pt>
    <dgm:pt modelId="{8851BE1C-DC38-4C44-A827-F6BE0ED35628}" type="pres">
      <dgm:prSet presAssocID="{89538484-8611-41A5-AF82-2E2D99C18E08}" presName="dstNode" presStyleLbl="node1" presStyleIdx="0" presStyleCnt="1"/>
      <dgm:spPr/>
      <dgm:t>
        <a:bodyPr/>
        <a:lstStyle/>
        <a:p>
          <a:endParaRPr lang="ru-RU"/>
        </a:p>
      </dgm:t>
    </dgm:pt>
    <dgm:pt modelId="{CFC14727-3CD9-4025-9FC0-713EBE637885}" type="pres">
      <dgm:prSet presAssocID="{14F5D834-8802-41B0-A456-B2BE317EDF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2B67D-A953-44BE-9C61-09B0DE3EB31F}" type="pres">
      <dgm:prSet presAssocID="{14F5D834-8802-41B0-A456-B2BE317EDF89}" presName="accent_1" presStyleCnt="0"/>
      <dgm:spPr/>
      <dgm:t>
        <a:bodyPr/>
        <a:lstStyle/>
        <a:p>
          <a:endParaRPr lang="ru-RU"/>
        </a:p>
      </dgm:t>
    </dgm:pt>
    <dgm:pt modelId="{BD89CF47-FB6E-4CF2-B384-831DCDBCE402}" type="pres">
      <dgm:prSet presAssocID="{14F5D834-8802-41B0-A456-B2BE317EDF89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AC835E37-6B27-4B28-98A7-3F0FC43DD930}" type="presOf" srcId="{1B803260-C9D3-47CF-A497-B68D13CC9EA6}" destId="{64701DF3-59E0-4FE5-BFF7-F750F9644462}" srcOrd="0" destOrd="0" presId="urn:microsoft.com/office/officeart/2008/layout/VerticalCurvedList"/>
    <dgm:cxn modelId="{5301764B-5E6D-446C-BF44-C62B952672DA}" type="presOf" srcId="{89538484-8611-41A5-AF82-2E2D99C18E08}" destId="{2CEDF52D-64BC-4FE2-8935-6DB84E003FDB}" srcOrd="0" destOrd="0" presId="urn:microsoft.com/office/officeart/2008/layout/VerticalCurvedList"/>
    <dgm:cxn modelId="{D9C67DC4-AF03-4396-A24E-59B95C21B7CD}" type="presOf" srcId="{14F5D834-8802-41B0-A456-B2BE317EDF89}" destId="{CFC14727-3CD9-4025-9FC0-713EBE637885}" srcOrd="0" destOrd="0" presId="urn:microsoft.com/office/officeart/2008/layout/VerticalCurvedList"/>
    <dgm:cxn modelId="{11F5832B-9B58-4C83-B2EF-1BD68097FB8E}" srcId="{89538484-8611-41A5-AF82-2E2D99C18E08}" destId="{14F5D834-8802-41B0-A456-B2BE317EDF89}" srcOrd="0" destOrd="0" parTransId="{88411531-655E-44FE-81E1-60ADBDFEB7AE}" sibTransId="{1B803260-C9D3-47CF-A497-B68D13CC9EA6}"/>
    <dgm:cxn modelId="{9E0F1292-7DA1-44D8-A4FA-73B905D84C4F}" type="presParOf" srcId="{2CEDF52D-64BC-4FE2-8935-6DB84E003FDB}" destId="{76C5A25E-74D2-4DFA-AA1F-67C814F92095}" srcOrd="0" destOrd="0" presId="urn:microsoft.com/office/officeart/2008/layout/VerticalCurvedList"/>
    <dgm:cxn modelId="{4129954A-29C1-496A-A580-63EE555F1DC7}" type="presParOf" srcId="{76C5A25E-74D2-4DFA-AA1F-67C814F92095}" destId="{F9F26644-EDDD-4F4C-BC14-A18ED2F930DF}" srcOrd="0" destOrd="0" presId="urn:microsoft.com/office/officeart/2008/layout/VerticalCurvedList"/>
    <dgm:cxn modelId="{681B83E1-A597-45FC-9EFF-70661FCF39BB}" type="presParOf" srcId="{F9F26644-EDDD-4F4C-BC14-A18ED2F930DF}" destId="{2C4DAED2-2DD1-4E3E-9BAB-C487C3CDC507}" srcOrd="0" destOrd="0" presId="urn:microsoft.com/office/officeart/2008/layout/VerticalCurvedList"/>
    <dgm:cxn modelId="{0AD8194C-30A1-4653-BA6C-3D5EABEF770C}" type="presParOf" srcId="{F9F26644-EDDD-4F4C-BC14-A18ED2F930DF}" destId="{64701DF3-59E0-4FE5-BFF7-F750F9644462}" srcOrd="1" destOrd="0" presId="urn:microsoft.com/office/officeart/2008/layout/VerticalCurvedList"/>
    <dgm:cxn modelId="{D6330B39-DBDC-46F6-9413-3B87CAE9CEF9}" type="presParOf" srcId="{F9F26644-EDDD-4F4C-BC14-A18ED2F930DF}" destId="{B4DBEAE8-6D7D-4C25-B7AC-CE18F997DAC8}" srcOrd="2" destOrd="0" presId="urn:microsoft.com/office/officeart/2008/layout/VerticalCurvedList"/>
    <dgm:cxn modelId="{26C5439A-64BE-461E-822E-731FA08B644B}" type="presParOf" srcId="{F9F26644-EDDD-4F4C-BC14-A18ED2F930DF}" destId="{8851BE1C-DC38-4C44-A827-F6BE0ED35628}" srcOrd="3" destOrd="0" presId="urn:microsoft.com/office/officeart/2008/layout/VerticalCurvedList"/>
    <dgm:cxn modelId="{A8F9CA97-67C4-4AC0-9B33-31654F39E882}" type="presParOf" srcId="{76C5A25E-74D2-4DFA-AA1F-67C814F92095}" destId="{CFC14727-3CD9-4025-9FC0-713EBE637885}" srcOrd="1" destOrd="0" presId="urn:microsoft.com/office/officeart/2008/layout/VerticalCurvedList"/>
    <dgm:cxn modelId="{1CE198DE-AE9C-45A5-B132-26F244D601DD}" type="presParOf" srcId="{76C5A25E-74D2-4DFA-AA1F-67C814F92095}" destId="{E342B67D-A953-44BE-9C61-09B0DE3EB31F}" srcOrd="2" destOrd="0" presId="urn:microsoft.com/office/officeart/2008/layout/VerticalCurvedList"/>
    <dgm:cxn modelId="{DC045770-1C07-47B2-98CF-99F3DFFEF4B4}" type="presParOf" srcId="{E342B67D-A953-44BE-9C61-09B0DE3EB31F}" destId="{BD89CF47-FB6E-4CF2-B384-831DCDBCE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8A9D83-42BB-4A62-BDB0-46436BECF91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D5A871E7-034A-4F65-B989-F02A7D11E025}">
      <dgm:prSet/>
      <dgm:spPr/>
      <dgm:t>
        <a:bodyPr/>
        <a:lstStyle/>
        <a:p>
          <a:pPr algn="ctr" rtl="0"/>
          <a:r>
            <a:rPr lang="ru-RU" i="0" baseline="0" dirty="0" smtClean="0"/>
            <a:t>Она представляет собой </a:t>
          </a:r>
          <a:r>
            <a:rPr lang="ru-RU" i="0" baseline="0" dirty="0" smtClean="0">
              <a:solidFill>
                <a:srgbClr val="FF7927"/>
              </a:solidFill>
            </a:rPr>
            <a:t>комплексную систему</a:t>
          </a:r>
          <a:r>
            <a:rPr lang="ru-RU" i="0" baseline="0" dirty="0" smtClean="0"/>
            <a:t>, состоящую из нескольких технологических блоков, каждый из которых отвечает за определенный этап работы со складом.</a:t>
          </a:r>
          <a:endParaRPr lang="ru-RU" i="0" dirty="0"/>
        </a:p>
      </dgm:t>
    </dgm:pt>
    <dgm:pt modelId="{9A1BF7F1-905E-43E4-9C83-1152E5DA69BC}" type="parTrans" cxnId="{8F80C2E4-C1D1-4D23-99AA-ABA652830F02}">
      <dgm:prSet/>
      <dgm:spPr/>
      <dgm:t>
        <a:bodyPr/>
        <a:lstStyle/>
        <a:p>
          <a:endParaRPr lang="ru-RU"/>
        </a:p>
      </dgm:t>
    </dgm:pt>
    <dgm:pt modelId="{35A09DE3-DE39-4D14-B9B1-2B70EF62F4F1}" type="sibTrans" cxnId="{8F80C2E4-C1D1-4D23-99AA-ABA652830F02}">
      <dgm:prSet/>
      <dgm:spPr/>
      <dgm:t>
        <a:bodyPr/>
        <a:lstStyle/>
        <a:p>
          <a:endParaRPr lang="ru-RU"/>
        </a:p>
      </dgm:t>
    </dgm:pt>
    <dgm:pt modelId="{D7CE7EA1-896C-4691-8663-1361883E0BDE}">
      <dgm:prSet/>
      <dgm:spPr/>
      <dgm:t>
        <a:bodyPr/>
        <a:lstStyle/>
        <a:p>
          <a:pPr algn="ctr" rtl="0"/>
          <a:r>
            <a:rPr lang="ru-RU" i="0" baseline="0" dirty="0" smtClean="0">
              <a:solidFill>
                <a:srgbClr val="FF7927"/>
              </a:solidFill>
            </a:rPr>
            <a:t>Стальная конструкция</a:t>
          </a:r>
          <a:r>
            <a:rPr lang="ru-RU" i="0" baseline="0" dirty="0" smtClean="0"/>
            <a:t>, которая имеет автоматизированную систему хранения листового проката.</a:t>
          </a:r>
          <a:endParaRPr lang="ru-RU" i="0" dirty="0"/>
        </a:p>
      </dgm:t>
    </dgm:pt>
    <dgm:pt modelId="{E9E2C327-BB35-463D-8B71-CFD0BF76EABD}" type="parTrans" cxnId="{7BAB9A49-1F4E-42FE-B4EF-EF543AAFCCB4}">
      <dgm:prSet/>
      <dgm:spPr/>
      <dgm:t>
        <a:bodyPr/>
        <a:lstStyle/>
        <a:p>
          <a:endParaRPr lang="ru-RU"/>
        </a:p>
      </dgm:t>
    </dgm:pt>
    <dgm:pt modelId="{BAA76E9D-FA7E-4C4D-8EEF-B7809262DAD2}" type="sibTrans" cxnId="{7BAB9A49-1F4E-42FE-B4EF-EF543AAFCCB4}">
      <dgm:prSet/>
      <dgm:spPr/>
      <dgm:t>
        <a:bodyPr/>
        <a:lstStyle/>
        <a:p>
          <a:endParaRPr lang="ru-RU"/>
        </a:p>
      </dgm:t>
    </dgm:pt>
    <dgm:pt modelId="{FC2F37E7-9779-4769-9F74-9E86B5ECFDC4}" type="pres">
      <dgm:prSet presAssocID="{0E8A9D83-42BB-4A62-BDB0-46436BECF9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1E9BEC-47C0-4EC3-A5F6-96C99276579D}" type="pres">
      <dgm:prSet presAssocID="{D5A871E7-034A-4F65-B989-F02A7D11E02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891B6-F497-4189-B166-CD4E97DA0E37}" type="pres">
      <dgm:prSet presAssocID="{35A09DE3-DE39-4D14-B9B1-2B70EF62F4F1}" presName="spacer" presStyleCnt="0"/>
      <dgm:spPr/>
    </dgm:pt>
    <dgm:pt modelId="{F7D02C4D-21D5-4B59-AABC-43CE16BCFCDC}" type="pres">
      <dgm:prSet presAssocID="{D7CE7EA1-896C-4691-8663-1361883E0BD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6AC77-AF20-4BB0-AFF2-42909414CF2E}" type="presOf" srcId="{D5A871E7-034A-4F65-B989-F02A7D11E025}" destId="{3D1E9BEC-47C0-4EC3-A5F6-96C99276579D}" srcOrd="0" destOrd="0" presId="urn:microsoft.com/office/officeart/2005/8/layout/vList2"/>
    <dgm:cxn modelId="{8F80C2E4-C1D1-4D23-99AA-ABA652830F02}" srcId="{0E8A9D83-42BB-4A62-BDB0-46436BECF918}" destId="{D5A871E7-034A-4F65-B989-F02A7D11E025}" srcOrd="0" destOrd="0" parTransId="{9A1BF7F1-905E-43E4-9C83-1152E5DA69BC}" sibTransId="{35A09DE3-DE39-4D14-B9B1-2B70EF62F4F1}"/>
    <dgm:cxn modelId="{4F8B1FBB-C749-4E85-A837-F7DE8C1A6192}" type="presOf" srcId="{0E8A9D83-42BB-4A62-BDB0-46436BECF918}" destId="{FC2F37E7-9779-4769-9F74-9E86B5ECFDC4}" srcOrd="0" destOrd="0" presId="urn:microsoft.com/office/officeart/2005/8/layout/vList2"/>
    <dgm:cxn modelId="{BCF997BF-A589-4EA9-A627-75F0B2629B63}" type="presOf" srcId="{D7CE7EA1-896C-4691-8663-1361883E0BDE}" destId="{F7D02C4D-21D5-4B59-AABC-43CE16BCFCDC}" srcOrd="0" destOrd="0" presId="urn:microsoft.com/office/officeart/2005/8/layout/vList2"/>
    <dgm:cxn modelId="{7BAB9A49-1F4E-42FE-B4EF-EF543AAFCCB4}" srcId="{0E8A9D83-42BB-4A62-BDB0-46436BECF918}" destId="{D7CE7EA1-896C-4691-8663-1361883E0BDE}" srcOrd="1" destOrd="0" parTransId="{E9E2C327-BB35-463D-8B71-CFD0BF76EABD}" sibTransId="{BAA76E9D-FA7E-4C4D-8EEF-B7809262DAD2}"/>
    <dgm:cxn modelId="{B7CA5297-AFB5-4318-AA5F-C978E6B55F37}" type="presParOf" srcId="{FC2F37E7-9779-4769-9F74-9E86B5ECFDC4}" destId="{3D1E9BEC-47C0-4EC3-A5F6-96C99276579D}" srcOrd="0" destOrd="0" presId="urn:microsoft.com/office/officeart/2005/8/layout/vList2"/>
    <dgm:cxn modelId="{B2ECB2CD-6FE7-4310-8EAC-BC7128D1779A}" type="presParOf" srcId="{FC2F37E7-9779-4769-9F74-9E86B5ECFDC4}" destId="{A15891B6-F497-4189-B166-CD4E97DA0E37}" srcOrd="1" destOrd="0" presId="urn:microsoft.com/office/officeart/2005/8/layout/vList2"/>
    <dgm:cxn modelId="{91C37584-DD65-42CB-9E73-C6360567E158}" type="presParOf" srcId="{FC2F37E7-9779-4769-9F74-9E86B5ECFDC4}" destId="{F7D02C4D-21D5-4B59-AABC-43CE16BCFC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9543F-EDB5-4C5F-9DBD-EAC80BC3DCD0}">
      <dsp:nvSpPr>
        <dsp:cNvPr id="0" name=""/>
        <dsp:cNvSpPr/>
      </dsp:nvSpPr>
      <dsp:spPr>
        <a:xfrm>
          <a:off x="0" y="0"/>
          <a:ext cx="68973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783ED-B0BB-4EC2-8EA1-6FAD444036C4}">
      <dsp:nvSpPr>
        <dsp:cNvPr id="0" name=""/>
        <dsp:cNvSpPr/>
      </dsp:nvSpPr>
      <dsp:spPr>
        <a:xfrm>
          <a:off x="0" y="0"/>
          <a:ext cx="6897304" cy="798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Организация склада для хранения металлопроката – достаточно актуальный вопрос для металлургических предприятий.</a:t>
          </a:r>
          <a:endParaRPr lang="ru-RU" sz="1800" kern="1200" dirty="0"/>
        </a:p>
      </dsp:txBody>
      <dsp:txXfrm>
        <a:off x="0" y="0"/>
        <a:ext cx="6897304" cy="7989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DE169-F214-4FDA-B9E7-87519AEE6661}">
      <dsp:nvSpPr>
        <dsp:cNvPr id="0" name=""/>
        <dsp:cNvSpPr/>
      </dsp:nvSpPr>
      <dsp:spPr>
        <a:xfrm>
          <a:off x="0" y="0"/>
          <a:ext cx="111941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88E48-533E-475C-AE56-B566523ECBB0}">
      <dsp:nvSpPr>
        <dsp:cNvPr id="0" name=""/>
        <dsp:cNvSpPr/>
      </dsp:nvSpPr>
      <dsp:spPr>
        <a:xfrm>
          <a:off x="0" y="0"/>
          <a:ext cx="11194150" cy="85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/>
            <a:t>Автоматизированный склад листового металлопроката с вариабельной высотой загрузки —</a:t>
          </a:r>
          <a:r>
            <a:rPr lang="ru-RU" sz="1800" kern="1200" baseline="0" dirty="0" smtClean="0"/>
            <a:t> </a:t>
          </a:r>
          <a:r>
            <a:rPr lang="ru-RU" sz="1800" b="1" kern="1200" baseline="0" dirty="0" smtClean="0">
              <a:solidFill>
                <a:srgbClr val="FF7927"/>
              </a:solidFill>
            </a:rPr>
            <a:t>это инновационная система хранения и управления запасами металлического проката</a:t>
          </a:r>
          <a:r>
            <a:rPr lang="ru-RU" sz="1800" kern="1200" baseline="0" dirty="0" smtClean="0">
              <a:solidFill>
                <a:srgbClr val="FF7927"/>
              </a:solidFill>
            </a:rPr>
            <a:t>.</a:t>
          </a:r>
          <a:endParaRPr lang="ru-RU" sz="1800" kern="1200" dirty="0">
            <a:solidFill>
              <a:srgbClr val="FF7927"/>
            </a:solidFill>
          </a:endParaRPr>
        </a:p>
      </dsp:txBody>
      <dsp:txXfrm>
        <a:off x="0" y="0"/>
        <a:ext cx="11194150" cy="8574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7A3B0-E372-4965-8921-39896370C65D}">
      <dsp:nvSpPr>
        <dsp:cNvPr id="0" name=""/>
        <dsp:cNvSpPr/>
      </dsp:nvSpPr>
      <dsp:spPr>
        <a:xfrm>
          <a:off x="0" y="44757"/>
          <a:ext cx="5368924" cy="672510"/>
        </a:xfrm>
        <a:prstGeom prst="roundRect">
          <a:avLst/>
        </a:prstGeom>
        <a:solidFill>
          <a:srgbClr val="FF7927"/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Пути решения и суть предложения № 1</a:t>
          </a:r>
          <a:endParaRPr lang="ru-RU" sz="1800" b="1" kern="1200" baseline="0" dirty="0" smtClean="0">
            <a:solidFill>
              <a:schemeClr val="bg1"/>
            </a:solidFill>
          </a:endParaRPr>
        </a:p>
      </dsp:txBody>
      <dsp:txXfrm>
        <a:off x="32829" y="77586"/>
        <a:ext cx="5303266" cy="6068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1DF3-59E0-4FE5-BFF7-F750F9644462}">
      <dsp:nvSpPr>
        <dsp:cNvPr id="0" name=""/>
        <dsp:cNvSpPr/>
      </dsp:nvSpPr>
      <dsp:spPr>
        <a:xfrm>
          <a:off x="-974392" y="-167173"/>
          <a:ext cx="1274887" cy="1274887"/>
        </a:xfrm>
        <a:prstGeom prst="blockArc">
          <a:avLst>
            <a:gd name="adj1" fmla="val 18900000"/>
            <a:gd name="adj2" fmla="val 2700000"/>
            <a:gd name="adj3" fmla="val 1694"/>
          </a:avLst>
        </a:pr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727-3CD9-4025-9FC0-713EBE637885}">
      <dsp:nvSpPr>
        <dsp:cNvPr id="0" name=""/>
        <dsp:cNvSpPr/>
      </dsp:nvSpPr>
      <dsp:spPr>
        <a:xfrm>
          <a:off x="291399" y="237151"/>
          <a:ext cx="9192393" cy="4662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77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Склад металлопроката</a:t>
          </a:r>
          <a:r>
            <a:rPr lang="ru-RU" sz="2400" b="1" kern="1200" dirty="0" smtClean="0">
              <a:solidFill>
                <a:srgbClr val="FF7927"/>
              </a:solidFill>
            </a:rPr>
            <a:t>: высота варьируется</a:t>
          </a:r>
          <a:endParaRPr lang="ru-RU" sz="2400" b="1" kern="1200" dirty="0">
            <a:solidFill>
              <a:srgbClr val="FF7927"/>
            </a:solidFill>
          </a:endParaRPr>
        </a:p>
      </dsp:txBody>
      <dsp:txXfrm>
        <a:off x="291399" y="237151"/>
        <a:ext cx="9192393" cy="466238"/>
      </dsp:txXfrm>
    </dsp:sp>
    <dsp:sp modelId="{BD89CF47-FB6E-4CF2-B384-831DCDBCE402}">
      <dsp:nvSpPr>
        <dsp:cNvPr id="0" name=""/>
        <dsp:cNvSpPr/>
      </dsp:nvSpPr>
      <dsp:spPr>
        <a:xfrm>
          <a:off x="0" y="178871"/>
          <a:ext cx="582798" cy="582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1DF3-59E0-4FE5-BFF7-F750F9644462}">
      <dsp:nvSpPr>
        <dsp:cNvPr id="0" name=""/>
        <dsp:cNvSpPr/>
      </dsp:nvSpPr>
      <dsp:spPr>
        <a:xfrm>
          <a:off x="-672484" y="-96177"/>
          <a:ext cx="893965" cy="893965"/>
        </a:xfrm>
        <a:prstGeom prst="blockArc">
          <a:avLst>
            <a:gd name="adj1" fmla="val 18900000"/>
            <a:gd name="adj2" fmla="val 2700000"/>
            <a:gd name="adj3" fmla="val 241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727-3CD9-4025-9FC0-713EBE637885}">
      <dsp:nvSpPr>
        <dsp:cNvPr id="0" name=""/>
        <dsp:cNvSpPr/>
      </dsp:nvSpPr>
      <dsp:spPr>
        <a:xfrm>
          <a:off x="217847" y="176526"/>
          <a:ext cx="9265945" cy="348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51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Склад металлопроката</a:t>
          </a:r>
          <a:endParaRPr lang="ru-RU" sz="2400" b="1" kern="1200" dirty="0"/>
        </a:p>
      </dsp:txBody>
      <dsp:txXfrm>
        <a:off x="217847" y="176526"/>
        <a:ext cx="9265945" cy="348556"/>
      </dsp:txXfrm>
    </dsp:sp>
    <dsp:sp modelId="{BD89CF47-FB6E-4CF2-B384-831DCDBCE402}">
      <dsp:nvSpPr>
        <dsp:cNvPr id="0" name=""/>
        <dsp:cNvSpPr/>
      </dsp:nvSpPr>
      <dsp:spPr>
        <a:xfrm>
          <a:off x="0" y="132957"/>
          <a:ext cx="435695" cy="435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1DF3-59E0-4FE5-BFF7-F750F9644462}">
      <dsp:nvSpPr>
        <dsp:cNvPr id="0" name=""/>
        <dsp:cNvSpPr/>
      </dsp:nvSpPr>
      <dsp:spPr>
        <a:xfrm>
          <a:off x="-974392" y="-167173"/>
          <a:ext cx="1274887" cy="1274887"/>
        </a:xfrm>
        <a:prstGeom prst="blockArc">
          <a:avLst>
            <a:gd name="adj1" fmla="val 18900000"/>
            <a:gd name="adj2" fmla="val 2700000"/>
            <a:gd name="adj3" fmla="val 169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727-3CD9-4025-9FC0-713EBE637885}">
      <dsp:nvSpPr>
        <dsp:cNvPr id="0" name=""/>
        <dsp:cNvSpPr/>
      </dsp:nvSpPr>
      <dsp:spPr>
        <a:xfrm>
          <a:off x="291399" y="237151"/>
          <a:ext cx="9192393" cy="4662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77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Склад металлопроката</a:t>
          </a:r>
          <a:endParaRPr lang="ru-RU" sz="2400" b="1" kern="1200" dirty="0"/>
        </a:p>
      </dsp:txBody>
      <dsp:txXfrm>
        <a:off x="291399" y="237151"/>
        <a:ext cx="9192393" cy="466238"/>
      </dsp:txXfrm>
    </dsp:sp>
    <dsp:sp modelId="{BD89CF47-FB6E-4CF2-B384-831DCDBCE402}">
      <dsp:nvSpPr>
        <dsp:cNvPr id="0" name=""/>
        <dsp:cNvSpPr/>
      </dsp:nvSpPr>
      <dsp:spPr>
        <a:xfrm>
          <a:off x="0" y="178871"/>
          <a:ext cx="582798" cy="582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7A5C1-A98A-425D-9751-E22C139883E7}">
      <dsp:nvSpPr>
        <dsp:cNvPr id="0" name=""/>
        <dsp:cNvSpPr/>
      </dsp:nvSpPr>
      <dsp:spPr>
        <a:xfrm>
          <a:off x="0" y="120237"/>
          <a:ext cx="4099070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</a:rPr>
            <a:t>Модуль хранения листового металла вид с сзади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6392" y="136629"/>
        <a:ext cx="4066286" cy="303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1DF3-59E0-4FE5-BFF7-F750F9644462}">
      <dsp:nvSpPr>
        <dsp:cNvPr id="0" name=""/>
        <dsp:cNvSpPr/>
      </dsp:nvSpPr>
      <dsp:spPr>
        <a:xfrm>
          <a:off x="-974392" y="-167173"/>
          <a:ext cx="1274887" cy="1274887"/>
        </a:xfrm>
        <a:prstGeom prst="blockArc">
          <a:avLst>
            <a:gd name="adj1" fmla="val 18900000"/>
            <a:gd name="adj2" fmla="val 2700000"/>
            <a:gd name="adj3" fmla="val 169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727-3CD9-4025-9FC0-713EBE637885}">
      <dsp:nvSpPr>
        <dsp:cNvPr id="0" name=""/>
        <dsp:cNvSpPr/>
      </dsp:nvSpPr>
      <dsp:spPr>
        <a:xfrm>
          <a:off x="291399" y="237151"/>
          <a:ext cx="9192393" cy="4662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77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Склад металлопроката</a:t>
          </a:r>
          <a:endParaRPr lang="ru-RU" sz="2400" b="1" kern="1200" dirty="0"/>
        </a:p>
      </dsp:txBody>
      <dsp:txXfrm>
        <a:off x="291399" y="237151"/>
        <a:ext cx="9192393" cy="466238"/>
      </dsp:txXfrm>
    </dsp:sp>
    <dsp:sp modelId="{BD89CF47-FB6E-4CF2-B384-831DCDBCE402}">
      <dsp:nvSpPr>
        <dsp:cNvPr id="0" name=""/>
        <dsp:cNvSpPr/>
      </dsp:nvSpPr>
      <dsp:spPr>
        <a:xfrm>
          <a:off x="0" y="178871"/>
          <a:ext cx="582798" cy="582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65FA9-9DDB-404E-9C59-592FECD96645}">
      <dsp:nvSpPr>
        <dsp:cNvPr id="0" name=""/>
        <dsp:cNvSpPr/>
      </dsp:nvSpPr>
      <dsp:spPr>
        <a:xfrm>
          <a:off x="177187" y="2538004"/>
          <a:ext cx="2644965" cy="87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/>
            <a:t>Склад оснащен современными терминалами управления с сенсорными экранами и структурированным интерфейсом.</a:t>
          </a:r>
          <a:endParaRPr lang="ru-RU" sz="1300" kern="1200" dirty="0"/>
        </a:p>
      </dsp:txBody>
      <dsp:txXfrm>
        <a:off x="177187" y="2538004"/>
        <a:ext cx="2644965" cy="871636"/>
      </dsp:txXfrm>
    </dsp:sp>
    <dsp:sp modelId="{2FD4620B-4644-416F-B511-A1723E3C10A5}">
      <dsp:nvSpPr>
        <dsp:cNvPr id="0" name=""/>
        <dsp:cNvSpPr/>
      </dsp:nvSpPr>
      <dsp:spPr>
        <a:xfrm>
          <a:off x="174181" y="2272907"/>
          <a:ext cx="210394" cy="2103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FD889-0643-47EE-9A79-D10E99BE3146}">
      <dsp:nvSpPr>
        <dsp:cNvPr id="0" name=""/>
        <dsp:cNvSpPr/>
      </dsp:nvSpPr>
      <dsp:spPr>
        <a:xfrm>
          <a:off x="321458" y="1978354"/>
          <a:ext cx="210394" cy="210394"/>
        </a:xfrm>
        <a:prstGeom prst="ellipse">
          <a:avLst/>
        </a:prstGeom>
        <a:solidFill>
          <a:schemeClr val="accent4">
            <a:hueOff val="567351"/>
            <a:satOff val="-510"/>
            <a:lumOff val="-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382BC-1B47-4ADC-B632-B1F0E0CEA402}">
      <dsp:nvSpPr>
        <dsp:cNvPr id="0" name=""/>
        <dsp:cNvSpPr/>
      </dsp:nvSpPr>
      <dsp:spPr>
        <a:xfrm>
          <a:off x="674921" y="2037264"/>
          <a:ext cx="330620" cy="330620"/>
        </a:xfrm>
        <a:prstGeom prst="ellipse">
          <a:avLst/>
        </a:prstGeom>
        <a:solidFill>
          <a:schemeClr val="accent4">
            <a:hueOff val="1134702"/>
            <a:satOff val="-1020"/>
            <a:lumOff val="-1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692D9-7509-4826-8AE6-6D858012B5EE}">
      <dsp:nvSpPr>
        <dsp:cNvPr id="0" name=""/>
        <dsp:cNvSpPr/>
      </dsp:nvSpPr>
      <dsp:spPr>
        <a:xfrm>
          <a:off x="969474" y="1713256"/>
          <a:ext cx="210394" cy="210394"/>
        </a:xfrm>
        <a:prstGeom prst="ellipse">
          <a:avLst/>
        </a:prstGeom>
        <a:solidFill>
          <a:schemeClr val="accent4">
            <a:hueOff val="1702053"/>
            <a:satOff val="-1529"/>
            <a:lumOff val="-2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E7A01-5DEE-44E4-92C1-5F167D7845C3}">
      <dsp:nvSpPr>
        <dsp:cNvPr id="0" name=""/>
        <dsp:cNvSpPr/>
      </dsp:nvSpPr>
      <dsp:spPr>
        <a:xfrm>
          <a:off x="1426612" y="1523114"/>
          <a:ext cx="210394" cy="210394"/>
        </a:xfrm>
        <a:prstGeom prst="ellipse">
          <a:avLst/>
        </a:prstGeom>
        <a:solidFill>
          <a:schemeClr val="accent4">
            <a:hueOff val="2269404"/>
            <a:satOff val="-2039"/>
            <a:lumOff val="-3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4FD32-E64F-4CE2-8A6C-66E28B065BB2}">
      <dsp:nvSpPr>
        <dsp:cNvPr id="0" name=""/>
        <dsp:cNvSpPr/>
      </dsp:nvSpPr>
      <dsp:spPr>
        <a:xfrm>
          <a:off x="1823678" y="1801622"/>
          <a:ext cx="210394" cy="210394"/>
        </a:xfrm>
        <a:prstGeom prst="ellipse">
          <a:avLst/>
        </a:prstGeom>
        <a:solidFill>
          <a:schemeClr val="accent4">
            <a:hueOff val="2836756"/>
            <a:satOff val="-2549"/>
            <a:lumOff val="-4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41170-90C3-4A18-9CD5-CEE7E20E04BA}">
      <dsp:nvSpPr>
        <dsp:cNvPr id="0" name=""/>
        <dsp:cNvSpPr/>
      </dsp:nvSpPr>
      <dsp:spPr>
        <a:xfrm>
          <a:off x="2118231" y="1948898"/>
          <a:ext cx="330620" cy="330620"/>
        </a:xfrm>
        <a:prstGeom prst="ellipse">
          <a:avLst/>
        </a:prstGeom>
        <a:solidFill>
          <a:schemeClr val="accent4">
            <a:hueOff val="3404107"/>
            <a:satOff val="-3059"/>
            <a:lumOff val="-4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A9F83-3438-4D87-9EA4-BBA5F5709FB0}">
      <dsp:nvSpPr>
        <dsp:cNvPr id="0" name=""/>
        <dsp:cNvSpPr/>
      </dsp:nvSpPr>
      <dsp:spPr>
        <a:xfrm>
          <a:off x="2530605" y="2272907"/>
          <a:ext cx="210394" cy="210394"/>
        </a:xfrm>
        <a:prstGeom prst="ellipse">
          <a:avLst/>
        </a:prstGeom>
        <a:solidFill>
          <a:schemeClr val="accent4">
            <a:hueOff val="3971458"/>
            <a:satOff val="-3569"/>
            <a:lumOff val="-5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CC7F5-E8EA-4E48-B04D-EAFC74272955}">
      <dsp:nvSpPr>
        <dsp:cNvPr id="0" name=""/>
        <dsp:cNvSpPr/>
      </dsp:nvSpPr>
      <dsp:spPr>
        <a:xfrm>
          <a:off x="2736647" y="2604674"/>
          <a:ext cx="210394" cy="210394"/>
        </a:xfrm>
        <a:prstGeom prst="ellipse">
          <a:avLst/>
        </a:prstGeom>
        <a:solidFill>
          <a:schemeClr val="accent4">
            <a:hueOff val="4538809"/>
            <a:satOff val="-4079"/>
            <a:lumOff val="-6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F8B27-7826-4E8F-A7DE-69B797A26C81}">
      <dsp:nvSpPr>
        <dsp:cNvPr id="0" name=""/>
        <dsp:cNvSpPr/>
      </dsp:nvSpPr>
      <dsp:spPr>
        <a:xfrm>
          <a:off x="1203167" y="1802280"/>
          <a:ext cx="541015" cy="541015"/>
        </a:xfrm>
        <a:prstGeom prst="ellipse">
          <a:avLst/>
        </a:prstGeom>
        <a:solidFill>
          <a:schemeClr val="accent4">
            <a:hueOff val="5106160"/>
            <a:satOff val="-4588"/>
            <a:lumOff val="-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E3BB5-538F-4FA9-A9D8-597BB4DE25C6}">
      <dsp:nvSpPr>
        <dsp:cNvPr id="0" name=""/>
        <dsp:cNvSpPr/>
      </dsp:nvSpPr>
      <dsp:spPr>
        <a:xfrm>
          <a:off x="26905" y="3097655"/>
          <a:ext cx="210394" cy="210394"/>
        </a:xfrm>
        <a:prstGeom prst="ellipse">
          <a:avLst/>
        </a:prstGeom>
        <a:solidFill>
          <a:schemeClr val="accent4">
            <a:hueOff val="5673512"/>
            <a:satOff val="-5098"/>
            <a:lumOff val="-8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69FC8-9AC6-41E8-9074-E6C64EEA9C7E}">
      <dsp:nvSpPr>
        <dsp:cNvPr id="0" name=""/>
        <dsp:cNvSpPr/>
      </dsp:nvSpPr>
      <dsp:spPr>
        <a:xfrm>
          <a:off x="203636" y="3362753"/>
          <a:ext cx="330620" cy="330620"/>
        </a:xfrm>
        <a:prstGeom prst="ellipse">
          <a:avLst/>
        </a:prstGeom>
        <a:solidFill>
          <a:schemeClr val="accent4">
            <a:hueOff val="6240862"/>
            <a:satOff val="-5608"/>
            <a:lumOff val="-8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959B7-6F84-4CAC-8E92-9C4AEB8960EE}">
      <dsp:nvSpPr>
        <dsp:cNvPr id="0" name=""/>
        <dsp:cNvSpPr/>
      </dsp:nvSpPr>
      <dsp:spPr>
        <a:xfrm>
          <a:off x="645466" y="3598395"/>
          <a:ext cx="480902" cy="480902"/>
        </a:xfrm>
        <a:prstGeom prst="ellipse">
          <a:avLst/>
        </a:prstGeom>
        <a:solidFill>
          <a:schemeClr val="accent4">
            <a:hueOff val="6808213"/>
            <a:satOff val="-6118"/>
            <a:lumOff val="-9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A43AC-E3BD-4C3B-9D9B-64651BBE307F}">
      <dsp:nvSpPr>
        <dsp:cNvPr id="0" name=""/>
        <dsp:cNvSpPr/>
      </dsp:nvSpPr>
      <dsp:spPr>
        <a:xfrm>
          <a:off x="1264027" y="3981314"/>
          <a:ext cx="210394" cy="210394"/>
        </a:xfrm>
        <a:prstGeom prst="ellipse">
          <a:avLst/>
        </a:prstGeom>
        <a:solidFill>
          <a:schemeClr val="accent4">
            <a:hueOff val="7375565"/>
            <a:satOff val="-6628"/>
            <a:lumOff val="-10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C62F0-67A3-431A-9F6C-6BF12F7BC78A}">
      <dsp:nvSpPr>
        <dsp:cNvPr id="0" name=""/>
        <dsp:cNvSpPr/>
      </dsp:nvSpPr>
      <dsp:spPr>
        <a:xfrm>
          <a:off x="1381848" y="3598395"/>
          <a:ext cx="330620" cy="330620"/>
        </a:xfrm>
        <a:prstGeom prst="ellipse">
          <a:avLst/>
        </a:prstGeom>
        <a:solidFill>
          <a:schemeClr val="accent4">
            <a:hueOff val="7942916"/>
            <a:satOff val="-7138"/>
            <a:lumOff val="-11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3E539-E240-4D4D-952D-D4FC484830AF}">
      <dsp:nvSpPr>
        <dsp:cNvPr id="0" name=""/>
        <dsp:cNvSpPr/>
      </dsp:nvSpPr>
      <dsp:spPr>
        <a:xfrm>
          <a:off x="1676401" y="4010769"/>
          <a:ext cx="210394" cy="210394"/>
        </a:xfrm>
        <a:prstGeom prst="ellipse">
          <a:avLst/>
        </a:prstGeom>
        <a:solidFill>
          <a:schemeClr val="accent4">
            <a:hueOff val="8510267"/>
            <a:satOff val="-7647"/>
            <a:lumOff val="-121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EE58C-EFF1-410D-9380-A2E20DAB26D6}">
      <dsp:nvSpPr>
        <dsp:cNvPr id="0" name=""/>
        <dsp:cNvSpPr/>
      </dsp:nvSpPr>
      <dsp:spPr>
        <a:xfrm>
          <a:off x="1941499" y="3539484"/>
          <a:ext cx="480902" cy="480902"/>
        </a:xfrm>
        <a:prstGeom prst="ellipse">
          <a:avLst/>
        </a:prstGeom>
        <a:solidFill>
          <a:schemeClr val="accent4">
            <a:hueOff val="9077617"/>
            <a:satOff val="-8157"/>
            <a:lumOff val="-12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42597-916D-410F-9061-1583E98BB306}">
      <dsp:nvSpPr>
        <dsp:cNvPr id="0" name=""/>
        <dsp:cNvSpPr/>
      </dsp:nvSpPr>
      <dsp:spPr>
        <a:xfrm>
          <a:off x="2589516" y="3421663"/>
          <a:ext cx="330620" cy="330620"/>
        </a:xfrm>
        <a:prstGeom prst="ellipse">
          <a:avLst/>
        </a:prstGeom>
        <a:solidFill>
          <a:schemeClr val="accent4">
            <a:hueOff val="9644969"/>
            <a:satOff val="-8667"/>
            <a:lumOff val="-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1DF3-59E0-4FE5-BFF7-F750F9644462}">
      <dsp:nvSpPr>
        <dsp:cNvPr id="0" name=""/>
        <dsp:cNvSpPr/>
      </dsp:nvSpPr>
      <dsp:spPr>
        <a:xfrm>
          <a:off x="-974392" y="-167173"/>
          <a:ext cx="1274887" cy="1274887"/>
        </a:xfrm>
        <a:prstGeom prst="blockArc">
          <a:avLst>
            <a:gd name="adj1" fmla="val 18900000"/>
            <a:gd name="adj2" fmla="val 2700000"/>
            <a:gd name="adj3" fmla="val 169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727-3CD9-4025-9FC0-713EBE637885}">
      <dsp:nvSpPr>
        <dsp:cNvPr id="0" name=""/>
        <dsp:cNvSpPr/>
      </dsp:nvSpPr>
      <dsp:spPr>
        <a:xfrm>
          <a:off x="291399" y="237151"/>
          <a:ext cx="9192393" cy="4662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77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Склад металлопроката</a:t>
          </a:r>
          <a:endParaRPr lang="ru-RU" sz="2400" b="1" kern="1200" dirty="0"/>
        </a:p>
      </dsp:txBody>
      <dsp:txXfrm>
        <a:off x="291399" y="237151"/>
        <a:ext cx="9192393" cy="466238"/>
      </dsp:txXfrm>
    </dsp:sp>
    <dsp:sp modelId="{BD89CF47-FB6E-4CF2-B384-831DCDBCE402}">
      <dsp:nvSpPr>
        <dsp:cNvPr id="0" name=""/>
        <dsp:cNvSpPr/>
      </dsp:nvSpPr>
      <dsp:spPr>
        <a:xfrm>
          <a:off x="0" y="178871"/>
          <a:ext cx="582798" cy="582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33B46-A93C-400C-AC4F-21A316CBB3AC}">
      <dsp:nvSpPr>
        <dsp:cNvPr id="0" name=""/>
        <dsp:cNvSpPr/>
      </dsp:nvSpPr>
      <dsp:spPr>
        <a:xfrm>
          <a:off x="0" y="0"/>
          <a:ext cx="10548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1EE20-E672-497E-B12C-40A88CED4338}">
      <dsp:nvSpPr>
        <dsp:cNvPr id="0" name=""/>
        <dsp:cNvSpPr/>
      </dsp:nvSpPr>
      <dsp:spPr>
        <a:xfrm>
          <a:off x="0" y="0"/>
          <a:ext cx="10548705" cy="49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baseline="0" dirty="0" smtClean="0"/>
            <a:t>Программное обеспечение терминала</a:t>
          </a:r>
          <a:r>
            <a:rPr lang="ru-RU" sz="2100" kern="1200" baseline="0" dirty="0" smtClean="0"/>
            <a:t>, </a:t>
          </a:r>
          <a:r>
            <a:rPr lang="ru-RU" sz="2100" b="1" kern="1200" baseline="0" dirty="0" smtClean="0">
              <a:solidFill>
                <a:srgbClr val="FF7927"/>
              </a:solidFill>
            </a:rPr>
            <a:t>позволит произвести необходимые операции: </a:t>
          </a:r>
          <a:endParaRPr lang="ru-RU" sz="2100" kern="1200" dirty="0">
            <a:solidFill>
              <a:srgbClr val="FF7927"/>
            </a:solidFill>
          </a:endParaRPr>
        </a:p>
      </dsp:txBody>
      <dsp:txXfrm>
        <a:off x="0" y="0"/>
        <a:ext cx="10548705" cy="49916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1DF3-59E0-4FE5-BFF7-F750F9644462}">
      <dsp:nvSpPr>
        <dsp:cNvPr id="0" name=""/>
        <dsp:cNvSpPr/>
      </dsp:nvSpPr>
      <dsp:spPr>
        <a:xfrm>
          <a:off x="-690622" y="-98638"/>
          <a:ext cx="917910" cy="917910"/>
        </a:xfrm>
        <a:prstGeom prst="blockArc">
          <a:avLst>
            <a:gd name="adj1" fmla="val 18900000"/>
            <a:gd name="adj2" fmla="val 2700000"/>
            <a:gd name="adj3" fmla="val 2353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727-3CD9-4025-9FC0-713EBE637885}">
      <dsp:nvSpPr>
        <dsp:cNvPr id="0" name=""/>
        <dsp:cNvSpPr/>
      </dsp:nvSpPr>
      <dsp:spPr>
        <a:xfrm>
          <a:off x="223679" y="181372"/>
          <a:ext cx="9035431" cy="357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001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Склад металлопроката</a:t>
          </a:r>
          <a:endParaRPr lang="ru-RU" sz="2400" b="1" kern="1200" dirty="0"/>
        </a:p>
      </dsp:txBody>
      <dsp:txXfrm>
        <a:off x="223679" y="181372"/>
        <a:ext cx="9035431" cy="357887"/>
      </dsp:txXfrm>
    </dsp:sp>
    <dsp:sp modelId="{BD89CF47-FB6E-4CF2-B384-831DCDBCE402}">
      <dsp:nvSpPr>
        <dsp:cNvPr id="0" name=""/>
        <dsp:cNvSpPr/>
      </dsp:nvSpPr>
      <dsp:spPr>
        <a:xfrm>
          <a:off x="0" y="136636"/>
          <a:ext cx="447359" cy="447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A67E6-12F8-40FB-9589-3B7686CFB799}">
      <dsp:nvSpPr>
        <dsp:cNvPr id="0" name=""/>
        <dsp:cNvSpPr/>
      </dsp:nvSpPr>
      <dsp:spPr>
        <a:xfrm>
          <a:off x="0" y="112851"/>
          <a:ext cx="4476415" cy="3190897"/>
        </a:xfrm>
        <a:prstGeom prst="frame">
          <a:avLst>
            <a:gd name="adj1" fmla="val 5450"/>
          </a:avLst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9D116-0E97-47D1-AFFE-6F2A986FDB58}">
      <dsp:nvSpPr>
        <dsp:cNvPr id="0" name=""/>
        <dsp:cNvSpPr/>
      </dsp:nvSpPr>
      <dsp:spPr>
        <a:xfrm>
          <a:off x="176632" y="0"/>
          <a:ext cx="3818858" cy="262404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83A52-69B4-4E60-875D-FB064A9AF093}">
      <dsp:nvSpPr>
        <dsp:cNvPr id="0" name=""/>
        <dsp:cNvSpPr/>
      </dsp:nvSpPr>
      <dsp:spPr>
        <a:xfrm>
          <a:off x="473900" y="2589426"/>
          <a:ext cx="4174453" cy="615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34290" rIns="9144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Общая иллюстрация создания зон с разным уровнем опасности при работе с роботизированным оборудованием</a:t>
          </a:r>
          <a:endParaRPr lang="ru-RU" sz="900" kern="1200" dirty="0"/>
        </a:p>
      </dsp:txBody>
      <dsp:txXfrm>
        <a:off x="473900" y="2589426"/>
        <a:ext cx="4174453" cy="615118"/>
      </dsp:txXfrm>
    </dsp:sp>
    <dsp:sp modelId="{B4D703D8-72A4-4BB9-9452-02947349B3E2}">
      <dsp:nvSpPr>
        <dsp:cNvPr id="0" name=""/>
        <dsp:cNvSpPr/>
      </dsp:nvSpPr>
      <dsp:spPr>
        <a:xfrm>
          <a:off x="4748724" y="363517"/>
          <a:ext cx="1727003" cy="268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300D2-F148-4827-96E4-116095405728}">
      <dsp:nvSpPr>
        <dsp:cNvPr id="0" name=""/>
        <dsp:cNvSpPr/>
      </dsp:nvSpPr>
      <dsp:spPr>
        <a:xfrm>
          <a:off x="39816" y="99258"/>
          <a:ext cx="4538939" cy="3180771"/>
        </a:xfrm>
        <a:prstGeom prst="frame">
          <a:avLst>
            <a:gd name="adj1" fmla="val 545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C4486-C3E6-45F6-B4B7-1346FD424014}">
      <dsp:nvSpPr>
        <dsp:cNvPr id="0" name=""/>
        <dsp:cNvSpPr/>
      </dsp:nvSpPr>
      <dsp:spPr>
        <a:xfrm>
          <a:off x="327912" y="54699"/>
          <a:ext cx="3570907" cy="245597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93E59-AEF5-4EB4-A358-983CC441A55B}">
      <dsp:nvSpPr>
        <dsp:cNvPr id="0" name=""/>
        <dsp:cNvSpPr/>
      </dsp:nvSpPr>
      <dsp:spPr>
        <a:xfrm>
          <a:off x="492794" y="2642902"/>
          <a:ext cx="3411817" cy="336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34290" rIns="9144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Принцип технологии, заложенной в основу лазерных сканеров безопасности</a:t>
          </a:r>
          <a:endParaRPr lang="ru-RU" sz="900" kern="1200" dirty="0"/>
        </a:p>
      </dsp:txBody>
      <dsp:txXfrm>
        <a:off x="492794" y="2642902"/>
        <a:ext cx="3411817" cy="336195"/>
      </dsp:txXfrm>
    </dsp:sp>
    <dsp:sp modelId="{F345E73F-2CDF-42F7-850D-271615A00DAF}">
      <dsp:nvSpPr>
        <dsp:cNvPr id="0" name=""/>
        <dsp:cNvSpPr/>
      </dsp:nvSpPr>
      <dsp:spPr>
        <a:xfrm>
          <a:off x="3497644" y="919263"/>
          <a:ext cx="1036146" cy="1612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1DF3-59E0-4FE5-BFF7-F750F9644462}">
      <dsp:nvSpPr>
        <dsp:cNvPr id="0" name=""/>
        <dsp:cNvSpPr/>
      </dsp:nvSpPr>
      <dsp:spPr>
        <a:xfrm>
          <a:off x="-1020646" y="-174906"/>
          <a:ext cx="1335316" cy="1335316"/>
        </a:xfrm>
        <a:prstGeom prst="blockArc">
          <a:avLst>
            <a:gd name="adj1" fmla="val 18900000"/>
            <a:gd name="adj2" fmla="val 2700000"/>
            <a:gd name="adj3" fmla="val 1618"/>
          </a:avLst>
        </a:pr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727-3CD9-4025-9FC0-713EBE637885}">
      <dsp:nvSpPr>
        <dsp:cNvPr id="0" name=""/>
        <dsp:cNvSpPr/>
      </dsp:nvSpPr>
      <dsp:spPr>
        <a:xfrm>
          <a:off x="305427" y="248409"/>
          <a:ext cx="10019326" cy="488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22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Склад металлопроката</a:t>
          </a:r>
          <a:r>
            <a:rPr lang="ru-RU" sz="2400" b="1" kern="1200" dirty="0" smtClean="0">
              <a:solidFill>
                <a:srgbClr val="FF7927"/>
              </a:solidFill>
            </a:rPr>
            <a:t>: высота варьируется</a:t>
          </a:r>
          <a:endParaRPr lang="ru-RU" sz="2400" b="1" kern="1200" dirty="0">
            <a:solidFill>
              <a:srgbClr val="FF7927"/>
            </a:solidFill>
          </a:endParaRPr>
        </a:p>
      </dsp:txBody>
      <dsp:txXfrm>
        <a:off x="305427" y="248409"/>
        <a:ext cx="10019326" cy="488684"/>
      </dsp:txXfrm>
    </dsp:sp>
    <dsp:sp modelId="{BD89CF47-FB6E-4CF2-B384-831DCDBCE402}">
      <dsp:nvSpPr>
        <dsp:cNvPr id="0" name=""/>
        <dsp:cNvSpPr/>
      </dsp:nvSpPr>
      <dsp:spPr>
        <a:xfrm>
          <a:off x="0" y="187323"/>
          <a:ext cx="610855" cy="6108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1DF3-59E0-4FE5-BFF7-F750F9644462}">
      <dsp:nvSpPr>
        <dsp:cNvPr id="0" name=""/>
        <dsp:cNvSpPr/>
      </dsp:nvSpPr>
      <dsp:spPr>
        <a:xfrm>
          <a:off x="-1073563" y="-183729"/>
          <a:ext cx="1404259" cy="1404259"/>
        </a:xfrm>
        <a:prstGeom prst="blockArc">
          <a:avLst>
            <a:gd name="adj1" fmla="val 18900000"/>
            <a:gd name="adj2" fmla="val 2700000"/>
            <a:gd name="adj3" fmla="val 1538"/>
          </a:avLst>
        </a:pr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727-3CD9-4025-9FC0-713EBE637885}">
      <dsp:nvSpPr>
        <dsp:cNvPr id="0" name=""/>
        <dsp:cNvSpPr/>
      </dsp:nvSpPr>
      <dsp:spPr>
        <a:xfrm>
          <a:off x="321222" y="261422"/>
          <a:ext cx="10133177" cy="51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48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Склад металлопроката</a:t>
          </a:r>
          <a:endParaRPr lang="ru-RU" sz="2400" b="1" kern="1200" dirty="0"/>
        </a:p>
      </dsp:txBody>
      <dsp:txXfrm>
        <a:off x="321222" y="261422"/>
        <a:ext cx="10133177" cy="513955"/>
      </dsp:txXfrm>
    </dsp:sp>
    <dsp:sp modelId="{BD89CF47-FB6E-4CF2-B384-831DCDBCE402}">
      <dsp:nvSpPr>
        <dsp:cNvPr id="0" name=""/>
        <dsp:cNvSpPr/>
      </dsp:nvSpPr>
      <dsp:spPr>
        <a:xfrm>
          <a:off x="0" y="197177"/>
          <a:ext cx="642444" cy="642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882EE-778C-4D1E-A503-02469D4A24F0}">
      <dsp:nvSpPr>
        <dsp:cNvPr id="0" name=""/>
        <dsp:cNvSpPr/>
      </dsp:nvSpPr>
      <dsp:spPr>
        <a:xfrm>
          <a:off x="0" y="0"/>
          <a:ext cx="987318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25FFA-680A-4EC3-99BF-82E0FF0C8987}">
      <dsp:nvSpPr>
        <dsp:cNvPr id="0" name=""/>
        <dsp:cNvSpPr/>
      </dsp:nvSpPr>
      <dsp:spPr>
        <a:xfrm>
          <a:off x="0" y="0"/>
          <a:ext cx="9873189" cy="38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Экранная форма по перемещению по местам хранения листов из наличия на складе выглядит так:</a:t>
          </a:r>
          <a:endParaRPr lang="ru-RU" sz="1800" kern="1200" dirty="0"/>
        </a:p>
      </dsp:txBody>
      <dsp:txXfrm>
        <a:off x="0" y="0"/>
        <a:ext cx="9873189" cy="388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05F0F-1000-43F8-9D2C-212935EE435E}">
      <dsp:nvSpPr>
        <dsp:cNvPr id="0" name=""/>
        <dsp:cNvSpPr/>
      </dsp:nvSpPr>
      <dsp:spPr>
        <a:xfrm>
          <a:off x="0" y="0"/>
          <a:ext cx="9173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D59F4-8C3F-47C8-AE62-6B035FB5D862}">
      <dsp:nvSpPr>
        <dsp:cNvPr id="0" name=""/>
        <dsp:cNvSpPr/>
      </dsp:nvSpPr>
      <dsp:spPr>
        <a:xfrm>
          <a:off x="0" y="0"/>
          <a:ext cx="9173799" cy="587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В настоящие время, работа с металлопрокатом немыслима без динамичного хранения, складирования и транспортировки.</a:t>
          </a:r>
          <a:endParaRPr lang="ru-RU" sz="1600" kern="1200" dirty="0"/>
        </a:p>
      </dsp:txBody>
      <dsp:txXfrm>
        <a:off x="0" y="0"/>
        <a:ext cx="9173799" cy="587696"/>
      </dsp:txXfrm>
    </dsp:sp>
    <dsp:sp modelId="{CDEE6DB2-C467-4FA5-91E9-A8243FA620AD}">
      <dsp:nvSpPr>
        <dsp:cNvPr id="0" name=""/>
        <dsp:cNvSpPr/>
      </dsp:nvSpPr>
      <dsp:spPr>
        <a:xfrm>
          <a:off x="0" y="587696"/>
          <a:ext cx="9173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E78C3-3D3C-411B-A8C5-0EB130633884}">
      <dsp:nvSpPr>
        <dsp:cNvPr id="0" name=""/>
        <dsp:cNvSpPr/>
      </dsp:nvSpPr>
      <dsp:spPr>
        <a:xfrm>
          <a:off x="0" y="587696"/>
          <a:ext cx="9173799" cy="587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rgbClr val="EE732D"/>
              </a:solidFill>
            </a:rPr>
            <a:t>(непрерывная загрузка и разгрузка ЖД и/или автотранспорта)</a:t>
          </a:r>
          <a:endParaRPr lang="ru-RU" sz="1600" kern="1200" dirty="0">
            <a:solidFill>
              <a:srgbClr val="EE732D"/>
            </a:solidFill>
          </a:endParaRPr>
        </a:p>
      </dsp:txBody>
      <dsp:txXfrm>
        <a:off x="0" y="587696"/>
        <a:ext cx="9173799" cy="58769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1DF3-59E0-4FE5-BFF7-F750F9644462}">
      <dsp:nvSpPr>
        <dsp:cNvPr id="0" name=""/>
        <dsp:cNvSpPr/>
      </dsp:nvSpPr>
      <dsp:spPr>
        <a:xfrm>
          <a:off x="-1073563" y="-183729"/>
          <a:ext cx="1404259" cy="1404259"/>
        </a:xfrm>
        <a:prstGeom prst="blockArc">
          <a:avLst>
            <a:gd name="adj1" fmla="val 18900000"/>
            <a:gd name="adj2" fmla="val 2700000"/>
            <a:gd name="adj3" fmla="val 1538"/>
          </a:avLst>
        </a:pr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727-3CD9-4025-9FC0-713EBE637885}">
      <dsp:nvSpPr>
        <dsp:cNvPr id="0" name=""/>
        <dsp:cNvSpPr/>
      </dsp:nvSpPr>
      <dsp:spPr>
        <a:xfrm>
          <a:off x="321222" y="261422"/>
          <a:ext cx="10133177" cy="51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48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Склад металлопроката</a:t>
          </a:r>
          <a:endParaRPr lang="ru-RU" sz="2400" b="1" kern="1200" dirty="0"/>
        </a:p>
      </dsp:txBody>
      <dsp:txXfrm>
        <a:off x="321222" y="261422"/>
        <a:ext cx="10133177" cy="513955"/>
      </dsp:txXfrm>
    </dsp:sp>
    <dsp:sp modelId="{BD89CF47-FB6E-4CF2-B384-831DCDBCE402}">
      <dsp:nvSpPr>
        <dsp:cNvPr id="0" name=""/>
        <dsp:cNvSpPr/>
      </dsp:nvSpPr>
      <dsp:spPr>
        <a:xfrm>
          <a:off x="0" y="197177"/>
          <a:ext cx="642444" cy="642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74FE4-F5EE-4A0A-8C80-DFE6E18E0392}">
      <dsp:nvSpPr>
        <dsp:cNvPr id="0" name=""/>
        <dsp:cNvSpPr/>
      </dsp:nvSpPr>
      <dsp:spPr>
        <a:xfrm>
          <a:off x="0" y="295"/>
          <a:ext cx="997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962C8-EE54-4AC2-BE29-AD7A69AF43A2}">
      <dsp:nvSpPr>
        <dsp:cNvPr id="0" name=""/>
        <dsp:cNvSpPr/>
      </dsp:nvSpPr>
      <dsp:spPr>
        <a:xfrm>
          <a:off x="0" y="295"/>
          <a:ext cx="9979200" cy="603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Благодаря автоматизированной складской системе производство приобретет современный и аккуратный вид.</a:t>
          </a:r>
          <a:endParaRPr lang="ru-RU" sz="1800" kern="1200" dirty="0"/>
        </a:p>
      </dsp:txBody>
      <dsp:txXfrm>
        <a:off x="0" y="295"/>
        <a:ext cx="9979200" cy="60378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1DF3-59E0-4FE5-BFF7-F750F9644462}">
      <dsp:nvSpPr>
        <dsp:cNvPr id="0" name=""/>
        <dsp:cNvSpPr/>
      </dsp:nvSpPr>
      <dsp:spPr>
        <a:xfrm>
          <a:off x="-1073563" y="-183729"/>
          <a:ext cx="1404259" cy="1404259"/>
        </a:xfrm>
        <a:prstGeom prst="blockArc">
          <a:avLst>
            <a:gd name="adj1" fmla="val 18900000"/>
            <a:gd name="adj2" fmla="val 2700000"/>
            <a:gd name="adj3" fmla="val 1538"/>
          </a:avLst>
        </a:pr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727-3CD9-4025-9FC0-713EBE637885}">
      <dsp:nvSpPr>
        <dsp:cNvPr id="0" name=""/>
        <dsp:cNvSpPr/>
      </dsp:nvSpPr>
      <dsp:spPr>
        <a:xfrm>
          <a:off x="321222" y="261422"/>
          <a:ext cx="10133177" cy="51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48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Склад металлопроката</a:t>
          </a:r>
          <a:r>
            <a:rPr lang="ru-RU" sz="2400" b="1" kern="1200" dirty="0" smtClean="0">
              <a:solidFill>
                <a:srgbClr val="FF7927"/>
              </a:solidFill>
            </a:rPr>
            <a:t>: высота варьируется</a:t>
          </a:r>
          <a:endParaRPr lang="ru-RU" sz="2400" b="1" kern="1200" dirty="0">
            <a:solidFill>
              <a:srgbClr val="FF7927"/>
            </a:solidFill>
          </a:endParaRPr>
        </a:p>
      </dsp:txBody>
      <dsp:txXfrm>
        <a:off x="321222" y="261422"/>
        <a:ext cx="10133177" cy="513955"/>
      </dsp:txXfrm>
    </dsp:sp>
    <dsp:sp modelId="{BD89CF47-FB6E-4CF2-B384-831DCDBCE402}">
      <dsp:nvSpPr>
        <dsp:cNvPr id="0" name=""/>
        <dsp:cNvSpPr/>
      </dsp:nvSpPr>
      <dsp:spPr>
        <a:xfrm>
          <a:off x="0" y="197177"/>
          <a:ext cx="642444" cy="642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1DF3-59E0-4FE5-BFF7-F750F9644462}">
      <dsp:nvSpPr>
        <dsp:cNvPr id="0" name=""/>
        <dsp:cNvSpPr/>
      </dsp:nvSpPr>
      <dsp:spPr>
        <a:xfrm>
          <a:off x="-1073563" y="-183729"/>
          <a:ext cx="1404259" cy="1404259"/>
        </a:xfrm>
        <a:prstGeom prst="blockArc">
          <a:avLst>
            <a:gd name="adj1" fmla="val 18900000"/>
            <a:gd name="adj2" fmla="val 2700000"/>
            <a:gd name="adj3" fmla="val 1538"/>
          </a:avLst>
        </a:pr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727-3CD9-4025-9FC0-713EBE637885}">
      <dsp:nvSpPr>
        <dsp:cNvPr id="0" name=""/>
        <dsp:cNvSpPr/>
      </dsp:nvSpPr>
      <dsp:spPr>
        <a:xfrm>
          <a:off x="321222" y="261422"/>
          <a:ext cx="10133177" cy="51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48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Склад металлопроката</a:t>
          </a:r>
          <a:r>
            <a:rPr lang="ru-RU" sz="2400" b="1" kern="1200" dirty="0" smtClean="0">
              <a:solidFill>
                <a:srgbClr val="FF7927"/>
              </a:solidFill>
            </a:rPr>
            <a:t>: высота варьируется</a:t>
          </a:r>
          <a:endParaRPr lang="ru-RU" sz="2400" b="1" kern="1200" dirty="0">
            <a:solidFill>
              <a:srgbClr val="FF7927"/>
            </a:solidFill>
          </a:endParaRPr>
        </a:p>
      </dsp:txBody>
      <dsp:txXfrm>
        <a:off x="321222" y="261422"/>
        <a:ext cx="10133177" cy="513955"/>
      </dsp:txXfrm>
    </dsp:sp>
    <dsp:sp modelId="{BD89CF47-FB6E-4CF2-B384-831DCDBCE402}">
      <dsp:nvSpPr>
        <dsp:cNvPr id="0" name=""/>
        <dsp:cNvSpPr/>
      </dsp:nvSpPr>
      <dsp:spPr>
        <a:xfrm>
          <a:off x="0" y="197177"/>
          <a:ext cx="642444" cy="642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83567-26C7-4FA0-8750-7728B870F7FD}">
      <dsp:nvSpPr>
        <dsp:cNvPr id="0" name=""/>
        <dsp:cNvSpPr/>
      </dsp:nvSpPr>
      <dsp:spPr>
        <a:xfrm>
          <a:off x="0" y="0"/>
          <a:ext cx="10540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7FB9B-D0C7-4C67-911D-48A4D49D639D}">
      <dsp:nvSpPr>
        <dsp:cNvPr id="0" name=""/>
        <dsp:cNvSpPr/>
      </dsp:nvSpPr>
      <dsp:spPr>
        <a:xfrm>
          <a:off x="0" y="0"/>
          <a:ext cx="10540800" cy="756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/>
            <a:t>Система может быть использована на складах </a:t>
          </a:r>
          <a:r>
            <a:rPr lang="ru-RU" sz="2100" kern="1200" baseline="0" dirty="0" err="1" smtClean="0"/>
            <a:t>металлоторговых</a:t>
          </a:r>
          <a:r>
            <a:rPr lang="ru-RU" sz="2100" kern="1200" baseline="0" dirty="0" smtClean="0"/>
            <a:t> компаний, где требуется хранение большого количества металлического проката различных размеров и типов.</a:t>
          </a:r>
          <a:endParaRPr lang="ru-RU" sz="2100" kern="1200" dirty="0"/>
        </a:p>
      </dsp:txBody>
      <dsp:txXfrm>
        <a:off x="0" y="0"/>
        <a:ext cx="10540800" cy="756347"/>
      </dsp:txXfrm>
    </dsp:sp>
    <dsp:sp modelId="{AD30C878-614E-4971-9EBC-CD592BF0CCB4}">
      <dsp:nvSpPr>
        <dsp:cNvPr id="0" name=""/>
        <dsp:cNvSpPr/>
      </dsp:nvSpPr>
      <dsp:spPr>
        <a:xfrm>
          <a:off x="0" y="756347"/>
          <a:ext cx="10540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D564B-DB08-4371-8012-EBD49C3F6EB6}">
      <dsp:nvSpPr>
        <dsp:cNvPr id="0" name=""/>
        <dsp:cNvSpPr/>
      </dsp:nvSpPr>
      <dsp:spPr>
        <a:xfrm>
          <a:off x="0" y="756347"/>
          <a:ext cx="10540800" cy="756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0" y="756347"/>
        <a:ext cx="10540800" cy="7563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1DF3-59E0-4FE5-BFF7-F750F9644462}">
      <dsp:nvSpPr>
        <dsp:cNvPr id="0" name=""/>
        <dsp:cNvSpPr/>
      </dsp:nvSpPr>
      <dsp:spPr>
        <a:xfrm>
          <a:off x="-974392" y="-167173"/>
          <a:ext cx="1274887" cy="1274887"/>
        </a:xfrm>
        <a:prstGeom prst="blockArc">
          <a:avLst>
            <a:gd name="adj1" fmla="val 18900000"/>
            <a:gd name="adj2" fmla="val 2700000"/>
            <a:gd name="adj3" fmla="val 169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727-3CD9-4025-9FC0-713EBE637885}">
      <dsp:nvSpPr>
        <dsp:cNvPr id="0" name=""/>
        <dsp:cNvSpPr/>
      </dsp:nvSpPr>
      <dsp:spPr>
        <a:xfrm>
          <a:off x="291399" y="237151"/>
          <a:ext cx="9192393" cy="4662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77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Склад металлопроката</a:t>
          </a:r>
          <a:endParaRPr lang="ru-RU" sz="2400" b="1" kern="1200" dirty="0"/>
        </a:p>
      </dsp:txBody>
      <dsp:txXfrm>
        <a:off x="291399" y="237151"/>
        <a:ext cx="9192393" cy="466238"/>
      </dsp:txXfrm>
    </dsp:sp>
    <dsp:sp modelId="{BD89CF47-FB6E-4CF2-B384-831DCDBCE402}">
      <dsp:nvSpPr>
        <dsp:cNvPr id="0" name=""/>
        <dsp:cNvSpPr/>
      </dsp:nvSpPr>
      <dsp:spPr>
        <a:xfrm>
          <a:off x="0" y="178871"/>
          <a:ext cx="582798" cy="582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05F0F-1000-43F8-9D2C-212935EE435E}">
      <dsp:nvSpPr>
        <dsp:cNvPr id="0" name=""/>
        <dsp:cNvSpPr/>
      </dsp:nvSpPr>
      <dsp:spPr>
        <a:xfrm>
          <a:off x="0" y="0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D59F4-8C3F-47C8-AE62-6B035FB5D862}">
      <dsp:nvSpPr>
        <dsp:cNvPr id="0" name=""/>
        <dsp:cNvSpPr/>
      </dsp:nvSpPr>
      <dsp:spPr>
        <a:xfrm>
          <a:off x="0" y="0"/>
          <a:ext cx="10800000" cy="50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Внедрение решения позволит решить вышеуказанные задачи</a:t>
          </a:r>
          <a:endParaRPr lang="ru-RU" sz="1600" kern="1200" dirty="0"/>
        </a:p>
      </dsp:txBody>
      <dsp:txXfrm>
        <a:off x="0" y="0"/>
        <a:ext cx="10800000" cy="509889"/>
      </dsp:txXfrm>
    </dsp:sp>
    <dsp:sp modelId="{CDEE6DB2-C467-4FA5-91E9-A8243FA620AD}">
      <dsp:nvSpPr>
        <dsp:cNvPr id="0" name=""/>
        <dsp:cNvSpPr/>
      </dsp:nvSpPr>
      <dsp:spPr>
        <a:xfrm>
          <a:off x="0" y="509889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E78C3-3D3C-411B-A8C5-0EB130633884}">
      <dsp:nvSpPr>
        <dsp:cNvPr id="0" name=""/>
        <dsp:cNvSpPr/>
      </dsp:nvSpPr>
      <dsp:spPr>
        <a:xfrm>
          <a:off x="0" y="509889"/>
          <a:ext cx="10800000" cy="50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7927"/>
              </a:solidFill>
              <a:effectLst/>
            </a:rPr>
            <a:t>Эффективно выполнять основные операции на складе</a:t>
          </a:r>
          <a:endParaRPr lang="ru-RU" sz="1600" b="1" kern="1200" dirty="0">
            <a:solidFill>
              <a:srgbClr val="FF7927"/>
            </a:solidFill>
            <a:effectLst/>
          </a:endParaRPr>
        </a:p>
      </dsp:txBody>
      <dsp:txXfrm>
        <a:off x="0" y="509889"/>
        <a:ext cx="10800000" cy="5098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1DF3-59E0-4FE5-BFF7-F750F9644462}">
      <dsp:nvSpPr>
        <dsp:cNvPr id="0" name=""/>
        <dsp:cNvSpPr/>
      </dsp:nvSpPr>
      <dsp:spPr>
        <a:xfrm>
          <a:off x="-974392" y="-167173"/>
          <a:ext cx="1274887" cy="1274887"/>
        </a:xfrm>
        <a:prstGeom prst="blockArc">
          <a:avLst>
            <a:gd name="adj1" fmla="val 18900000"/>
            <a:gd name="adj2" fmla="val 2700000"/>
            <a:gd name="adj3" fmla="val 169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14727-3CD9-4025-9FC0-713EBE637885}">
      <dsp:nvSpPr>
        <dsp:cNvPr id="0" name=""/>
        <dsp:cNvSpPr/>
      </dsp:nvSpPr>
      <dsp:spPr>
        <a:xfrm>
          <a:off x="291399" y="237151"/>
          <a:ext cx="9192393" cy="4662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77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Склад металлопроката</a:t>
          </a:r>
          <a:endParaRPr lang="ru-RU" sz="2400" b="1" kern="1200" dirty="0"/>
        </a:p>
      </dsp:txBody>
      <dsp:txXfrm>
        <a:off x="291399" y="237151"/>
        <a:ext cx="9192393" cy="466238"/>
      </dsp:txXfrm>
    </dsp:sp>
    <dsp:sp modelId="{BD89CF47-FB6E-4CF2-B384-831DCDBCE402}">
      <dsp:nvSpPr>
        <dsp:cNvPr id="0" name=""/>
        <dsp:cNvSpPr/>
      </dsp:nvSpPr>
      <dsp:spPr>
        <a:xfrm>
          <a:off x="0" y="178871"/>
          <a:ext cx="582798" cy="582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E9BEC-47C0-4EC3-A5F6-96C99276579D}">
      <dsp:nvSpPr>
        <dsp:cNvPr id="0" name=""/>
        <dsp:cNvSpPr/>
      </dsp:nvSpPr>
      <dsp:spPr>
        <a:xfrm>
          <a:off x="0" y="174689"/>
          <a:ext cx="466351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baseline="0" dirty="0" smtClean="0"/>
            <a:t>Она представляет собой </a:t>
          </a:r>
          <a:r>
            <a:rPr lang="ru-RU" sz="1600" i="0" kern="1200" baseline="0" dirty="0" smtClean="0">
              <a:solidFill>
                <a:srgbClr val="FF7927"/>
              </a:solidFill>
            </a:rPr>
            <a:t>комплексную систему</a:t>
          </a:r>
          <a:r>
            <a:rPr lang="ru-RU" sz="1600" i="0" kern="1200" baseline="0" dirty="0" smtClean="0"/>
            <a:t>, состоящую из нескольких технологических блоков, каждый из которых отвечает за определенный этап работы со складом.</a:t>
          </a:r>
          <a:endParaRPr lang="ru-RU" sz="1600" i="0" kern="1200" dirty="0"/>
        </a:p>
      </dsp:txBody>
      <dsp:txXfrm>
        <a:off x="55744" y="230433"/>
        <a:ext cx="4552030" cy="1030432"/>
      </dsp:txXfrm>
    </dsp:sp>
    <dsp:sp modelId="{F7D02C4D-21D5-4B59-AABC-43CE16BCFCDC}">
      <dsp:nvSpPr>
        <dsp:cNvPr id="0" name=""/>
        <dsp:cNvSpPr/>
      </dsp:nvSpPr>
      <dsp:spPr>
        <a:xfrm>
          <a:off x="0" y="1362689"/>
          <a:ext cx="466351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baseline="0" dirty="0" smtClean="0">
              <a:solidFill>
                <a:srgbClr val="FF7927"/>
              </a:solidFill>
            </a:rPr>
            <a:t>Стальная конструкция</a:t>
          </a:r>
          <a:r>
            <a:rPr lang="ru-RU" sz="1600" i="0" kern="1200" baseline="0" dirty="0" smtClean="0"/>
            <a:t>, которая имеет автоматизированную систему хранения листового проката.</a:t>
          </a:r>
          <a:endParaRPr lang="ru-RU" sz="1600" i="0" kern="1200" dirty="0"/>
        </a:p>
      </dsp:txBody>
      <dsp:txXfrm>
        <a:off x="55744" y="1418433"/>
        <a:ext cx="4552030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26B93-D801-42BF-9B39-7850EFC8116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87E92-C94F-4D8D-8CFD-B289E3D3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6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D85D34-54F1-447C-8156-B91400162EC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4118B2-A5E2-4EFE-A2A1-8C3C988FA55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8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D34-54F1-447C-8156-B91400162EC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18B2-A5E2-4EFE-A2A1-8C3C988F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5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D34-54F1-447C-8156-B91400162EC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18B2-A5E2-4EFE-A2A1-8C3C988F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6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D34-54F1-447C-8156-B91400162EC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18B2-A5E2-4EFE-A2A1-8C3C988F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D34-54F1-447C-8156-B91400162EC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18B2-A5E2-4EFE-A2A1-8C3C988FA55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41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D34-54F1-447C-8156-B91400162EC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18B2-A5E2-4EFE-A2A1-8C3C988F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28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D34-54F1-447C-8156-B91400162EC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18B2-A5E2-4EFE-A2A1-8C3C988F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43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D34-54F1-447C-8156-B91400162EC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18B2-A5E2-4EFE-A2A1-8C3C988F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5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D34-54F1-447C-8156-B91400162EC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18B2-A5E2-4EFE-A2A1-8C3C988F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D34-54F1-447C-8156-B91400162EC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18B2-A5E2-4EFE-A2A1-8C3C988F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64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D34-54F1-447C-8156-B91400162EC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18B2-A5E2-4EFE-A2A1-8C3C988F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9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4D85D34-54F1-447C-8156-B91400162EC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04118B2-A5E2-4EFE-A2A1-8C3C988F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1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Data" Target="../diagrams/data27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15.png"/><Relationship Id="rId17" Type="http://schemas.microsoft.com/office/2007/relationships/diagramDrawing" Target="../diagrams/drawing27.xml"/><Relationship Id="rId2" Type="http://schemas.openxmlformats.org/officeDocument/2006/relationships/diagramData" Target="../diagrams/data25.xml"/><Relationship Id="rId16" Type="http://schemas.openxmlformats.org/officeDocument/2006/relationships/diagramColors" Target="../diagrams/colors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QuickStyle" Target="../diagrams/quickStyle27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Layout" Target="../diagrams/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16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image" Target="../media/image17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image" Target="../media/image18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13" Type="http://schemas.microsoft.com/office/2007/relationships/diagramDrawing" Target="../diagrams/drawing3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3.xml"/><Relationship Id="rId12" Type="http://schemas.openxmlformats.org/officeDocument/2006/relationships/diagramColors" Target="../diagrams/colors3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11" Type="http://schemas.openxmlformats.org/officeDocument/2006/relationships/diagramQuickStyle" Target="../diagrams/quickStyle34.xml"/><Relationship Id="rId5" Type="http://schemas.openxmlformats.org/officeDocument/2006/relationships/diagramLayout" Target="../diagrams/layout33.xml"/><Relationship Id="rId10" Type="http://schemas.openxmlformats.org/officeDocument/2006/relationships/diagramLayout" Target="../diagrams/layout34.xml"/><Relationship Id="rId4" Type="http://schemas.openxmlformats.org/officeDocument/2006/relationships/diagramData" Target="../diagrams/data33.xml"/><Relationship Id="rId9" Type="http://schemas.openxmlformats.org/officeDocument/2006/relationships/diagramData" Target="../diagrams/data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image" Target="../media/image6.jpg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" Type="http://schemas.openxmlformats.org/officeDocument/2006/relationships/image" Target="../media/image7.jpg"/><Relationship Id="rId16" Type="http://schemas.openxmlformats.org/officeDocument/2006/relationships/diagramColors" Target="../diagrams/colors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image" Target="../media/image9.png"/><Relationship Id="rId18" Type="http://schemas.openxmlformats.org/officeDocument/2006/relationships/diagramColors" Target="../diagrams/colors21.xml"/><Relationship Id="rId3" Type="http://schemas.openxmlformats.org/officeDocument/2006/relationships/diagramLayout" Target="../diagrams/layout19.xml"/><Relationship Id="rId21" Type="http://schemas.openxmlformats.org/officeDocument/2006/relationships/diagramLayout" Target="../diagrams/layout22.xml"/><Relationship Id="rId7" Type="http://schemas.openxmlformats.org/officeDocument/2006/relationships/image" Target="../media/image8.jpg"/><Relationship Id="rId12" Type="http://schemas.microsoft.com/office/2007/relationships/diagramDrawing" Target="../diagrams/drawing20.xml"/><Relationship Id="rId17" Type="http://schemas.openxmlformats.org/officeDocument/2006/relationships/diagramQuickStyle" Target="../diagrams/quickStyle21.xml"/><Relationship Id="rId2" Type="http://schemas.openxmlformats.org/officeDocument/2006/relationships/diagramData" Target="../diagrams/data19.xml"/><Relationship Id="rId16" Type="http://schemas.openxmlformats.org/officeDocument/2006/relationships/diagramLayout" Target="../diagrams/layout21.xml"/><Relationship Id="rId20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openxmlformats.org/officeDocument/2006/relationships/diagramColors" Target="../diagrams/colors20.xml"/><Relationship Id="rId24" Type="http://schemas.microsoft.com/office/2007/relationships/diagramDrawing" Target="../diagrams/drawing22.xml"/><Relationship Id="rId5" Type="http://schemas.openxmlformats.org/officeDocument/2006/relationships/diagramColors" Target="../diagrams/colors19.xml"/><Relationship Id="rId15" Type="http://schemas.openxmlformats.org/officeDocument/2006/relationships/diagramData" Target="../diagrams/data21.xml"/><Relationship Id="rId23" Type="http://schemas.openxmlformats.org/officeDocument/2006/relationships/diagramColors" Target="../diagrams/colors22.xml"/><Relationship Id="rId10" Type="http://schemas.openxmlformats.org/officeDocument/2006/relationships/diagramQuickStyle" Target="../diagrams/quickStyle20.xml"/><Relationship Id="rId19" Type="http://schemas.microsoft.com/office/2007/relationships/diagramDrawing" Target="../diagrams/drawing21.xml"/><Relationship Id="rId4" Type="http://schemas.openxmlformats.org/officeDocument/2006/relationships/diagramQuickStyle" Target="../diagrams/quickStyle19.xml"/><Relationship Id="rId9" Type="http://schemas.openxmlformats.org/officeDocument/2006/relationships/diagramLayout" Target="../diagrams/layout20.xml"/><Relationship Id="rId14" Type="http://schemas.openxmlformats.org/officeDocument/2006/relationships/image" Target="../media/image10.png"/><Relationship Id="rId22" Type="http://schemas.openxmlformats.org/officeDocument/2006/relationships/diagramQuickStyle" Target="../diagrams/quickStyle2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13" Type="http://schemas.microsoft.com/office/2007/relationships/diagramDrawing" Target="../diagrams/drawing2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3.xml"/><Relationship Id="rId12" Type="http://schemas.openxmlformats.org/officeDocument/2006/relationships/diagramColors" Target="../diagrams/colors2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11" Type="http://schemas.openxmlformats.org/officeDocument/2006/relationships/diagramQuickStyle" Target="../diagrams/quickStyle24.xml"/><Relationship Id="rId5" Type="http://schemas.openxmlformats.org/officeDocument/2006/relationships/diagramLayout" Target="../diagrams/layout23.xml"/><Relationship Id="rId10" Type="http://schemas.openxmlformats.org/officeDocument/2006/relationships/diagramLayout" Target="../diagrams/layout24.xml"/><Relationship Id="rId4" Type="http://schemas.openxmlformats.org/officeDocument/2006/relationships/diagramData" Target="../diagrams/data23.xml"/><Relationship Id="rId9" Type="http://schemas.openxmlformats.org/officeDocument/2006/relationships/diagramData" Target="../diagrams/data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Автоматизированный склад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листового металлопроката,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с вариабельной высотой загрузки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5139" y="4878924"/>
            <a:ext cx="5451895" cy="1388165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altLang="ru-RU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 </a:t>
            </a:r>
            <a:endParaRPr lang="ru-RU" altLang="ru-RU" sz="20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altLang="ru-RU" sz="2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студентка группы ВЭМ-2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altLang="ru-RU" sz="2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Баргатинова </a:t>
            </a:r>
            <a:r>
              <a:rPr lang="ru-RU" altLang="ru-RU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4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17902" y="7201110"/>
            <a:ext cx="3135947" cy="251231"/>
          </a:xfrm>
        </p:spPr>
        <p:txBody>
          <a:bodyPr/>
          <a:lstStyle/>
          <a:p>
            <a:pPr>
              <a:defRPr/>
            </a:pPr>
            <a:fld id="{0E7D99E1-6EE1-464E-96BA-BEA3E265748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00310" y="1476564"/>
            <a:ext cx="12139200" cy="138383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Система хранения огорожена металлическим сетчатым ограждением для ограничения перемещения персонала склада. </a:t>
            </a:r>
          </a:p>
          <a:p>
            <a:pPr marL="4572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Ограждение имеет дверные модули для входа сервисного персонала в рабочую зону при обслуживании системы хранения. </a:t>
            </a:r>
          </a:p>
          <a:p>
            <a:pPr marL="4572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Высота ограждения – не менее 2 200 мм. </a:t>
            </a:r>
          </a:p>
          <a:p>
            <a:pPr marL="4572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На каждой станции выдачи устанавливаются фотоэлектрические барьеры безопасности, которые отключают все приводные механизмы системы и включается </a:t>
            </a:r>
            <a:r>
              <a:rPr lang="ru-RU" sz="1400" dirty="0" err="1" smtClean="0">
                <a:solidFill>
                  <a:schemeClr val="tx1"/>
                </a:solidFill>
              </a:rPr>
              <a:t>светошумовая</a:t>
            </a:r>
            <a:r>
              <a:rPr lang="ru-RU" sz="1400" dirty="0" smtClean="0">
                <a:solidFill>
                  <a:schemeClr val="tx1"/>
                </a:solidFill>
              </a:rPr>
              <a:t> сигнализация, в случае обнаружения посторонних предметов.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39945003"/>
              </p:ext>
            </p:extLst>
          </p:nvPr>
        </p:nvGraphicFramePr>
        <p:xfrm>
          <a:off x="562887" y="3231427"/>
          <a:ext cx="7242764" cy="330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63022434"/>
              </p:ext>
            </p:extLst>
          </p:nvPr>
        </p:nvGraphicFramePr>
        <p:xfrm>
          <a:off x="6832753" y="3231427"/>
          <a:ext cx="4715933" cy="345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0" y="1488094"/>
            <a:ext cx="993600" cy="99360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74272391"/>
              </p:ext>
            </p:extLst>
          </p:nvPr>
        </p:nvGraphicFramePr>
        <p:xfrm>
          <a:off x="1007533" y="203199"/>
          <a:ext cx="10324754" cy="985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4064000" y="1021498"/>
            <a:ext cx="4697910" cy="490543"/>
            <a:chOff x="3975357" y="73740"/>
            <a:chExt cx="4838354" cy="60493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975357" y="73740"/>
              <a:ext cx="4838354" cy="6049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4004887" y="103269"/>
              <a:ext cx="4779294" cy="545871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algn="ctr"/>
              <a:r>
                <a:rPr lang="ru-RU" sz="2000" b="1" dirty="0"/>
                <a:t>Безопасность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4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97835426"/>
              </p:ext>
            </p:extLst>
          </p:nvPr>
        </p:nvGraphicFramePr>
        <p:xfrm>
          <a:off x="1257076" y="54334"/>
          <a:ext cx="10454400" cy="10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 txBox="1"/>
          <p:nvPr/>
        </p:nvSpPr>
        <p:spPr>
          <a:xfrm>
            <a:off x="3462994" y="967415"/>
            <a:ext cx="5852742" cy="520563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Пути решения и суть предложения № 2</a:t>
            </a:r>
            <a:endParaRPr lang="ru-RU" sz="1800" b="1" kern="1200" baseline="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5" y="1766714"/>
            <a:ext cx="5705475" cy="4371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7037" y="2140332"/>
            <a:ext cx="5659199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1</a:t>
            </a:r>
            <a:r>
              <a:rPr lang="ru-RU" sz="1400" dirty="0">
                <a:latin typeface="+mn-lt"/>
              </a:rPr>
              <a:t>. номер ячейки, где расположена единица хранения;</a:t>
            </a:r>
            <a:br>
              <a:rPr lang="ru-RU" sz="1400" dirty="0">
                <a:latin typeface="+mn-lt"/>
              </a:rPr>
            </a:br>
            <a:endParaRPr lang="ru-RU" sz="1400" dirty="0">
              <a:latin typeface="+mn-lt"/>
            </a:endParaRPr>
          </a:p>
        </p:txBody>
      </p:sp>
      <p:grpSp>
        <p:nvGrpSpPr>
          <p:cNvPr id="13" name="组合 73"/>
          <p:cNvGrpSpPr/>
          <p:nvPr/>
        </p:nvGrpSpPr>
        <p:grpSpPr>
          <a:xfrm>
            <a:off x="6165157" y="2809871"/>
            <a:ext cx="4989715" cy="637014"/>
            <a:chOff x="4984317" y="1869180"/>
            <a:chExt cx="2871880" cy="498991"/>
          </a:xfrm>
        </p:grpSpPr>
        <p:sp>
          <p:nvSpPr>
            <p:cNvPr id="14" name="TextBox 13"/>
            <p:cNvSpPr txBox="1"/>
            <p:nvPr/>
          </p:nvSpPr>
          <p:spPr>
            <a:xfrm>
              <a:off x="4984317" y="1943852"/>
              <a:ext cx="2871880" cy="424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latin typeface="+mn-lt"/>
                </a:rPr>
                <a:t>2. тип единицы </a:t>
              </a:r>
              <a:r>
                <a:rPr lang="ru-RU" sz="1400" dirty="0" smtClean="0">
                  <a:latin typeface="+mn-lt"/>
                </a:rPr>
                <a:t>хранения</a:t>
              </a:r>
              <a:r>
                <a:rPr lang="ru-RU" dirty="0" smtClean="0"/>
                <a:t>.</a:t>
              </a:r>
              <a:endParaRPr lang="ru-RU" dirty="0"/>
            </a:p>
            <a:p>
              <a:r>
                <a:rPr lang="ru-RU" dirty="0"/>
                <a:t> </a:t>
              </a:r>
            </a:p>
          </p:txBody>
        </p:sp>
        <p:sp>
          <p:nvSpPr>
            <p:cNvPr id="15" name="Rectangle 73"/>
            <p:cNvSpPr/>
            <p:nvPr/>
          </p:nvSpPr>
          <p:spPr>
            <a:xfrm>
              <a:off x="5228513" y="1869180"/>
              <a:ext cx="37" cy="1882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43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57037" y="3672691"/>
            <a:ext cx="5146236" cy="320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ru-RU" sz="1400" dirty="0"/>
              <a:t>3</a:t>
            </a:r>
            <a:r>
              <a:rPr lang="ru-RU" sz="1600" dirty="0">
                <a:latin typeface="+mn-lt"/>
              </a:rPr>
              <a:t>. </a:t>
            </a:r>
            <a:r>
              <a:rPr lang="ru-RU" sz="1400" dirty="0">
                <a:latin typeface="+mn-lt"/>
              </a:rPr>
              <a:t>текстовое название единицы хранения</a:t>
            </a:r>
            <a:r>
              <a:rPr lang="ru-RU" sz="1400" dirty="0" smtClean="0">
                <a:latin typeface="+mn-lt"/>
              </a:rPr>
              <a:t>;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5298" y="4564379"/>
            <a:ext cx="4989715" cy="250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sz="1400" dirty="0" smtClean="0"/>
              <a:t>4</a:t>
            </a:r>
            <a:r>
              <a:rPr lang="ru-RU" sz="1400" dirty="0" smtClean="0">
                <a:latin typeface="+mn-lt"/>
              </a:rPr>
              <a:t>. </a:t>
            </a:r>
            <a:r>
              <a:rPr lang="ru-RU" sz="1400" dirty="0">
                <a:latin typeface="+mn-lt"/>
              </a:rPr>
              <a:t>вес в </a:t>
            </a:r>
            <a:r>
              <a:rPr lang="ru-RU" sz="1400" dirty="0" err="1">
                <a:latin typeface="+mn-lt"/>
              </a:rPr>
              <a:t>тн</a:t>
            </a:r>
            <a:r>
              <a:rPr lang="ru-RU" sz="1400" dirty="0">
                <a:latin typeface="+mn-lt"/>
              </a:rPr>
              <a:t> единицы хранения</a:t>
            </a:r>
            <a:r>
              <a:rPr lang="ru-RU" sz="1400" dirty="0" smtClean="0">
                <a:latin typeface="+mn-lt"/>
              </a:rPr>
              <a:t>;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5298" y="5621567"/>
            <a:ext cx="5956702" cy="280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sz="1400" dirty="0" smtClean="0"/>
              <a:t>5</a:t>
            </a:r>
            <a:r>
              <a:rPr lang="ru-RU" sz="1400" dirty="0" smtClean="0">
                <a:latin typeface="+mn-lt"/>
              </a:rPr>
              <a:t>. количество </a:t>
            </a:r>
            <a:r>
              <a:rPr lang="ru-RU" sz="1400" dirty="0">
                <a:latin typeface="+mn-lt"/>
              </a:rPr>
              <a:t>одноименной номенклатуры </a:t>
            </a:r>
            <a:r>
              <a:rPr lang="ru-RU" sz="1400" dirty="0" smtClean="0">
                <a:latin typeface="+mn-lt"/>
              </a:rPr>
              <a:t>хранения.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8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358854127"/>
              </p:ext>
            </p:extLst>
          </p:nvPr>
        </p:nvGraphicFramePr>
        <p:xfrm>
          <a:off x="1406025" y="1550002"/>
          <a:ext cx="9873189" cy="38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302841633"/>
              </p:ext>
            </p:extLst>
          </p:nvPr>
        </p:nvGraphicFramePr>
        <p:xfrm>
          <a:off x="1257076" y="54334"/>
          <a:ext cx="10454400" cy="10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3" name="Группа 42"/>
          <p:cNvGrpSpPr/>
          <p:nvPr/>
        </p:nvGrpSpPr>
        <p:grpSpPr>
          <a:xfrm>
            <a:off x="3975692" y="965128"/>
            <a:ext cx="5488389" cy="431730"/>
            <a:chOff x="0" y="43335"/>
            <a:chExt cx="5488389" cy="431730"/>
          </a:xfrm>
          <a:solidFill>
            <a:srgbClr val="FFC000"/>
          </a:solidFill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0" y="43335"/>
              <a:ext cx="5488389" cy="43173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 txBox="1"/>
            <p:nvPr/>
          </p:nvSpPr>
          <p:spPr>
            <a:xfrm>
              <a:off x="21075" y="64410"/>
              <a:ext cx="5446239" cy="389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baseline="0" dirty="0" err="1" smtClean="0"/>
                <a:t>Прослеживаемость</a:t>
              </a:r>
              <a:r>
                <a:rPr lang="ru-RU" sz="1800" b="1" kern="1200" baseline="0" dirty="0" smtClean="0"/>
                <a:t> листового проката </a:t>
              </a:r>
              <a:endParaRPr lang="ru-RU" sz="1800" kern="1200" dirty="0"/>
            </a:p>
          </p:txBody>
        </p:sp>
      </p:grpSp>
      <p:pic>
        <p:nvPicPr>
          <p:cNvPr id="46" name="Рисунок 4" descr="image0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7" y="2091521"/>
            <a:ext cx="10759880" cy="386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0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/>
          <p:cNvSpPr txBox="1">
            <a:spLocks/>
          </p:cNvSpPr>
          <p:nvPr/>
        </p:nvSpPr>
        <p:spPr>
          <a:xfrm>
            <a:off x="369889" y="367037"/>
            <a:ext cx="11706798" cy="6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Текст 12"/>
          <p:cNvSpPr txBox="1">
            <a:spLocks/>
          </p:cNvSpPr>
          <p:nvPr/>
        </p:nvSpPr>
        <p:spPr>
          <a:xfrm>
            <a:off x="369888" y="1490663"/>
            <a:ext cx="4060825" cy="544311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800" b="1" i="1" dirty="0" smtClean="0"/>
              <a:t>               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47596446"/>
              </p:ext>
            </p:extLst>
          </p:nvPr>
        </p:nvGraphicFramePr>
        <p:xfrm>
          <a:off x="1622287" y="1195282"/>
          <a:ext cx="9979200" cy="60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17504469"/>
              </p:ext>
            </p:extLst>
          </p:nvPr>
        </p:nvGraphicFramePr>
        <p:xfrm>
          <a:off x="1233487" y="194237"/>
          <a:ext cx="10454400" cy="10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46131" y="5792562"/>
            <a:ext cx="7354314" cy="97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effectLst/>
                <a:latin typeface="+mn-lt"/>
              </a:rPr>
              <a:t>Внедрение </a:t>
            </a:r>
            <a:r>
              <a:rPr lang="ru-RU" sz="1800" dirty="0">
                <a:effectLst/>
                <a:latin typeface="+mn-lt"/>
              </a:rPr>
              <a:t>инновационных производственных систем и технологий </a:t>
            </a:r>
            <a:r>
              <a:rPr lang="ru-RU" sz="1800" dirty="0" smtClean="0">
                <a:effectLst/>
                <a:latin typeface="+mn-lt"/>
              </a:rPr>
              <a:t>– </a:t>
            </a:r>
            <a:r>
              <a:rPr lang="ru-RU" sz="1800" b="0" dirty="0">
                <a:effectLst/>
                <a:latin typeface="+mn-lt"/>
              </a:rPr>
              <a:t>залог эффективного развития промышленности </a:t>
            </a:r>
            <a:r>
              <a:rPr lang="ru-RU" sz="1800" b="0" dirty="0" smtClean="0">
                <a:effectLst/>
                <a:latin typeface="+mn-lt"/>
              </a:rPr>
              <a:t>в </a:t>
            </a:r>
            <a:r>
              <a:rPr lang="ru-RU" sz="1800" b="0" dirty="0">
                <a:effectLst/>
                <a:latin typeface="+mn-lt"/>
              </a:rPr>
              <a:t>России</a:t>
            </a:r>
            <a:r>
              <a:rPr lang="ru-RU" sz="1800" dirty="0" smtClean="0">
                <a:effectLst/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/>
          <a:srcRect l="33358" t="36815" r="34729" b="29249"/>
          <a:stretch/>
        </p:blipFill>
        <p:spPr>
          <a:xfrm>
            <a:off x="3002098" y="1966752"/>
            <a:ext cx="6442380" cy="36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91" y="3114904"/>
            <a:ext cx="5272051" cy="3475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r="7519" b="6442"/>
          <a:stretch/>
        </p:blipFill>
        <p:spPr>
          <a:xfrm>
            <a:off x="484754" y="2844499"/>
            <a:ext cx="4962900" cy="3413563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1371529"/>
              </p:ext>
            </p:extLst>
          </p:nvPr>
        </p:nvGraphicFramePr>
        <p:xfrm>
          <a:off x="1089554" y="177304"/>
          <a:ext cx="10454400" cy="10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4014313" y="1066474"/>
            <a:ext cx="4838354" cy="604931"/>
            <a:chOff x="3975357" y="73740"/>
            <a:chExt cx="4838354" cy="604931"/>
          </a:xfrm>
          <a:solidFill>
            <a:srgbClr val="FFC000"/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975357" y="73740"/>
              <a:ext cx="4838354" cy="60493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4004887" y="103270"/>
              <a:ext cx="4779294" cy="5458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baseline="0" dirty="0" smtClean="0">
                  <a:latin typeface="+mj-lt"/>
                  <a:cs typeface="Times New Roman" panose="02020603050405020304" pitchFamily="18" charset="0"/>
                </a:rPr>
                <a:t>Примеры применения</a:t>
              </a:r>
              <a:endParaRPr lang="ru-RU" sz="2000" kern="12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3448029"/>
              </p:ext>
            </p:extLst>
          </p:nvPr>
        </p:nvGraphicFramePr>
        <p:xfrm>
          <a:off x="937724" y="1789105"/>
          <a:ext cx="10540800" cy="151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6558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50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884859" y="1038349"/>
            <a:ext cx="4389151" cy="548768"/>
            <a:chOff x="3606277" y="66894"/>
            <a:chExt cx="4389151" cy="548768"/>
          </a:xfrm>
          <a:solidFill>
            <a:srgbClr val="FFC000"/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606277" y="66894"/>
              <a:ext cx="4389151" cy="5487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3633066" y="93683"/>
              <a:ext cx="4335573" cy="4951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baseline="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Постановка проблемы</a:t>
              </a:r>
              <a:endParaRPr lang="ru-RU" sz="2000" kern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60964279"/>
              </p:ext>
            </p:extLst>
          </p:nvPr>
        </p:nvGraphicFramePr>
        <p:xfrm>
          <a:off x="2725726" y="1690260"/>
          <a:ext cx="6897304" cy="79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>
            <a:off x="417633" y="2289240"/>
            <a:ext cx="4855393" cy="85546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452" dirty="0" smtClean="0">
                <a:solidFill>
                  <a:srgbClr val="EE732D"/>
                </a:solidFill>
              </a:rPr>
              <a:t>Традиционные методы хранения </a:t>
            </a:r>
            <a:r>
              <a:rPr lang="ru-RU" sz="1452" dirty="0" smtClean="0">
                <a:solidFill>
                  <a:schemeClr val="tx1"/>
                </a:solidFill>
              </a:rPr>
              <a:t>металлического проката в существующих реалиях</a:t>
            </a:r>
            <a:r>
              <a:rPr lang="ru-RU" sz="1452" dirty="0" smtClean="0"/>
              <a:t> </a:t>
            </a:r>
            <a:r>
              <a:rPr lang="ru-RU" sz="1452" dirty="0" smtClean="0">
                <a:solidFill>
                  <a:srgbClr val="EE732D"/>
                </a:solidFill>
              </a:rPr>
              <a:t>потеряли свою современность. </a:t>
            </a:r>
          </a:p>
          <a:p>
            <a:pPr algn="ctr"/>
            <a:endParaRPr lang="ru-RU" dirty="0"/>
          </a:p>
        </p:txBody>
      </p:sp>
      <p:sp>
        <p:nvSpPr>
          <p:cNvPr id="10" name="Текст 20"/>
          <p:cNvSpPr txBox="1">
            <a:spLocks/>
          </p:cNvSpPr>
          <p:nvPr/>
        </p:nvSpPr>
        <p:spPr>
          <a:xfrm>
            <a:off x="5860865" y="2333258"/>
            <a:ext cx="5929023" cy="811445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52" dirty="0" smtClean="0">
                <a:solidFill>
                  <a:schemeClr val="tx1"/>
                </a:solidFill>
              </a:rPr>
              <a:t>Проблема -</a:t>
            </a:r>
            <a:r>
              <a:rPr lang="ru-RU" sz="1452" dirty="0" smtClean="0">
                <a:solidFill>
                  <a:srgbClr val="FF7927"/>
                </a:solidFill>
              </a:rPr>
              <a:t> пересортица листа</a:t>
            </a:r>
            <a:r>
              <a:rPr lang="ru-RU" sz="1452" dirty="0" smtClean="0"/>
              <a:t>.</a:t>
            </a:r>
          </a:p>
          <a:p>
            <a:pPr marL="4572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52" dirty="0" smtClean="0">
                <a:solidFill>
                  <a:schemeClr val="tx1"/>
                </a:solidFill>
              </a:rPr>
              <a:t>Не отлажена оптимизация внутренних процессов.</a:t>
            </a:r>
            <a:endParaRPr lang="ru-RU" sz="1452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5" y="3236391"/>
            <a:ext cx="4061759" cy="30793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65" y="3252437"/>
            <a:ext cx="5929023" cy="3063328"/>
          </a:xfrm>
          <a:prstGeom prst="rect">
            <a:avLst/>
          </a:prstGeom>
          <a:blipFill dpi="0" rotWithShape="0">
            <a:blip r:embed="rId9">
              <a:alphaModFix amt="68000"/>
            </a:blip>
            <a:srcRect/>
            <a:stretch>
              <a:fillRect/>
            </a:stretch>
          </a:blipFill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958736770"/>
              </p:ext>
            </p:extLst>
          </p:nvPr>
        </p:nvGraphicFramePr>
        <p:xfrm>
          <a:off x="1118968" y="195361"/>
          <a:ext cx="9483793" cy="94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3587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9"/>
          <p:cNvGrpSpPr/>
          <p:nvPr/>
        </p:nvGrpSpPr>
        <p:grpSpPr>
          <a:xfrm>
            <a:off x="965188" y="2610183"/>
            <a:ext cx="2754000" cy="3873731"/>
            <a:chOff x="1249092" y="1220655"/>
            <a:chExt cx="2827683" cy="3548678"/>
          </a:xfrm>
        </p:grpSpPr>
        <p:sp>
          <p:nvSpPr>
            <p:cNvPr id="5" name="圆角矩形 13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7" tIns="37804" rIns="75607" bIns="37804" rtlCol="0" anchor="ctr"/>
            <a:lstStyle/>
            <a:p>
              <a:pPr algn="ctr"/>
              <a:endParaRPr lang="zh-CN" altLang="en-US" sz="12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圆角矩形 14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solidFill>
              <a:srgbClr val="E8E8E8"/>
            </a:soli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7" tIns="37804" rIns="75607" bIns="37804" rtlCol="0" anchor="ctr"/>
            <a:lstStyle/>
            <a:p>
              <a:pPr algn="ctr"/>
              <a:endParaRPr lang="zh-CN" altLang="en-US" sz="12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组合 15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38" name="组合 16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6" name="椭圆 4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椭圆 4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组合 17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4" name="椭圆 4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4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组合 18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2" name="椭圆 4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椭圆 4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组合 19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0" name="椭圆 3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椭圆 3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组合 20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8" name="椭圆 3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3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组合 21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6" name="椭圆 3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椭圆 3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22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4" name="椭圆 3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椭圆 3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组合 23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2" name="椭圆 3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椭圆 3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组合 24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0" name="椭圆 2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椭圆 2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组合 25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48" name="椭圆 2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椭圆 2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" name="组合 46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36" name="圆角矩形 4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4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49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34" name="圆角矩形 5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5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52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32" name="圆角矩形 5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5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30" name="圆角矩形 5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5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58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28" name="圆角矩形 5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6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61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26" name="圆角矩形 6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圆角矩形 6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64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24" name="圆角矩形 6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圆角矩形 6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67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22" name="圆角矩形 6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圆角矩形 6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70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20" name="圆角矩形 7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圆角矩形 7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73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18" name="圆角矩形 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圆角矩形 7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组合 91"/>
          <p:cNvGrpSpPr/>
          <p:nvPr/>
        </p:nvGrpSpPr>
        <p:grpSpPr>
          <a:xfrm>
            <a:off x="4298506" y="2642648"/>
            <a:ext cx="6506900" cy="3837407"/>
            <a:chOff x="3905351" y="1209984"/>
            <a:chExt cx="4162151" cy="3464725"/>
          </a:xfrm>
        </p:grpSpPr>
        <p:grpSp>
          <p:nvGrpSpPr>
            <p:cNvPr id="69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90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0" name="组合 4"/>
            <p:cNvGrpSpPr/>
            <p:nvPr/>
          </p:nvGrpSpPr>
          <p:grpSpPr>
            <a:xfrm>
              <a:off x="6683746" y="121665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88" name="圆角矩形 5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F4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圆角矩形 6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1" name="组合 7"/>
            <p:cNvGrpSpPr/>
            <p:nvPr/>
          </p:nvGrpSpPr>
          <p:grpSpPr>
            <a:xfrm>
              <a:off x="4218758" y="120998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86" name="圆角矩形 8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圆角矩形 9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2" name="组合 90"/>
            <p:cNvGrpSpPr/>
            <p:nvPr/>
          </p:nvGrpSpPr>
          <p:grpSpPr>
            <a:xfrm>
              <a:off x="3905351" y="1236501"/>
              <a:ext cx="4162151" cy="3438208"/>
              <a:chOff x="3905351" y="1236501"/>
              <a:chExt cx="4162151" cy="3438208"/>
            </a:xfrm>
          </p:grpSpPr>
          <p:grpSp>
            <p:nvGrpSpPr>
              <p:cNvPr id="73" name="组合 76"/>
              <p:cNvGrpSpPr/>
              <p:nvPr/>
            </p:nvGrpSpPr>
            <p:grpSpPr>
              <a:xfrm>
                <a:off x="3905351" y="1271783"/>
                <a:ext cx="4162151" cy="3402926"/>
                <a:chOff x="6199676" y="1161245"/>
                <a:chExt cx="6103428" cy="4581192"/>
              </a:xfrm>
            </p:grpSpPr>
            <p:sp>
              <p:nvSpPr>
                <p:cNvPr id="83" name="梯形 77"/>
                <p:cNvSpPr/>
                <p:nvPr/>
              </p:nvSpPr>
              <p:spPr>
                <a:xfrm rot="16200000">
                  <a:off x="4946567" y="2414354"/>
                  <a:ext cx="4551341" cy="2045123"/>
                </a:xfrm>
                <a:prstGeom prst="trapezoid">
                  <a:avLst>
                    <a:gd name="adj" fmla="val 9948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/>
                </a:p>
              </p:txBody>
            </p:sp>
            <p:sp>
              <p:nvSpPr>
                <p:cNvPr id="84" name="梯形 78"/>
                <p:cNvSpPr/>
                <p:nvPr/>
              </p:nvSpPr>
              <p:spPr>
                <a:xfrm rot="5400000" flipH="1">
                  <a:off x="6961660" y="2509025"/>
                  <a:ext cx="4551341" cy="1873273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/>
                </a:p>
              </p:txBody>
            </p:sp>
            <p:sp>
              <p:nvSpPr>
                <p:cNvPr id="85" name="梯形 79"/>
                <p:cNvSpPr/>
                <p:nvPr/>
              </p:nvSpPr>
              <p:spPr>
                <a:xfrm rot="16200000">
                  <a:off x="8994205" y="2433539"/>
                  <a:ext cx="4551341" cy="2066456"/>
                </a:xfrm>
                <a:prstGeom prst="trapezoid">
                  <a:avLst>
                    <a:gd name="adj" fmla="val 11105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13"/>
                </a:p>
              </p:txBody>
            </p:sp>
          </p:grpSp>
          <p:grpSp>
            <p:nvGrpSpPr>
              <p:cNvPr id="74" name="组合 80"/>
              <p:cNvGrpSpPr/>
              <p:nvPr/>
            </p:nvGrpSpPr>
            <p:grpSpPr>
              <a:xfrm>
                <a:off x="4326163" y="123650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81" name="任意多边形 81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213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任意多边形 82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5400">
                  <a:solidFill>
                    <a:srgbClr val="FFC000"/>
                  </a:solidFill>
                </a:ln>
                <a:effectLst/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213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5" name="组合 83"/>
              <p:cNvGrpSpPr/>
              <p:nvPr/>
            </p:nvGrpSpPr>
            <p:grpSpPr>
              <a:xfrm>
                <a:off x="6791150" y="124317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79" name="任意多边形 84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213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任意多边形 85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FB9E14"/>
                    </a:gs>
                    <a:gs pos="100000">
                      <a:srgbClr val="FEB243"/>
                    </a:gs>
                    <a:gs pos="0">
                      <a:srgbClr val="F49100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FB9E14"/>
                      </a:gs>
                      <a:gs pos="0">
                        <a:srgbClr val="F69200"/>
                      </a:gs>
                      <a:gs pos="100000">
                        <a:srgbClr val="FEC26A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213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6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77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213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FF7927"/>
                </a:solidFill>
                <a:ln w="25400">
                  <a:solidFill>
                    <a:srgbClr val="FF7927"/>
                  </a:solidFill>
                </a:ln>
                <a:effectLst/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213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92" name="Group 4"/>
          <p:cNvGrpSpPr>
            <a:grpSpLocks noChangeAspect="1"/>
          </p:cNvGrpSpPr>
          <p:nvPr/>
        </p:nvGrpSpPr>
        <p:grpSpPr bwMode="auto">
          <a:xfrm>
            <a:off x="4419090" y="5521537"/>
            <a:ext cx="379098" cy="444260"/>
            <a:chOff x="1776" y="1776"/>
            <a:chExt cx="64" cy="75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13"/>
          <p:cNvGrpSpPr>
            <a:grpSpLocks noChangeAspect="1"/>
          </p:cNvGrpSpPr>
          <p:nvPr/>
        </p:nvGrpSpPr>
        <p:grpSpPr bwMode="auto">
          <a:xfrm>
            <a:off x="6631949" y="5658668"/>
            <a:ext cx="462299" cy="467758"/>
            <a:chOff x="2426" y="2781"/>
            <a:chExt cx="593" cy="600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组合 115"/>
          <p:cNvGrpSpPr/>
          <p:nvPr/>
        </p:nvGrpSpPr>
        <p:grpSpPr>
          <a:xfrm>
            <a:off x="8945629" y="5624490"/>
            <a:ext cx="395647" cy="475560"/>
            <a:chOff x="4873626" y="1965325"/>
            <a:chExt cx="269876" cy="293688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101" name="Freeform 502"/>
            <p:cNvSpPr>
              <a:spLocks/>
            </p:cNvSpPr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reeform 503"/>
            <p:cNvSpPr>
              <a:spLocks/>
            </p:cNvSpPr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reeform 504"/>
            <p:cNvSpPr>
              <a:spLocks/>
            </p:cNvSpPr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Freeform 505"/>
            <p:cNvSpPr>
              <a:spLocks/>
            </p:cNvSpPr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5" name="图片 1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872" y="3267888"/>
            <a:ext cx="1183809" cy="1699827"/>
          </a:xfrm>
          <a:prstGeom prst="rect">
            <a:avLst/>
          </a:prstGeom>
        </p:spPr>
      </p:pic>
      <p:sp>
        <p:nvSpPr>
          <p:cNvPr id="106" name="文本框 124"/>
          <p:cNvSpPr txBox="1"/>
          <p:nvPr/>
        </p:nvSpPr>
        <p:spPr>
          <a:xfrm>
            <a:off x="1226247" y="5099815"/>
            <a:ext cx="2259361" cy="814988"/>
          </a:xfrm>
          <a:prstGeom prst="rect">
            <a:avLst/>
          </a:prstGeom>
          <a:noFill/>
        </p:spPr>
        <p:txBody>
          <a:bodyPr wrap="square" lIns="75584" tIns="37793" rIns="75584" bIns="37793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lvl="0" algn="ctr"/>
            <a:r>
              <a:rPr lang="ru-RU" sz="1600" dirty="0">
                <a:solidFill>
                  <a:schemeClr val="tx1"/>
                </a:solidFill>
                <a:effectLst/>
                <a:latin typeface="+mn-lt"/>
              </a:rPr>
              <a:t>Цель:</a:t>
            </a:r>
            <a:r>
              <a:rPr lang="ru-RU" sz="1600" dirty="0">
                <a:effectLst/>
                <a:latin typeface="+mn-lt"/>
              </a:rPr>
              <a:t> </a:t>
            </a:r>
            <a:r>
              <a:rPr lang="ru-RU" sz="1600" dirty="0">
                <a:solidFill>
                  <a:srgbClr val="FF7927"/>
                </a:solidFill>
                <a:effectLst/>
                <a:latin typeface="+mn-lt"/>
              </a:rPr>
              <a:t>оптимизация складской логистики на десятилетия вперед.</a:t>
            </a:r>
          </a:p>
        </p:txBody>
      </p:sp>
      <p:sp>
        <p:nvSpPr>
          <p:cNvPr id="107" name="文本框 138"/>
          <p:cNvSpPr txBox="1"/>
          <p:nvPr/>
        </p:nvSpPr>
        <p:spPr>
          <a:xfrm>
            <a:off x="4865274" y="2836469"/>
            <a:ext cx="819777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46" b="0" dirty="0" smtClean="0">
                <a:effectLst/>
                <a:latin typeface="+mn-lt"/>
                <a:ea typeface="汉仪菱心体简" panose="02010609000101010101" pitchFamily="49" charset="-122"/>
              </a:rPr>
              <a:t>1</a:t>
            </a:r>
            <a:endParaRPr lang="zh-CN" altLang="en-US" sz="2646" b="0" dirty="0">
              <a:effectLst/>
              <a:latin typeface="+mn-lt"/>
              <a:ea typeface="汉仪菱心体简" panose="02010609000101010101" pitchFamily="49" charset="-122"/>
            </a:endParaRPr>
          </a:p>
        </p:txBody>
      </p:sp>
      <p:sp>
        <p:nvSpPr>
          <p:cNvPr id="108" name="文本框 141"/>
          <p:cNvSpPr txBox="1"/>
          <p:nvPr/>
        </p:nvSpPr>
        <p:spPr>
          <a:xfrm>
            <a:off x="6850777" y="2836878"/>
            <a:ext cx="819777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46" b="0" dirty="0" smtClean="0">
                <a:effectLst/>
                <a:latin typeface="+mn-lt"/>
                <a:ea typeface="汉仪菱心体简" panose="02010609000101010101" pitchFamily="49" charset="-122"/>
              </a:rPr>
              <a:t>2</a:t>
            </a:r>
            <a:endParaRPr lang="zh-CN" altLang="en-US" sz="2646" b="0" dirty="0">
              <a:effectLst/>
              <a:latin typeface="+mn-lt"/>
              <a:ea typeface="汉仪菱心体简" panose="02010609000101010101" pitchFamily="49" charset="-122"/>
            </a:endParaRPr>
          </a:p>
        </p:txBody>
      </p:sp>
      <p:sp>
        <p:nvSpPr>
          <p:cNvPr id="109" name="文本框 144"/>
          <p:cNvSpPr txBox="1"/>
          <p:nvPr/>
        </p:nvSpPr>
        <p:spPr>
          <a:xfrm>
            <a:off x="8746739" y="2840111"/>
            <a:ext cx="819777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46" b="0" dirty="0" smtClean="0">
                <a:effectLst/>
                <a:latin typeface="+mn-lt"/>
                <a:ea typeface="汉仪菱心体简" panose="02010609000101010101" pitchFamily="49" charset="-122"/>
              </a:rPr>
              <a:t>3</a:t>
            </a:r>
            <a:endParaRPr lang="zh-CN" altLang="en-US" sz="2646" b="0" dirty="0">
              <a:effectLst/>
              <a:latin typeface="+mn-lt"/>
              <a:ea typeface="汉仪菱心体简" panose="02010609000101010101" pitchFamily="49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319341" y="3864524"/>
            <a:ext cx="2457049" cy="353301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square" lIns="75564" tIns="37782" rIns="75564" bIns="37782" rtlCol="0">
            <a:spAutoFit/>
          </a:bodyPr>
          <a:lstStyle/>
          <a:p>
            <a:pPr defTabSz="10076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FF7927"/>
                </a:solidFill>
                <a:effectLst/>
                <a:latin typeface="+mn-lt"/>
              </a:rPr>
              <a:t>С</a:t>
            </a:r>
            <a:r>
              <a:rPr lang="ru-RU" sz="1800" dirty="0" smtClean="0">
                <a:solidFill>
                  <a:srgbClr val="FF7927"/>
                </a:solidFill>
                <a:effectLst/>
                <a:latin typeface="+mn-lt"/>
              </a:rPr>
              <a:t>овершенствование</a:t>
            </a:r>
            <a:endParaRPr lang="zh-CN" altLang="en-US" sz="2000" b="0" kern="0" dirty="0">
              <a:solidFill>
                <a:srgbClr val="FF7927"/>
              </a:solidFill>
              <a:latin typeface="+mn-lt"/>
              <a:ea typeface="微软雅黑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533874" y="4341554"/>
            <a:ext cx="1987970" cy="975907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square" lIns="75564" tIns="37782" rIns="75564" bIns="37782" rtlCol="0">
            <a:spAutoFit/>
          </a:bodyPr>
          <a:lstStyle/>
          <a:p>
            <a:pPr algn="ctr"/>
            <a:r>
              <a:rPr lang="ru-RU" sz="1600" b="0" dirty="0">
                <a:effectLst/>
                <a:latin typeface="+mn-lt"/>
              </a:rPr>
              <a:t>внутренних </a:t>
            </a:r>
            <a:r>
              <a:rPr lang="ru-RU" sz="1600" b="0" dirty="0" smtClean="0">
                <a:effectLst/>
                <a:latin typeface="+mn-lt"/>
              </a:rPr>
              <a:t>процессов</a:t>
            </a:r>
            <a:endParaRPr lang="ru-RU" altLang="zh-CN" sz="16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endParaRPr lang="ru-RU" altLang="zh-CN" sz="1323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cs typeface="Open Sans" panose="020B0606030504020204" pitchFamily="34" charset="0"/>
            </a:endParaRPr>
          </a:p>
          <a:p>
            <a:endParaRPr lang="ru-RU" altLang="zh-CN" sz="1323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045402" y="3904965"/>
            <a:ext cx="1340117" cy="353301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75564" tIns="37782" rIns="75564" bIns="37782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ru-RU" altLang="zh-CN" sz="1800" dirty="0" smtClean="0">
                <a:solidFill>
                  <a:srgbClr val="FF7927"/>
                </a:solidFill>
                <a:latin typeface="+mn-lt"/>
              </a:rPr>
              <a:t>Ускорение</a:t>
            </a:r>
            <a:endParaRPr lang="zh-CN" altLang="en-US" sz="1800" dirty="0">
              <a:solidFill>
                <a:srgbClr val="FF7927"/>
              </a:solidFill>
              <a:latin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846337" y="4291878"/>
            <a:ext cx="1638330" cy="1064439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75564" tIns="37782" rIns="75564" bIns="37782" rtlCol="0">
            <a:spAutoFit/>
          </a:bodyPr>
          <a:lstStyle/>
          <a:p>
            <a:pPr algn="ctr"/>
            <a:r>
              <a:rPr lang="ru-RU" sz="1600" b="0" dirty="0">
                <a:effectLst/>
                <a:latin typeface="+mn-lt"/>
              </a:rPr>
              <a:t>легкий доступ ко всем сортам листового </a:t>
            </a:r>
            <a:r>
              <a:rPr lang="ru-RU" sz="1600" b="0" dirty="0" smtClean="0">
                <a:effectLst/>
                <a:latin typeface="+mn-lt"/>
              </a:rPr>
              <a:t>металла</a:t>
            </a:r>
            <a:endParaRPr lang="ru-RU" altLang="zh-CN" sz="1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Open Sans" panose="020B0606030504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042510" y="3792179"/>
            <a:ext cx="1201231" cy="353301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lIns="75564" tIns="37782" rIns="75564" bIns="37782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ru-RU" altLang="zh-CN" sz="1800" dirty="0" smtClean="0">
                <a:solidFill>
                  <a:srgbClr val="FF7927"/>
                </a:solidFill>
                <a:latin typeface="+mn-lt"/>
              </a:rPr>
              <a:t>Контроль</a:t>
            </a:r>
            <a:endParaRPr lang="zh-CN" altLang="en-US" sz="1800" dirty="0">
              <a:solidFill>
                <a:srgbClr val="FF7927"/>
              </a:solidFill>
              <a:latin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859901" y="4275562"/>
            <a:ext cx="2174831" cy="1215075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lIns="75564" tIns="37782" rIns="75564" bIns="37782" rtlCol="0">
            <a:spAutoFit/>
          </a:bodyPr>
          <a:lstStyle/>
          <a:p>
            <a:pPr lvl="0"/>
            <a:r>
              <a:rPr lang="ru-RU" sz="1400" b="0" dirty="0">
                <a:effectLst/>
                <a:latin typeface="+mn-lt"/>
              </a:rPr>
              <a:t>повышение уровня безопасности работ;</a:t>
            </a:r>
          </a:p>
          <a:p>
            <a:pPr lvl="0"/>
            <a:r>
              <a:rPr lang="ru-RU" sz="1400" b="0" dirty="0">
                <a:effectLst/>
                <a:latin typeface="+mn-lt"/>
              </a:rPr>
              <a:t>надежная защита груза;</a:t>
            </a:r>
          </a:p>
          <a:p>
            <a:pPr lvl="0"/>
            <a:r>
              <a:rPr lang="ru-RU" sz="1400" b="0" dirty="0">
                <a:effectLst/>
                <a:latin typeface="+mn-lt"/>
              </a:rPr>
              <a:t>удобство загрузки и выгрузки</a:t>
            </a:r>
            <a:r>
              <a:rPr lang="ru-RU" dirty="0">
                <a:effectLst/>
              </a:rPr>
              <a:t>.</a:t>
            </a:r>
          </a:p>
        </p:txBody>
      </p:sp>
      <p:grpSp>
        <p:nvGrpSpPr>
          <p:cNvPr id="117" name="Группа 116"/>
          <p:cNvGrpSpPr/>
          <p:nvPr/>
        </p:nvGrpSpPr>
        <p:grpSpPr>
          <a:xfrm>
            <a:off x="4009222" y="980191"/>
            <a:ext cx="4109823" cy="567554"/>
            <a:chOff x="3975357" y="73740"/>
            <a:chExt cx="4838354" cy="604931"/>
          </a:xfrm>
          <a:solidFill>
            <a:srgbClr val="FFC000"/>
          </a:solidFill>
        </p:grpSpPr>
        <p:sp>
          <p:nvSpPr>
            <p:cNvPr id="118" name="Скругленный прямоугольник 117"/>
            <p:cNvSpPr/>
            <p:nvPr/>
          </p:nvSpPr>
          <p:spPr>
            <a:xfrm>
              <a:off x="3975357" y="73740"/>
              <a:ext cx="4838354" cy="60493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Скругленный прямоугольник 4"/>
            <p:cNvSpPr txBox="1"/>
            <p:nvPr/>
          </p:nvSpPr>
          <p:spPr>
            <a:xfrm>
              <a:off x="4004887" y="103270"/>
              <a:ext cx="4779294" cy="5458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baseline="0" dirty="0" smtClean="0">
                  <a:latin typeface="+mj-lt"/>
                  <a:cs typeface="Times New Roman" panose="02020603050405020304" pitchFamily="18" charset="0"/>
                </a:rPr>
                <a:t>Актуальность/Цели</a:t>
              </a:r>
              <a:endParaRPr lang="ru-RU" sz="2000" kern="12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0" name="Схема 119"/>
          <p:cNvGraphicFramePr/>
          <p:nvPr>
            <p:extLst>
              <p:ext uri="{D42A27DB-BD31-4B8C-83A1-F6EECF244321}">
                <p14:modId xmlns:p14="http://schemas.microsoft.com/office/powerpoint/2010/main" val="1334527091"/>
              </p:ext>
            </p:extLst>
          </p:nvPr>
        </p:nvGraphicFramePr>
        <p:xfrm>
          <a:off x="1474635" y="1609062"/>
          <a:ext cx="9173799" cy="1175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1" name="Схема 120"/>
          <p:cNvGraphicFramePr/>
          <p:nvPr>
            <p:extLst>
              <p:ext uri="{D42A27DB-BD31-4B8C-83A1-F6EECF244321}">
                <p14:modId xmlns:p14="http://schemas.microsoft.com/office/powerpoint/2010/main" val="2251444741"/>
              </p:ext>
            </p:extLst>
          </p:nvPr>
        </p:nvGraphicFramePr>
        <p:xfrm>
          <a:off x="1118968" y="176294"/>
          <a:ext cx="9483793" cy="94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2" name="Схема 121"/>
          <p:cNvGraphicFramePr/>
          <p:nvPr>
            <p:extLst>
              <p:ext uri="{D42A27DB-BD31-4B8C-83A1-F6EECF244321}">
                <p14:modId xmlns:p14="http://schemas.microsoft.com/office/powerpoint/2010/main" val="3948148568"/>
              </p:ext>
            </p:extLst>
          </p:nvPr>
        </p:nvGraphicFramePr>
        <p:xfrm>
          <a:off x="1270559" y="213170"/>
          <a:ext cx="9483793" cy="94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0122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8"/>
          <p:cNvGrpSpPr/>
          <p:nvPr/>
        </p:nvGrpSpPr>
        <p:grpSpPr>
          <a:xfrm>
            <a:off x="10661721" y="1696642"/>
            <a:ext cx="1136291" cy="2292514"/>
            <a:chOff x="10222464" y="1622116"/>
            <a:chExt cx="1030823" cy="2079727"/>
          </a:xfrm>
        </p:grpSpPr>
        <p:sp>
          <p:nvSpPr>
            <p:cNvPr id="5" name="Freeform 18"/>
            <p:cNvSpPr/>
            <p:nvPr/>
          </p:nvSpPr>
          <p:spPr bwMode="auto">
            <a:xfrm>
              <a:off x="10306106" y="1710279"/>
              <a:ext cx="94718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prstClr val="black"/>
                </a:solidFill>
              </a:endParaRPr>
            </a:p>
          </p:txBody>
        </p: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>
              <a:off x="10222464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prstClr val="black"/>
                </a:solidFill>
              </a:endParaRPr>
            </a:p>
          </p:txBody>
        </p:sp>
        <p:sp>
          <p:nvSpPr>
            <p:cNvPr id="7" name="Oval 20"/>
            <p:cNvSpPr>
              <a:spLocks noChangeArrowheads="1"/>
            </p:cNvSpPr>
            <p:nvPr/>
          </p:nvSpPr>
          <p:spPr bwMode="auto">
            <a:xfrm>
              <a:off x="10222464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组合 52"/>
          <p:cNvGrpSpPr/>
          <p:nvPr/>
        </p:nvGrpSpPr>
        <p:grpSpPr>
          <a:xfrm>
            <a:off x="524823" y="2062947"/>
            <a:ext cx="1552432" cy="1559907"/>
            <a:chOff x="1026454" y="1954421"/>
            <a:chExt cx="1408338" cy="1415119"/>
          </a:xfrm>
          <a:solidFill>
            <a:schemeClr val="bg1">
              <a:lumMod val="65000"/>
            </a:schemeClr>
          </a:solidFill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026454" y="1954421"/>
              <a:ext cx="1408338" cy="1415119"/>
            </a:xfrm>
            <a:prstGeom prst="ellipse">
              <a:avLst/>
            </a:prstGeom>
            <a:grpFill/>
            <a:ln w="12700" cap="flat">
              <a:noFill/>
              <a:prstDash val="solid"/>
              <a:miter lim="800000"/>
            </a:ln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prstClr val="black"/>
                </a:solidFill>
              </a:endParaRPr>
            </a:p>
          </p:txBody>
        </p:sp>
        <p:sp>
          <p:nvSpPr>
            <p:cNvPr id="10" name="文本框 27"/>
            <p:cNvSpPr txBox="1"/>
            <p:nvPr/>
          </p:nvSpPr>
          <p:spPr>
            <a:xfrm>
              <a:off x="1507608" y="2312762"/>
              <a:ext cx="438009" cy="646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968" dirty="0" smtClean="0">
                  <a:solidFill>
                    <a:schemeClr val="bg1"/>
                  </a:solidFill>
                </a:rPr>
                <a:t>1</a:t>
              </a:r>
              <a:endParaRPr lang="zh-CN" altLang="en-US" sz="3968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51"/>
          <p:cNvGrpSpPr/>
          <p:nvPr/>
        </p:nvGrpSpPr>
        <p:grpSpPr>
          <a:xfrm>
            <a:off x="1170215" y="1696642"/>
            <a:ext cx="4071705" cy="2292514"/>
            <a:chOff x="1611943" y="1622116"/>
            <a:chExt cx="3693777" cy="2079727"/>
          </a:xfrm>
        </p:grpSpPr>
        <p:sp>
          <p:nvSpPr>
            <p:cNvPr id="12" name="Freeform 6"/>
            <p:cNvSpPr/>
            <p:nvPr/>
          </p:nvSpPr>
          <p:spPr bwMode="auto">
            <a:xfrm>
              <a:off x="1695584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prstClr val="black"/>
                </a:solidFill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611943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prstClr val="black"/>
                </a:solidFill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611943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3897382" y="1954421"/>
              <a:ext cx="1408338" cy="1415119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 dirty="0">
                <a:solidFill>
                  <a:prstClr val="black"/>
                </a:solidFill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2645024" y="2664241"/>
              <a:ext cx="125235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prstClr val="black"/>
                </a:solidFill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4404293" y="2312763"/>
              <a:ext cx="438009" cy="646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968" dirty="0" smtClean="0">
                  <a:solidFill>
                    <a:schemeClr val="bg1"/>
                  </a:solidFill>
                </a:rPr>
                <a:t>2</a:t>
              </a:r>
              <a:endParaRPr lang="zh-CN" altLang="en-US" sz="3968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50"/>
          <p:cNvGrpSpPr/>
          <p:nvPr/>
        </p:nvGrpSpPr>
        <p:grpSpPr>
          <a:xfrm>
            <a:off x="4329897" y="1696642"/>
            <a:ext cx="4079181" cy="2292514"/>
            <a:chOff x="4478349" y="1622116"/>
            <a:chExt cx="3700559" cy="2079727"/>
          </a:xfrm>
        </p:grpSpPr>
        <p:sp>
          <p:nvSpPr>
            <p:cNvPr id="19" name="Freeform 10"/>
            <p:cNvSpPr/>
            <p:nvPr/>
          </p:nvSpPr>
          <p:spPr bwMode="auto">
            <a:xfrm>
              <a:off x="4566511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prstClr val="black"/>
                </a:solidFill>
              </a:endParaRPr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4478349" y="1622116"/>
              <a:ext cx="171804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prstClr val="black"/>
                </a:solidFill>
              </a:endParaRP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4478349" y="3534561"/>
              <a:ext cx="171804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6766049" y="1954421"/>
              <a:ext cx="1412859" cy="1415119"/>
            </a:xfrm>
            <a:prstGeom prst="ellipse">
              <a:avLst/>
            </a:prstGeom>
            <a:solidFill>
              <a:srgbClr val="FF7927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prstClr val="black"/>
                </a:solidFill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5515952" y="2664241"/>
              <a:ext cx="125009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prstClr val="black"/>
                </a:solidFill>
              </a:endParaRPr>
            </a:p>
          </p:txBody>
        </p:sp>
        <p:sp>
          <p:nvSpPr>
            <p:cNvPr id="24" name="文本框 29"/>
            <p:cNvSpPr txBox="1"/>
            <p:nvPr/>
          </p:nvSpPr>
          <p:spPr>
            <a:xfrm>
              <a:off x="7289912" y="2296048"/>
              <a:ext cx="438009" cy="646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3968" dirty="0" smtClean="0">
                  <a:solidFill>
                    <a:schemeClr val="bg1"/>
                  </a:solidFill>
                </a:rPr>
                <a:t>3</a:t>
              </a:r>
              <a:endParaRPr lang="zh-CN" altLang="en-US" sz="3968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49"/>
          <p:cNvGrpSpPr/>
          <p:nvPr/>
        </p:nvGrpSpPr>
        <p:grpSpPr>
          <a:xfrm>
            <a:off x="7494565" y="1696642"/>
            <a:ext cx="4074197" cy="2292514"/>
            <a:chOff x="7349277" y="1622116"/>
            <a:chExt cx="3696038" cy="2079727"/>
          </a:xfrm>
        </p:grpSpPr>
        <p:sp>
          <p:nvSpPr>
            <p:cNvPr id="26" name="Freeform 14"/>
            <p:cNvSpPr/>
            <p:nvPr/>
          </p:nvSpPr>
          <p:spPr bwMode="auto">
            <a:xfrm>
              <a:off x="7432917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6" y="0"/>
                    <a:pt x="227" y="101"/>
                    <a:pt x="227" y="227"/>
                  </a:cubicBezTo>
                  <a:cubicBezTo>
                    <a:pt x="227" y="352"/>
                    <a:pt x="126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prstClr val="black"/>
                </a:solidFill>
              </a:endParaRPr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7349277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prstClr val="black"/>
                </a:solidFill>
              </a:endParaRPr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7349277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9636977" y="1954421"/>
              <a:ext cx="1408338" cy="1415119"/>
            </a:xfrm>
            <a:prstGeom prst="ellipse">
              <a:avLst/>
            </a:prstGeom>
            <a:solidFill>
              <a:srgbClr val="27251F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 dirty="0">
                <a:solidFill>
                  <a:prstClr val="black"/>
                </a:solidFill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8386879" y="2650677"/>
              <a:ext cx="1254619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07943" eaLnBrk="0" hangingPunct="0">
                <a:spcBef>
                  <a:spcPct val="0"/>
                </a:spcBef>
              </a:pPr>
              <a:endParaRPr lang="zh-CN" altLang="en-US" sz="1984">
                <a:solidFill>
                  <a:prstClr val="black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102654" y="2296048"/>
              <a:ext cx="438009" cy="646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3968" dirty="0" smtClean="0">
                  <a:solidFill>
                    <a:schemeClr val="bg1"/>
                  </a:solidFill>
                </a:rPr>
                <a:t>4</a:t>
              </a:r>
              <a:endParaRPr lang="zh-CN" altLang="en-US" sz="3968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2" name="直接连接符 34"/>
          <p:cNvCxnSpPr/>
          <p:nvPr/>
        </p:nvCxnSpPr>
        <p:spPr>
          <a:xfrm>
            <a:off x="524823" y="4810341"/>
            <a:ext cx="188107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6"/>
          <p:cNvGrpSpPr/>
          <p:nvPr/>
        </p:nvGrpSpPr>
        <p:grpSpPr>
          <a:xfrm>
            <a:off x="3381907" y="4304422"/>
            <a:ext cx="2090346" cy="930028"/>
            <a:chOff x="684212" y="2153921"/>
            <a:chExt cx="1361474" cy="628400"/>
          </a:xfrm>
        </p:grpSpPr>
        <p:sp>
          <p:nvSpPr>
            <p:cNvPr id="34" name="矩形 37"/>
            <p:cNvSpPr/>
            <p:nvPr/>
          </p:nvSpPr>
          <p:spPr>
            <a:xfrm>
              <a:off x="742066" y="2153921"/>
              <a:ext cx="1245772" cy="26986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just">
                <a:buClr>
                  <a:srgbClr val="FF7927"/>
                </a:buClr>
                <a:buFont typeface="Wingdings" panose="05000000000000000000" pitchFamily="2" charset="2"/>
                <a:buChar char="ü"/>
              </a:pPr>
              <a:r>
                <a:rPr lang="ru-RU" sz="2000" dirty="0" smtClean="0"/>
                <a:t>Хранение</a:t>
              </a:r>
              <a:endParaRPr lang="ru-RU" sz="2000" dirty="0"/>
            </a:p>
          </p:txBody>
        </p:sp>
        <p:sp>
          <p:nvSpPr>
            <p:cNvPr id="35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9665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53"/>
                </a:lnSpc>
              </a:pPr>
              <a:r>
                <a:rPr lang="ru-RU" altLang="zh-CN" sz="1323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</a:rPr>
                <a:t>листового проката</a:t>
              </a:r>
              <a:endParaRPr lang="ru-RU" altLang="zh-CN" sz="1323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cxnSp>
        <p:nvCxnSpPr>
          <p:cNvPr id="36" name="直接连接符 39"/>
          <p:cNvCxnSpPr/>
          <p:nvPr/>
        </p:nvCxnSpPr>
        <p:spPr>
          <a:xfrm>
            <a:off x="3505952" y="4813352"/>
            <a:ext cx="188107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40"/>
          <p:cNvGrpSpPr/>
          <p:nvPr/>
        </p:nvGrpSpPr>
        <p:grpSpPr>
          <a:xfrm>
            <a:off x="6633788" y="4347359"/>
            <a:ext cx="2090346" cy="930028"/>
            <a:chOff x="684212" y="2153921"/>
            <a:chExt cx="1361474" cy="628400"/>
          </a:xfrm>
        </p:grpSpPr>
        <p:sp>
          <p:nvSpPr>
            <p:cNvPr id="38" name="矩形 41"/>
            <p:cNvSpPr/>
            <p:nvPr/>
          </p:nvSpPr>
          <p:spPr>
            <a:xfrm>
              <a:off x="874662" y="2153921"/>
              <a:ext cx="980581" cy="26986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just">
                <a:buClr>
                  <a:srgbClr val="FF7927"/>
                </a:buClr>
                <a:buFont typeface="Wingdings" panose="05000000000000000000" pitchFamily="2" charset="2"/>
                <a:buChar char="ü"/>
              </a:pPr>
              <a:r>
                <a:rPr lang="ru-RU" sz="2000" dirty="0" smtClean="0"/>
                <a:t>Отпуск</a:t>
              </a:r>
              <a:endParaRPr lang="ru-RU" sz="2000" dirty="0"/>
            </a:p>
          </p:txBody>
        </p:sp>
        <p:sp>
          <p:nvSpPr>
            <p:cNvPr id="39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9665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53"/>
                </a:lnSpc>
              </a:pPr>
              <a:r>
                <a:rPr lang="ru-RU" altLang="zh-CN" sz="1323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</a:rPr>
                <a:t>л</a:t>
              </a:r>
              <a:r>
                <a:rPr lang="ru-RU" altLang="zh-CN" sz="1323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</a:rPr>
                <a:t>истового проката</a:t>
              </a:r>
              <a:endParaRPr lang="ru-RU" altLang="zh-CN" sz="1323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cxnSp>
        <p:nvCxnSpPr>
          <p:cNvPr id="40" name="直接连接符 43"/>
          <p:cNvCxnSpPr/>
          <p:nvPr/>
        </p:nvCxnSpPr>
        <p:spPr>
          <a:xfrm>
            <a:off x="6757834" y="4856290"/>
            <a:ext cx="188107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4"/>
          <p:cNvGrpSpPr/>
          <p:nvPr/>
        </p:nvGrpSpPr>
        <p:grpSpPr>
          <a:xfrm>
            <a:off x="9800945" y="4301411"/>
            <a:ext cx="2090346" cy="930028"/>
            <a:chOff x="684212" y="2153921"/>
            <a:chExt cx="1361474" cy="628400"/>
          </a:xfrm>
        </p:grpSpPr>
        <p:sp>
          <p:nvSpPr>
            <p:cNvPr id="42" name="矩形 45"/>
            <p:cNvSpPr/>
            <p:nvPr/>
          </p:nvSpPr>
          <p:spPr>
            <a:xfrm>
              <a:off x="963407" y="2153921"/>
              <a:ext cx="803091" cy="26986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just">
                <a:buClr>
                  <a:srgbClr val="FF7927"/>
                </a:buClr>
                <a:buFont typeface="Wingdings" panose="05000000000000000000" pitchFamily="2" charset="2"/>
                <a:buChar char="ü"/>
              </a:pPr>
              <a:r>
                <a:rPr lang="ru-RU" sz="2000" dirty="0" smtClean="0"/>
                <a:t>Учет </a:t>
              </a:r>
              <a:endParaRPr lang="ru-RU" sz="2000" dirty="0"/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9665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53"/>
                </a:lnSpc>
              </a:pPr>
              <a:r>
                <a:rPr lang="ru-RU" altLang="zh-CN" sz="1323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</a:rPr>
                <a:t>л</a:t>
              </a:r>
              <a:r>
                <a:rPr lang="ru-RU" altLang="zh-CN" sz="1323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</a:rPr>
                <a:t>истового проката</a:t>
              </a:r>
              <a:endParaRPr lang="ru-RU" altLang="zh-CN" sz="1323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cxnSp>
        <p:nvCxnSpPr>
          <p:cNvPr id="44" name="直接连接符 47"/>
          <p:cNvCxnSpPr/>
          <p:nvPr/>
        </p:nvCxnSpPr>
        <p:spPr>
          <a:xfrm>
            <a:off x="9924991" y="4810341"/>
            <a:ext cx="188107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3823458" y="1002462"/>
            <a:ext cx="4838354" cy="608536"/>
            <a:chOff x="3975357" y="73740"/>
            <a:chExt cx="4838354" cy="604931"/>
          </a:xfrm>
          <a:solidFill>
            <a:srgbClr val="FFC000"/>
          </a:solidFill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975357" y="73740"/>
              <a:ext cx="4838354" cy="60493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кругленный прямоугольник 4"/>
            <p:cNvSpPr txBox="1"/>
            <p:nvPr/>
          </p:nvSpPr>
          <p:spPr>
            <a:xfrm>
              <a:off x="4004887" y="103270"/>
              <a:ext cx="4779294" cy="5458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latin typeface="+mj-lt"/>
                  <a:cs typeface="Times New Roman" panose="02020603050405020304" pitchFamily="18" charset="0"/>
                </a:rPr>
                <a:t>З</a:t>
              </a:r>
              <a:r>
                <a:rPr lang="ru-RU" sz="2000" b="1" kern="1200" dirty="0" smtClean="0">
                  <a:latin typeface="+mj-lt"/>
                  <a:cs typeface="Times New Roman" panose="02020603050405020304" pitchFamily="18" charset="0"/>
                </a:rPr>
                <a:t>адачи проекта </a:t>
              </a:r>
              <a:endParaRPr lang="ru-RU" sz="2000" b="1" kern="12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3062057446"/>
              </p:ext>
            </p:extLst>
          </p:nvPr>
        </p:nvGraphicFramePr>
        <p:xfrm>
          <a:off x="524823" y="5752832"/>
          <a:ext cx="10800000" cy="101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0" name="组合 31"/>
          <p:cNvGrpSpPr/>
          <p:nvPr/>
        </p:nvGrpSpPr>
        <p:grpSpPr>
          <a:xfrm>
            <a:off x="420189" y="4331249"/>
            <a:ext cx="2398413" cy="849822"/>
            <a:chOff x="595266" y="2232582"/>
            <a:chExt cx="1562123" cy="574207"/>
          </a:xfrm>
        </p:grpSpPr>
        <p:sp>
          <p:nvSpPr>
            <p:cNvPr id="51" name="矩形 32"/>
            <p:cNvSpPr/>
            <p:nvPr/>
          </p:nvSpPr>
          <p:spPr>
            <a:xfrm>
              <a:off x="595266" y="2232582"/>
              <a:ext cx="1562123" cy="26986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just">
                <a:buClr>
                  <a:srgbClr val="FF7927"/>
                </a:buClr>
                <a:buFont typeface="Wingdings" panose="05000000000000000000" pitchFamily="2" charset="2"/>
                <a:buChar char="ü"/>
              </a:pPr>
              <a:r>
                <a:rPr lang="ru-RU" sz="2000" dirty="0" smtClean="0"/>
                <a:t>Поступление</a:t>
              </a:r>
              <a:endParaRPr lang="ru-RU" sz="2000" dirty="0"/>
            </a:p>
          </p:txBody>
        </p:sp>
        <p:sp>
          <p:nvSpPr>
            <p:cNvPr id="52" name="文本框 66"/>
            <p:cNvSpPr txBox="1">
              <a:spLocks noChangeArrowheads="1"/>
            </p:cNvSpPr>
            <p:nvPr/>
          </p:nvSpPr>
          <p:spPr bwMode="auto">
            <a:xfrm>
              <a:off x="595266" y="2610138"/>
              <a:ext cx="1361474" cy="19665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53"/>
                </a:lnSpc>
              </a:pPr>
              <a:r>
                <a:rPr lang="ru-RU" altLang="zh-CN" sz="1323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</a:rPr>
                <a:t>л</a:t>
              </a:r>
              <a:r>
                <a:rPr lang="ru-RU" altLang="zh-CN" sz="1323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</a:rPr>
                <a:t>истового проката</a:t>
              </a:r>
              <a:endParaRPr lang="ru-RU" altLang="zh-CN" sz="1323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50124491"/>
              </p:ext>
            </p:extLst>
          </p:nvPr>
        </p:nvGraphicFramePr>
        <p:xfrm>
          <a:off x="1118968" y="176294"/>
          <a:ext cx="9483793" cy="94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4" name="Схема 53"/>
          <p:cNvGraphicFramePr/>
          <p:nvPr>
            <p:extLst>
              <p:ext uri="{D42A27DB-BD31-4B8C-83A1-F6EECF244321}">
                <p14:modId xmlns:p14="http://schemas.microsoft.com/office/powerpoint/2010/main" val="549181749"/>
              </p:ext>
            </p:extLst>
          </p:nvPr>
        </p:nvGraphicFramePr>
        <p:xfrm>
          <a:off x="1262413" y="185511"/>
          <a:ext cx="9483793" cy="94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8986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2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2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4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8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9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1681221"/>
              </p:ext>
            </p:extLst>
          </p:nvPr>
        </p:nvGraphicFramePr>
        <p:xfrm>
          <a:off x="491941" y="2983487"/>
          <a:ext cx="4663518" cy="2679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/>
          </p:nvPr>
        </p:nvGraphicFramePr>
        <p:xfrm>
          <a:off x="607476" y="1748571"/>
          <a:ext cx="11194151" cy="857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3195998" y="960079"/>
          <a:ext cx="5368924" cy="74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/>
          </p:nvPr>
        </p:nvGraphicFramePr>
        <p:xfrm>
          <a:off x="1118968" y="176294"/>
          <a:ext cx="9483793" cy="94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11" y="2512071"/>
            <a:ext cx="5447303" cy="358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7"/>
          <p:cNvSpPr/>
          <p:nvPr/>
        </p:nvSpPr>
        <p:spPr>
          <a:xfrm flipH="1">
            <a:off x="5930895" y="858286"/>
            <a:ext cx="5465654" cy="75135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13"/>
          </a:p>
        </p:txBody>
      </p:sp>
      <p:sp>
        <p:nvSpPr>
          <p:cNvPr id="5" name="五边形 38"/>
          <p:cNvSpPr/>
          <p:nvPr/>
        </p:nvSpPr>
        <p:spPr>
          <a:xfrm flipH="1">
            <a:off x="5966650" y="1881105"/>
            <a:ext cx="5429898" cy="58762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13"/>
          </a:p>
        </p:txBody>
      </p:sp>
      <p:sp>
        <p:nvSpPr>
          <p:cNvPr id="6" name="五边形 41"/>
          <p:cNvSpPr/>
          <p:nvPr/>
        </p:nvSpPr>
        <p:spPr>
          <a:xfrm flipH="1">
            <a:off x="5928428" y="2714300"/>
            <a:ext cx="5465653" cy="58762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13"/>
          </a:p>
        </p:txBody>
      </p:sp>
      <p:sp>
        <p:nvSpPr>
          <p:cNvPr id="7" name="五边形 42"/>
          <p:cNvSpPr/>
          <p:nvPr/>
        </p:nvSpPr>
        <p:spPr>
          <a:xfrm flipH="1">
            <a:off x="5930895" y="3585984"/>
            <a:ext cx="5465652" cy="58762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13"/>
          </a:p>
        </p:txBody>
      </p:sp>
      <p:sp>
        <p:nvSpPr>
          <p:cNvPr id="8" name="五边形 43"/>
          <p:cNvSpPr/>
          <p:nvPr/>
        </p:nvSpPr>
        <p:spPr>
          <a:xfrm flipH="1">
            <a:off x="5842572" y="4419431"/>
            <a:ext cx="5553975" cy="68346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13"/>
          </a:p>
        </p:txBody>
      </p:sp>
      <p:sp>
        <p:nvSpPr>
          <p:cNvPr id="9" name="五边形 44"/>
          <p:cNvSpPr/>
          <p:nvPr/>
        </p:nvSpPr>
        <p:spPr>
          <a:xfrm flipH="1">
            <a:off x="5884376" y="5415141"/>
            <a:ext cx="5509706" cy="105657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13"/>
          </a:p>
        </p:txBody>
      </p:sp>
      <p:sp>
        <p:nvSpPr>
          <p:cNvPr id="10" name="五边形 1"/>
          <p:cNvSpPr/>
          <p:nvPr/>
        </p:nvSpPr>
        <p:spPr>
          <a:xfrm>
            <a:off x="301760" y="986594"/>
            <a:ext cx="4866350" cy="5237120"/>
          </a:xfrm>
          <a:prstGeom prst="homePlate">
            <a:avLst>
              <a:gd name="adj" fmla="val 49788"/>
            </a:avLst>
          </a:prstGeom>
          <a:blipFill>
            <a:blip r:embed="rId2"/>
            <a:srcRect/>
            <a:stretch>
              <a:fillRect l="1" t="1" r="2030" b="-4558"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13"/>
          </a:p>
        </p:txBody>
      </p:sp>
      <p:sp>
        <p:nvSpPr>
          <p:cNvPr id="11" name="文本框 9"/>
          <p:cNvSpPr txBox="1"/>
          <p:nvPr/>
        </p:nvSpPr>
        <p:spPr>
          <a:xfrm>
            <a:off x="6521864" y="876485"/>
            <a:ext cx="448522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400" b="0" dirty="0">
                <a:effectLst/>
                <a:latin typeface="+mn-lt"/>
              </a:rPr>
              <a:t>Представляет собой зону хранения из стеллажей с местами размещения и штабелер-автоматом, который перемещается между стеллажами. </a:t>
            </a:r>
            <a:endParaRPr lang="ru-RU" sz="1200" b="0" dirty="0">
              <a:effectLst/>
              <a:latin typeface="+mn-lt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6502221" y="2016257"/>
            <a:ext cx="42524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400" b="0" dirty="0">
                <a:effectLst/>
                <a:latin typeface="+mn-lt"/>
              </a:rPr>
              <a:t>Штабелер выполнен в виде рамы, стоящей на рельсах. </a:t>
            </a:r>
            <a:endParaRPr lang="ru-RU" sz="1200" b="0" dirty="0">
              <a:effectLst/>
              <a:latin typeface="+mn-lt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6536079" y="2825375"/>
            <a:ext cx="41442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400" b="0" dirty="0">
                <a:effectLst/>
                <a:latin typeface="+mn-lt"/>
              </a:rPr>
              <a:t>Между опорами находится подъемная платформа. </a:t>
            </a:r>
            <a:endParaRPr lang="ru-RU" sz="1200" b="0" dirty="0">
              <a:effectLst/>
              <a:latin typeface="+mn-lt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6502221" y="3629564"/>
            <a:ext cx="425248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ru-RU" sz="1400" b="0" dirty="0">
                <a:effectLst/>
                <a:latin typeface="+mn-lt"/>
              </a:rPr>
              <a:t>На штабелере установлен ЭКСТРАКТОР – МЕХАНИЗМ перемещения несущего элемента</a:t>
            </a:r>
            <a:endParaRPr lang="zh-CN" altLang="en-US" sz="28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6463798" y="4486263"/>
            <a:ext cx="421648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ru-RU" sz="1400" b="0" dirty="0">
                <a:effectLst/>
                <a:latin typeface="+mn-lt"/>
              </a:rPr>
              <a:t>Кассеты(ячейки/поддоны-контейнеры) перемещаются в зону выдачи с помощью лифта с захватным механизмом.</a:t>
            </a:r>
            <a:endParaRPr lang="zh-CN" altLang="en-US" sz="3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6633023" y="5504258"/>
            <a:ext cx="437037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400" b="0" dirty="0">
                <a:effectLst/>
                <a:latin typeface="+mn-lt"/>
              </a:rPr>
              <a:t>М</a:t>
            </a:r>
            <a:r>
              <a:rPr lang="ru-RU" sz="1400" b="0" dirty="0" smtClean="0">
                <a:effectLst/>
                <a:latin typeface="+mn-lt"/>
              </a:rPr>
              <a:t>ожно </a:t>
            </a:r>
            <a:r>
              <a:rPr lang="ru-RU" sz="1400" b="0" dirty="0">
                <a:effectLst/>
                <a:latin typeface="+mn-lt"/>
              </a:rPr>
              <a:t>дооборудовать функцией взвешивания, которая позволит получать и учитывать точный вес груза, </a:t>
            </a:r>
            <a:r>
              <a:rPr lang="ru-RU" sz="1400" b="0" dirty="0" smtClean="0">
                <a:effectLst/>
                <a:latin typeface="+mn-lt"/>
              </a:rPr>
              <a:t>автоматически </a:t>
            </a:r>
            <a:r>
              <a:rPr lang="ru-RU" sz="1400" b="0" dirty="0">
                <a:effectLst/>
                <a:latin typeface="+mn-lt"/>
              </a:rPr>
              <a:t>защитит конструкцию склада от перегрузов и перекосов.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5394547" y="986594"/>
            <a:ext cx="366654" cy="47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086" spc="331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itchFamily="34" charset="-122"/>
              </a:rPr>
              <a:t>01</a:t>
            </a:r>
            <a:endParaRPr lang="zh-CN" altLang="en-US" sz="3086" spc="331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5369563" y="1935693"/>
            <a:ext cx="363473" cy="47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086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itchFamily="34" charset="-122"/>
              </a:rPr>
              <a:t>02</a:t>
            </a:r>
            <a:endParaRPr lang="zh-CN" altLang="en-US" sz="3086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82699" y="2805058"/>
            <a:ext cx="371587" cy="47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086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itchFamily="34" charset="-122"/>
              </a:rPr>
              <a:t>03</a:t>
            </a:r>
            <a:endParaRPr lang="zh-CN" altLang="en-US" sz="3086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396885" y="3714291"/>
            <a:ext cx="368341" cy="47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086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itchFamily="34" charset="-122"/>
              </a:rPr>
              <a:t>04</a:t>
            </a:r>
            <a:endParaRPr lang="zh-CN" altLang="en-US" sz="3086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7452" y="4623523"/>
            <a:ext cx="368341" cy="47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086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itchFamily="34" charset="-122"/>
              </a:rPr>
              <a:t>05</a:t>
            </a:r>
            <a:endParaRPr lang="zh-CN" altLang="en-US" sz="3086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5434846" y="5814989"/>
            <a:ext cx="371587" cy="47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086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itchFamily="34" charset="-122"/>
              </a:rPr>
              <a:t>06</a:t>
            </a:r>
            <a:endParaRPr lang="zh-CN" altLang="en-US" sz="3086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3" name="KSO_Shape"/>
          <p:cNvSpPr>
            <a:spLocks/>
          </p:cNvSpPr>
          <p:nvPr/>
        </p:nvSpPr>
        <p:spPr bwMode="auto">
          <a:xfrm>
            <a:off x="10934620" y="2861105"/>
            <a:ext cx="413756" cy="31737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75597" tIns="37798" rIns="75597" bIns="37798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13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4" name="Freeform 151"/>
          <p:cNvSpPr>
            <a:spLocks noEditPoints="1"/>
          </p:cNvSpPr>
          <p:nvPr/>
        </p:nvSpPr>
        <p:spPr bwMode="auto">
          <a:xfrm>
            <a:off x="11003727" y="1099032"/>
            <a:ext cx="277195" cy="321520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75597" tIns="37798" rIns="75597" bIns="37798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213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5" name="组合 92"/>
          <p:cNvGrpSpPr/>
          <p:nvPr/>
        </p:nvGrpSpPr>
        <p:grpSpPr>
          <a:xfrm>
            <a:off x="10935204" y="4637126"/>
            <a:ext cx="365439" cy="330149"/>
            <a:chOff x="944563" y="3860794"/>
            <a:chExt cx="392112" cy="457207"/>
          </a:xfrm>
        </p:grpSpPr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065213" y="3990974"/>
              <a:ext cx="146051" cy="33339"/>
            </a:xfrm>
            <a:custGeom>
              <a:avLst/>
              <a:gdLst>
                <a:gd name="T0" fmla="*/ 11 w 109"/>
                <a:gd name="T1" fmla="*/ 0 h 25"/>
                <a:gd name="T2" fmla="*/ 0 w 109"/>
                <a:gd name="T3" fmla="*/ 10 h 25"/>
                <a:gd name="T4" fmla="*/ 10 w 109"/>
                <a:gd name="T5" fmla="*/ 20 h 25"/>
                <a:gd name="T6" fmla="*/ 98 w 109"/>
                <a:gd name="T7" fmla="*/ 25 h 25"/>
                <a:gd name="T8" fmla="*/ 108 w 109"/>
                <a:gd name="T9" fmla="*/ 16 h 25"/>
                <a:gd name="T10" fmla="*/ 99 w 109"/>
                <a:gd name="T11" fmla="*/ 5 h 25"/>
                <a:gd name="T12" fmla="*/ 11 w 10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11" y="0"/>
                  </a:moveTo>
                  <a:cubicBezTo>
                    <a:pt x="5" y="0"/>
                    <a:pt x="1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3" y="25"/>
                    <a:pt x="108" y="21"/>
                    <a:pt x="108" y="16"/>
                  </a:cubicBezTo>
                  <a:cubicBezTo>
                    <a:pt x="109" y="10"/>
                    <a:pt x="104" y="6"/>
                    <a:pt x="99" y="5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4394" tIns="67197" rIns="134394" bIns="6719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1063625" y="3860794"/>
              <a:ext cx="141287" cy="125413"/>
            </a:xfrm>
            <a:custGeom>
              <a:avLst/>
              <a:gdLst>
                <a:gd name="T0" fmla="*/ 75 w 89"/>
                <a:gd name="T1" fmla="*/ 79 h 79"/>
                <a:gd name="T2" fmla="*/ 89 w 89"/>
                <a:gd name="T3" fmla="*/ 36 h 79"/>
                <a:gd name="T4" fmla="*/ 63 w 89"/>
                <a:gd name="T5" fmla="*/ 20 h 79"/>
                <a:gd name="T6" fmla="*/ 57 w 89"/>
                <a:gd name="T7" fmla="*/ 57 h 79"/>
                <a:gd name="T8" fmla="*/ 56 w 89"/>
                <a:gd name="T9" fmla="*/ 10 h 79"/>
                <a:gd name="T10" fmla="*/ 42 w 89"/>
                <a:gd name="T11" fmla="*/ 9 h 79"/>
                <a:gd name="T12" fmla="*/ 44 w 89"/>
                <a:gd name="T13" fmla="*/ 53 h 79"/>
                <a:gd name="T14" fmla="*/ 29 w 89"/>
                <a:gd name="T15" fmla="*/ 0 h 79"/>
                <a:gd name="T16" fmla="*/ 0 w 89"/>
                <a:gd name="T17" fmla="*/ 9 h 79"/>
                <a:gd name="T18" fmla="*/ 23 w 89"/>
                <a:gd name="T19" fmla="*/ 73 h 79"/>
                <a:gd name="T20" fmla="*/ 75 w 89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9">
                  <a:moveTo>
                    <a:pt x="75" y="79"/>
                  </a:moveTo>
                  <a:lnTo>
                    <a:pt x="89" y="36"/>
                  </a:lnTo>
                  <a:lnTo>
                    <a:pt x="63" y="20"/>
                  </a:lnTo>
                  <a:lnTo>
                    <a:pt x="57" y="57"/>
                  </a:lnTo>
                  <a:lnTo>
                    <a:pt x="56" y="10"/>
                  </a:lnTo>
                  <a:lnTo>
                    <a:pt x="42" y="9"/>
                  </a:lnTo>
                  <a:lnTo>
                    <a:pt x="44" y="53"/>
                  </a:lnTo>
                  <a:lnTo>
                    <a:pt x="29" y="0"/>
                  </a:lnTo>
                  <a:lnTo>
                    <a:pt x="0" y="9"/>
                  </a:lnTo>
                  <a:lnTo>
                    <a:pt x="23" y="73"/>
                  </a:lnTo>
                  <a:lnTo>
                    <a:pt x="75" y="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4394" tIns="67197" rIns="134394" bIns="6719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/>
            </a:p>
          </p:txBody>
        </p:sp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944563" y="4030664"/>
              <a:ext cx="392112" cy="287337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4394" tIns="67197" rIns="134394" bIns="6719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/>
            </a:p>
          </p:txBody>
        </p:sp>
      </p:grpSp>
      <p:sp>
        <p:nvSpPr>
          <p:cNvPr id="29" name="Freeform 15"/>
          <p:cNvSpPr>
            <a:spLocks noEditPoints="1"/>
          </p:cNvSpPr>
          <p:nvPr/>
        </p:nvSpPr>
        <p:spPr bwMode="auto">
          <a:xfrm>
            <a:off x="10866803" y="2082330"/>
            <a:ext cx="443759" cy="275301"/>
          </a:xfrm>
          <a:custGeom>
            <a:avLst/>
            <a:gdLst>
              <a:gd name="T0" fmla="*/ 93 w 341"/>
              <a:gd name="T1" fmla="*/ 57 h 272"/>
              <a:gd name="T2" fmla="*/ 318 w 341"/>
              <a:gd name="T3" fmla="*/ 57 h 272"/>
              <a:gd name="T4" fmla="*/ 327 w 341"/>
              <a:gd name="T5" fmla="*/ 59 h 272"/>
              <a:gd name="T6" fmla="*/ 205 w 341"/>
              <a:gd name="T7" fmla="*/ 152 h 272"/>
              <a:gd name="T8" fmla="*/ 82 w 341"/>
              <a:gd name="T9" fmla="*/ 60 h 272"/>
              <a:gd name="T10" fmla="*/ 93 w 341"/>
              <a:gd name="T11" fmla="*/ 57 h 272"/>
              <a:gd name="T12" fmla="*/ 51 w 341"/>
              <a:gd name="T13" fmla="*/ 131 h 272"/>
              <a:gd name="T14" fmla="*/ 58 w 341"/>
              <a:gd name="T15" fmla="*/ 153 h 272"/>
              <a:gd name="T16" fmla="*/ 70 w 341"/>
              <a:gd name="T17" fmla="*/ 153 h 272"/>
              <a:gd name="T18" fmla="*/ 70 w 341"/>
              <a:gd name="T19" fmla="*/ 185 h 272"/>
              <a:gd name="T20" fmla="*/ 0 w 341"/>
              <a:gd name="T21" fmla="*/ 185 h 272"/>
              <a:gd name="T22" fmla="*/ 7 w 341"/>
              <a:gd name="T23" fmla="*/ 207 h 272"/>
              <a:gd name="T24" fmla="*/ 70 w 341"/>
              <a:gd name="T25" fmla="*/ 207 h 272"/>
              <a:gd name="T26" fmla="*/ 71 w 341"/>
              <a:gd name="T27" fmla="*/ 214 h 272"/>
              <a:gd name="T28" fmla="*/ 163 w 341"/>
              <a:gd name="T29" fmla="*/ 147 h 272"/>
              <a:gd name="T30" fmla="*/ 70 w 341"/>
              <a:gd name="T31" fmla="*/ 78 h 272"/>
              <a:gd name="T32" fmla="*/ 70 w 341"/>
              <a:gd name="T33" fmla="*/ 80 h 272"/>
              <a:gd name="T34" fmla="*/ 70 w 341"/>
              <a:gd name="T35" fmla="*/ 131 h 272"/>
              <a:gd name="T36" fmla="*/ 51 w 341"/>
              <a:gd name="T37" fmla="*/ 131 h 272"/>
              <a:gd name="T38" fmla="*/ 46 w 341"/>
              <a:gd name="T39" fmla="*/ 250 h 272"/>
              <a:gd name="T40" fmla="*/ 198 w 341"/>
              <a:gd name="T41" fmla="*/ 250 h 272"/>
              <a:gd name="T42" fmla="*/ 203 w 341"/>
              <a:gd name="T43" fmla="*/ 272 h 272"/>
              <a:gd name="T44" fmla="*/ 51 w 341"/>
              <a:gd name="T45" fmla="*/ 272 h 272"/>
              <a:gd name="T46" fmla="*/ 46 w 341"/>
              <a:gd name="T47" fmla="*/ 250 h 272"/>
              <a:gd name="T48" fmla="*/ 111 w 341"/>
              <a:gd name="T49" fmla="*/ 0 h 272"/>
              <a:gd name="T50" fmla="*/ 264 w 341"/>
              <a:gd name="T51" fmla="*/ 0 h 272"/>
              <a:gd name="T52" fmla="*/ 269 w 341"/>
              <a:gd name="T53" fmla="*/ 21 h 272"/>
              <a:gd name="T54" fmla="*/ 198 w 341"/>
              <a:gd name="T55" fmla="*/ 21 h 272"/>
              <a:gd name="T56" fmla="*/ 203 w 341"/>
              <a:gd name="T57" fmla="*/ 41 h 272"/>
              <a:gd name="T58" fmla="*/ 29 w 341"/>
              <a:gd name="T59" fmla="*/ 41 h 272"/>
              <a:gd name="T60" fmla="*/ 23 w 341"/>
              <a:gd name="T61" fmla="*/ 17 h 272"/>
              <a:gd name="T62" fmla="*/ 115 w 341"/>
              <a:gd name="T63" fmla="*/ 17 h 272"/>
              <a:gd name="T64" fmla="*/ 111 w 341"/>
              <a:gd name="T65" fmla="*/ 0 h 272"/>
              <a:gd name="T66" fmla="*/ 341 w 341"/>
              <a:gd name="T67" fmla="*/ 75 h 272"/>
              <a:gd name="T68" fmla="*/ 249 w 341"/>
              <a:gd name="T69" fmla="*/ 146 h 272"/>
              <a:gd name="T70" fmla="*/ 340 w 341"/>
              <a:gd name="T71" fmla="*/ 213 h 272"/>
              <a:gd name="T72" fmla="*/ 341 w 341"/>
              <a:gd name="T73" fmla="*/ 206 h 272"/>
              <a:gd name="T74" fmla="*/ 341 w 341"/>
              <a:gd name="T75" fmla="*/ 80 h 272"/>
              <a:gd name="T76" fmla="*/ 341 w 341"/>
              <a:gd name="T77" fmla="*/ 75 h 272"/>
              <a:gd name="T78" fmla="*/ 325 w 341"/>
              <a:gd name="T79" fmla="*/ 228 h 272"/>
              <a:gd name="T80" fmla="*/ 318 w 341"/>
              <a:gd name="T81" fmla="*/ 229 h 272"/>
              <a:gd name="T82" fmla="*/ 93 w 341"/>
              <a:gd name="T83" fmla="*/ 229 h 272"/>
              <a:gd name="T84" fmla="*/ 88 w 341"/>
              <a:gd name="T85" fmla="*/ 229 h 272"/>
              <a:gd name="T86" fmla="*/ 181 w 341"/>
              <a:gd name="T87" fmla="*/ 161 h 272"/>
              <a:gd name="T88" fmla="*/ 199 w 341"/>
              <a:gd name="T89" fmla="*/ 174 h 272"/>
              <a:gd name="T90" fmla="*/ 206 w 341"/>
              <a:gd name="T91" fmla="*/ 179 h 272"/>
              <a:gd name="T92" fmla="*/ 212 w 341"/>
              <a:gd name="T93" fmla="*/ 174 h 272"/>
              <a:gd name="T94" fmla="*/ 231 w 341"/>
              <a:gd name="T95" fmla="*/ 160 h 272"/>
              <a:gd name="T96" fmla="*/ 325 w 341"/>
              <a:gd name="T97" fmla="*/ 22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1" h="272">
                <a:moveTo>
                  <a:pt x="93" y="57"/>
                </a:moveTo>
                <a:cubicBezTo>
                  <a:pt x="318" y="57"/>
                  <a:pt x="318" y="57"/>
                  <a:pt x="318" y="57"/>
                </a:cubicBezTo>
                <a:cubicBezTo>
                  <a:pt x="321" y="57"/>
                  <a:pt x="324" y="58"/>
                  <a:pt x="327" y="59"/>
                </a:cubicBezTo>
                <a:cubicBezTo>
                  <a:pt x="205" y="152"/>
                  <a:pt x="205" y="152"/>
                  <a:pt x="205" y="152"/>
                </a:cubicBezTo>
                <a:cubicBezTo>
                  <a:pt x="82" y="60"/>
                  <a:pt x="82" y="60"/>
                  <a:pt x="82" y="60"/>
                </a:cubicBezTo>
                <a:cubicBezTo>
                  <a:pt x="85" y="58"/>
                  <a:pt x="89" y="57"/>
                  <a:pt x="93" y="57"/>
                </a:cubicBezTo>
                <a:close/>
                <a:moveTo>
                  <a:pt x="51" y="131"/>
                </a:moveTo>
                <a:cubicBezTo>
                  <a:pt x="58" y="153"/>
                  <a:pt x="58" y="153"/>
                  <a:pt x="58" y="153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7" y="207"/>
                  <a:pt x="7" y="207"/>
                  <a:pt x="7" y="207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209"/>
                  <a:pt x="70" y="212"/>
                  <a:pt x="71" y="214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0" y="79"/>
                  <a:pt x="70" y="80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51" y="131"/>
                  <a:pt x="51" y="131"/>
                  <a:pt x="51" y="131"/>
                </a:cubicBezTo>
                <a:close/>
                <a:moveTo>
                  <a:pt x="46" y="250"/>
                </a:moveTo>
                <a:cubicBezTo>
                  <a:pt x="198" y="250"/>
                  <a:pt x="198" y="250"/>
                  <a:pt x="198" y="250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51" y="272"/>
                  <a:pt x="51" y="272"/>
                  <a:pt x="51" y="272"/>
                </a:cubicBezTo>
                <a:cubicBezTo>
                  <a:pt x="46" y="250"/>
                  <a:pt x="46" y="250"/>
                  <a:pt x="46" y="250"/>
                </a:cubicBezTo>
                <a:close/>
                <a:moveTo>
                  <a:pt x="111" y="0"/>
                </a:moveTo>
                <a:cubicBezTo>
                  <a:pt x="264" y="0"/>
                  <a:pt x="264" y="0"/>
                  <a:pt x="264" y="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3" y="41"/>
                  <a:pt x="203" y="41"/>
                  <a:pt x="203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17"/>
                  <a:pt x="23" y="17"/>
                  <a:pt x="23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341" y="75"/>
                </a:moveTo>
                <a:cubicBezTo>
                  <a:pt x="249" y="146"/>
                  <a:pt x="249" y="146"/>
                  <a:pt x="249" y="146"/>
                </a:cubicBezTo>
                <a:cubicBezTo>
                  <a:pt x="340" y="213"/>
                  <a:pt x="340" y="213"/>
                  <a:pt x="340" y="213"/>
                </a:cubicBezTo>
                <a:cubicBezTo>
                  <a:pt x="341" y="211"/>
                  <a:pt x="341" y="209"/>
                  <a:pt x="341" y="206"/>
                </a:cubicBezTo>
                <a:cubicBezTo>
                  <a:pt x="341" y="80"/>
                  <a:pt x="341" y="80"/>
                  <a:pt x="341" y="80"/>
                </a:cubicBezTo>
                <a:cubicBezTo>
                  <a:pt x="341" y="78"/>
                  <a:pt x="341" y="77"/>
                  <a:pt x="341" y="75"/>
                </a:cubicBezTo>
                <a:close/>
                <a:moveTo>
                  <a:pt x="325" y="228"/>
                </a:moveTo>
                <a:cubicBezTo>
                  <a:pt x="323" y="229"/>
                  <a:pt x="321" y="229"/>
                  <a:pt x="318" y="229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91" y="229"/>
                  <a:pt x="90" y="229"/>
                  <a:pt x="88" y="229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6" y="179"/>
                  <a:pt x="206" y="179"/>
                  <a:pt x="206" y="179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31" y="160"/>
                  <a:pt x="231" y="160"/>
                  <a:pt x="231" y="160"/>
                </a:cubicBezTo>
                <a:lnTo>
                  <a:pt x="325" y="2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endParaRPr lang="zh-CN" altLang="en-US" sz="1213"/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10867251" y="3788944"/>
            <a:ext cx="448166" cy="290353"/>
          </a:xfrm>
          <a:custGeom>
            <a:avLst/>
            <a:gdLst>
              <a:gd name="T0" fmla="*/ 80 w 349"/>
              <a:gd name="T1" fmla="*/ 247 h 290"/>
              <a:gd name="T2" fmla="*/ 111 w 349"/>
              <a:gd name="T3" fmla="*/ 247 h 290"/>
              <a:gd name="T4" fmla="*/ 111 w 349"/>
              <a:gd name="T5" fmla="*/ 232 h 290"/>
              <a:gd name="T6" fmla="*/ 153 w 349"/>
              <a:gd name="T7" fmla="*/ 232 h 290"/>
              <a:gd name="T8" fmla="*/ 153 w 349"/>
              <a:gd name="T9" fmla="*/ 44 h 290"/>
              <a:gd name="T10" fmla="*/ 76 w 349"/>
              <a:gd name="T11" fmla="*/ 61 h 290"/>
              <a:gd name="T12" fmla="*/ 78 w 349"/>
              <a:gd name="T13" fmla="*/ 69 h 290"/>
              <a:gd name="T14" fmla="*/ 76 w 349"/>
              <a:gd name="T15" fmla="*/ 77 h 290"/>
              <a:gd name="T16" fmla="*/ 121 w 349"/>
              <a:gd name="T17" fmla="*/ 155 h 290"/>
              <a:gd name="T18" fmla="*/ 125 w 349"/>
              <a:gd name="T19" fmla="*/ 155 h 290"/>
              <a:gd name="T20" fmla="*/ 2 w 349"/>
              <a:gd name="T21" fmla="*/ 155 h 290"/>
              <a:gd name="T22" fmla="*/ 6 w 349"/>
              <a:gd name="T23" fmla="*/ 155 h 290"/>
              <a:gd name="T24" fmla="*/ 6 w 349"/>
              <a:gd name="T25" fmla="*/ 155 h 290"/>
              <a:gd name="T26" fmla="*/ 52 w 349"/>
              <a:gd name="T27" fmla="*/ 77 h 290"/>
              <a:gd name="T28" fmla="*/ 50 w 349"/>
              <a:gd name="T29" fmla="*/ 69 h 290"/>
              <a:gd name="T30" fmla="*/ 62 w 349"/>
              <a:gd name="T31" fmla="*/ 55 h 290"/>
              <a:gd name="T32" fmla="*/ 62 w 349"/>
              <a:gd name="T33" fmla="*/ 51 h 290"/>
              <a:gd name="T34" fmla="*/ 155 w 349"/>
              <a:gd name="T35" fmla="*/ 17 h 290"/>
              <a:gd name="T36" fmla="*/ 170 w 349"/>
              <a:gd name="T37" fmla="*/ 2 h 290"/>
              <a:gd name="T38" fmla="*/ 190 w 349"/>
              <a:gd name="T39" fmla="*/ 9 h 290"/>
              <a:gd name="T40" fmla="*/ 288 w 349"/>
              <a:gd name="T41" fmla="*/ 1 h 290"/>
              <a:gd name="T42" fmla="*/ 290 w 349"/>
              <a:gd name="T43" fmla="*/ 4 h 290"/>
              <a:gd name="T44" fmla="*/ 302 w 349"/>
              <a:gd name="T45" fmla="*/ 18 h 290"/>
              <a:gd name="T46" fmla="*/ 300 w 349"/>
              <a:gd name="T47" fmla="*/ 26 h 290"/>
              <a:gd name="T48" fmla="*/ 344 w 349"/>
              <a:gd name="T49" fmla="*/ 104 h 290"/>
              <a:gd name="T50" fmla="*/ 349 w 349"/>
              <a:gd name="T51" fmla="*/ 104 h 290"/>
              <a:gd name="T52" fmla="*/ 226 w 349"/>
              <a:gd name="T53" fmla="*/ 104 h 290"/>
              <a:gd name="T54" fmla="*/ 230 w 349"/>
              <a:gd name="T55" fmla="*/ 104 h 290"/>
              <a:gd name="T56" fmla="*/ 230 w 349"/>
              <a:gd name="T57" fmla="*/ 104 h 290"/>
              <a:gd name="T58" fmla="*/ 276 w 349"/>
              <a:gd name="T59" fmla="*/ 26 h 290"/>
              <a:gd name="T60" fmla="*/ 273 w 349"/>
              <a:gd name="T61" fmla="*/ 18 h 290"/>
              <a:gd name="T62" fmla="*/ 274 w 349"/>
              <a:gd name="T63" fmla="*/ 17 h 290"/>
              <a:gd name="T64" fmla="*/ 196 w 349"/>
              <a:gd name="T65" fmla="*/ 34 h 290"/>
              <a:gd name="T66" fmla="*/ 196 w 349"/>
              <a:gd name="T67" fmla="*/ 232 h 290"/>
              <a:gd name="T68" fmla="*/ 235 w 349"/>
              <a:gd name="T69" fmla="*/ 232 h 290"/>
              <a:gd name="T70" fmla="*/ 235 w 349"/>
              <a:gd name="T71" fmla="*/ 247 h 290"/>
              <a:gd name="T72" fmla="*/ 265 w 349"/>
              <a:gd name="T73" fmla="*/ 247 h 290"/>
              <a:gd name="T74" fmla="*/ 265 w 349"/>
              <a:gd name="T75" fmla="*/ 290 h 290"/>
              <a:gd name="T76" fmla="*/ 80 w 349"/>
              <a:gd name="T77" fmla="*/ 290 h 290"/>
              <a:gd name="T78" fmla="*/ 80 w 349"/>
              <a:gd name="T79" fmla="*/ 247 h 290"/>
              <a:gd name="T80" fmla="*/ 292 w 349"/>
              <a:gd name="T81" fmla="*/ 32 h 290"/>
              <a:gd name="T82" fmla="*/ 288 w 349"/>
              <a:gd name="T83" fmla="*/ 33 h 290"/>
              <a:gd name="T84" fmla="*/ 284 w 349"/>
              <a:gd name="T85" fmla="*/ 32 h 290"/>
              <a:gd name="T86" fmla="*/ 241 w 349"/>
              <a:gd name="T87" fmla="*/ 104 h 290"/>
              <a:gd name="T88" fmla="*/ 333 w 349"/>
              <a:gd name="T89" fmla="*/ 104 h 290"/>
              <a:gd name="T90" fmla="*/ 292 w 349"/>
              <a:gd name="T91" fmla="*/ 32 h 290"/>
              <a:gd name="T92" fmla="*/ 68 w 349"/>
              <a:gd name="T93" fmla="*/ 83 h 290"/>
              <a:gd name="T94" fmla="*/ 64 w 349"/>
              <a:gd name="T95" fmla="*/ 83 h 290"/>
              <a:gd name="T96" fmla="*/ 60 w 349"/>
              <a:gd name="T97" fmla="*/ 83 h 290"/>
              <a:gd name="T98" fmla="*/ 17 w 349"/>
              <a:gd name="T99" fmla="*/ 155 h 290"/>
              <a:gd name="T100" fmla="*/ 110 w 349"/>
              <a:gd name="T101" fmla="*/ 155 h 290"/>
              <a:gd name="T102" fmla="*/ 68 w 349"/>
              <a:gd name="T103" fmla="*/ 8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290">
                <a:moveTo>
                  <a:pt x="80" y="247"/>
                </a:moveTo>
                <a:cubicBezTo>
                  <a:pt x="111" y="247"/>
                  <a:pt x="111" y="247"/>
                  <a:pt x="111" y="247"/>
                </a:cubicBezTo>
                <a:cubicBezTo>
                  <a:pt x="111" y="232"/>
                  <a:pt x="111" y="232"/>
                  <a:pt x="111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76" y="61"/>
                  <a:pt x="76" y="61"/>
                  <a:pt x="76" y="61"/>
                </a:cubicBezTo>
                <a:cubicBezTo>
                  <a:pt x="78" y="63"/>
                  <a:pt x="78" y="66"/>
                  <a:pt x="78" y="69"/>
                </a:cubicBezTo>
                <a:cubicBezTo>
                  <a:pt x="78" y="72"/>
                  <a:pt x="78" y="75"/>
                  <a:pt x="76" y="77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5" y="155"/>
                  <a:pt x="125" y="155"/>
                  <a:pt x="125" y="155"/>
                </a:cubicBezTo>
                <a:cubicBezTo>
                  <a:pt x="123" y="201"/>
                  <a:pt x="0" y="200"/>
                  <a:pt x="2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52" y="77"/>
                  <a:pt x="52" y="77"/>
                  <a:pt x="52" y="77"/>
                </a:cubicBezTo>
                <a:cubicBezTo>
                  <a:pt x="51" y="75"/>
                  <a:pt x="50" y="72"/>
                  <a:pt x="50" y="69"/>
                </a:cubicBezTo>
                <a:cubicBezTo>
                  <a:pt x="50" y="62"/>
                  <a:pt x="55" y="56"/>
                  <a:pt x="62" y="55"/>
                </a:cubicBezTo>
                <a:cubicBezTo>
                  <a:pt x="62" y="51"/>
                  <a:pt x="62" y="51"/>
                  <a:pt x="62" y="51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6" y="10"/>
                  <a:pt x="162" y="4"/>
                  <a:pt x="170" y="2"/>
                </a:cubicBezTo>
                <a:cubicBezTo>
                  <a:pt x="178" y="0"/>
                  <a:pt x="186" y="3"/>
                  <a:pt x="190" y="9"/>
                </a:cubicBezTo>
                <a:cubicBezTo>
                  <a:pt x="288" y="1"/>
                  <a:pt x="288" y="1"/>
                  <a:pt x="288" y="1"/>
                </a:cubicBezTo>
                <a:cubicBezTo>
                  <a:pt x="290" y="4"/>
                  <a:pt x="290" y="4"/>
                  <a:pt x="290" y="4"/>
                </a:cubicBezTo>
                <a:cubicBezTo>
                  <a:pt x="297" y="5"/>
                  <a:pt x="302" y="11"/>
                  <a:pt x="302" y="18"/>
                </a:cubicBezTo>
                <a:cubicBezTo>
                  <a:pt x="302" y="21"/>
                  <a:pt x="301" y="24"/>
                  <a:pt x="300" y="26"/>
                </a:cubicBezTo>
                <a:cubicBezTo>
                  <a:pt x="344" y="104"/>
                  <a:pt x="344" y="104"/>
                  <a:pt x="344" y="104"/>
                </a:cubicBezTo>
                <a:cubicBezTo>
                  <a:pt x="349" y="104"/>
                  <a:pt x="349" y="104"/>
                  <a:pt x="349" y="104"/>
                </a:cubicBezTo>
                <a:cubicBezTo>
                  <a:pt x="347" y="150"/>
                  <a:pt x="224" y="150"/>
                  <a:pt x="226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4" y="24"/>
                  <a:pt x="273" y="21"/>
                  <a:pt x="273" y="18"/>
                </a:cubicBezTo>
                <a:cubicBezTo>
                  <a:pt x="273" y="18"/>
                  <a:pt x="273" y="17"/>
                  <a:pt x="274" y="17"/>
                </a:cubicBezTo>
                <a:cubicBezTo>
                  <a:pt x="196" y="34"/>
                  <a:pt x="196" y="34"/>
                  <a:pt x="196" y="34"/>
                </a:cubicBezTo>
                <a:cubicBezTo>
                  <a:pt x="196" y="232"/>
                  <a:pt x="196" y="232"/>
                  <a:pt x="196" y="232"/>
                </a:cubicBezTo>
                <a:cubicBezTo>
                  <a:pt x="235" y="232"/>
                  <a:pt x="235" y="232"/>
                  <a:pt x="235" y="232"/>
                </a:cubicBezTo>
                <a:cubicBezTo>
                  <a:pt x="235" y="247"/>
                  <a:pt x="235" y="247"/>
                  <a:pt x="235" y="247"/>
                </a:cubicBezTo>
                <a:cubicBezTo>
                  <a:pt x="265" y="247"/>
                  <a:pt x="265" y="247"/>
                  <a:pt x="265" y="247"/>
                </a:cubicBezTo>
                <a:cubicBezTo>
                  <a:pt x="265" y="290"/>
                  <a:pt x="265" y="290"/>
                  <a:pt x="265" y="290"/>
                </a:cubicBezTo>
                <a:cubicBezTo>
                  <a:pt x="80" y="290"/>
                  <a:pt x="80" y="290"/>
                  <a:pt x="80" y="290"/>
                </a:cubicBezTo>
                <a:cubicBezTo>
                  <a:pt x="80" y="247"/>
                  <a:pt x="80" y="247"/>
                  <a:pt x="80" y="247"/>
                </a:cubicBezTo>
                <a:close/>
                <a:moveTo>
                  <a:pt x="292" y="32"/>
                </a:moveTo>
                <a:cubicBezTo>
                  <a:pt x="291" y="32"/>
                  <a:pt x="289" y="33"/>
                  <a:pt x="288" y="33"/>
                </a:cubicBezTo>
                <a:cubicBezTo>
                  <a:pt x="286" y="33"/>
                  <a:pt x="285" y="32"/>
                  <a:pt x="284" y="32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333" y="104"/>
                  <a:pt x="333" y="104"/>
                  <a:pt x="333" y="104"/>
                </a:cubicBezTo>
                <a:cubicBezTo>
                  <a:pt x="292" y="32"/>
                  <a:pt x="292" y="32"/>
                  <a:pt x="292" y="32"/>
                </a:cubicBezTo>
                <a:close/>
                <a:moveTo>
                  <a:pt x="68" y="83"/>
                </a:moveTo>
                <a:cubicBezTo>
                  <a:pt x="67" y="83"/>
                  <a:pt x="65" y="83"/>
                  <a:pt x="64" y="83"/>
                </a:cubicBezTo>
                <a:cubicBezTo>
                  <a:pt x="63" y="83"/>
                  <a:pt x="61" y="83"/>
                  <a:pt x="60" y="83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110" y="155"/>
                  <a:pt x="110" y="155"/>
                  <a:pt x="110" y="155"/>
                </a:cubicBezTo>
                <a:lnTo>
                  <a:pt x="68" y="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endParaRPr lang="zh-CN" altLang="en-US" sz="1213"/>
          </a:p>
        </p:txBody>
      </p:sp>
      <p:grpSp>
        <p:nvGrpSpPr>
          <p:cNvPr id="31" name="组合 95"/>
          <p:cNvGrpSpPr/>
          <p:nvPr/>
        </p:nvGrpSpPr>
        <p:grpSpPr>
          <a:xfrm>
            <a:off x="10870453" y="5814989"/>
            <a:ext cx="456579" cy="241528"/>
            <a:chOff x="4913498" y="4006828"/>
            <a:chExt cx="359542" cy="245478"/>
          </a:xfrm>
        </p:grpSpPr>
        <p:sp>
          <p:nvSpPr>
            <p:cNvPr id="32" name="任意多边形 93"/>
            <p:cNvSpPr>
              <a:spLocks/>
            </p:cNvSpPr>
            <p:nvPr/>
          </p:nvSpPr>
          <p:spPr bwMode="auto">
            <a:xfrm>
              <a:off x="4956891" y="4126421"/>
              <a:ext cx="251679" cy="37860"/>
            </a:xfrm>
            <a:custGeom>
              <a:avLst/>
              <a:gdLst>
                <a:gd name="connsiteX0" fmla="*/ 251679 w 251679"/>
                <a:gd name="connsiteY0" fmla="*/ 1038 h 37860"/>
                <a:gd name="connsiteX1" fmla="*/ 189689 w 251679"/>
                <a:gd name="connsiteY1" fmla="*/ 37860 h 37860"/>
                <a:gd name="connsiteX2" fmla="*/ 251679 w 251679"/>
                <a:gd name="connsiteY2" fmla="*/ 1038 h 37860"/>
                <a:gd name="connsiteX3" fmla="*/ 63229 w 251679"/>
                <a:gd name="connsiteY3" fmla="*/ 1038 h 37860"/>
                <a:gd name="connsiteX4" fmla="*/ 0 w 251679"/>
                <a:gd name="connsiteY4" fmla="*/ 37860 h 37860"/>
                <a:gd name="connsiteX5" fmla="*/ 63229 w 251679"/>
                <a:gd name="connsiteY5" fmla="*/ 1038 h 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79" h="37860">
                  <a:moveTo>
                    <a:pt x="251679" y="1038"/>
                  </a:moveTo>
                  <a:cubicBezTo>
                    <a:pt x="223784" y="9221"/>
                    <a:pt x="204154" y="22518"/>
                    <a:pt x="189689" y="37860"/>
                  </a:cubicBezTo>
                  <a:cubicBezTo>
                    <a:pt x="191756" y="4107"/>
                    <a:pt x="224817" y="-3053"/>
                    <a:pt x="251679" y="1038"/>
                  </a:cubicBezTo>
                  <a:close/>
                  <a:moveTo>
                    <a:pt x="63229" y="1038"/>
                  </a:moveTo>
                  <a:cubicBezTo>
                    <a:pt x="34206" y="9221"/>
                    <a:pt x="15548" y="22518"/>
                    <a:pt x="0" y="37860"/>
                  </a:cubicBezTo>
                  <a:cubicBezTo>
                    <a:pt x="3109" y="4107"/>
                    <a:pt x="35242" y="-3053"/>
                    <a:pt x="63229" y="10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4394" tIns="67197" rIns="134394" bIns="67197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13"/>
            </a:p>
          </p:txBody>
        </p: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4913498" y="4006828"/>
              <a:ext cx="359542" cy="245478"/>
            </a:xfrm>
            <a:custGeom>
              <a:avLst/>
              <a:gdLst>
                <a:gd name="T0" fmla="*/ 323 w 346"/>
                <a:gd name="T1" fmla="*/ 96 h 235"/>
                <a:gd name="T2" fmla="*/ 306 w 346"/>
                <a:gd name="T3" fmla="*/ 83 h 235"/>
                <a:gd name="T4" fmla="*/ 268 w 346"/>
                <a:gd name="T5" fmla="*/ 37 h 235"/>
                <a:gd name="T6" fmla="*/ 255 w 346"/>
                <a:gd name="T7" fmla="*/ 13 h 235"/>
                <a:gd name="T8" fmla="*/ 255 w 346"/>
                <a:gd name="T9" fmla="*/ 13 h 235"/>
                <a:gd name="T10" fmla="*/ 225 w 346"/>
                <a:gd name="T11" fmla="*/ 0 h 235"/>
                <a:gd name="T12" fmla="*/ 194 w 346"/>
                <a:gd name="T13" fmla="*/ 13 h 235"/>
                <a:gd name="T14" fmla="*/ 194 w 346"/>
                <a:gd name="T15" fmla="*/ 13 h 235"/>
                <a:gd name="T16" fmla="*/ 181 w 346"/>
                <a:gd name="T17" fmla="*/ 44 h 235"/>
                <a:gd name="T18" fmla="*/ 189 w 346"/>
                <a:gd name="T19" fmla="*/ 68 h 235"/>
                <a:gd name="T20" fmla="*/ 189 w 346"/>
                <a:gd name="T21" fmla="*/ 75 h 235"/>
                <a:gd name="T22" fmla="*/ 179 w 346"/>
                <a:gd name="T23" fmla="*/ 75 h 235"/>
                <a:gd name="T24" fmla="*/ 158 w 346"/>
                <a:gd name="T25" fmla="*/ 75 h 235"/>
                <a:gd name="T26" fmla="*/ 158 w 346"/>
                <a:gd name="T27" fmla="*/ 68 h 235"/>
                <a:gd name="T28" fmla="*/ 166 w 346"/>
                <a:gd name="T29" fmla="*/ 44 h 235"/>
                <a:gd name="T30" fmla="*/ 153 w 346"/>
                <a:gd name="T31" fmla="*/ 13 h 235"/>
                <a:gd name="T32" fmla="*/ 153 w 346"/>
                <a:gd name="T33" fmla="*/ 13 h 235"/>
                <a:gd name="T34" fmla="*/ 122 w 346"/>
                <a:gd name="T35" fmla="*/ 0 h 235"/>
                <a:gd name="T36" fmla="*/ 91 w 346"/>
                <a:gd name="T37" fmla="*/ 13 h 235"/>
                <a:gd name="T38" fmla="*/ 91 w 346"/>
                <a:gd name="T39" fmla="*/ 13 h 235"/>
                <a:gd name="T40" fmla="*/ 79 w 346"/>
                <a:gd name="T41" fmla="*/ 37 h 235"/>
                <a:gd name="T42" fmla="*/ 41 w 346"/>
                <a:gd name="T43" fmla="*/ 83 h 235"/>
                <a:gd name="T44" fmla="*/ 24 w 346"/>
                <a:gd name="T45" fmla="*/ 96 h 235"/>
                <a:gd name="T46" fmla="*/ 0 w 346"/>
                <a:gd name="T47" fmla="*/ 153 h 235"/>
                <a:gd name="T48" fmla="*/ 24 w 346"/>
                <a:gd name="T49" fmla="*/ 211 h 235"/>
                <a:gd name="T50" fmla="*/ 82 w 346"/>
                <a:gd name="T51" fmla="*/ 235 h 235"/>
                <a:gd name="T52" fmla="*/ 140 w 346"/>
                <a:gd name="T53" fmla="*/ 211 h 235"/>
                <a:gd name="T54" fmla="*/ 164 w 346"/>
                <a:gd name="T55" fmla="*/ 153 h 235"/>
                <a:gd name="T56" fmla="*/ 157 w 346"/>
                <a:gd name="T57" fmla="*/ 122 h 235"/>
                <a:gd name="T58" fmla="*/ 157 w 346"/>
                <a:gd name="T59" fmla="*/ 114 h 235"/>
                <a:gd name="T60" fmla="*/ 190 w 346"/>
                <a:gd name="T61" fmla="*/ 114 h 235"/>
                <a:gd name="T62" fmla="*/ 190 w 346"/>
                <a:gd name="T63" fmla="*/ 122 h 235"/>
                <a:gd name="T64" fmla="*/ 183 w 346"/>
                <a:gd name="T65" fmla="*/ 153 h 235"/>
                <a:gd name="T66" fmla="*/ 207 w 346"/>
                <a:gd name="T67" fmla="*/ 211 h 235"/>
                <a:gd name="T68" fmla="*/ 265 w 346"/>
                <a:gd name="T69" fmla="*/ 235 h 235"/>
                <a:gd name="T70" fmla="*/ 323 w 346"/>
                <a:gd name="T71" fmla="*/ 211 h 235"/>
                <a:gd name="T72" fmla="*/ 346 w 346"/>
                <a:gd name="T73" fmla="*/ 153 h 235"/>
                <a:gd name="T74" fmla="*/ 323 w 346"/>
                <a:gd name="T75" fmla="*/ 96 h 235"/>
                <a:gd name="T76" fmla="*/ 119 w 346"/>
                <a:gd name="T77" fmla="*/ 191 h 235"/>
                <a:gd name="T78" fmla="*/ 82 w 346"/>
                <a:gd name="T79" fmla="*/ 206 h 235"/>
                <a:gd name="T80" fmla="*/ 45 w 346"/>
                <a:gd name="T81" fmla="*/ 191 h 235"/>
                <a:gd name="T82" fmla="*/ 29 w 346"/>
                <a:gd name="T83" fmla="*/ 153 h 235"/>
                <a:gd name="T84" fmla="*/ 45 w 346"/>
                <a:gd name="T85" fmla="*/ 116 h 235"/>
                <a:gd name="T86" fmla="*/ 82 w 346"/>
                <a:gd name="T87" fmla="*/ 101 h 235"/>
                <a:gd name="T88" fmla="*/ 119 w 346"/>
                <a:gd name="T89" fmla="*/ 116 h 235"/>
                <a:gd name="T90" fmla="*/ 135 w 346"/>
                <a:gd name="T91" fmla="*/ 153 h 235"/>
                <a:gd name="T92" fmla="*/ 119 w 346"/>
                <a:gd name="T93" fmla="*/ 191 h 235"/>
                <a:gd name="T94" fmla="*/ 302 w 346"/>
                <a:gd name="T95" fmla="*/ 191 h 235"/>
                <a:gd name="T96" fmla="*/ 265 w 346"/>
                <a:gd name="T97" fmla="*/ 206 h 235"/>
                <a:gd name="T98" fmla="*/ 228 w 346"/>
                <a:gd name="T99" fmla="*/ 191 h 235"/>
                <a:gd name="T100" fmla="*/ 212 w 346"/>
                <a:gd name="T101" fmla="*/ 153 h 235"/>
                <a:gd name="T102" fmla="*/ 228 w 346"/>
                <a:gd name="T103" fmla="*/ 116 h 235"/>
                <a:gd name="T104" fmla="*/ 265 w 346"/>
                <a:gd name="T105" fmla="*/ 101 h 235"/>
                <a:gd name="T106" fmla="*/ 302 w 346"/>
                <a:gd name="T107" fmla="*/ 116 h 235"/>
                <a:gd name="T108" fmla="*/ 318 w 346"/>
                <a:gd name="T109" fmla="*/ 153 h 235"/>
                <a:gd name="T110" fmla="*/ 302 w 346"/>
                <a:gd name="T111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235">
                  <a:moveTo>
                    <a:pt x="323" y="96"/>
                  </a:moveTo>
                  <a:cubicBezTo>
                    <a:pt x="318" y="91"/>
                    <a:pt x="312" y="87"/>
                    <a:pt x="306" y="83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6" y="28"/>
                    <a:pt x="262" y="19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48" y="5"/>
                    <a:pt x="237" y="0"/>
                    <a:pt x="225" y="0"/>
                  </a:cubicBezTo>
                  <a:cubicBezTo>
                    <a:pt x="213" y="0"/>
                    <a:pt x="202" y="5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86" y="21"/>
                    <a:pt x="181" y="32"/>
                    <a:pt x="181" y="44"/>
                  </a:cubicBezTo>
                  <a:cubicBezTo>
                    <a:pt x="181" y="53"/>
                    <a:pt x="184" y="61"/>
                    <a:pt x="189" y="68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3" y="61"/>
                    <a:pt x="166" y="53"/>
                    <a:pt x="166" y="44"/>
                  </a:cubicBezTo>
                  <a:cubicBezTo>
                    <a:pt x="166" y="32"/>
                    <a:pt x="161" y="21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45" y="5"/>
                    <a:pt x="134" y="0"/>
                    <a:pt x="122" y="0"/>
                  </a:cubicBezTo>
                  <a:cubicBezTo>
                    <a:pt x="110" y="0"/>
                    <a:pt x="99" y="5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5" y="19"/>
                    <a:pt x="81" y="28"/>
                    <a:pt x="79" y="37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5" y="87"/>
                    <a:pt x="29" y="91"/>
                    <a:pt x="24" y="96"/>
                  </a:cubicBezTo>
                  <a:cubicBezTo>
                    <a:pt x="10" y="111"/>
                    <a:pt x="0" y="131"/>
                    <a:pt x="0" y="153"/>
                  </a:cubicBezTo>
                  <a:cubicBezTo>
                    <a:pt x="0" y="176"/>
                    <a:pt x="10" y="196"/>
                    <a:pt x="24" y="211"/>
                  </a:cubicBezTo>
                  <a:cubicBezTo>
                    <a:pt x="39" y="226"/>
                    <a:pt x="59" y="235"/>
                    <a:pt x="82" y="235"/>
                  </a:cubicBezTo>
                  <a:cubicBezTo>
                    <a:pt x="105" y="235"/>
                    <a:pt x="125" y="226"/>
                    <a:pt x="140" y="211"/>
                  </a:cubicBezTo>
                  <a:cubicBezTo>
                    <a:pt x="154" y="196"/>
                    <a:pt x="164" y="176"/>
                    <a:pt x="164" y="153"/>
                  </a:cubicBezTo>
                  <a:cubicBezTo>
                    <a:pt x="164" y="142"/>
                    <a:pt x="161" y="131"/>
                    <a:pt x="157" y="122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186" y="131"/>
                    <a:pt x="183" y="142"/>
                    <a:pt x="183" y="153"/>
                  </a:cubicBezTo>
                  <a:cubicBezTo>
                    <a:pt x="183" y="176"/>
                    <a:pt x="192" y="196"/>
                    <a:pt x="207" y="211"/>
                  </a:cubicBezTo>
                  <a:cubicBezTo>
                    <a:pt x="222" y="226"/>
                    <a:pt x="242" y="235"/>
                    <a:pt x="265" y="235"/>
                  </a:cubicBezTo>
                  <a:cubicBezTo>
                    <a:pt x="287" y="235"/>
                    <a:pt x="308" y="226"/>
                    <a:pt x="323" y="211"/>
                  </a:cubicBezTo>
                  <a:cubicBezTo>
                    <a:pt x="337" y="196"/>
                    <a:pt x="346" y="176"/>
                    <a:pt x="346" y="153"/>
                  </a:cubicBezTo>
                  <a:cubicBezTo>
                    <a:pt x="346" y="131"/>
                    <a:pt x="337" y="111"/>
                    <a:pt x="323" y="96"/>
                  </a:cubicBezTo>
                  <a:close/>
                  <a:moveTo>
                    <a:pt x="119" y="191"/>
                  </a:moveTo>
                  <a:cubicBezTo>
                    <a:pt x="110" y="200"/>
                    <a:pt x="97" y="206"/>
                    <a:pt x="82" y="206"/>
                  </a:cubicBezTo>
                  <a:cubicBezTo>
                    <a:pt x="67" y="206"/>
                    <a:pt x="54" y="200"/>
                    <a:pt x="45" y="191"/>
                  </a:cubicBezTo>
                  <a:cubicBezTo>
                    <a:pt x="35" y="181"/>
                    <a:pt x="29" y="168"/>
                    <a:pt x="29" y="153"/>
                  </a:cubicBezTo>
                  <a:cubicBezTo>
                    <a:pt x="29" y="139"/>
                    <a:pt x="35" y="126"/>
                    <a:pt x="45" y="116"/>
                  </a:cubicBezTo>
                  <a:cubicBezTo>
                    <a:pt x="54" y="107"/>
                    <a:pt x="67" y="101"/>
                    <a:pt x="82" y="101"/>
                  </a:cubicBezTo>
                  <a:cubicBezTo>
                    <a:pt x="97" y="101"/>
                    <a:pt x="110" y="107"/>
                    <a:pt x="119" y="116"/>
                  </a:cubicBezTo>
                  <a:cubicBezTo>
                    <a:pt x="129" y="126"/>
                    <a:pt x="135" y="139"/>
                    <a:pt x="135" y="153"/>
                  </a:cubicBezTo>
                  <a:cubicBezTo>
                    <a:pt x="135" y="168"/>
                    <a:pt x="129" y="181"/>
                    <a:pt x="119" y="191"/>
                  </a:cubicBezTo>
                  <a:close/>
                  <a:moveTo>
                    <a:pt x="302" y="191"/>
                  </a:moveTo>
                  <a:cubicBezTo>
                    <a:pt x="293" y="200"/>
                    <a:pt x="279" y="206"/>
                    <a:pt x="265" y="206"/>
                  </a:cubicBezTo>
                  <a:cubicBezTo>
                    <a:pt x="250" y="206"/>
                    <a:pt x="237" y="200"/>
                    <a:pt x="228" y="191"/>
                  </a:cubicBezTo>
                  <a:cubicBezTo>
                    <a:pt x="218" y="181"/>
                    <a:pt x="212" y="168"/>
                    <a:pt x="212" y="153"/>
                  </a:cubicBezTo>
                  <a:cubicBezTo>
                    <a:pt x="212" y="139"/>
                    <a:pt x="218" y="126"/>
                    <a:pt x="228" y="116"/>
                  </a:cubicBezTo>
                  <a:cubicBezTo>
                    <a:pt x="237" y="107"/>
                    <a:pt x="250" y="101"/>
                    <a:pt x="265" y="101"/>
                  </a:cubicBezTo>
                  <a:cubicBezTo>
                    <a:pt x="279" y="101"/>
                    <a:pt x="293" y="107"/>
                    <a:pt x="302" y="116"/>
                  </a:cubicBezTo>
                  <a:cubicBezTo>
                    <a:pt x="312" y="126"/>
                    <a:pt x="318" y="139"/>
                    <a:pt x="318" y="153"/>
                  </a:cubicBezTo>
                  <a:cubicBezTo>
                    <a:pt x="318" y="168"/>
                    <a:pt x="312" y="181"/>
                    <a:pt x="302" y="1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4394" tIns="67197" rIns="134394" bIns="6719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13"/>
            </a:p>
          </p:txBody>
        </p:sp>
      </p:grp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497968630"/>
              </p:ext>
            </p:extLst>
          </p:nvPr>
        </p:nvGraphicFramePr>
        <p:xfrm>
          <a:off x="2112907" y="204982"/>
          <a:ext cx="7996401" cy="60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1803877628"/>
              </p:ext>
            </p:extLst>
          </p:nvPr>
        </p:nvGraphicFramePr>
        <p:xfrm>
          <a:off x="1104152" y="86646"/>
          <a:ext cx="9483793" cy="94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3419042419"/>
              </p:ext>
            </p:extLst>
          </p:nvPr>
        </p:nvGraphicFramePr>
        <p:xfrm>
          <a:off x="1118968" y="255281"/>
          <a:ext cx="9483793" cy="70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7410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4"/>
          <p:cNvSpPr txBox="1">
            <a:spLocks/>
          </p:cNvSpPr>
          <p:nvPr/>
        </p:nvSpPr>
        <p:spPr>
          <a:xfrm>
            <a:off x="8350153" y="1822295"/>
            <a:ext cx="2670851" cy="481519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/>
              <a:t>Механизированный склад листового металлопроката</a:t>
            </a:r>
          </a:p>
          <a:p>
            <a:pPr algn="ctr"/>
            <a:endParaRPr lang="ru-RU" b="1" smtClean="0"/>
          </a:p>
          <a:p>
            <a:pPr algn="ctr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9" y="1376680"/>
            <a:ext cx="5903813" cy="454001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98072408"/>
              </p:ext>
            </p:extLst>
          </p:nvPr>
        </p:nvGraphicFramePr>
        <p:xfrm>
          <a:off x="1424679" y="322154"/>
          <a:ext cx="9223924" cy="65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982700"/>
              </p:ext>
            </p:extLst>
          </p:nvPr>
        </p:nvGraphicFramePr>
        <p:xfrm>
          <a:off x="7265325" y="1376680"/>
          <a:ext cx="4081548" cy="450549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197192">
                  <a:extLst>
                    <a:ext uri="{9D8B030D-6E8A-4147-A177-3AD203B41FA5}">
                      <a16:colId xmlns:a16="http://schemas.microsoft.com/office/drawing/2014/main" val="3173005218"/>
                    </a:ext>
                  </a:extLst>
                </a:gridCol>
                <a:gridCol w="1884356">
                  <a:extLst>
                    <a:ext uri="{9D8B030D-6E8A-4147-A177-3AD203B41FA5}">
                      <a16:colId xmlns:a16="http://schemas.microsoft.com/office/drawing/2014/main" val="291147535"/>
                    </a:ext>
                  </a:extLst>
                </a:gridCol>
              </a:tblGrid>
              <a:tr h="2615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ТЕХНИЧЕСКИЕ </a:t>
                      </a:r>
                      <a:r>
                        <a:rPr lang="ru-RU" sz="1000" dirty="0" smtClean="0">
                          <a:effectLst/>
                        </a:rPr>
                        <a:t>ХАРАКТЕРИСТИКИ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76890"/>
                  </a:ext>
                </a:extLst>
              </a:tr>
              <a:tr h="318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Грузоподъемность яруса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до 40 т (на ярус)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13666153"/>
                  </a:ext>
                </a:extLst>
              </a:tr>
              <a:tr h="318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Общая грузоподъемность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до 300 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24615419"/>
                  </a:ext>
                </a:extLst>
              </a:tr>
              <a:tr h="221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Длина системы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до 16,5 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50023936"/>
                  </a:ext>
                </a:extLst>
              </a:tr>
              <a:tr h="221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Ширина системы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до 10 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02092326"/>
                  </a:ext>
                </a:extLst>
              </a:tr>
              <a:tr h="221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Высота системы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до 5,5 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31799289"/>
                  </a:ext>
                </a:extLst>
              </a:tr>
              <a:tr h="318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Количество ярусов хранения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до 15 шт.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98208173"/>
                  </a:ext>
                </a:extLst>
              </a:tr>
              <a:tr h="318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Максимальная ширина листа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до 2500 мм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64406956"/>
                  </a:ext>
                </a:extLst>
              </a:tr>
              <a:tr h="318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Максимальная длина листа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до 18000 мм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47243313"/>
                  </a:ext>
                </a:extLst>
              </a:tr>
              <a:tr h="318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Максимальная толщина листа  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до 200 мм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27680618"/>
                  </a:ext>
                </a:extLst>
              </a:tr>
              <a:tr h="221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Привод подъема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гидравлический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57748081"/>
                  </a:ext>
                </a:extLst>
              </a:tr>
              <a:tr h="221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Питание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380V, 50/60 </a:t>
                      </a:r>
                      <a:r>
                        <a:rPr lang="ru-RU" sz="1100" dirty="0" err="1">
                          <a:effectLst/>
                        </a:rPr>
                        <a:t>Hz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71802206"/>
                  </a:ext>
                </a:extLst>
              </a:tr>
              <a:tr h="1223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Размещение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- отапливаемое помещение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 - неотапливаемое помещение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 - уличное размещение под навесом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27210971"/>
                  </a:ext>
                </a:extLst>
              </a:tr>
            </a:tbl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93745112"/>
              </p:ext>
            </p:extLst>
          </p:nvPr>
        </p:nvGraphicFramePr>
        <p:xfrm>
          <a:off x="1118968" y="176294"/>
          <a:ext cx="9483793" cy="94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31666435"/>
              </p:ext>
            </p:extLst>
          </p:nvPr>
        </p:nvGraphicFramePr>
        <p:xfrm>
          <a:off x="1271368" y="328694"/>
          <a:ext cx="9483793" cy="94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2675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7365077" y="1744802"/>
            <a:ext cx="3696276" cy="126319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800" dirty="0" smtClean="0"/>
              <a:t>Система укомплектована модулем управления и учета ТМЦ и реализует адресное хранение листового проката.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69538993"/>
              </p:ext>
            </p:extLst>
          </p:nvPr>
        </p:nvGraphicFramePr>
        <p:xfrm>
          <a:off x="7043474" y="970776"/>
          <a:ext cx="4099070" cy="57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1" y="1386706"/>
            <a:ext cx="6218674" cy="452267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63305703"/>
              </p:ext>
            </p:extLst>
          </p:nvPr>
        </p:nvGraphicFramePr>
        <p:xfrm>
          <a:off x="1143000" y="330729"/>
          <a:ext cx="9918353" cy="76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原创设计师QQ598969553          _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692" y="3648042"/>
            <a:ext cx="2103463" cy="17539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585" y="3728805"/>
            <a:ext cx="1917679" cy="1033154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62387644"/>
              </p:ext>
            </p:extLst>
          </p:nvPr>
        </p:nvGraphicFramePr>
        <p:xfrm>
          <a:off x="6681166" y="1616724"/>
          <a:ext cx="2947042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75236926"/>
              </p:ext>
            </p:extLst>
          </p:nvPr>
        </p:nvGraphicFramePr>
        <p:xfrm>
          <a:off x="1118968" y="176294"/>
          <a:ext cx="9483793" cy="94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25738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原创设计师QQ598969553          _4"/>
          <p:cNvGrpSpPr/>
          <p:nvPr/>
        </p:nvGrpSpPr>
        <p:grpSpPr>
          <a:xfrm>
            <a:off x="2367221" y="1334559"/>
            <a:ext cx="7874061" cy="4946019"/>
            <a:chOff x="2032000" y="876235"/>
            <a:chExt cx="8127999" cy="5105528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59" name="Oval 5"/>
            <p:cNvSpPr/>
            <p:nvPr/>
          </p:nvSpPr>
          <p:spPr>
            <a:xfrm>
              <a:off x="6058611" y="876235"/>
              <a:ext cx="486054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Oval 6"/>
            <p:cNvSpPr/>
            <p:nvPr/>
          </p:nvSpPr>
          <p:spPr>
            <a:xfrm>
              <a:off x="4907686" y="5120971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Oval 7"/>
            <p:cNvSpPr/>
            <p:nvPr/>
          </p:nvSpPr>
          <p:spPr>
            <a:xfrm>
              <a:off x="8216595" y="2849011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Oval 8"/>
            <p:cNvSpPr/>
            <p:nvPr/>
          </p:nvSpPr>
          <p:spPr>
            <a:xfrm>
              <a:off x="6532473" y="5495717"/>
              <a:ext cx="486054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Oval 9"/>
            <p:cNvSpPr/>
            <p:nvPr/>
          </p:nvSpPr>
          <p:spPr>
            <a:xfrm>
              <a:off x="5007660" y="1567013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Oval 10"/>
            <p:cNvSpPr/>
            <p:nvPr/>
          </p:nvSpPr>
          <p:spPr>
            <a:xfrm>
              <a:off x="3898188" y="3582165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Freeform 11"/>
            <p:cNvSpPr/>
            <p:nvPr/>
          </p:nvSpPr>
          <p:spPr>
            <a:xfrm>
              <a:off x="2199436" y="1864155"/>
              <a:ext cx="1776780" cy="1776213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9619" tIns="429528" rIns="429619" bIns="429528" numCol="1" spcCol="1270" anchor="ctr" anchorCtr="0">
              <a:noAutofit/>
            </a:bodyPr>
            <a:lstStyle/>
            <a:p>
              <a:pPr algn="ctr" defTabSz="166590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48">
                <a:latin typeface="+mn-ea"/>
              </a:endParaRPr>
            </a:p>
          </p:txBody>
        </p:sp>
        <p:sp>
          <p:nvSpPr>
            <p:cNvPr id="66" name="Oval 12"/>
            <p:cNvSpPr/>
            <p:nvPr/>
          </p:nvSpPr>
          <p:spPr>
            <a:xfrm>
              <a:off x="5566867" y="1582330"/>
              <a:ext cx="486054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Oval 13"/>
            <p:cNvSpPr/>
            <p:nvPr/>
          </p:nvSpPr>
          <p:spPr>
            <a:xfrm>
              <a:off x="2366060" y="4161132"/>
              <a:ext cx="878636" cy="8786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Freeform 14"/>
            <p:cNvSpPr/>
            <p:nvPr/>
          </p:nvSpPr>
          <p:spPr>
            <a:xfrm>
              <a:off x="8383219" y="1028380"/>
              <a:ext cx="1776780" cy="1776213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9619" tIns="429528" rIns="429619" bIns="429528" numCol="1" spcCol="1270" anchor="ctr" anchorCtr="0">
              <a:noAutofit/>
            </a:bodyPr>
            <a:lstStyle/>
            <a:p>
              <a:pPr algn="ctr" defTabSz="166590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48">
                <a:latin typeface="+mn-ea"/>
              </a:endParaRPr>
            </a:p>
          </p:txBody>
        </p:sp>
        <p:sp>
          <p:nvSpPr>
            <p:cNvPr id="69" name="Oval 15"/>
            <p:cNvSpPr/>
            <p:nvPr/>
          </p:nvSpPr>
          <p:spPr>
            <a:xfrm>
              <a:off x="7590739" y="2254728"/>
              <a:ext cx="486054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Oval 16"/>
            <p:cNvSpPr/>
            <p:nvPr/>
          </p:nvSpPr>
          <p:spPr>
            <a:xfrm>
              <a:off x="2032000" y="5206744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Oval 17"/>
            <p:cNvSpPr/>
            <p:nvPr/>
          </p:nvSpPr>
          <p:spPr>
            <a:xfrm>
              <a:off x="5541670" y="4705381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72" name="原创设计师QQ598969553          _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370" y="1897327"/>
            <a:ext cx="4653247" cy="3880091"/>
          </a:xfrm>
          <a:prstGeom prst="rect">
            <a:avLst/>
          </a:prstGeom>
        </p:spPr>
      </p:pic>
      <p:sp>
        <p:nvSpPr>
          <p:cNvPr id="73" name="原创设计师QQ598969553          _6"/>
          <p:cNvSpPr/>
          <p:nvPr/>
        </p:nvSpPr>
        <p:spPr>
          <a:xfrm>
            <a:off x="920669" y="1569989"/>
            <a:ext cx="547411" cy="547411"/>
          </a:xfrm>
          <a:prstGeom prst="ellipse">
            <a:avLst/>
          </a:prstGeom>
          <a:solidFill>
            <a:srgbClr val="FF9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4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74" name="原创设计师QQ598969553          _7"/>
          <p:cNvCxnSpPr/>
          <p:nvPr/>
        </p:nvCxnSpPr>
        <p:spPr>
          <a:xfrm>
            <a:off x="1515782" y="1843693"/>
            <a:ext cx="1429892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原创设计师QQ598969553          _8"/>
          <p:cNvSpPr txBox="1"/>
          <p:nvPr/>
        </p:nvSpPr>
        <p:spPr>
          <a:xfrm>
            <a:off x="2260333" y="1497000"/>
            <a:ext cx="1152918" cy="34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</a:rPr>
              <a:t>З</a:t>
            </a:r>
            <a:r>
              <a:rPr lang="ru-RU" sz="1600" dirty="0" smtClean="0">
                <a:effectLst/>
              </a:rPr>
              <a:t>агрузка</a:t>
            </a:r>
            <a:endParaRPr lang="ru-RU" sz="1600" dirty="0">
              <a:effectLst/>
            </a:endParaRPr>
          </a:p>
        </p:txBody>
      </p:sp>
      <p:sp>
        <p:nvSpPr>
          <p:cNvPr id="76" name="原创设计师QQ598969553          _9"/>
          <p:cNvSpPr txBox="1"/>
          <p:nvPr/>
        </p:nvSpPr>
        <p:spPr>
          <a:xfrm>
            <a:off x="1532996" y="1849241"/>
            <a:ext cx="1677813" cy="34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</a:rPr>
              <a:t>В</a:t>
            </a:r>
            <a:r>
              <a:rPr lang="ru-RU" sz="1600" dirty="0" smtClean="0">
                <a:effectLst/>
              </a:rPr>
              <a:t>ыдача</a:t>
            </a:r>
            <a:endParaRPr lang="ru-RU" sz="1600" dirty="0">
              <a:effectLst/>
            </a:endParaRPr>
          </a:p>
        </p:txBody>
      </p:sp>
      <p:sp>
        <p:nvSpPr>
          <p:cNvPr id="77" name="原创设计师QQ598969553          _10"/>
          <p:cNvSpPr/>
          <p:nvPr/>
        </p:nvSpPr>
        <p:spPr>
          <a:xfrm>
            <a:off x="2417138" y="5354907"/>
            <a:ext cx="547411" cy="547411"/>
          </a:xfrm>
          <a:prstGeom prst="ellipse">
            <a:avLst/>
          </a:prstGeom>
          <a:solidFill>
            <a:srgbClr val="FF9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4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78" name="原创设计师QQ598969553          _11"/>
          <p:cNvCxnSpPr/>
          <p:nvPr/>
        </p:nvCxnSpPr>
        <p:spPr>
          <a:xfrm>
            <a:off x="3012251" y="5628611"/>
            <a:ext cx="1429892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原创设计师QQ598969553          _12"/>
          <p:cNvSpPr txBox="1"/>
          <p:nvPr/>
        </p:nvSpPr>
        <p:spPr>
          <a:xfrm>
            <a:off x="3874362" y="5294083"/>
            <a:ext cx="647934" cy="342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effectLst/>
              </a:rPr>
              <a:t>У</a:t>
            </a:r>
            <a:r>
              <a:rPr lang="ru-RU" sz="1600" dirty="0" smtClean="0">
                <a:effectLst/>
              </a:rPr>
              <a:t>чет</a:t>
            </a:r>
            <a:endParaRPr lang="ru-RU" sz="1600" dirty="0">
              <a:effectLst/>
            </a:endParaRPr>
          </a:p>
        </p:txBody>
      </p:sp>
      <p:sp>
        <p:nvSpPr>
          <p:cNvPr id="80" name="原创设计师QQ598969553          _13"/>
          <p:cNvSpPr txBox="1"/>
          <p:nvPr/>
        </p:nvSpPr>
        <p:spPr>
          <a:xfrm>
            <a:off x="3016575" y="5718109"/>
            <a:ext cx="2152027" cy="34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/>
              </a:rPr>
              <a:t>операций</a:t>
            </a:r>
            <a:endParaRPr lang="ru-RU" sz="1600" dirty="0">
              <a:effectLst/>
            </a:endParaRPr>
          </a:p>
        </p:txBody>
      </p:sp>
      <p:sp>
        <p:nvSpPr>
          <p:cNvPr id="81" name="原创设计师QQ598969553          _14"/>
          <p:cNvSpPr/>
          <p:nvPr/>
        </p:nvSpPr>
        <p:spPr>
          <a:xfrm>
            <a:off x="592497" y="3572941"/>
            <a:ext cx="547411" cy="54741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4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82" name="原创设计师QQ598969553          _15"/>
          <p:cNvCxnSpPr/>
          <p:nvPr/>
        </p:nvCxnSpPr>
        <p:spPr>
          <a:xfrm>
            <a:off x="1187610" y="3846646"/>
            <a:ext cx="1429892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原创设计师QQ598969553          _16"/>
          <p:cNvSpPr txBox="1"/>
          <p:nvPr/>
        </p:nvSpPr>
        <p:spPr>
          <a:xfrm>
            <a:off x="1113151" y="3446049"/>
            <a:ext cx="1826141" cy="342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effectLst/>
              </a:rPr>
              <a:t>И</a:t>
            </a:r>
            <a:r>
              <a:rPr lang="ru-RU" sz="1600" dirty="0" smtClean="0">
                <a:effectLst/>
              </a:rPr>
              <a:t>нвентаризация</a:t>
            </a:r>
            <a:endParaRPr lang="ru-RU" sz="1600" dirty="0">
              <a:effectLst/>
            </a:endParaRPr>
          </a:p>
        </p:txBody>
      </p:sp>
      <p:sp>
        <p:nvSpPr>
          <p:cNvPr id="84" name="原创设计师QQ598969553          _17"/>
          <p:cNvSpPr txBox="1"/>
          <p:nvPr/>
        </p:nvSpPr>
        <p:spPr>
          <a:xfrm>
            <a:off x="1522065" y="3937347"/>
            <a:ext cx="215202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>
                <a:effectLst/>
                <a:latin typeface="+mn-ea"/>
                <a:cs typeface="Open Sans" panose="020B0606030504020204" pitchFamily="34" charset="0"/>
              </a:rPr>
              <a:t>л</a:t>
            </a:r>
            <a:r>
              <a:rPr lang="ru-RU" altLang="zh-CN" sz="1200" dirty="0" smtClean="0">
                <a:effectLst/>
                <a:latin typeface="+mn-ea"/>
                <a:cs typeface="Open Sans" panose="020B0606030504020204" pitchFamily="34" charset="0"/>
              </a:rPr>
              <a:t>истового проката</a:t>
            </a:r>
            <a:endParaRPr lang="ru-RU" altLang="zh-CN" sz="1200" dirty="0">
              <a:effectLst/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85" name="原创设计师QQ598969553          _19"/>
          <p:cNvCxnSpPr/>
          <p:nvPr/>
        </p:nvCxnSpPr>
        <p:spPr>
          <a:xfrm flipH="1">
            <a:off x="10009929" y="2157627"/>
            <a:ext cx="1429892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原创设计师QQ598969553          _20"/>
          <p:cNvSpPr txBox="1"/>
          <p:nvPr/>
        </p:nvSpPr>
        <p:spPr>
          <a:xfrm>
            <a:off x="10729440" y="1816792"/>
            <a:ext cx="779381" cy="342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effectLst/>
              </a:rPr>
              <a:t>П</a:t>
            </a:r>
            <a:r>
              <a:rPr lang="ru-RU" sz="1600" dirty="0" smtClean="0">
                <a:effectLst/>
              </a:rPr>
              <a:t>оиск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87" name="原创设计师QQ598969553          _21"/>
          <p:cNvSpPr txBox="1"/>
          <p:nvPr/>
        </p:nvSpPr>
        <p:spPr>
          <a:xfrm>
            <a:off x="9200430" y="2254024"/>
            <a:ext cx="2152027" cy="34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effectLst/>
              </a:rPr>
              <a:t>номенклатуры</a:t>
            </a:r>
          </a:p>
        </p:txBody>
      </p:sp>
      <p:sp>
        <p:nvSpPr>
          <p:cNvPr id="88" name="原创设计师QQ598969553          _22"/>
          <p:cNvSpPr/>
          <p:nvPr/>
        </p:nvSpPr>
        <p:spPr>
          <a:xfrm>
            <a:off x="10889086" y="3553092"/>
            <a:ext cx="547411" cy="547411"/>
          </a:xfrm>
          <a:prstGeom prst="ellipse">
            <a:avLst/>
          </a:prstGeom>
          <a:solidFill>
            <a:srgbClr val="FF9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4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89" name="原创设计师QQ598969553          _23"/>
          <p:cNvCxnSpPr/>
          <p:nvPr/>
        </p:nvCxnSpPr>
        <p:spPr>
          <a:xfrm flipH="1">
            <a:off x="9424031" y="3826796"/>
            <a:ext cx="1429892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原创设计师QQ598969553          _24"/>
          <p:cNvSpPr txBox="1"/>
          <p:nvPr/>
        </p:nvSpPr>
        <p:spPr>
          <a:xfrm>
            <a:off x="9845507" y="3464206"/>
            <a:ext cx="1051891" cy="342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effectLst/>
              </a:rPr>
              <a:t>Приемка</a:t>
            </a:r>
            <a:endParaRPr lang="ru-RU" sz="1600" dirty="0">
              <a:effectLst/>
            </a:endParaRPr>
          </a:p>
        </p:txBody>
      </p:sp>
      <p:sp>
        <p:nvSpPr>
          <p:cNvPr id="91" name="原创设计师QQ598969553          _25"/>
          <p:cNvSpPr txBox="1"/>
          <p:nvPr/>
        </p:nvSpPr>
        <p:spPr>
          <a:xfrm>
            <a:off x="8089255" y="3893398"/>
            <a:ext cx="2152027" cy="65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effectLst/>
              </a:rPr>
              <a:t>О</a:t>
            </a:r>
            <a:r>
              <a:rPr lang="ru-RU" sz="1600" dirty="0" smtClean="0">
                <a:effectLst/>
              </a:rPr>
              <a:t>тгрузка</a:t>
            </a:r>
            <a:endParaRPr lang="ru-RU" sz="1600" dirty="0">
              <a:effectLst/>
            </a:endParaRPr>
          </a:p>
          <a:p>
            <a:pPr algn="r"/>
            <a:endParaRPr lang="ru-RU" altLang="zh-CN" sz="1102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92" name="原创设计师QQ598969553          _27"/>
          <p:cNvCxnSpPr/>
          <p:nvPr/>
        </p:nvCxnSpPr>
        <p:spPr>
          <a:xfrm flipH="1">
            <a:off x="8939451" y="5206752"/>
            <a:ext cx="2335948" cy="1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原创设计师QQ598969553          _28"/>
          <p:cNvSpPr txBox="1"/>
          <p:nvPr/>
        </p:nvSpPr>
        <p:spPr>
          <a:xfrm>
            <a:off x="9640695" y="4853637"/>
            <a:ext cx="1681871" cy="342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effectLst/>
              </a:rPr>
              <a:t>Р</a:t>
            </a:r>
            <a:r>
              <a:rPr lang="ru-RU" sz="1600" dirty="0" smtClean="0">
                <a:effectLst/>
              </a:rPr>
              <a:t>азграничение</a:t>
            </a:r>
            <a:endParaRPr lang="ru-RU" sz="1600" dirty="0">
              <a:effectLst/>
            </a:endParaRPr>
          </a:p>
        </p:txBody>
      </p:sp>
      <p:sp>
        <p:nvSpPr>
          <p:cNvPr id="94" name="原创设计师QQ598969553          _29"/>
          <p:cNvSpPr txBox="1"/>
          <p:nvPr/>
        </p:nvSpPr>
        <p:spPr>
          <a:xfrm>
            <a:off x="8171371" y="5262519"/>
            <a:ext cx="2152027" cy="34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effectLst/>
              </a:rPr>
              <a:t>прав доступа</a:t>
            </a:r>
            <a:endParaRPr lang="ru-RU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5" name="原创设计师QQ598969553          _30"/>
          <p:cNvSpPr>
            <a:spLocks/>
          </p:cNvSpPr>
          <p:nvPr/>
        </p:nvSpPr>
        <p:spPr bwMode="auto">
          <a:xfrm>
            <a:off x="1033734" y="1745435"/>
            <a:ext cx="304099" cy="192777"/>
          </a:xfrm>
          <a:custGeom>
            <a:avLst/>
            <a:gdLst>
              <a:gd name="T0" fmla="*/ 51 w 95"/>
              <a:gd name="T1" fmla="*/ 0 h 60"/>
              <a:gd name="T2" fmla="*/ 27 w 95"/>
              <a:gd name="T3" fmla="*/ 25 h 60"/>
              <a:gd name="T4" fmla="*/ 20 w 95"/>
              <a:gd name="T5" fmla="*/ 25 h 60"/>
              <a:gd name="T6" fmla="*/ 0 w 95"/>
              <a:gd name="T7" fmla="*/ 43 h 60"/>
              <a:gd name="T8" fmla="*/ 13 w 95"/>
              <a:gd name="T9" fmla="*/ 60 h 60"/>
              <a:gd name="T10" fmla="*/ 51 w 95"/>
              <a:gd name="T11" fmla="*/ 60 h 60"/>
              <a:gd name="T12" fmla="*/ 75 w 95"/>
              <a:gd name="T13" fmla="*/ 60 h 60"/>
              <a:gd name="T14" fmla="*/ 94 w 95"/>
              <a:gd name="T15" fmla="*/ 38 h 60"/>
              <a:gd name="T16" fmla="*/ 77 w 95"/>
              <a:gd name="T17" fmla="*/ 16 h 60"/>
              <a:gd name="T18" fmla="*/ 51 w 95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60">
                <a:moveTo>
                  <a:pt x="51" y="0"/>
                </a:moveTo>
                <a:cubicBezTo>
                  <a:pt x="31" y="0"/>
                  <a:pt x="27" y="25"/>
                  <a:pt x="27" y="25"/>
                </a:cubicBezTo>
                <a:cubicBezTo>
                  <a:pt x="27" y="25"/>
                  <a:pt x="27" y="25"/>
                  <a:pt x="20" y="25"/>
                </a:cubicBezTo>
                <a:cubicBezTo>
                  <a:pt x="13" y="25"/>
                  <a:pt x="0" y="29"/>
                  <a:pt x="0" y="43"/>
                </a:cubicBezTo>
                <a:cubicBezTo>
                  <a:pt x="0" y="58"/>
                  <a:pt x="13" y="60"/>
                  <a:pt x="13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94" y="59"/>
                  <a:pt x="94" y="38"/>
                </a:cubicBezTo>
                <a:cubicBezTo>
                  <a:pt x="94" y="38"/>
                  <a:pt x="95" y="18"/>
                  <a:pt x="77" y="16"/>
                </a:cubicBezTo>
                <a:cubicBezTo>
                  <a:pt x="77" y="16"/>
                  <a:pt x="76" y="0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endParaRPr lang="zh-CN" altLang="en-US" sz="1213">
              <a:latin typeface="+mn-ea"/>
            </a:endParaRPr>
          </a:p>
        </p:txBody>
      </p:sp>
      <p:sp>
        <p:nvSpPr>
          <p:cNvPr id="96" name="原创设计师QQ598969553          _31"/>
          <p:cNvSpPr>
            <a:spLocks/>
          </p:cNvSpPr>
          <p:nvPr/>
        </p:nvSpPr>
        <p:spPr bwMode="auto">
          <a:xfrm>
            <a:off x="715914" y="3750257"/>
            <a:ext cx="304099" cy="192777"/>
          </a:xfrm>
          <a:custGeom>
            <a:avLst/>
            <a:gdLst>
              <a:gd name="T0" fmla="*/ 51 w 95"/>
              <a:gd name="T1" fmla="*/ 0 h 60"/>
              <a:gd name="T2" fmla="*/ 27 w 95"/>
              <a:gd name="T3" fmla="*/ 25 h 60"/>
              <a:gd name="T4" fmla="*/ 20 w 95"/>
              <a:gd name="T5" fmla="*/ 25 h 60"/>
              <a:gd name="T6" fmla="*/ 0 w 95"/>
              <a:gd name="T7" fmla="*/ 43 h 60"/>
              <a:gd name="T8" fmla="*/ 13 w 95"/>
              <a:gd name="T9" fmla="*/ 60 h 60"/>
              <a:gd name="T10" fmla="*/ 51 w 95"/>
              <a:gd name="T11" fmla="*/ 60 h 60"/>
              <a:gd name="T12" fmla="*/ 75 w 95"/>
              <a:gd name="T13" fmla="*/ 60 h 60"/>
              <a:gd name="T14" fmla="*/ 94 w 95"/>
              <a:gd name="T15" fmla="*/ 38 h 60"/>
              <a:gd name="T16" fmla="*/ 77 w 95"/>
              <a:gd name="T17" fmla="*/ 16 h 60"/>
              <a:gd name="T18" fmla="*/ 51 w 95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60">
                <a:moveTo>
                  <a:pt x="51" y="0"/>
                </a:moveTo>
                <a:cubicBezTo>
                  <a:pt x="31" y="0"/>
                  <a:pt x="27" y="25"/>
                  <a:pt x="27" y="25"/>
                </a:cubicBezTo>
                <a:cubicBezTo>
                  <a:pt x="27" y="25"/>
                  <a:pt x="27" y="25"/>
                  <a:pt x="20" y="25"/>
                </a:cubicBezTo>
                <a:cubicBezTo>
                  <a:pt x="13" y="25"/>
                  <a:pt x="0" y="29"/>
                  <a:pt x="0" y="43"/>
                </a:cubicBezTo>
                <a:cubicBezTo>
                  <a:pt x="0" y="58"/>
                  <a:pt x="13" y="60"/>
                  <a:pt x="13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94" y="59"/>
                  <a:pt x="94" y="38"/>
                </a:cubicBezTo>
                <a:cubicBezTo>
                  <a:pt x="94" y="38"/>
                  <a:pt x="95" y="18"/>
                  <a:pt x="77" y="16"/>
                </a:cubicBezTo>
                <a:cubicBezTo>
                  <a:pt x="77" y="16"/>
                  <a:pt x="76" y="0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endParaRPr lang="zh-CN" altLang="en-US" sz="1213">
              <a:latin typeface="+mn-ea"/>
            </a:endParaRPr>
          </a:p>
        </p:txBody>
      </p:sp>
      <p:sp>
        <p:nvSpPr>
          <p:cNvPr id="97" name="原创设计师QQ598969553          _32"/>
          <p:cNvSpPr>
            <a:spLocks/>
          </p:cNvSpPr>
          <p:nvPr/>
        </p:nvSpPr>
        <p:spPr bwMode="auto">
          <a:xfrm>
            <a:off x="2532251" y="5523672"/>
            <a:ext cx="304099" cy="192777"/>
          </a:xfrm>
          <a:custGeom>
            <a:avLst/>
            <a:gdLst>
              <a:gd name="T0" fmla="*/ 51 w 95"/>
              <a:gd name="T1" fmla="*/ 0 h 60"/>
              <a:gd name="T2" fmla="*/ 27 w 95"/>
              <a:gd name="T3" fmla="*/ 25 h 60"/>
              <a:gd name="T4" fmla="*/ 20 w 95"/>
              <a:gd name="T5" fmla="*/ 25 h 60"/>
              <a:gd name="T6" fmla="*/ 0 w 95"/>
              <a:gd name="T7" fmla="*/ 43 h 60"/>
              <a:gd name="T8" fmla="*/ 13 w 95"/>
              <a:gd name="T9" fmla="*/ 60 h 60"/>
              <a:gd name="T10" fmla="*/ 51 w 95"/>
              <a:gd name="T11" fmla="*/ 60 h 60"/>
              <a:gd name="T12" fmla="*/ 75 w 95"/>
              <a:gd name="T13" fmla="*/ 60 h 60"/>
              <a:gd name="T14" fmla="*/ 94 w 95"/>
              <a:gd name="T15" fmla="*/ 38 h 60"/>
              <a:gd name="T16" fmla="*/ 77 w 95"/>
              <a:gd name="T17" fmla="*/ 16 h 60"/>
              <a:gd name="T18" fmla="*/ 51 w 95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60">
                <a:moveTo>
                  <a:pt x="51" y="0"/>
                </a:moveTo>
                <a:cubicBezTo>
                  <a:pt x="31" y="0"/>
                  <a:pt x="27" y="25"/>
                  <a:pt x="27" y="25"/>
                </a:cubicBezTo>
                <a:cubicBezTo>
                  <a:pt x="27" y="25"/>
                  <a:pt x="27" y="25"/>
                  <a:pt x="20" y="25"/>
                </a:cubicBezTo>
                <a:cubicBezTo>
                  <a:pt x="13" y="25"/>
                  <a:pt x="0" y="29"/>
                  <a:pt x="0" y="43"/>
                </a:cubicBezTo>
                <a:cubicBezTo>
                  <a:pt x="0" y="58"/>
                  <a:pt x="13" y="60"/>
                  <a:pt x="13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94" y="59"/>
                  <a:pt x="94" y="38"/>
                </a:cubicBezTo>
                <a:cubicBezTo>
                  <a:pt x="94" y="38"/>
                  <a:pt x="95" y="18"/>
                  <a:pt x="77" y="16"/>
                </a:cubicBezTo>
                <a:cubicBezTo>
                  <a:pt x="77" y="16"/>
                  <a:pt x="76" y="0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endParaRPr lang="zh-CN" altLang="en-US" sz="1213">
              <a:latin typeface="+mn-ea"/>
            </a:endParaRPr>
          </a:p>
        </p:txBody>
      </p:sp>
      <p:sp>
        <p:nvSpPr>
          <p:cNvPr id="98" name="原创设计师QQ598969553          _34"/>
          <p:cNvSpPr>
            <a:spLocks/>
          </p:cNvSpPr>
          <p:nvPr/>
        </p:nvSpPr>
        <p:spPr bwMode="auto">
          <a:xfrm>
            <a:off x="11006463" y="3700621"/>
            <a:ext cx="304099" cy="192777"/>
          </a:xfrm>
          <a:custGeom>
            <a:avLst/>
            <a:gdLst>
              <a:gd name="T0" fmla="*/ 51 w 95"/>
              <a:gd name="T1" fmla="*/ 0 h 60"/>
              <a:gd name="T2" fmla="*/ 27 w 95"/>
              <a:gd name="T3" fmla="*/ 25 h 60"/>
              <a:gd name="T4" fmla="*/ 20 w 95"/>
              <a:gd name="T5" fmla="*/ 25 h 60"/>
              <a:gd name="T6" fmla="*/ 0 w 95"/>
              <a:gd name="T7" fmla="*/ 43 h 60"/>
              <a:gd name="T8" fmla="*/ 13 w 95"/>
              <a:gd name="T9" fmla="*/ 60 h 60"/>
              <a:gd name="T10" fmla="*/ 51 w 95"/>
              <a:gd name="T11" fmla="*/ 60 h 60"/>
              <a:gd name="T12" fmla="*/ 75 w 95"/>
              <a:gd name="T13" fmla="*/ 60 h 60"/>
              <a:gd name="T14" fmla="*/ 94 w 95"/>
              <a:gd name="T15" fmla="*/ 38 h 60"/>
              <a:gd name="T16" fmla="*/ 77 w 95"/>
              <a:gd name="T17" fmla="*/ 16 h 60"/>
              <a:gd name="T18" fmla="*/ 51 w 95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60">
                <a:moveTo>
                  <a:pt x="51" y="0"/>
                </a:moveTo>
                <a:cubicBezTo>
                  <a:pt x="31" y="0"/>
                  <a:pt x="27" y="25"/>
                  <a:pt x="27" y="25"/>
                </a:cubicBezTo>
                <a:cubicBezTo>
                  <a:pt x="27" y="25"/>
                  <a:pt x="27" y="25"/>
                  <a:pt x="20" y="25"/>
                </a:cubicBezTo>
                <a:cubicBezTo>
                  <a:pt x="13" y="25"/>
                  <a:pt x="0" y="29"/>
                  <a:pt x="0" y="43"/>
                </a:cubicBezTo>
                <a:cubicBezTo>
                  <a:pt x="0" y="58"/>
                  <a:pt x="13" y="60"/>
                  <a:pt x="13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94" y="59"/>
                  <a:pt x="94" y="38"/>
                </a:cubicBezTo>
                <a:cubicBezTo>
                  <a:pt x="94" y="38"/>
                  <a:pt x="95" y="18"/>
                  <a:pt x="77" y="16"/>
                </a:cubicBezTo>
                <a:cubicBezTo>
                  <a:pt x="77" y="16"/>
                  <a:pt x="76" y="0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endParaRPr lang="zh-CN" altLang="en-US" sz="1213">
              <a:latin typeface="+mn-ea"/>
            </a:endParaRPr>
          </a:p>
        </p:txBody>
      </p:sp>
      <p:sp>
        <p:nvSpPr>
          <p:cNvPr id="99" name="原创设计师QQ598969553          _35"/>
          <p:cNvSpPr>
            <a:spLocks/>
          </p:cNvSpPr>
          <p:nvPr/>
        </p:nvSpPr>
        <p:spPr bwMode="auto">
          <a:xfrm>
            <a:off x="11432217" y="5118321"/>
            <a:ext cx="304099" cy="192777"/>
          </a:xfrm>
          <a:custGeom>
            <a:avLst/>
            <a:gdLst>
              <a:gd name="T0" fmla="*/ 51 w 95"/>
              <a:gd name="T1" fmla="*/ 0 h 60"/>
              <a:gd name="T2" fmla="*/ 27 w 95"/>
              <a:gd name="T3" fmla="*/ 25 h 60"/>
              <a:gd name="T4" fmla="*/ 20 w 95"/>
              <a:gd name="T5" fmla="*/ 25 h 60"/>
              <a:gd name="T6" fmla="*/ 0 w 95"/>
              <a:gd name="T7" fmla="*/ 43 h 60"/>
              <a:gd name="T8" fmla="*/ 13 w 95"/>
              <a:gd name="T9" fmla="*/ 60 h 60"/>
              <a:gd name="T10" fmla="*/ 51 w 95"/>
              <a:gd name="T11" fmla="*/ 60 h 60"/>
              <a:gd name="T12" fmla="*/ 75 w 95"/>
              <a:gd name="T13" fmla="*/ 60 h 60"/>
              <a:gd name="T14" fmla="*/ 94 w 95"/>
              <a:gd name="T15" fmla="*/ 38 h 60"/>
              <a:gd name="T16" fmla="*/ 77 w 95"/>
              <a:gd name="T17" fmla="*/ 16 h 60"/>
              <a:gd name="T18" fmla="*/ 51 w 95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60">
                <a:moveTo>
                  <a:pt x="51" y="0"/>
                </a:moveTo>
                <a:cubicBezTo>
                  <a:pt x="31" y="0"/>
                  <a:pt x="27" y="25"/>
                  <a:pt x="27" y="25"/>
                </a:cubicBezTo>
                <a:cubicBezTo>
                  <a:pt x="27" y="25"/>
                  <a:pt x="27" y="25"/>
                  <a:pt x="20" y="25"/>
                </a:cubicBezTo>
                <a:cubicBezTo>
                  <a:pt x="13" y="25"/>
                  <a:pt x="0" y="29"/>
                  <a:pt x="0" y="43"/>
                </a:cubicBezTo>
                <a:cubicBezTo>
                  <a:pt x="0" y="58"/>
                  <a:pt x="13" y="60"/>
                  <a:pt x="13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94" y="59"/>
                  <a:pt x="94" y="38"/>
                </a:cubicBezTo>
                <a:cubicBezTo>
                  <a:pt x="94" y="38"/>
                  <a:pt x="95" y="18"/>
                  <a:pt x="77" y="16"/>
                </a:cubicBezTo>
                <a:cubicBezTo>
                  <a:pt x="77" y="16"/>
                  <a:pt x="76" y="0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endParaRPr lang="zh-CN" altLang="en-US" sz="1213">
              <a:latin typeface="+mn-ea"/>
            </a:endParaRPr>
          </a:p>
        </p:txBody>
      </p:sp>
      <p:pic>
        <p:nvPicPr>
          <p:cNvPr id="100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74" y="2071135"/>
            <a:ext cx="4294216" cy="2415497"/>
          </a:xfrm>
          <a:prstGeom prst="rect">
            <a:avLst/>
          </a:prstGeom>
        </p:spPr>
      </p:pic>
      <p:graphicFrame>
        <p:nvGraphicFramePr>
          <p:cNvPr id="101" name="Схема 100"/>
          <p:cNvGraphicFramePr/>
          <p:nvPr>
            <p:extLst>
              <p:ext uri="{D42A27DB-BD31-4B8C-83A1-F6EECF244321}">
                <p14:modId xmlns:p14="http://schemas.microsoft.com/office/powerpoint/2010/main" val="2035919597"/>
              </p:ext>
            </p:extLst>
          </p:nvPr>
        </p:nvGraphicFramePr>
        <p:xfrm>
          <a:off x="1033734" y="997057"/>
          <a:ext cx="10548705" cy="49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2" name="Схема 101"/>
          <p:cNvGraphicFramePr/>
          <p:nvPr>
            <p:extLst>
              <p:ext uri="{D42A27DB-BD31-4B8C-83A1-F6EECF244321}">
                <p14:modId xmlns:p14="http://schemas.microsoft.com/office/powerpoint/2010/main" val="3399637883"/>
              </p:ext>
            </p:extLst>
          </p:nvPr>
        </p:nvGraphicFramePr>
        <p:xfrm>
          <a:off x="1397528" y="221856"/>
          <a:ext cx="9259111" cy="72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258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42</TotalTime>
  <Words>716</Words>
  <Application>Microsoft Office PowerPoint</Application>
  <PresentationFormat>Широкоэкранный</PresentationFormat>
  <Paragraphs>136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微软雅黑</vt:lpstr>
      <vt:lpstr>宋体</vt:lpstr>
      <vt:lpstr>Agency FB</vt:lpstr>
      <vt:lpstr>Arial</vt:lpstr>
      <vt:lpstr>Calibri</vt:lpstr>
      <vt:lpstr>Corbel</vt:lpstr>
      <vt:lpstr>Open Sans</vt:lpstr>
      <vt:lpstr>Times New Roman</vt:lpstr>
      <vt:lpstr>Wingdings</vt:lpstr>
      <vt:lpstr>时尚中黑简体</vt:lpstr>
      <vt:lpstr>汉仪菱心体简</vt:lpstr>
      <vt:lpstr>Базис</vt:lpstr>
      <vt:lpstr>Автоматизированный склад листового металлопроката, с вариабельной высотой загрузки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Автоматизированный склад листового металлопроката, с вариабельной высотой загрузки</dc:title>
  <dc:creator>Баргатинова Екатерина Вячеславовна</dc:creator>
  <cp:lastModifiedBy>Баргатинова Екатерина Вячеславовна</cp:lastModifiedBy>
  <cp:revision>5</cp:revision>
  <dcterms:created xsi:type="dcterms:W3CDTF">2023-11-23T06:48:26Z</dcterms:created>
  <dcterms:modified xsi:type="dcterms:W3CDTF">2023-11-23T07:31:22Z</dcterms:modified>
</cp:coreProperties>
</file>