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FECA3-F45F-4D49-8734-D0FEC26A1DA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62F7349-545C-4080-AE1C-3EF450552D8B}">
      <dgm:prSet phldrT="[Текст]" custT="1"/>
      <dgm:spPr/>
      <dgm:t>
        <a:bodyPr/>
        <a:lstStyle/>
        <a:p>
          <a:r>
            <a:rPr lang="ru-RU" sz="2400" dirty="0" smtClean="0"/>
            <a:t>Современная Россия уже определила архитектуру инновационного развития всех отраслей экономики</a:t>
          </a:r>
          <a:endParaRPr lang="ru-RU" sz="2400" dirty="0"/>
        </a:p>
      </dgm:t>
    </dgm:pt>
    <dgm:pt modelId="{C19F9300-3C5C-4AA8-ABCD-BA4ADC35A6E2}" type="parTrans" cxnId="{63B9DE1D-56C4-4E2C-BE15-9A2011F6686B}">
      <dgm:prSet/>
      <dgm:spPr/>
      <dgm:t>
        <a:bodyPr/>
        <a:lstStyle/>
        <a:p>
          <a:endParaRPr lang="ru-RU"/>
        </a:p>
      </dgm:t>
    </dgm:pt>
    <dgm:pt modelId="{3FE4EC15-CCE4-49A6-A1DD-2A2341308D85}" type="sibTrans" cxnId="{63B9DE1D-56C4-4E2C-BE15-9A2011F6686B}">
      <dgm:prSet/>
      <dgm:spPr/>
      <dgm:t>
        <a:bodyPr/>
        <a:lstStyle/>
        <a:p>
          <a:endParaRPr lang="ru-RU"/>
        </a:p>
      </dgm:t>
    </dgm:pt>
    <dgm:pt modelId="{C1CC06F0-D6CA-4BD2-9BAF-7584A500F002}">
      <dgm:prSet phldrT="[Текст]" custT="1"/>
      <dgm:spPr/>
      <dgm:t>
        <a:bodyPr/>
        <a:lstStyle/>
        <a:p>
          <a:r>
            <a:rPr lang="ru-RU" sz="2400" dirty="0" smtClean="0"/>
            <a:t>В сфере товарного обращения, цифровизация операционных процессов является одним из основных механизмов преодоления давления со стороны импорта</a:t>
          </a:r>
          <a:endParaRPr lang="ru-RU" sz="2400" dirty="0"/>
        </a:p>
      </dgm:t>
    </dgm:pt>
    <dgm:pt modelId="{C701B8D8-0CF8-4839-A2DD-2EDF90E0D77D}" type="parTrans" cxnId="{7DB2D250-DF4C-427C-8B5E-A85D946B9787}">
      <dgm:prSet/>
      <dgm:spPr/>
      <dgm:t>
        <a:bodyPr/>
        <a:lstStyle/>
        <a:p>
          <a:endParaRPr lang="ru-RU"/>
        </a:p>
      </dgm:t>
    </dgm:pt>
    <dgm:pt modelId="{07C9B0F8-0D81-451F-8D45-D926C1ACAB61}" type="sibTrans" cxnId="{7DB2D250-DF4C-427C-8B5E-A85D946B9787}">
      <dgm:prSet/>
      <dgm:spPr/>
      <dgm:t>
        <a:bodyPr/>
        <a:lstStyle/>
        <a:p>
          <a:endParaRPr lang="ru-RU"/>
        </a:p>
      </dgm:t>
    </dgm:pt>
    <dgm:pt modelId="{6BDFAF30-8A17-4AEA-8D2C-E04315164E0A}">
      <dgm:prSet phldrT="[Текст]" custT="1"/>
      <dgm:spPr/>
      <dgm:t>
        <a:bodyPr/>
        <a:lstStyle/>
        <a:p>
          <a:r>
            <a:rPr lang="ru-RU" sz="2400" dirty="0" smtClean="0"/>
            <a:t>Существующие инновации, в </a:t>
          </a:r>
          <a:r>
            <a:rPr lang="ru-RU" sz="2400" dirty="0" err="1" smtClean="0"/>
            <a:t>т.ч</a:t>
          </a:r>
          <a:r>
            <a:rPr lang="ru-RU" sz="2400" dirty="0" smtClean="0"/>
            <a:t>. в торговле, как правило, работают на базе Интернета Вещей (</a:t>
          </a:r>
          <a:r>
            <a:rPr lang="ru-RU" sz="2400" dirty="0" err="1" smtClean="0"/>
            <a:t>IoT</a:t>
          </a:r>
          <a:r>
            <a:rPr lang="ru-RU" sz="2400" dirty="0" smtClean="0"/>
            <a:t>)</a:t>
          </a:r>
          <a:endParaRPr lang="ru-RU" sz="2400" dirty="0"/>
        </a:p>
      </dgm:t>
    </dgm:pt>
    <dgm:pt modelId="{5F84BED8-7AA3-46CD-98C4-17FC889BF27B}" type="parTrans" cxnId="{CF44EE0A-CC43-45C0-A25B-FA0939ED4D53}">
      <dgm:prSet/>
      <dgm:spPr/>
      <dgm:t>
        <a:bodyPr/>
        <a:lstStyle/>
        <a:p>
          <a:endParaRPr lang="ru-RU"/>
        </a:p>
      </dgm:t>
    </dgm:pt>
    <dgm:pt modelId="{5903383D-9487-4057-BE00-BF0EEEA99411}" type="sibTrans" cxnId="{CF44EE0A-CC43-45C0-A25B-FA0939ED4D53}">
      <dgm:prSet/>
      <dgm:spPr/>
      <dgm:t>
        <a:bodyPr/>
        <a:lstStyle/>
        <a:p>
          <a:endParaRPr lang="ru-RU"/>
        </a:p>
      </dgm:t>
    </dgm:pt>
    <dgm:pt modelId="{9DAA2FB4-3593-44A5-AC52-4DBBF36BCD53}">
      <dgm:prSet phldrT="[Текст]" custT="1"/>
      <dgm:spPr/>
      <dgm:t>
        <a:bodyPr/>
        <a:lstStyle/>
        <a:p>
          <a:r>
            <a:rPr lang="ru-RU" sz="2400" dirty="0" smtClean="0"/>
            <a:t>Сегодня, наиболее востребованной технологией является QR-кодирование</a:t>
          </a:r>
          <a:endParaRPr lang="ru-RU" sz="2400" dirty="0"/>
        </a:p>
      </dgm:t>
    </dgm:pt>
    <dgm:pt modelId="{C8DF6A8D-3589-42FA-9629-34277CCF7DCF}" type="parTrans" cxnId="{AA95C79F-E2A3-4884-BC41-EB957779C1DE}">
      <dgm:prSet/>
      <dgm:spPr/>
      <dgm:t>
        <a:bodyPr/>
        <a:lstStyle/>
        <a:p>
          <a:endParaRPr lang="ru-RU"/>
        </a:p>
      </dgm:t>
    </dgm:pt>
    <dgm:pt modelId="{8A387A87-9055-4BC1-9971-FB78C0B3D23B}" type="sibTrans" cxnId="{AA95C79F-E2A3-4884-BC41-EB957779C1DE}">
      <dgm:prSet/>
      <dgm:spPr/>
      <dgm:t>
        <a:bodyPr/>
        <a:lstStyle/>
        <a:p>
          <a:endParaRPr lang="ru-RU"/>
        </a:p>
      </dgm:t>
    </dgm:pt>
    <dgm:pt modelId="{D53FC83B-E921-495D-8D30-CBC512299D99}" type="pres">
      <dgm:prSet presAssocID="{6FEFECA3-F45F-4D49-8734-D0FEC26A1D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367720-7C47-4BC4-A916-38DA4AD90022}" type="pres">
      <dgm:prSet presAssocID="{D62F7349-545C-4080-AE1C-3EF450552D8B}" presName="parentLin" presStyleCnt="0"/>
      <dgm:spPr/>
    </dgm:pt>
    <dgm:pt modelId="{C703938B-0309-42B6-BF2A-E627E5631E8A}" type="pres">
      <dgm:prSet presAssocID="{D62F7349-545C-4080-AE1C-3EF450552D8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9348E45-87F1-4D44-9A9D-05066C1A4A39}" type="pres">
      <dgm:prSet presAssocID="{D62F7349-545C-4080-AE1C-3EF450552D8B}" presName="parentText" presStyleLbl="node1" presStyleIdx="0" presStyleCnt="4" custScaleX="1384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72F399-1C92-4C5C-99A0-0E9CAC9DA6E9}" type="pres">
      <dgm:prSet presAssocID="{D62F7349-545C-4080-AE1C-3EF450552D8B}" presName="negativeSpace" presStyleCnt="0"/>
      <dgm:spPr/>
    </dgm:pt>
    <dgm:pt modelId="{89A638C0-161F-40ED-8409-3A1B6845006F}" type="pres">
      <dgm:prSet presAssocID="{D62F7349-545C-4080-AE1C-3EF450552D8B}" presName="childText" presStyleLbl="conFgAcc1" presStyleIdx="0" presStyleCnt="4">
        <dgm:presLayoutVars>
          <dgm:bulletEnabled val="1"/>
        </dgm:presLayoutVars>
      </dgm:prSet>
      <dgm:spPr/>
    </dgm:pt>
    <dgm:pt modelId="{2757C31A-9BC5-41EC-A66F-829EA5A60940}" type="pres">
      <dgm:prSet presAssocID="{3FE4EC15-CCE4-49A6-A1DD-2A2341308D85}" presName="spaceBetweenRectangles" presStyleCnt="0"/>
      <dgm:spPr/>
    </dgm:pt>
    <dgm:pt modelId="{712D00B1-BAC3-4BE1-BB01-92B112D04754}" type="pres">
      <dgm:prSet presAssocID="{C1CC06F0-D6CA-4BD2-9BAF-7584A500F002}" presName="parentLin" presStyleCnt="0"/>
      <dgm:spPr/>
    </dgm:pt>
    <dgm:pt modelId="{4BA8060E-C2F3-433C-A108-A4FC696F6904}" type="pres">
      <dgm:prSet presAssocID="{C1CC06F0-D6CA-4BD2-9BAF-7584A500F00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46ECC6B-A55C-4E86-A52A-30577097AE11}" type="pres">
      <dgm:prSet presAssocID="{C1CC06F0-D6CA-4BD2-9BAF-7584A500F002}" presName="parentText" presStyleLbl="node1" presStyleIdx="1" presStyleCnt="4" custScaleX="137763" custScaleY="1280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79614-3047-4C46-919A-020C3A43B709}" type="pres">
      <dgm:prSet presAssocID="{C1CC06F0-D6CA-4BD2-9BAF-7584A500F002}" presName="negativeSpace" presStyleCnt="0"/>
      <dgm:spPr/>
    </dgm:pt>
    <dgm:pt modelId="{15110CD7-2725-4AA2-A77D-A4CC7679756F}" type="pres">
      <dgm:prSet presAssocID="{C1CC06F0-D6CA-4BD2-9BAF-7584A500F002}" presName="childText" presStyleLbl="conFgAcc1" presStyleIdx="1" presStyleCnt="4">
        <dgm:presLayoutVars>
          <dgm:bulletEnabled val="1"/>
        </dgm:presLayoutVars>
      </dgm:prSet>
      <dgm:spPr/>
    </dgm:pt>
    <dgm:pt modelId="{08769D06-D4F2-47DD-B9D8-E0CB44740116}" type="pres">
      <dgm:prSet presAssocID="{07C9B0F8-0D81-451F-8D45-D926C1ACAB61}" presName="spaceBetweenRectangles" presStyleCnt="0"/>
      <dgm:spPr/>
    </dgm:pt>
    <dgm:pt modelId="{6D3D939B-A01B-46E2-8731-71699A5316A3}" type="pres">
      <dgm:prSet presAssocID="{6BDFAF30-8A17-4AEA-8D2C-E04315164E0A}" presName="parentLin" presStyleCnt="0"/>
      <dgm:spPr/>
    </dgm:pt>
    <dgm:pt modelId="{929E15CF-8C4C-4CBE-84BD-6449710BE829}" type="pres">
      <dgm:prSet presAssocID="{6BDFAF30-8A17-4AEA-8D2C-E04315164E0A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0D30B1D7-0DE3-4AE6-9D5C-B74B2EB2CDC2}" type="pres">
      <dgm:prSet presAssocID="{6BDFAF30-8A17-4AEA-8D2C-E04315164E0A}" presName="parentText" presStyleLbl="node1" presStyleIdx="2" presStyleCnt="4" custScaleX="136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1D325-D583-43C6-A406-D236DCBF87A0}" type="pres">
      <dgm:prSet presAssocID="{6BDFAF30-8A17-4AEA-8D2C-E04315164E0A}" presName="negativeSpace" presStyleCnt="0"/>
      <dgm:spPr/>
    </dgm:pt>
    <dgm:pt modelId="{8005E1DF-A7E6-48F5-A91D-1C51497459B5}" type="pres">
      <dgm:prSet presAssocID="{6BDFAF30-8A17-4AEA-8D2C-E04315164E0A}" presName="childText" presStyleLbl="conFgAcc1" presStyleIdx="2" presStyleCnt="4">
        <dgm:presLayoutVars>
          <dgm:bulletEnabled val="1"/>
        </dgm:presLayoutVars>
      </dgm:prSet>
      <dgm:spPr/>
    </dgm:pt>
    <dgm:pt modelId="{B6DAC730-C172-42AB-9F66-6F24616B4060}" type="pres">
      <dgm:prSet presAssocID="{5903383D-9487-4057-BE00-BF0EEEA99411}" presName="spaceBetweenRectangles" presStyleCnt="0"/>
      <dgm:spPr/>
    </dgm:pt>
    <dgm:pt modelId="{67053825-24B3-4F76-985F-02F34E47C992}" type="pres">
      <dgm:prSet presAssocID="{9DAA2FB4-3593-44A5-AC52-4DBBF36BCD53}" presName="parentLin" presStyleCnt="0"/>
      <dgm:spPr/>
    </dgm:pt>
    <dgm:pt modelId="{A5CD245D-6655-4030-84D6-BF3E4FBB294C}" type="pres">
      <dgm:prSet presAssocID="{9DAA2FB4-3593-44A5-AC52-4DBBF36BCD5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FF1283E-4C4C-4CA6-88AE-D969119F6392}" type="pres">
      <dgm:prSet presAssocID="{9DAA2FB4-3593-44A5-AC52-4DBBF36BCD53}" presName="parentText" presStyleLbl="node1" presStyleIdx="3" presStyleCnt="4" custScaleX="1345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D6937-915B-4359-98EF-C5C0AB601CC6}" type="pres">
      <dgm:prSet presAssocID="{9DAA2FB4-3593-44A5-AC52-4DBBF36BCD53}" presName="negativeSpace" presStyleCnt="0"/>
      <dgm:spPr/>
    </dgm:pt>
    <dgm:pt modelId="{CD6366CA-27C4-48FB-A3A1-A8599A54B3F3}" type="pres">
      <dgm:prSet presAssocID="{9DAA2FB4-3593-44A5-AC52-4DBBF36BCD5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6147FD6-0900-4D92-A152-421D6549E351}" type="presOf" srcId="{D62F7349-545C-4080-AE1C-3EF450552D8B}" destId="{C703938B-0309-42B6-BF2A-E627E5631E8A}" srcOrd="0" destOrd="0" presId="urn:microsoft.com/office/officeart/2005/8/layout/list1"/>
    <dgm:cxn modelId="{F56BDD6D-B9FB-4EB1-B011-6C317ECB3320}" type="presOf" srcId="{6BDFAF30-8A17-4AEA-8D2C-E04315164E0A}" destId="{0D30B1D7-0DE3-4AE6-9D5C-B74B2EB2CDC2}" srcOrd="1" destOrd="0" presId="urn:microsoft.com/office/officeart/2005/8/layout/list1"/>
    <dgm:cxn modelId="{23C552F8-08E7-47F5-A0AF-51845E952AB8}" type="presOf" srcId="{9DAA2FB4-3593-44A5-AC52-4DBBF36BCD53}" destId="{A5CD245D-6655-4030-84D6-BF3E4FBB294C}" srcOrd="0" destOrd="0" presId="urn:microsoft.com/office/officeart/2005/8/layout/list1"/>
    <dgm:cxn modelId="{B24B177A-7E62-4BB6-9FE7-8A6D200329E3}" type="presOf" srcId="{9DAA2FB4-3593-44A5-AC52-4DBBF36BCD53}" destId="{8FF1283E-4C4C-4CA6-88AE-D969119F6392}" srcOrd="1" destOrd="0" presId="urn:microsoft.com/office/officeart/2005/8/layout/list1"/>
    <dgm:cxn modelId="{3D6B0114-D4FA-4B14-9EC9-CD6F39732CF3}" type="presOf" srcId="{C1CC06F0-D6CA-4BD2-9BAF-7584A500F002}" destId="{4BA8060E-C2F3-433C-A108-A4FC696F6904}" srcOrd="0" destOrd="0" presId="urn:microsoft.com/office/officeart/2005/8/layout/list1"/>
    <dgm:cxn modelId="{CF44EE0A-CC43-45C0-A25B-FA0939ED4D53}" srcId="{6FEFECA3-F45F-4D49-8734-D0FEC26A1DA4}" destId="{6BDFAF30-8A17-4AEA-8D2C-E04315164E0A}" srcOrd="2" destOrd="0" parTransId="{5F84BED8-7AA3-46CD-98C4-17FC889BF27B}" sibTransId="{5903383D-9487-4057-BE00-BF0EEEA99411}"/>
    <dgm:cxn modelId="{2C384E39-05B9-4FE9-8B56-D6F1A9A32EF6}" type="presOf" srcId="{D62F7349-545C-4080-AE1C-3EF450552D8B}" destId="{D9348E45-87F1-4D44-9A9D-05066C1A4A39}" srcOrd="1" destOrd="0" presId="urn:microsoft.com/office/officeart/2005/8/layout/list1"/>
    <dgm:cxn modelId="{63B9DE1D-56C4-4E2C-BE15-9A2011F6686B}" srcId="{6FEFECA3-F45F-4D49-8734-D0FEC26A1DA4}" destId="{D62F7349-545C-4080-AE1C-3EF450552D8B}" srcOrd="0" destOrd="0" parTransId="{C19F9300-3C5C-4AA8-ABCD-BA4ADC35A6E2}" sibTransId="{3FE4EC15-CCE4-49A6-A1DD-2A2341308D85}"/>
    <dgm:cxn modelId="{7C32CF8F-ED96-48FD-9E7B-9238994D619C}" type="presOf" srcId="{6BDFAF30-8A17-4AEA-8D2C-E04315164E0A}" destId="{929E15CF-8C4C-4CBE-84BD-6449710BE829}" srcOrd="0" destOrd="0" presId="urn:microsoft.com/office/officeart/2005/8/layout/list1"/>
    <dgm:cxn modelId="{AA95C79F-E2A3-4884-BC41-EB957779C1DE}" srcId="{6FEFECA3-F45F-4D49-8734-D0FEC26A1DA4}" destId="{9DAA2FB4-3593-44A5-AC52-4DBBF36BCD53}" srcOrd="3" destOrd="0" parTransId="{C8DF6A8D-3589-42FA-9629-34277CCF7DCF}" sibTransId="{8A387A87-9055-4BC1-9971-FB78C0B3D23B}"/>
    <dgm:cxn modelId="{7DB2D250-DF4C-427C-8B5E-A85D946B9787}" srcId="{6FEFECA3-F45F-4D49-8734-D0FEC26A1DA4}" destId="{C1CC06F0-D6CA-4BD2-9BAF-7584A500F002}" srcOrd="1" destOrd="0" parTransId="{C701B8D8-0CF8-4839-A2DD-2EDF90E0D77D}" sibTransId="{07C9B0F8-0D81-451F-8D45-D926C1ACAB61}"/>
    <dgm:cxn modelId="{05B4D513-DC37-4C4A-8689-F7804C566CB7}" type="presOf" srcId="{6FEFECA3-F45F-4D49-8734-D0FEC26A1DA4}" destId="{D53FC83B-E921-495D-8D30-CBC512299D99}" srcOrd="0" destOrd="0" presId="urn:microsoft.com/office/officeart/2005/8/layout/list1"/>
    <dgm:cxn modelId="{65465475-C228-4B8D-BAFD-D5085AF60735}" type="presOf" srcId="{C1CC06F0-D6CA-4BD2-9BAF-7584A500F002}" destId="{C46ECC6B-A55C-4E86-A52A-30577097AE11}" srcOrd="1" destOrd="0" presId="urn:microsoft.com/office/officeart/2005/8/layout/list1"/>
    <dgm:cxn modelId="{F256EA52-6A77-40C8-B559-27186B3C53AF}" type="presParOf" srcId="{D53FC83B-E921-495D-8D30-CBC512299D99}" destId="{90367720-7C47-4BC4-A916-38DA4AD90022}" srcOrd="0" destOrd="0" presId="urn:microsoft.com/office/officeart/2005/8/layout/list1"/>
    <dgm:cxn modelId="{EAE69678-3030-427B-9AC0-37E14DA27C36}" type="presParOf" srcId="{90367720-7C47-4BC4-A916-38DA4AD90022}" destId="{C703938B-0309-42B6-BF2A-E627E5631E8A}" srcOrd="0" destOrd="0" presId="urn:microsoft.com/office/officeart/2005/8/layout/list1"/>
    <dgm:cxn modelId="{30A278C0-C83C-43E7-86EB-D7D29ED9AB7F}" type="presParOf" srcId="{90367720-7C47-4BC4-A916-38DA4AD90022}" destId="{D9348E45-87F1-4D44-9A9D-05066C1A4A39}" srcOrd="1" destOrd="0" presId="urn:microsoft.com/office/officeart/2005/8/layout/list1"/>
    <dgm:cxn modelId="{5DC5FA5C-3B19-4FB7-909A-7A5122373D0C}" type="presParOf" srcId="{D53FC83B-E921-495D-8D30-CBC512299D99}" destId="{D872F399-1C92-4C5C-99A0-0E9CAC9DA6E9}" srcOrd="1" destOrd="0" presId="urn:microsoft.com/office/officeart/2005/8/layout/list1"/>
    <dgm:cxn modelId="{314EE3B6-4507-4103-9DAB-EFD01A4B88C2}" type="presParOf" srcId="{D53FC83B-E921-495D-8D30-CBC512299D99}" destId="{89A638C0-161F-40ED-8409-3A1B6845006F}" srcOrd="2" destOrd="0" presId="urn:microsoft.com/office/officeart/2005/8/layout/list1"/>
    <dgm:cxn modelId="{75AECA11-F341-40A7-BB91-1ACF0DE726BD}" type="presParOf" srcId="{D53FC83B-E921-495D-8D30-CBC512299D99}" destId="{2757C31A-9BC5-41EC-A66F-829EA5A60940}" srcOrd="3" destOrd="0" presId="urn:microsoft.com/office/officeart/2005/8/layout/list1"/>
    <dgm:cxn modelId="{AD74955D-927B-43AE-80A2-770E9618EFC0}" type="presParOf" srcId="{D53FC83B-E921-495D-8D30-CBC512299D99}" destId="{712D00B1-BAC3-4BE1-BB01-92B112D04754}" srcOrd="4" destOrd="0" presId="urn:microsoft.com/office/officeart/2005/8/layout/list1"/>
    <dgm:cxn modelId="{7BADBC79-47BD-4262-B073-874E9AB6D608}" type="presParOf" srcId="{712D00B1-BAC3-4BE1-BB01-92B112D04754}" destId="{4BA8060E-C2F3-433C-A108-A4FC696F6904}" srcOrd="0" destOrd="0" presId="urn:microsoft.com/office/officeart/2005/8/layout/list1"/>
    <dgm:cxn modelId="{029A519A-4BF7-47B4-8ABA-9ADEE68BA247}" type="presParOf" srcId="{712D00B1-BAC3-4BE1-BB01-92B112D04754}" destId="{C46ECC6B-A55C-4E86-A52A-30577097AE11}" srcOrd="1" destOrd="0" presId="urn:microsoft.com/office/officeart/2005/8/layout/list1"/>
    <dgm:cxn modelId="{BAD8749A-427B-4AEE-8776-58F65C030B3F}" type="presParOf" srcId="{D53FC83B-E921-495D-8D30-CBC512299D99}" destId="{9A179614-3047-4C46-919A-020C3A43B709}" srcOrd="5" destOrd="0" presId="urn:microsoft.com/office/officeart/2005/8/layout/list1"/>
    <dgm:cxn modelId="{A54D98A1-A50E-4D13-BFA8-7AB33C6297C8}" type="presParOf" srcId="{D53FC83B-E921-495D-8D30-CBC512299D99}" destId="{15110CD7-2725-4AA2-A77D-A4CC7679756F}" srcOrd="6" destOrd="0" presId="urn:microsoft.com/office/officeart/2005/8/layout/list1"/>
    <dgm:cxn modelId="{DA7D9958-B89D-4B70-88C0-EF58A8174428}" type="presParOf" srcId="{D53FC83B-E921-495D-8D30-CBC512299D99}" destId="{08769D06-D4F2-47DD-B9D8-E0CB44740116}" srcOrd="7" destOrd="0" presId="urn:microsoft.com/office/officeart/2005/8/layout/list1"/>
    <dgm:cxn modelId="{2DA23DB5-BEFB-4C72-9445-26DE13602272}" type="presParOf" srcId="{D53FC83B-E921-495D-8D30-CBC512299D99}" destId="{6D3D939B-A01B-46E2-8731-71699A5316A3}" srcOrd="8" destOrd="0" presId="urn:microsoft.com/office/officeart/2005/8/layout/list1"/>
    <dgm:cxn modelId="{508C13B2-6CB1-4E2A-B188-B09C5B6631B1}" type="presParOf" srcId="{6D3D939B-A01B-46E2-8731-71699A5316A3}" destId="{929E15CF-8C4C-4CBE-84BD-6449710BE829}" srcOrd="0" destOrd="0" presId="urn:microsoft.com/office/officeart/2005/8/layout/list1"/>
    <dgm:cxn modelId="{14A93DB6-0978-4C9D-A49F-44A86F46DC18}" type="presParOf" srcId="{6D3D939B-A01B-46E2-8731-71699A5316A3}" destId="{0D30B1D7-0DE3-4AE6-9D5C-B74B2EB2CDC2}" srcOrd="1" destOrd="0" presId="urn:microsoft.com/office/officeart/2005/8/layout/list1"/>
    <dgm:cxn modelId="{1605D534-2F89-48A3-AB11-0FBB0E3BFDB8}" type="presParOf" srcId="{D53FC83B-E921-495D-8D30-CBC512299D99}" destId="{A471D325-D583-43C6-A406-D236DCBF87A0}" srcOrd="9" destOrd="0" presId="urn:microsoft.com/office/officeart/2005/8/layout/list1"/>
    <dgm:cxn modelId="{D4394D1E-43A1-41D6-BB23-41A11560B61A}" type="presParOf" srcId="{D53FC83B-E921-495D-8D30-CBC512299D99}" destId="{8005E1DF-A7E6-48F5-A91D-1C51497459B5}" srcOrd="10" destOrd="0" presId="urn:microsoft.com/office/officeart/2005/8/layout/list1"/>
    <dgm:cxn modelId="{D53E0904-C6B6-4E86-9E9E-06D439CEDA97}" type="presParOf" srcId="{D53FC83B-E921-495D-8D30-CBC512299D99}" destId="{B6DAC730-C172-42AB-9F66-6F24616B4060}" srcOrd="11" destOrd="0" presId="urn:microsoft.com/office/officeart/2005/8/layout/list1"/>
    <dgm:cxn modelId="{13A9CCC5-0EE0-4287-B38B-85C3EB52864F}" type="presParOf" srcId="{D53FC83B-E921-495D-8D30-CBC512299D99}" destId="{67053825-24B3-4F76-985F-02F34E47C992}" srcOrd="12" destOrd="0" presId="urn:microsoft.com/office/officeart/2005/8/layout/list1"/>
    <dgm:cxn modelId="{0F45F0C4-EBCF-4673-99D9-5E34B4A0AA49}" type="presParOf" srcId="{67053825-24B3-4F76-985F-02F34E47C992}" destId="{A5CD245D-6655-4030-84D6-BF3E4FBB294C}" srcOrd="0" destOrd="0" presId="urn:microsoft.com/office/officeart/2005/8/layout/list1"/>
    <dgm:cxn modelId="{1072D9C6-28F8-4BBD-A5FB-CA42123CA011}" type="presParOf" srcId="{67053825-24B3-4F76-985F-02F34E47C992}" destId="{8FF1283E-4C4C-4CA6-88AE-D969119F6392}" srcOrd="1" destOrd="0" presId="urn:microsoft.com/office/officeart/2005/8/layout/list1"/>
    <dgm:cxn modelId="{0BFB3624-A957-47C2-B15A-F2628C3AC16E}" type="presParOf" srcId="{D53FC83B-E921-495D-8D30-CBC512299D99}" destId="{E80D6937-915B-4359-98EF-C5C0AB601CC6}" srcOrd="13" destOrd="0" presId="urn:microsoft.com/office/officeart/2005/8/layout/list1"/>
    <dgm:cxn modelId="{362927A0-4621-4794-89B9-AD9250B357F7}" type="presParOf" srcId="{D53FC83B-E921-495D-8D30-CBC512299D99}" destId="{CD6366CA-27C4-48FB-A3A1-A8599A54B3F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79F679-9C23-4350-B03B-517E12CB4D07}" type="doc">
      <dgm:prSet loTypeId="urn:microsoft.com/office/officeart/2009/3/layout/IncreasingArrowsProcess" loCatId="process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C09802CA-895D-4D1A-8C16-12CB10F5ABE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2">
                  <a:lumMod val="25000"/>
                </a:schemeClr>
              </a:solidFill>
            </a:rPr>
            <a:t>Во-первых:</a:t>
          </a:r>
          <a:endParaRPr lang="ru-RU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4677A077-1F9E-49BB-AB09-7336EF10AC61}" type="parTrans" cxnId="{8ACD0811-F937-4D8D-8249-6CBAAA9B5118}">
      <dgm:prSet/>
      <dgm:spPr/>
      <dgm:t>
        <a:bodyPr/>
        <a:lstStyle/>
        <a:p>
          <a:endParaRPr lang="ru-RU"/>
        </a:p>
      </dgm:t>
    </dgm:pt>
    <dgm:pt modelId="{AC9B17E4-3328-439E-9A7D-4681E173144E}" type="sibTrans" cxnId="{8ACD0811-F937-4D8D-8249-6CBAAA9B5118}">
      <dgm:prSet/>
      <dgm:spPr/>
      <dgm:t>
        <a:bodyPr/>
        <a:lstStyle/>
        <a:p>
          <a:endParaRPr lang="ru-RU"/>
        </a:p>
      </dgm:t>
    </dgm:pt>
    <dgm:pt modelId="{762638AF-FA19-4430-A976-A0C0982C6D3D}">
      <dgm:prSet phldrT="[Текст]" custT="1"/>
      <dgm:spPr/>
      <dgm:t>
        <a:bodyPr/>
        <a:lstStyle/>
        <a:p>
          <a:r>
            <a:rPr lang="ru-RU" sz="2200" dirty="0" smtClean="0"/>
            <a:t>Оплата может осуществляться при помощи смартфонов</a:t>
          </a:r>
          <a:endParaRPr lang="ru-RU" sz="2200" dirty="0"/>
        </a:p>
      </dgm:t>
    </dgm:pt>
    <dgm:pt modelId="{CA1427BE-9AAC-44A0-84D7-9DB0B619EF6E}" type="parTrans" cxnId="{47DE454A-03D6-4438-8D09-F39143CB61CD}">
      <dgm:prSet/>
      <dgm:spPr/>
      <dgm:t>
        <a:bodyPr/>
        <a:lstStyle/>
        <a:p>
          <a:endParaRPr lang="ru-RU"/>
        </a:p>
      </dgm:t>
    </dgm:pt>
    <dgm:pt modelId="{E77B256D-CCC3-46F2-A10A-DBB3031E50AB}" type="sibTrans" cxnId="{47DE454A-03D6-4438-8D09-F39143CB61CD}">
      <dgm:prSet/>
      <dgm:spPr/>
      <dgm:t>
        <a:bodyPr/>
        <a:lstStyle/>
        <a:p>
          <a:endParaRPr lang="ru-RU"/>
        </a:p>
      </dgm:t>
    </dgm:pt>
    <dgm:pt modelId="{47FB63D6-3557-463D-890B-07201CAD690A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2">
                  <a:lumMod val="25000"/>
                </a:schemeClr>
              </a:solidFill>
            </a:rPr>
            <a:t>Во-вторых:</a:t>
          </a:r>
          <a:endParaRPr lang="ru-RU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3700A71-7A9C-48AE-AD29-B0FDEABD7B8D}" type="parTrans" cxnId="{1E8ED91A-56FA-4DD2-932D-D023CFA9EC71}">
      <dgm:prSet/>
      <dgm:spPr/>
      <dgm:t>
        <a:bodyPr/>
        <a:lstStyle/>
        <a:p>
          <a:endParaRPr lang="ru-RU"/>
        </a:p>
      </dgm:t>
    </dgm:pt>
    <dgm:pt modelId="{6FF8931F-5FBA-439F-847B-A1E8DE4D3FAE}" type="sibTrans" cxnId="{1E8ED91A-56FA-4DD2-932D-D023CFA9EC71}">
      <dgm:prSet/>
      <dgm:spPr/>
      <dgm:t>
        <a:bodyPr/>
        <a:lstStyle/>
        <a:p>
          <a:endParaRPr lang="ru-RU"/>
        </a:p>
      </dgm:t>
    </dgm:pt>
    <dgm:pt modelId="{985B77C7-89B7-4169-ADB4-BE7FC2DC4F84}">
      <dgm:prSet phldrT="[Текст]" custT="1"/>
      <dgm:spPr/>
      <dgm:t>
        <a:bodyPr/>
        <a:lstStyle/>
        <a:p>
          <a:r>
            <a:rPr lang="ru-RU" sz="2200" dirty="0" smtClean="0"/>
            <a:t>Распознавание закодированной информации в течение нескольких секунд</a:t>
          </a:r>
          <a:endParaRPr lang="ru-RU" sz="2200" dirty="0"/>
        </a:p>
      </dgm:t>
    </dgm:pt>
    <dgm:pt modelId="{DDAC660D-63ED-40F3-84ED-7607FD0368B3}" type="parTrans" cxnId="{383CD26B-9DC4-4CDF-B49B-F92CAF2C54A9}">
      <dgm:prSet/>
      <dgm:spPr/>
      <dgm:t>
        <a:bodyPr/>
        <a:lstStyle/>
        <a:p>
          <a:endParaRPr lang="ru-RU"/>
        </a:p>
      </dgm:t>
    </dgm:pt>
    <dgm:pt modelId="{9608272F-748D-425E-865D-82252AEC50F3}" type="sibTrans" cxnId="{383CD26B-9DC4-4CDF-B49B-F92CAF2C54A9}">
      <dgm:prSet/>
      <dgm:spPr/>
      <dgm:t>
        <a:bodyPr/>
        <a:lstStyle/>
        <a:p>
          <a:endParaRPr lang="ru-RU"/>
        </a:p>
      </dgm:t>
    </dgm:pt>
    <dgm:pt modelId="{83336652-FC4F-4091-B7E6-9AD67EF9F1AC}">
      <dgm:prSet phldrT="[Текст]" custT="1"/>
      <dgm:spPr/>
      <dgm:t>
        <a:bodyPr/>
        <a:lstStyle/>
        <a:p>
          <a:r>
            <a:rPr lang="ru-RU" sz="2200" dirty="0" smtClean="0"/>
            <a:t>Не требуется наличие банковской карты</a:t>
          </a:r>
          <a:endParaRPr lang="ru-RU" sz="2200" dirty="0"/>
        </a:p>
      </dgm:t>
    </dgm:pt>
    <dgm:pt modelId="{9ECDC49D-12FE-47A0-B906-154DE9D4DFA4}" type="sibTrans" cxnId="{AD086750-9631-45E4-9B4F-3CC1614A1D90}">
      <dgm:prSet/>
      <dgm:spPr/>
      <dgm:t>
        <a:bodyPr/>
        <a:lstStyle/>
        <a:p>
          <a:endParaRPr lang="ru-RU"/>
        </a:p>
      </dgm:t>
    </dgm:pt>
    <dgm:pt modelId="{2795E031-E454-4EC4-85F0-673DCB04B237}" type="parTrans" cxnId="{AD086750-9631-45E4-9B4F-3CC1614A1D90}">
      <dgm:prSet/>
      <dgm:spPr/>
      <dgm:t>
        <a:bodyPr/>
        <a:lstStyle/>
        <a:p>
          <a:endParaRPr lang="ru-RU"/>
        </a:p>
      </dgm:t>
    </dgm:pt>
    <dgm:pt modelId="{22CAB397-AFE6-40E2-82CC-B09A1BBA386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2">
                  <a:lumMod val="25000"/>
                </a:schemeClr>
              </a:solidFill>
            </a:rPr>
            <a:t>В-третьих:</a:t>
          </a:r>
          <a:endParaRPr lang="ru-RU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94CBB12E-8106-4AF7-AC93-A4FB93CA76A2}" type="sibTrans" cxnId="{DA01225E-51B6-475B-9B91-437F0501F569}">
      <dgm:prSet/>
      <dgm:spPr/>
      <dgm:t>
        <a:bodyPr/>
        <a:lstStyle/>
        <a:p>
          <a:endParaRPr lang="ru-RU"/>
        </a:p>
      </dgm:t>
    </dgm:pt>
    <dgm:pt modelId="{E6379581-F144-4DD8-87AC-2F5535EEA495}" type="parTrans" cxnId="{DA01225E-51B6-475B-9B91-437F0501F569}">
      <dgm:prSet/>
      <dgm:spPr/>
      <dgm:t>
        <a:bodyPr/>
        <a:lstStyle/>
        <a:p>
          <a:endParaRPr lang="ru-RU"/>
        </a:p>
      </dgm:t>
    </dgm:pt>
    <dgm:pt modelId="{92AC62F8-F3A6-4770-83D4-077643723527}">
      <dgm:prSet phldrT="[Текст]" custT="1"/>
      <dgm:spPr/>
      <dgm:t>
        <a:bodyPr/>
        <a:lstStyle/>
        <a:p>
          <a:r>
            <a:rPr lang="ru-RU" sz="2200" dirty="0" smtClean="0"/>
            <a:t>Используется система быстрых платежей </a:t>
          </a:r>
          <a:endParaRPr lang="ru-RU" sz="2200" dirty="0"/>
        </a:p>
      </dgm:t>
    </dgm:pt>
    <dgm:pt modelId="{6FE41916-5866-471B-8DE1-B83C705234F2}" type="parTrans" cxnId="{DFC5160B-4E37-44CD-B84A-5BAAECA522DD}">
      <dgm:prSet/>
      <dgm:spPr/>
      <dgm:t>
        <a:bodyPr/>
        <a:lstStyle/>
        <a:p>
          <a:endParaRPr lang="ru-RU"/>
        </a:p>
      </dgm:t>
    </dgm:pt>
    <dgm:pt modelId="{148DE2DF-AD88-479D-B174-E36CE08C55C6}" type="sibTrans" cxnId="{DFC5160B-4E37-44CD-B84A-5BAAECA522DD}">
      <dgm:prSet/>
      <dgm:spPr/>
      <dgm:t>
        <a:bodyPr/>
        <a:lstStyle/>
        <a:p>
          <a:endParaRPr lang="ru-RU"/>
        </a:p>
      </dgm:t>
    </dgm:pt>
    <dgm:pt modelId="{7F0BBCCA-F134-438D-A5F7-628EAE58598C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bg2">
                  <a:lumMod val="25000"/>
                </a:schemeClr>
              </a:solidFill>
            </a:rPr>
            <a:t>В-четвертых</a:t>
          </a:r>
          <a:r>
            <a:rPr lang="ru-RU" sz="2400" b="1" dirty="0" smtClean="0"/>
            <a:t>:</a:t>
          </a:r>
          <a:endParaRPr lang="ru-RU" sz="2400" b="1" dirty="0"/>
        </a:p>
      </dgm:t>
    </dgm:pt>
    <dgm:pt modelId="{0E748D24-3A79-43F0-8F14-1AA1A336D32D}" type="parTrans" cxnId="{2942CAC1-705C-4C0D-B368-22523E682813}">
      <dgm:prSet/>
      <dgm:spPr/>
      <dgm:t>
        <a:bodyPr/>
        <a:lstStyle/>
        <a:p>
          <a:endParaRPr lang="ru-RU"/>
        </a:p>
      </dgm:t>
    </dgm:pt>
    <dgm:pt modelId="{8C9EEB38-173C-45E8-9D53-4336F4B21CAF}" type="sibTrans" cxnId="{2942CAC1-705C-4C0D-B368-22523E682813}">
      <dgm:prSet/>
      <dgm:spPr/>
      <dgm:t>
        <a:bodyPr/>
        <a:lstStyle/>
        <a:p>
          <a:endParaRPr lang="ru-RU"/>
        </a:p>
      </dgm:t>
    </dgm:pt>
    <dgm:pt modelId="{CDD32BC9-66BA-4055-A0B7-49A715F14C73}" type="pres">
      <dgm:prSet presAssocID="{7C79F679-9C23-4350-B03B-517E12CB4D07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095536-4FCC-4B26-8596-65C1261615DF}" type="pres">
      <dgm:prSet presAssocID="{C09802CA-895D-4D1A-8C16-12CB10F5ABEF}" presName="parentText1" presStyleLbl="node1" presStyleIdx="0" presStyleCnt="4" custLinFactNeighborY="-1841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505FD-C5F8-4CFA-876B-44ACDE1E026A}" type="pres">
      <dgm:prSet presAssocID="{C09802CA-895D-4D1A-8C16-12CB10F5ABEF}" presName="childText1" presStyleLbl="solidAlignAcc1" presStyleIdx="0" presStyleCnt="4" custScaleX="104524" custScaleY="90587" custLinFactNeighborX="625" custLinFactNeighborY="-7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F659B3-0269-46D3-A99A-A4BD725ECF3F}" type="pres">
      <dgm:prSet presAssocID="{47FB63D6-3557-463D-890B-07201CAD690A}" presName="parentText2" presStyleLbl="node1" presStyleIdx="1" presStyleCnt="4" custLinFactNeighborX="-68" custLinFactNeighborY="-776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A071AD-62BD-44ED-9464-CBA29E97FF7D}" type="pres">
      <dgm:prSet presAssocID="{47FB63D6-3557-463D-890B-07201CAD690A}" presName="childText2" presStyleLbl="solidAlignAcc1" presStyleIdx="1" presStyleCnt="4" custScaleX="114783" custScaleY="100158" custLinFactNeighborX="7422" custLinFactNeighborY="-9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A2DD6-107C-4AB3-9359-0DF3F4B07513}" type="pres">
      <dgm:prSet presAssocID="{22CAB397-AFE6-40E2-82CC-B09A1BBA3863}" presName="parentText3" presStyleLbl="node1" presStyleIdx="2" presStyleCnt="4" custScaleX="93678" custLinFactNeighborY="-1746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3F668-2BA7-4034-925E-11A3D44E2DC0}" type="pres">
      <dgm:prSet presAssocID="{22CAB397-AFE6-40E2-82CC-B09A1BBA3863}" presName="childText3" presStyleLbl="solidAlignAcc1" presStyleIdx="2" presStyleCnt="4" custScaleX="92909" custScaleY="107288" custLinFactNeighborX="7422" custLinFactNeighborY="-29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77BA3-E112-4CFE-B05B-C90A416EC5A4}" type="pres">
      <dgm:prSet presAssocID="{7F0BBCCA-F134-438D-A5F7-628EAE58598C}" presName="parentText4" presStyleLbl="node1" presStyleIdx="3" presStyleCnt="4" custScaleX="94443" custLinFactNeighborY="-2728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068B1-4256-40ED-A093-A735B7910F3B}" type="pres">
      <dgm:prSet presAssocID="{7F0BBCCA-F134-438D-A5F7-628EAE58598C}" presName="childText4" presStyleLbl="solidAlignAcc1" presStyleIdx="3" presStyleCnt="4" custScaleX="97758" custLinFactNeighborX="1443" custLinFactNeighborY="-1237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66D804-7A3C-4DCE-90AA-41BEF7272C87}" type="presOf" srcId="{C09802CA-895D-4D1A-8C16-12CB10F5ABEF}" destId="{51095536-4FCC-4B26-8596-65C1261615DF}" srcOrd="0" destOrd="0" presId="urn:microsoft.com/office/officeart/2009/3/layout/IncreasingArrowsProcess"/>
    <dgm:cxn modelId="{DA01225E-51B6-475B-9B91-437F0501F569}" srcId="{7C79F679-9C23-4350-B03B-517E12CB4D07}" destId="{22CAB397-AFE6-40E2-82CC-B09A1BBA3863}" srcOrd="2" destOrd="0" parTransId="{E6379581-F144-4DD8-87AC-2F5535EEA495}" sibTransId="{94CBB12E-8106-4AF7-AC93-A4FB93CA76A2}"/>
    <dgm:cxn modelId="{1E8ED91A-56FA-4DD2-932D-D023CFA9EC71}" srcId="{7C79F679-9C23-4350-B03B-517E12CB4D07}" destId="{47FB63D6-3557-463D-890B-07201CAD690A}" srcOrd="1" destOrd="0" parTransId="{93700A71-7A9C-48AE-AD29-B0FDEABD7B8D}" sibTransId="{6FF8931F-5FBA-439F-847B-A1E8DE4D3FAE}"/>
    <dgm:cxn modelId="{8ACD0811-F937-4D8D-8249-6CBAAA9B5118}" srcId="{7C79F679-9C23-4350-B03B-517E12CB4D07}" destId="{C09802CA-895D-4D1A-8C16-12CB10F5ABEF}" srcOrd="0" destOrd="0" parTransId="{4677A077-1F9E-49BB-AB09-7336EF10AC61}" sibTransId="{AC9B17E4-3328-439E-9A7D-4681E173144E}"/>
    <dgm:cxn modelId="{B5B709BD-2416-499E-A06C-78ECF1032909}" type="presOf" srcId="{47FB63D6-3557-463D-890B-07201CAD690A}" destId="{47F659B3-0269-46D3-A99A-A4BD725ECF3F}" srcOrd="0" destOrd="0" presId="urn:microsoft.com/office/officeart/2009/3/layout/IncreasingArrowsProcess"/>
    <dgm:cxn modelId="{AA80F72D-9F3B-4067-9B1C-0876A49DC156}" type="presOf" srcId="{83336652-FC4F-4091-B7E6-9AD67EF9F1AC}" destId="{4BC3F668-2BA7-4034-925E-11A3D44E2DC0}" srcOrd="0" destOrd="0" presId="urn:microsoft.com/office/officeart/2009/3/layout/IncreasingArrowsProcess"/>
    <dgm:cxn modelId="{DFC5160B-4E37-44CD-B84A-5BAAECA522DD}" srcId="{7F0BBCCA-F134-438D-A5F7-628EAE58598C}" destId="{92AC62F8-F3A6-4770-83D4-077643723527}" srcOrd="0" destOrd="0" parTransId="{6FE41916-5866-471B-8DE1-B83C705234F2}" sibTransId="{148DE2DF-AD88-479D-B174-E36CE08C55C6}"/>
    <dgm:cxn modelId="{2942CAC1-705C-4C0D-B368-22523E682813}" srcId="{7C79F679-9C23-4350-B03B-517E12CB4D07}" destId="{7F0BBCCA-F134-438D-A5F7-628EAE58598C}" srcOrd="3" destOrd="0" parTransId="{0E748D24-3A79-43F0-8F14-1AA1A336D32D}" sibTransId="{8C9EEB38-173C-45E8-9D53-4336F4B21CAF}"/>
    <dgm:cxn modelId="{7BDADAD6-ECEE-4FED-96E9-9C5B973FB6C7}" type="presOf" srcId="{7F0BBCCA-F134-438D-A5F7-628EAE58598C}" destId="{38277BA3-E112-4CFE-B05B-C90A416EC5A4}" srcOrd="0" destOrd="0" presId="urn:microsoft.com/office/officeart/2009/3/layout/IncreasingArrowsProcess"/>
    <dgm:cxn modelId="{47DE454A-03D6-4438-8D09-F39143CB61CD}" srcId="{C09802CA-895D-4D1A-8C16-12CB10F5ABEF}" destId="{762638AF-FA19-4430-A976-A0C0982C6D3D}" srcOrd="0" destOrd="0" parTransId="{CA1427BE-9AAC-44A0-84D7-9DB0B619EF6E}" sibTransId="{E77B256D-CCC3-46F2-A10A-DBB3031E50AB}"/>
    <dgm:cxn modelId="{8D5B1444-F884-4384-AABB-E843F3FDBD27}" type="presOf" srcId="{22CAB397-AFE6-40E2-82CC-B09A1BBA3863}" destId="{BB9A2DD6-107C-4AB3-9359-0DF3F4B07513}" srcOrd="0" destOrd="0" presId="urn:microsoft.com/office/officeart/2009/3/layout/IncreasingArrowsProcess"/>
    <dgm:cxn modelId="{287CE99A-DB90-4651-8FBF-D6BAE32316DA}" type="presOf" srcId="{762638AF-FA19-4430-A976-A0C0982C6D3D}" destId="{367505FD-C5F8-4CFA-876B-44ACDE1E026A}" srcOrd="0" destOrd="0" presId="urn:microsoft.com/office/officeart/2009/3/layout/IncreasingArrowsProcess"/>
    <dgm:cxn modelId="{AD086750-9631-45E4-9B4F-3CC1614A1D90}" srcId="{22CAB397-AFE6-40E2-82CC-B09A1BBA3863}" destId="{83336652-FC4F-4091-B7E6-9AD67EF9F1AC}" srcOrd="0" destOrd="0" parTransId="{2795E031-E454-4EC4-85F0-673DCB04B237}" sibTransId="{9ECDC49D-12FE-47A0-B906-154DE9D4DFA4}"/>
    <dgm:cxn modelId="{A4D6704F-9F7E-493D-9348-8AA4BF24A004}" type="presOf" srcId="{92AC62F8-F3A6-4770-83D4-077643723527}" destId="{F3B068B1-4256-40ED-A093-A735B7910F3B}" srcOrd="0" destOrd="0" presId="urn:microsoft.com/office/officeart/2009/3/layout/IncreasingArrowsProcess"/>
    <dgm:cxn modelId="{DBA68FF7-A254-40E7-A5D2-F209C556BB40}" type="presOf" srcId="{7C79F679-9C23-4350-B03B-517E12CB4D07}" destId="{CDD32BC9-66BA-4055-A0B7-49A715F14C73}" srcOrd="0" destOrd="0" presId="urn:microsoft.com/office/officeart/2009/3/layout/IncreasingArrowsProcess"/>
    <dgm:cxn modelId="{383CD26B-9DC4-4CDF-B49B-F92CAF2C54A9}" srcId="{47FB63D6-3557-463D-890B-07201CAD690A}" destId="{985B77C7-89B7-4169-ADB4-BE7FC2DC4F84}" srcOrd="0" destOrd="0" parTransId="{DDAC660D-63ED-40F3-84ED-7607FD0368B3}" sibTransId="{9608272F-748D-425E-865D-82252AEC50F3}"/>
    <dgm:cxn modelId="{1CF98B3C-1451-44E6-8F3D-6090A9173955}" type="presOf" srcId="{985B77C7-89B7-4169-ADB4-BE7FC2DC4F84}" destId="{A4A071AD-62BD-44ED-9464-CBA29E97FF7D}" srcOrd="0" destOrd="0" presId="urn:microsoft.com/office/officeart/2009/3/layout/IncreasingArrowsProcess"/>
    <dgm:cxn modelId="{0DD5483A-3762-47D8-A061-92B8FA143919}" type="presParOf" srcId="{CDD32BC9-66BA-4055-A0B7-49A715F14C73}" destId="{51095536-4FCC-4B26-8596-65C1261615DF}" srcOrd="0" destOrd="0" presId="urn:microsoft.com/office/officeart/2009/3/layout/IncreasingArrowsProcess"/>
    <dgm:cxn modelId="{C1C12B6B-6A68-4A4D-AABD-ABE93404DCC6}" type="presParOf" srcId="{CDD32BC9-66BA-4055-A0B7-49A715F14C73}" destId="{367505FD-C5F8-4CFA-876B-44ACDE1E026A}" srcOrd="1" destOrd="0" presId="urn:microsoft.com/office/officeart/2009/3/layout/IncreasingArrowsProcess"/>
    <dgm:cxn modelId="{13DA4725-9C89-4463-A4A5-A541E338C4C7}" type="presParOf" srcId="{CDD32BC9-66BA-4055-A0B7-49A715F14C73}" destId="{47F659B3-0269-46D3-A99A-A4BD725ECF3F}" srcOrd="2" destOrd="0" presId="urn:microsoft.com/office/officeart/2009/3/layout/IncreasingArrowsProcess"/>
    <dgm:cxn modelId="{3826E79F-E637-4DF2-9F09-97DC7481D678}" type="presParOf" srcId="{CDD32BC9-66BA-4055-A0B7-49A715F14C73}" destId="{A4A071AD-62BD-44ED-9464-CBA29E97FF7D}" srcOrd="3" destOrd="0" presId="urn:microsoft.com/office/officeart/2009/3/layout/IncreasingArrowsProcess"/>
    <dgm:cxn modelId="{DEA1A181-0176-4AB0-B82E-AA5DCA075790}" type="presParOf" srcId="{CDD32BC9-66BA-4055-A0B7-49A715F14C73}" destId="{BB9A2DD6-107C-4AB3-9359-0DF3F4B07513}" srcOrd="4" destOrd="0" presId="urn:microsoft.com/office/officeart/2009/3/layout/IncreasingArrowsProcess"/>
    <dgm:cxn modelId="{2A8F74B6-4103-4505-A99C-BD0838C78546}" type="presParOf" srcId="{CDD32BC9-66BA-4055-A0B7-49A715F14C73}" destId="{4BC3F668-2BA7-4034-925E-11A3D44E2DC0}" srcOrd="5" destOrd="0" presId="urn:microsoft.com/office/officeart/2009/3/layout/IncreasingArrowsProcess"/>
    <dgm:cxn modelId="{F10D938F-A9ED-4C03-B9B2-EFDEEDA48193}" type="presParOf" srcId="{CDD32BC9-66BA-4055-A0B7-49A715F14C73}" destId="{38277BA3-E112-4CFE-B05B-C90A416EC5A4}" srcOrd="6" destOrd="0" presId="urn:microsoft.com/office/officeart/2009/3/layout/IncreasingArrowsProcess"/>
    <dgm:cxn modelId="{D939DA50-78E2-49B0-8623-1F700B0C2170}" type="presParOf" srcId="{CDD32BC9-66BA-4055-A0B7-49A715F14C73}" destId="{F3B068B1-4256-40ED-A093-A735B7910F3B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FD651D-C807-48C1-9255-C8B246DD72F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6A5A3F-442A-4D0F-BA44-44C19D8CC259}">
      <dgm:prSet phldrT="[Текст]" custT="1"/>
      <dgm:spPr/>
      <dgm:t>
        <a:bodyPr/>
        <a:lstStyle/>
        <a:p>
          <a:r>
            <a:rPr lang="ru-RU" sz="2400" b="1" i="1" dirty="0" smtClean="0"/>
            <a:t>Многоразовый код</a:t>
          </a:r>
          <a:endParaRPr lang="ru-RU" sz="2400" b="1" i="1" dirty="0"/>
        </a:p>
      </dgm:t>
    </dgm:pt>
    <dgm:pt modelId="{0FA6D5C4-75F2-458A-8B88-155A2C868E75}" type="parTrans" cxnId="{07BA822B-ECB1-4D96-B582-34C408D7ED55}">
      <dgm:prSet/>
      <dgm:spPr/>
      <dgm:t>
        <a:bodyPr/>
        <a:lstStyle/>
        <a:p>
          <a:endParaRPr lang="ru-RU"/>
        </a:p>
      </dgm:t>
    </dgm:pt>
    <dgm:pt modelId="{77B54551-F1D6-413C-9324-0005C8B0341F}" type="sibTrans" cxnId="{07BA822B-ECB1-4D96-B582-34C408D7ED55}">
      <dgm:prSet/>
      <dgm:spPr/>
      <dgm:t>
        <a:bodyPr/>
        <a:lstStyle/>
        <a:p>
          <a:endParaRPr lang="ru-RU"/>
        </a:p>
      </dgm:t>
    </dgm:pt>
    <dgm:pt modelId="{E172848C-9F72-4D65-8701-4B6B6264560C}">
      <dgm:prSet phldrT="[Текст]" custT="1"/>
      <dgm:spPr/>
      <dgm:t>
        <a:bodyPr/>
        <a:lstStyle/>
        <a:p>
          <a:r>
            <a:rPr lang="ru-RU" sz="2400" dirty="0" smtClean="0"/>
            <a:t>Имеет зашифрованные реквизиты продавца, оплачиваемую сумму покупатель вводит в своем банковском приложении самостоятельно</a:t>
          </a:r>
          <a:endParaRPr lang="ru-RU" sz="2400" dirty="0"/>
        </a:p>
      </dgm:t>
    </dgm:pt>
    <dgm:pt modelId="{2BF91E5B-6E4E-445B-B311-BD434767493D}" type="parTrans" cxnId="{01F3EA7A-101D-4E4F-8B96-9EA6E5B59574}">
      <dgm:prSet/>
      <dgm:spPr/>
      <dgm:t>
        <a:bodyPr/>
        <a:lstStyle/>
        <a:p>
          <a:endParaRPr lang="ru-RU"/>
        </a:p>
      </dgm:t>
    </dgm:pt>
    <dgm:pt modelId="{4F005094-2760-44CC-A645-34BF359EDCC4}" type="sibTrans" cxnId="{01F3EA7A-101D-4E4F-8B96-9EA6E5B59574}">
      <dgm:prSet/>
      <dgm:spPr/>
      <dgm:t>
        <a:bodyPr/>
        <a:lstStyle/>
        <a:p>
          <a:endParaRPr lang="ru-RU"/>
        </a:p>
      </dgm:t>
    </dgm:pt>
    <dgm:pt modelId="{579B634C-921B-4554-8EB2-AE639E9C4EF8}">
      <dgm:prSet phldrT="[Текст]" custT="1"/>
      <dgm:spPr/>
      <dgm:t>
        <a:bodyPr/>
        <a:lstStyle/>
        <a:p>
          <a:r>
            <a:rPr lang="ru-RU" sz="2400" b="1" i="1" dirty="0" smtClean="0"/>
            <a:t>Одноразовый код</a:t>
          </a:r>
          <a:endParaRPr lang="ru-RU" sz="2400" b="1" i="1" dirty="0"/>
        </a:p>
      </dgm:t>
    </dgm:pt>
    <dgm:pt modelId="{6A90C222-BA2A-4CBF-9EB2-756171348BD0}" type="parTrans" cxnId="{8D896E8C-FC51-4F2E-B2DF-96A8899B1DC4}">
      <dgm:prSet/>
      <dgm:spPr/>
      <dgm:t>
        <a:bodyPr/>
        <a:lstStyle/>
        <a:p>
          <a:endParaRPr lang="ru-RU"/>
        </a:p>
      </dgm:t>
    </dgm:pt>
    <dgm:pt modelId="{F5460B08-AC31-4E2B-8D1C-3FC6BF497985}" type="sibTrans" cxnId="{8D896E8C-FC51-4F2E-B2DF-96A8899B1DC4}">
      <dgm:prSet/>
      <dgm:spPr/>
      <dgm:t>
        <a:bodyPr/>
        <a:lstStyle/>
        <a:p>
          <a:endParaRPr lang="ru-RU"/>
        </a:p>
      </dgm:t>
    </dgm:pt>
    <dgm:pt modelId="{EEBA8D61-5B8F-437A-B869-4B501A9E3FBA}">
      <dgm:prSet phldrT="[Текст]" custT="1"/>
      <dgm:spPr/>
      <dgm:t>
        <a:bodyPr/>
        <a:lstStyle/>
        <a:p>
          <a:r>
            <a:rPr lang="ru-RU" sz="2400" smtClean="0"/>
            <a:t>Присваивается конкретной покупке и включает в себя и реквизиты продавца, и сумму оплаты</a:t>
          </a:r>
          <a:r>
            <a:rPr lang="ru-RU" sz="2400" smtClean="0">
              <a:latin typeface="+mn-lt"/>
            </a:rPr>
            <a:t>, при этом </a:t>
          </a:r>
          <a:r>
            <a:rPr lang="ru-RU" sz="2400" smtClean="0">
              <a:effectLst/>
              <a:latin typeface="+mn-lt"/>
              <a:ea typeface="Calibri"/>
            </a:rPr>
            <a:t>возможны разные способы платежей</a:t>
          </a:r>
          <a:endParaRPr lang="ru-RU" sz="2400" dirty="0">
            <a:latin typeface="+mn-lt"/>
          </a:endParaRPr>
        </a:p>
      </dgm:t>
    </dgm:pt>
    <dgm:pt modelId="{50D9544C-66BF-4BAF-BB7D-16A5D9A2295A}" type="parTrans" cxnId="{1AA82F32-C18D-450B-B620-18FC5FB621E3}">
      <dgm:prSet/>
      <dgm:spPr/>
      <dgm:t>
        <a:bodyPr/>
        <a:lstStyle/>
        <a:p>
          <a:endParaRPr lang="ru-RU"/>
        </a:p>
      </dgm:t>
    </dgm:pt>
    <dgm:pt modelId="{C12647FF-A46D-4DA7-9F56-5583ACE5EA3F}" type="sibTrans" cxnId="{1AA82F32-C18D-450B-B620-18FC5FB621E3}">
      <dgm:prSet/>
      <dgm:spPr/>
      <dgm:t>
        <a:bodyPr/>
        <a:lstStyle/>
        <a:p>
          <a:endParaRPr lang="ru-RU"/>
        </a:p>
      </dgm:t>
    </dgm:pt>
    <dgm:pt modelId="{9C8705D7-5F1C-47B3-9B3D-ADDC5A6CD9B1}" type="pres">
      <dgm:prSet presAssocID="{1DFD651D-C807-48C1-9255-C8B246DD72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2180E8-4BC5-4A16-9224-B9943548C3B8}" type="pres">
      <dgm:prSet presAssocID="{E66A5A3F-442A-4D0F-BA44-44C19D8CC259}" presName="composite" presStyleCnt="0"/>
      <dgm:spPr/>
    </dgm:pt>
    <dgm:pt modelId="{A790870A-1828-4479-A0D4-56E0D74838B1}" type="pres">
      <dgm:prSet presAssocID="{E66A5A3F-442A-4D0F-BA44-44C19D8CC25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F5D34-919D-4C49-B052-9DFA48D96D1F}" type="pres">
      <dgm:prSet presAssocID="{E66A5A3F-442A-4D0F-BA44-44C19D8CC25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BC3D5E-2131-4C2B-905A-F24EDF7EBB01}" type="pres">
      <dgm:prSet presAssocID="{77B54551-F1D6-413C-9324-0005C8B0341F}" presName="space" presStyleCnt="0"/>
      <dgm:spPr/>
    </dgm:pt>
    <dgm:pt modelId="{DA5D401B-965B-4F9D-992D-F2CF24514979}" type="pres">
      <dgm:prSet presAssocID="{579B634C-921B-4554-8EB2-AE639E9C4EF8}" presName="composite" presStyleCnt="0"/>
      <dgm:spPr/>
    </dgm:pt>
    <dgm:pt modelId="{9EF95666-B12D-4B9B-ACC3-98E715730395}" type="pres">
      <dgm:prSet presAssocID="{579B634C-921B-4554-8EB2-AE639E9C4EF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21B173-CB81-4DD0-A35D-B3993B8E3146}" type="pres">
      <dgm:prSet presAssocID="{579B634C-921B-4554-8EB2-AE639E9C4EF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F3EA7A-101D-4E4F-8B96-9EA6E5B59574}" srcId="{E66A5A3F-442A-4D0F-BA44-44C19D8CC259}" destId="{E172848C-9F72-4D65-8701-4B6B6264560C}" srcOrd="0" destOrd="0" parTransId="{2BF91E5B-6E4E-445B-B311-BD434767493D}" sibTransId="{4F005094-2760-44CC-A645-34BF359EDCC4}"/>
    <dgm:cxn modelId="{8D896E8C-FC51-4F2E-B2DF-96A8899B1DC4}" srcId="{1DFD651D-C807-48C1-9255-C8B246DD72F9}" destId="{579B634C-921B-4554-8EB2-AE639E9C4EF8}" srcOrd="1" destOrd="0" parTransId="{6A90C222-BA2A-4CBF-9EB2-756171348BD0}" sibTransId="{F5460B08-AC31-4E2B-8D1C-3FC6BF497985}"/>
    <dgm:cxn modelId="{07BA822B-ECB1-4D96-B582-34C408D7ED55}" srcId="{1DFD651D-C807-48C1-9255-C8B246DD72F9}" destId="{E66A5A3F-442A-4D0F-BA44-44C19D8CC259}" srcOrd="0" destOrd="0" parTransId="{0FA6D5C4-75F2-458A-8B88-155A2C868E75}" sibTransId="{77B54551-F1D6-413C-9324-0005C8B0341F}"/>
    <dgm:cxn modelId="{1AA82F32-C18D-450B-B620-18FC5FB621E3}" srcId="{579B634C-921B-4554-8EB2-AE639E9C4EF8}" destId="{EEBA8D61-5B8F-437A-B869-4B501A9E3FBA}" srcOrd="0" destOrd="0" parTransId="{50D9544C-66BF-4BAF-BB7D-16A5D9A2295A}" sibTransId="{C12647FF-A46D-4DA7-9F56-5583ACE5EA3F}"/>
    <dgm:cxn modelId="{C0740706-3708-42D4-9F35-225B8491E1B1}" type="presOf" srcId="{1DFD651D-C807-48C1-9255-C8B246DD72F9}" destId="{9C8705D7-5F1C-47B3-9B3D-ADDC5A6CD9B1}" srcOrd="0" destOrd="0" presId="urn:microsoft.com/office/officeart/2005/8/layout/hList1"/>
    <dgm:cxn modelId="{20F89685-EBA6-46CB-82D8-7882CB27D338}" type="presOf" srcId="{579B634C-921B-4554-8EB2-AE639E9C4EF8}" destId="{9EF95666-B12D-4B9B-ACC3-98E715730395}" srcOrd="0" destOrd="0" presId="urn:microsoft.com/office/officeart/2005/8/layout/hList1"/>
    <dgm:cxn modelId="{0612FB61-111D-4333-8277-E9A866898310}" type="presOf" srcId="{EEBA8D61-5B8F-437A-B869-4B501A9E3FBA}" destId="{3E21B173-CB81-4DD0-A35D-B3993B8E3146}" srcOrd="0" destOrd="0" presId="urn:microsoft.com/office/officeart/2005/8/layout/hList1"/>
    <dgm:cxn modelId="{0B35B27B-1D73-4896-8DFA-C1AF90939340}" type="presOf" srcId="{E172848C-9F72-4D65-8701-4B6B6264560C}" destId="{550F5D34-919D-4C49-B052-9DFA48D96D1F}" srcOrd="0" destOrd="0" presId="urn:microsoft.com/office/officeart/2005/8/layout/hList1"/>
    <dgm:cxn modelId="{ACD1CE86-F0BB-46B4-8632-20D526325163}" type="presOf" srcId="{E66A5A3F-442A-4D0F-BA44-44C19D8CC259}" destId="{A790870A-1828-4479-A0D4-56E0D74838B1}" srcOrd="0" destOrd="0" presId="urn:microsoft.com/office/officeart/2005/8/layout/hList1"/>
    <dgm:cxn modelId="{9E4C0BE4-98D3-47D9-9AA8-6842D4D238F2}" type="presParOf" srcId="{9C8705D7-5F1C-47B3-9B3D-ADDC5A6CD9B1}" destId="{9A2180E8-4BC5-4A16-9224-B9943548C3B8}" srcOrd="0" destOrd="0" presId="urn:microsoft.com/office/officeart/2005/8/layout/hList1"/>
    <dgm:cxn modelId="{5B47E972-2B09-478B-BB96-D94AD54F5C72}" type="presParOf" srcId="{9A2180E8-4BC5-4A16-9224-B9943548C3B8}" destId="{A790870A-1828-4479-A0D4-56E0D74838B1}" srcOrd="0" destOrd="0" presId="urn:microsoft.com/office/officeart/2005/8/layout/hList1"/>
    <dgm:cxn modelId="{CAEF6952-5215-48F2-A902-BF0898477E25}" type="presParOf" srcId="{9A2180E8-4BC5-4A16-9224-B9943548C3B8}" destId="{550F5D34-919D-4C49-B052-9DFA48D96D1F}" srcOrd="1" destOrd="0" presId="urn:microsoft.com/office/officeart/2005/8/layout/hList1"/>
    <dgm:cxn modelId="{4CEB67E9-833E-492B-95C6-2EE317B41164}" type="presParOf" srcId="{9C8705D7-5F1C-47B3-9B3D-ADDC5A6CD9B1}" destId="{E7BC3D5E-2131-4C2B-905A-F24EDF7EBB01}" srcOrd="1" destOrd="0" presId="urn:microsoft.com/office/officeart/2005/8/layout/hList1"/>
    <dgm:cxn modelId="{A5F6C2CF-F7F2-4D7D-BDE5-DC4B40C57C3C}" type="presParOf" srcId="{9C8705D7-5F1C-47B3-9B3D-ADDC5A6CD9B1}" destId="{DA5D401B-965B-4F9D-992D-F2CF24514979}" srcOrd="2" destOrd="0" presId="urn:microsoft.com/office/officeart/2005/8/layout/hList1"/>
    <dgm:cxn modelId="{A4A8FCCC-ABB3-4673-BDB1-23D4A179E20B}" type="presParOf" srcId="{DA5D401B-965B-4F9D-992D-F2CF24514979}" destId="{9EF95666-B12D-4B9B-ACC3-98E715730395}" srcOrd="0" destOrd="0" presId="urn:microsoft.com/office/officeart/2005/8/layout/hList1"/>
    <dgm:cxn modelId="{B1CB8D56-A80B-40AB-8401-898CD0FE78EB}" type="presParOf" srcId="{DA5D401B-965B-4F9D-992D-F2CF24514979}" destId="{3E21B173-CB81-4DD0-A35D-B3993B8E314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39C7BC9-728E-4E95-8D4F-04E602AF5193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D1A05A-3625-4746-AAA5-E447E3A24436}">
      <dgm:prSet phldrT="[Текст]" custT="1"/>
      <dgm:spPr/>
      <dgm:t>
        <a:bodyPr/>
        <a:lstStyle/>
        <a:p>
          <a:r>
            <a:rPr lang="ru-RU" sz="2400" b="1" smtClean="0"/>
            <a:t>Сегменты малого или среднего бизнеса </a:t>
          </a:r>
          <a:endParaRPr lang="ru-RU" sz="2400" b="1" dirty="0"/>
        </a:p>
      </dgm:t>
    </dgm:pt>
    <dgm:pt modelId="{DE3F5619-9DA8-4E34-BF1C-0153C512AAD2}" type="parTrans" cxnId="{77407839-0DC8-4653-BB56-678EC4F4DEBF}">
      <dgm:prSet/>
      <dgm:spPr/>
      <dgm:t>
        <a:bodyPr/>
        <a:lstStyle/>
        <a:p>
          <a:endParaRPr lang="ru-RU"/>
        </a:p>
      </dgm:t>
    </dgm:pt>
    <dgm:pt modelId="{3062D25E-2B0E-429B-89C1-3419C08EF3B5}" type="sibTrans" cxnId="{77407839-0DC8-4653-BB56-678EC4F4DEBF}">
      <dgm:prSet/>
      <dgm:spPr/>
      <dgm:t>
        <a:bodyPr/>
        <a:lstStyle/>
        <a:p>
          <a:endParaRPr lang="ru-RU"/>
        </a:p>
      </dgm:t>
    </dgm:pt>
    <dgm:pt modelId="{330232F2-124A-4817-9E14-71439119ACDD}">
      <dgm:prSet phldrT="[Текст]" custT="1"/>
      <dgm:spPr/>
      <dgm:t>
        <a:bodyPr/>
        <a:lstStyle/>
        <a:p>
          <a:r>
            <a:rPr lang="ru-RU" sz="2400" smtClean="0"/>
            <a:t>Предпочитают статический код</a:t>
          </a:r>
          <a:endParaRPr lang="ru-RU" sz="2400" dirty="0"/>
        </a:p>
      </dgm:t>
    </dgm:pt>
    <dgm:pt modelId="{E44A163E-936F-4E1E-B350-30BE27C7EDB1}" type="parTrans" cxnId="{D204F8C9-80C9-4228-95A3-3E8080F8D238}">
      <dgm:prSet/>
      <dgm:spPr/>
      <dgm:t>
        <a:bodyPr/>
        <a:lstStyle/>
        <a:p>
          <a:endParaRPr lang="ru-RU"/>
        </a:p>
      </dgm:t>
    </dgm:pt>
    <dgm:pt modelId="{077875AE-A51B-41D8-85E9-7E742211A3E0}" type="sibTrans" cxnId="{D204F8C9-80C9-4228-95A3-3E8080F8D238}">
      <dgm:prSet/>
      <dgm:spPr/>
      <dgm:t>
        <a:bodyPr/>
        <a:lstStyle/>
        <a:p>
          <a:endParaRPr lang="ru-RU"/>
        </a:p>
      </dgm:t>
    </dgm:pt>
    <dgm:pt modelId="{63E440B8-D1FA-4FF0-BFB1-088A2AD5337B}">
      <dgm:prSet phldrT="[Текст]" custT="1"/>
      <dgm:spPr/>
      <dgm:t>
        <a:bodyPr/>
        <a:lstStyle/>
        <a:p>
          <a:r>
            <a:rPr lang="ru-RU" sz="2400" b="1" dirty="0" smtClean="0"/>
            <a:t>Крупный бизнес </a:t>
          </a:r>
          <a:endParaRPr lang="ru-RU" sz="2400" b="1" dirty="0"/>
        </a:p>
      </dgm:t>
    </dgm:pt>
    <dgm:pt modelId="{4216ACFA-B4C2-46BA-95E7-27F771B74802}" type="parTrans" cxnId="{1A37C407-EA94-49BF-8965-4E25D96726DE}">
      <dgm:prSet/>
      <dgm:spPr/>
      <dgm:t>
        <a:bodyPr/>
        <a:lstStyle/>
        <a:p>
          <a:endParaRPr lang="ru-RU"/>
        </a:p>
      </dgm:t>
    </dgm:pt>
    <dgm:pt modelId="{E343639A-B54C-4D9B-8F94-D6BF5267AFB6}" type="sibTrans" cxnId="{1A37C407-EA94-49BF-8965-4E25D96726DE}">
      <dgm:prSet/>
      <dgm:spPr/>
      <dgm:t>
        <a:bodyPr/>
        <a:lstStyle/>
        <a:p>
          <a:endParaRPr lang="ru-RU"/>
        </a:p>
      </dgm:t>
    </dgm:pt>
    <dgm:pt modelId="{4C36723E-6E57-4148-BB20-0C132F9B816E}">
      <dgm:prSet phldrT="[Текст]" custT="1"/>
      <dgm:spPr/>
      <dgm:t>
        <a:bodyPr/>
        <a:lstStyle/>
        <a:p>
          <a:r>
            <a:rPr lang="ru-RU" sz="2400" smtClean="0"/>
            <a:t>Выберет использование динамического кода</a:t>
          </a:r>
          <a:endParaRPr lang="ru-RU" sz="2400" dirty="0"/>
        </a:p>
      </dgm:t>
    </dgm:pt>
    <dgm:pt modelId="{A711FC9F-53F6-4B86-ABEC-4646C9E6C30B}" type="parTrans" cxnId="{1D946E69-793D-4160-A058-6BFCAB04CCB5}">
      <dgm:prSet/>
      <dgm:spPr/>
      <dgm:t>
        <a:bodyPr/>
        <a:lstStyle/>
        <a:p>
          <a:endParaRPr lang="ru-RU"/>
        </a:p>
      </dgm:t>
    </dgm:pt>
    <dgm:pt modelId="{2F8ED2C9-E7C0-4852-BCE4-C039F156D146}" type="sibTrans" cxnId="{1D946E69-793D-4160-A058-6BFCAB04CCB5}">
      <dgm:prSet/>
      <dgm:spPr/>
      <dgm:t>
        <a:bodyPr/>
        <a:lstStyle/>
        <a:p>
          <a:endParaRPr lang="ru-RU"/>
        </a:p>
      </dgm:t>
    </dgm:pt>
    <dgm:pt modelId="{9C134C19-8E0B-4A02-AECB-1F08C99E303A}">
      <dgm:prSet phldrT="[Текст]" custT="1"/>
      <dgm:spPr/>
      <dgm:t>
        <a:bodyPr/>
        <a:lstStyle/>
        <a:p>
          <a:endParaRPr lang="ru-RU" sz="2400" dirty="0">
            <a:solidFill>
              <a:schemeClr val="tx1"/>
            </a:solidFill>
          </a:endParaRPr>
        </a:p>
      </dgm:t>
    </dgm:pt>
    <dgm:pt modelId="{D36BFB83-C853-4AF6-A29D-BB0B96794115}" type="parTrans" cxnId="{54F6BB85-DE8E-43DE-8748-1A172F88E456}">
      <dgm:prSet/>
      <dgm:spPr/>
      <dgm:t>
        <a:bodyPr/>
        <a:lstStyle/>
        <a:p>
          <a:endParaRPr lang="ru-RU"/>
        </a:p>
      </dgm:t>
    </dgm:pt>
    <dgm:pt modelId="{943D1413-A2D6-4A1F-8C15-02E88E45C2A7}" type="sibTrans" cxnId="{54F6BB85-DE8E-43DE-8748-1A172F88E456}">
      <dgm:prSet/>
      <dgm:spPr/>
      <dgm:t>
        <a:bodyPr/>
        <a:lstStyle/>
        <a:p>
          <a:endParaRPr lang="ru-RU"/>
        </a:p>
      </dgm:t>
    </dgm:pt>
    <dgm:pt modelId="{163BCB1A-ED57-4050-9CF1-5F0330693EF2}" type="pres">
      <dgm:prSet presAssocID="{039C7BC9-728E-4E95-8D4F-04E602AF51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BE40EA-2974-46F1-B7F4-C42AA77535D8}" type="pres">
      <dgm:prSet presAssocID="{C5D1A05A-3625-4746-AAA5-E447E3A24436}" presName="linNode" presStyleCnt="0"/>
      <dgm:spPr/>
    </dgm:pt>
    <dgm:pt modelId="{DA77894A-E445-4088-8F54-A4D572ECCF98}" type="pres">
      <dgm:prSet presAssocID="{C5D1A05A-3625-4746-AAA5-E447E3A24436}" presName="parentShp" presStyleLbl="node1" presStyleIdx="0" presStyleCnt="2" custScaleX="94442" custLinFactNeighborX="0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7298E-017E-4E4F-824D-1212478C4D46}" type="pres">
      <dgm:prSet presAssocID="{C5D1A05A-3625-4746-AAA5-E447E3A2443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F3A2E-F84E-4290-8619-77A9E3A5EF99}" type="pres">
      <dgm:prSet presAssocID="{3062D25E-2B0E-429B-89C1-3419C08EF3B5}" presName="spacing" presStyleCnt="0"/>
      <dgm:spPr/>
    </dgm:pt>
    <dgm:pt modelId="{2CA295E8-2A2B-44F6-B60A-0A1FDEB0CC96}" type="pres">
      <dgm:prSet presAssocID="{63E440B8-D1FA-4FF0-BFB1-088A2AD5337B}" presName="linNode" presStyleCnt="0"/>
      <dgm:spPr/>
    </dgm:pt>
    <dgm:pt modelId="{AF093989-9251-45DB-9F93-A86591EAF623}" type="pres">
      <dgm:prSet presAssocID="{63E440B8-D1FA-4FF0-BFB1-088A2AD5337B}" presName="parentShp" presStyleLbl="node1" presStyleIdx="1" presStyleCnt="2" custScaleX="94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3FF3F-C225-4AD0-9BBB-B038D6552B05}" type="pres">
      <dgm:prSet presAssocID="{63E440B8-D1FA-4FF0-BFB1-088A2AD5337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946E69-793D-4160-A058-6BFCAB04CCB5}" srcId="{63E440B8-D1FA-4FF0-BFB1-088A2AD5337B}" destId="{4C36723E-6E57-4148-BB20-0C132F9B816E}" srcOrd="0" destOrd="0" parTransId="{A711FC9F-53F6-4B86-ABEC-4646C9E6C30B}" sibTransId="{2F8ED2C9-E7C0-4852-BCE4-C039F156D146}"/>
    <dgm:cxn modelId="{54F6BB85-DE8E-43DE-8748-1A172F88E456}" srcId="{C5D1A05A-3625-4746-AAA5-E447E3A24436}" destId="{9C134C19-8E0B-4A02-AECB-1F08C99E303A}" srcOrd="0" destOrd="0" parTransId="{D36BFB83-C853-4AF6-A29D-BB0B96794115}" sibTransId="{943D1413-A2D6-4A1F-8C15-02E88E45C2A7}"/>
    <dgm:cxn modelId="{FB8C3329-59C9-48CA-9AF4-2B9F4D80D87A}" type="presOf" srcId="{9C134C19-8E0B-4A02-AECB-1F08C99E303A}" destId="{6DD7298E-017E-4E4F-824D-1212478C4D46}" srcOrd="0" destOrd="0" presId="urn:microsoft.com/office/officeart/2005/8/layout/vList6"/>
    <dgm:cxn modelId="{D204F8C9-80C9-4228-95A3-3E8080F8D238}" srcId="{C5D1A05A-3625-4746-AAA5-E447E3A24436}" destId="{330232F2-124A-4817-9E14-71439119ACDD}" srcOrd="1" destOrd="0" parTransId="{E44A163E-936F-4E1E-B350-30BE27C7EDB1}" sibTransId="{077875AE-A51B-41D8-85E9-7E742211A3E0}"/>
    <dgm:cxn modelId="{38FD42EC-DF43-4512-B180-61B34F618644}" type="presOf" srcId="{C5D1A05A-3625-4746-AAA5-E447E3A24436}" destId="{DA77894A-E445-4088-8F54-A4D572ECCF98}" srcOrd="0" destOrd="0" presId="urn:microsoft.com/office/officeart/2005/8/layout/vList6"/>
    <dgm:cxn modelId="{77407839-0DC8-4653-BB56-678EC4F4DEBF}" srcId="{039C7BC9-728E-4E95-8D4F-04E602AF5193}" destId="{C5D1A05A-3625-4746-AAA5-E447E3A24436}" srcOrd="0" destOrd="0" parTransId="{DE3F5619-9DA8-4E34-BF1C-0153C512AAD2}" sibTransId="{3062D25E-2B0E-429B-89C1-3419C08EF3B5}"/>
    <dgm:cxn modelId="{90B551B8-D03F-452B-AB05-A9963A2F4897}" type="presOf" srcId="{63E440B8-D1FA-4FF0-BFB1-088A2AD5337B}" destId="{AF093989-9251-45DB-9F93-A86591EAF623}" srcOrd="0" destOrd="0" presId="urn:microsoft.com/office/officeart/2005/8/layout/vList6"/>
    <dgm:cxn modelId="{7AF210E0-C28E-4E48-9354-DD5483E46578}" type="presOf" srcId="{4C36723E-6E57-4148-BB20-0C132F9B816E}" destId="{C883FF3F-C225-4AD0-9BBB-B038D6552B05}" srcOrd="0" destOrd="0" presId="urn:microsoft.com/office/officeart/2005/8/layout/vList6"/>
    <dgm:cxn modelId="{F3D1F3C9-242C-474B-9318-569E2E0838D8}" type="presOf" srcId="{330232F2-124A-4817-9E14-71439119ACDD}" destId="{6DD7298E-017E-4E4F-824D-1212478C4D46}" srcOrd="0" destOrd="1" presId="urn:microsoft.com/office/officeart/2005/8/layout/vList6"/>
    <dgm:cxn modelId="{1A37C407-EA94-49BF-8965-4E25D96726DE}" srcId="{039C7BC9-728E-4E95-8D4F-04E602AF5193}" destId="{63E440B8-D1FA-4FF0-BFB1-088A2AD5337B}" srcOrd="1" destOrd="0" parTransId="{4216ACFA-B4C2-46BA-95E7-27F771B74802}" sibTransId="{E343639A-B54C-4D9B-8F94-D6BF5267AFB6}"/>
    <dgm:cxn modelId="{82603306-CEA5-4932-9C0F-D9ACB11A3A21}" type="presOf" srcId="{039C7BC9-728E-4E95-8D4F-04E602AF5193}" destId="{163BCB1A-ED57-4050-9CF1-5F0330693EF2}" srcOrd="0" destOrd="0" presId="urn:microsoft.com/office/officeart/2005/8/layout/vList6"/>
    <dgm:cxn modelId="{C97B1449-277B-4EB5-BF53-E79835693909}" type="presParOf" srcId="{163BCB1A-ED57-4050-9CF1-5F0330693EF2}" destId="{A7BE40EA-2974-46F1-B7F4-C42AA77535D8}" srcOrd="0" destOrd="0" presId="urn:microsoft.com/office/officeart/2005/8/layout/vList6"/>
    <dgm:cxn modelId="{C24F820A-F961-40DE-8AD7-FB3B254424B9}" type="presParOf" srcId="{A7BE40EA-2974-46F1-B7F4-C42AA77535D8}" destId="{DA77894A-E445-4088-8F54-A4D572ECCF98}" srcOrd="0" destOrd="0" presId="urn:microsoft.com/office/officeart/2005/8/layout/vList6"/>
    <dgm:cxn modelId="{C87D2F6B-64DB-48B8-B071-77FFDE8DCBBC}" type="presParOf" srcId="{A7BE40EA-2974-46F1-B7F4-C42AA77535D8}" destId="{6DD7298E-017E-4E4F-824D-1212478C4D46}" srcOrd="1" destOrd="0" presId="urn:microsoft.com/office/officeart/2005/8/layout/vList6"/>
    <dgm:cxn modelId="{3472000E-F0C1-4EDE-9B7C-08D863E935E5}" type="presParOf" srcId="{163BCB1A-ED57-4050-9CF1-5F0330693EF2}" destId="{F9EF3A2E-F84E-4290-8619-77A9E3A5EF99}" srcOrd="1" destOrd="0" presId="urn:microsoft.com/office/officeart/2005/8/layout/vList6"/>
    <dgm:cxn modelId="{E1660D99-59C0-4432-9C8F-CA53C9DC8024}" type="presParOf" srcId="{163BCB1A-ED57-4050-9CF1-5F0330693EF2}" destId="{2CA295E8-2A2B-44F6-B60A-0A1FDEB0CC96}" srcOrd="2" destOrd="0" presId="urn:microsoft.com/office/officeart/2005/8/layout/vList6"/>
    <dgm:cxn modelId="{CAF7B091-9C2A-4E9A-95B1-8395158ACD30}" type="presParOf" srcId="{2CA295E8-2A2B-44F6-B60A-0A1FDEB0CC96}" destId="{AF093989-9251-45DB-9F93-A86591EAF623}" srcOrd="0" destOrd="0" presId="urn:microsoft.com/office/officeart/2005/8/layout/vList6"/>
    <dgm:cxn modelId="{6A16167F-DE08-43B6-A240-1A3478572FC5}" type="presParOf" srcId="{2CA295E8-2A2B-44F6-B60A-0A1FDEB0CC96}" destId="{C883FF3F-C225-4AD0-9BBB-B038D6552B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88F287-A5AD-4DF5-A11C-51698F18D984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F14C-9420-4C5F-A57F-6455254BDDAE}">
      <dgm:prSet phldrT="[Текст]"/>
      <dgm:spPr/>
      <dgm:t>
        <a:bodyPr/>
        <a:lstStyle/>
        <a:p>
          <a:r>
            <a:rPr lang="ru-RU" dirty="0" smtClean="0"/>
            <a:t>С течением времени и тем, и другим бизнес структурам, следует осуществить переход на динамический код</a:t>
          </a:r>
          <a:endParaRPr lang="ru-RU" dirty="0"/>
        </a:p>
      </dgm:t>
    </dgm:pt>
    <dgm:pt modelId="{C98733D9-A24F-45DE-82E5-81DC1D804C9B}" type="parTrans" cxnId="{5FEF66A0-6022-485E-BFB4-BE0E8DEFCCA5}">
      <dgm:prSet/>
      <dgm:spPr/>
      <dgm:t>
        <a:bodyPr/>
        <a:lstStyle/>
        <a:p>
          <a:endParaRPr lang="ru-RU"/>
        </a:p>
      </dgm:t>
    </dgm:pt>
    <dgm:pt modelId="{8497EF91-539C-47DF-B70A-830B45178CAB}" type="sibTrans" cxnId="{5FEF66A0-6022-485E-BFB4-BE0E8DEFCCA5}">
      <dgm:prSet/>
      <dgm:spPr/>
      <dgm:t>
        <a:bodyPr/>
        <a:lstStyle/>
        <a:p>
          <a:endParaRPr lang="ru-RU"/>
        </a:p>
      </dgm:t>
    </dgm:pt>
    <dgm:pt modelId="{02D4A983-573F-4C57-BBCE-C6476434C6EC}">
      <dgm:prSet phldrT="[Текст]"/>
      <dgm:spPr/>
      <dgm:t>
        <a:bodyPr/>
        <a:lstStyle/>
        <a:p>
          <a:r>
            <a:rPr lang="ru-RU" dirty="0" smtClean="0"/>
            <a:t>Динамический код позволяет полностью контролировать сумму платежных операций</a:t>
          </a:r>
          <a:endParaRPr lang="ru-RU" dirty="0"/>
        </a:p>
      </dgm:t>
    </dgm:pt>
    <dgm:pt modelId="{8FF5DC00-0D1B-4991-B833-4489BC03AC51}" type="parTrans" cxnId="{7B01A74F-A13D-4406-A299-53620F8E004F}">
      <dgm:prSet/>
      <dgm:spPr/>
      <dgm:t>
        <a:bodyPr/>
        <a:lstStyle/>
        <a:p>
          <a:endParaRPr lang="ru-RU"/>
        </a:p>
      </dgm:t>
    </dgm:pt>
    <dgm:pt modelId="{7C81BED3-A831-4BE3-AA07-9634DEE8D430}" type="sibTrans" cxnId="{7B01A74F-A13D-4406-A299-53620F8E004F}">
      <dgm:prSet/>
      <dgm:spPr/>
      <dgm:t>
        <a:bodyPr/>
        <a:lstStyle/>
        <a:p>
          <a:endParaRPr lang="ru-RU"/>
        </a:p>
      </dgm:t>
    </dgm:pt>
    <dgm:pt modelId="{63C0FCC4-9971-4F34-9195-1408912DAF6C}">
      <dgm:prSet phldrT="[Текст]"/>
      <dgm:spPr/>
      <dgm:t>
        <a:bodyPr/>
        <a:lstStyle/>
        <a:p>
          <a:r>
            <a:rPr lang="ru-RU" dirty="0" smtClean="0"/>
            <a:t>В этом случае у продавца появляется больше уверенности в том, что операция прошла успешно</a:t>
          </a:r>
          <a:endParaRPr lang="ru-RU" dirty="0"/>
        </a:p>
      </dgm:t>
    </dgm:pt>
    <dgm:pt modelId="{B50D4DCD-93A3-446F-8290-E11A0E604996}" type="parTrans" cxnId="{F6586A9C-5734-4029-8909-6D4885515B62}">
      <dgm:prSet/>
      <dgm:spPr/>
      <dgm:t>
        <a:bodyPr/>
        <a:lstStyle/>
        <a:p>
          <a:endParaRPr lang="ru-RU"/>
        </a:p>
      </dgm:t>
    </dgm:pt>
    <dgm:pt modelId="{28204B47-E271-4101-A6BF-FD75FD6F473E}" type="sibTrans" cxnId="{F6586A9C-5734-4029-8909-6D4885515B62}">
      <dgm:prSet/>
      <dgm:spPr/>
      <dgm:t>
        <a:bodyPr/>
        <a:lstStyle/>
        <a:p>
          <a:endParaRPr lang="ru-RU"/>
        </a:p>
      </dgm:t>
    </dgm:pt>
    <dgm:pt modelId="{897B7BFC-FEC7-46BF-83F7-F4F784F7DE6E}">
      <dgm:prSet phldrT="[Текст]"/>
      <dgm:spPr/>
      <dgm:t>
        <a:bodyPr/>
        <a:lstStyle/>
        <a:p>
          <a:r>
            <a:rPr lang="ru-RU" dirty="0" smtClean="0"/>
            <a:t>Считывание кода предполагает использование и стандартных, и модифицированных сканеров </a:t>
          </a:r>
          <a:endParaRPr lang="ru-RU" dirty="0"/>
        </a:p>
      </dgm:t>
    </dgm:pt>
    <dgm:pt modelId="{6EDD2C61-DAD5-425D-8FDF-00EF984737D1}" type="parTrans" cxnId="{32F010CD-277A-4D66-BC5F-48E1A18A9219}">
      <dgm:prSet/>
      <dgm:spPr/>
      <dgm:t>
        <a:bodyPr/>
        <a:lstStyle/>
        <a:p>
          <a:endParaRPr lang="ru-RU"/>
        </a:p>
      </dgm:t>
    </dgm:pt>
    <dgm:pt modelId="{C596B9B2-9F03-4831-9E54-8E6261F05A0D}" type="sibTrans" cxnId="{32F010CD-277A-4D66-BC5F-48E1A18A9219}">
      <dgm:prSet/>
      <dgm:spPr/>
      <dgm:t>
        <a:bodyPr/>
        <a:lstStyle/>
        <a:p>
          <a:endParaRPr lang="ru-RU"/>
        </a:p>
      </dgm:t>
    </dgm:pt>
    <dgm:pt modelId="{75431243-5388-490C-A458-5B064E6FC8AA}" type="pres">
      <dgm:prSet presAssocID="{6788F287-A5AD-4DF5-A11C-51698F18D98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BBA9E76-7D91-41D6-8BD9-C221852C2F0B}" type="pres">
      <dgm:prSet presAssocID="{6788F287-A5AD-4DF5-A11C-51698F18D984}" presName="Name1" presStyleCnt="0"/>
      <dgm:spPr/>
    </dgm:pt>
    <dgm:pt modelId="{E44EF8E3-7213-4275-9F61-EA00E37057D7}" type="pres">
      <dgm:prSet presAssocID="{6788F287-A5AD-4DF5-A11C-51698F18D984}" presName="cycle" presStyleCnt="0"/>
      <dgm:spPr/>
    </dgm:pt>
    <dgm:pt modelId="{795812A1-9161-4064-AD52-011F68D0BA04}" type="pres">
      <dgm:prSet presAssocID="{6788F287-A5AD-4DF5-A11C-51698F18D984}" presName="srcNode" presStyleLbl="node1" presStyleIdx="0" presStyleCnt="4"/>
      <dgm:spPr/>
    </dgm:pt>
    <dgm:pt modelId="{4868E446-2041-49CF-B8B4-8D8753A48B60}" type="pres">
      <dgm:prSet presAssocID="{6788F287-A5AD-4DF5-A11C-51698F18D984}" presName="conn" presStyleLbl="parChTrans1D2" presStyleIdx="0" presStyleCnt="1"/>
      <dgm:spPr/>
      <dgm:t>
        <a:bodyPr/>
        <a:lstStyle/>
        <a:p>
          <a:endParaRPr lang="ru-RU"/>
        </a:p>
      </dgm:t>
    </dgm:pt>
    <dgm:pt modelId="{0C76FFA0-BDE9-47E1-9619-17472C018780}" type="pres">
      <dgm:prSet presAssocID="{6788F287-A5AD-4DF5-A11C-51698F18D984}" presName="extraNode" presStyleLbl="node1" presStyleIdx="0" presStyleCnt="4"/>
      <dgm:spPr/>
    </dgm:pt>
    <dgm:pt modelId="{84E6D31A-4E36-45D5-8D22-CDF9679D6E61}" type="pres">
      <dgm:prSet presAssocID="{6788F287-A5AD-4DF5-A11C-51698F18D984}" presName="dstNode" presStyleLbl="node1" presStyleIdx="0" presStyleCnt="4"/>
      <dgm:spPr/>
    </dgm:pt>
    <dgm:pt modelId="{ABBEDB0B-6088-462B-9E99-ED376085DBB7}" type="pres">
      <dgm:prSet presAssocID="{88E5F14C-9420-4C5F-A57F-6455254BDDAE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B7FE1-1C67-4163-BEFF-DCFDB236D8AB}" type="pres">
      <dgm:prSet presAssocID="{88E5F14C-9420-4C5F-A57F-6455254BDDAE}" presName="accent_1" presStyleCnt="0"/>
      <dgm:spPr/>
    </dgm:pt>
    <dgm:pt modelId="{AE5BB4E6-760B-46A1-B8B9-D3B7475EAFB6}" type="pres">
      <dgm:prSet presAssocID="{88E5F14C-9420-4C5F-A57F-6455254BDDAE}" presName="accentRepeatNode" presStyleLbl="solidFgAcc1" presStyleIdx="0" presStyleCnt="4"/>
      <dgm:spPr/>
    </dgm:pt>
    <dgm:pt modelId="{7000A6FC-D60B-411B-B071-E5EA7FCD4CD4}" type="pres">
      <dgm:prSet presAssocID="{02D4A983-573F-4C57-BBCE-C6476434C6EC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3B5E99-C9C1-4460-AB24-1EB718818457}" type="pres">
      <dgm:prSet presAssocID="{02D4A983-573F-4C57-BBCE-C6476434C6EC}" presName="accent_2" presStyleCnt="0"/>
      <dgm:spPr/>
    </dgm:pt>
    <dgm:pt modelId="{0803F7ED-4EA5-4C50-9E85-1FF638F51CF3}" type="pres">
      <dgm:prSet presAssocID="{02D4A983-573F-4C57-BBCE-C6476434C6EC}" presName="accentRepeatNode" presStyleLbl="solidFgAcc1" presStyleIdx="1" presStyleCnt="4"/>
      <dgm:spPr/>
    </dgm:pt>
    <dgm:pt modelId="{BD9EAC28-C0CD-46DC-8C52-712BADEBE0DE}" type="pres">
      <dgm:prSet presAssocID="{63C0FCC4-9971-4F34-9195-1408912DAF6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9205FB-60B8-4C9F-BF2D-2F50F6A62120}" type="pres">
      <dgm:prSet presAssocID="{63C0FCC4-9971-4F34-9195-1408912DAF6C}" presName="accent_3" presStyleCnt="0"/>
      <dgm:spPr/>
    </dgm:pt>
    <dgm:pt modelId="{0126493C-1A1B-4978-870F-095EA6F99532}" type="pres">
      <dgm:prSet presAssocID="{63C0FCC4-9971-4F34-9195-1408912DAF6C}" presName="accentRepeatNode" presStyleLbl="solidFgAcc1" presStyleIdx="2" presStyleCnt="4"/>
      <dgm:spPr/>
    </dgm:pt>
    <dgm:pt modelId="{659F8BE1-4C14-4F93-90DF-EF6E7A7BCEA0}" type="pres">
      <dgm:prSet presAssocID="{897B7BFC-FEC7-46BF-83F7-F4F784F7DE6E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EFD12-5591-4185-8BC8-247FC19E2634}" type="pres">
      <dgm:prSet presAssocID="{897B7BFC-FEC7-46BF-83F7-F4F784F7DE6E}" presName="accent_4" presStyleCnt="0"/>
      <dgm:spPr/>
    </dgm:pt>
    <dgm:pt modelId="{F495FCDB-0DFB-4B05-A471-90B516D330F6}" type="pres">
      <dgm:prSet presAssocID="{897B7BFC-FEC7-46BF-83F7-F4F784F7DE6E}" presName="accentRepeatNode" presStyleLbl="solidFgAcc1" presStyleIdx="3" presStyleCnt="4"/>
      <dgm:spPr/>
    </dgm:pt>
  </dgm:ptLst>
  <dgm:cxnLst>
    <dgm:cxn modelId="{32F010CD-277A-4D66-BC5F-48E1A18A9219}" srcId="{6788F287-A5AD-4DF5-A11C-51698F18D984}" destId="{897B7BFC-FEC7-46BF-83F7-F4F784F7DE6E}" srcOrd="3" destOrd="0" parTransId="{6EDD2C61-DAD5-425D-8FDF-00EF984737D1}" sibTransId="{C596B9B2-9F03-4831-9E54-8E6261F05A0D}"/>
    <dgm:cxn modelId="{F6586A9C-5734-4029-8909-6D4885515B62}" srcId="{6788F287-A5AD-4DF5-A11C-51698F18D984}" destId="{63C0FCC4-9971-4F34-9195-1408912DAF6C}" srcOrd="2" destOrd="0" parTransId="{B50D4DCD-93A3-446F-8290-E11A0E604996}" sibTransId="{28204B47-E271-4101-A6BF-FD75FD6F473E}"/>
    <dgm:cxn modelId="{DAC47BB4-DD64-4248-AD98-84EE8278E791}" type="presOf" srcId="{8497EF91-539C-47DF-B70A-830B45178CAB}" destId="{4868E446-2041-49CF-B8B4-8D8753A48B60}" srcOrd="0" destOrd="0" presId="urn:microsoft.com/office/officeart/2008/layout/VerticalCurvedList"/>
    <dgm:cxn modelId="{7B01A74F-A13D-4406-A299-53620F8E004F}" srcId="{6788F287-A5AD-4DF5-A11C-51698F18D984}" destId="{02D4A983-573F-4C57-BBCE-C6476434C6EC}" srcOrd="1" destOrd="0" parTransId="{8FF5DC00-0D1B-4991-B833-4489BC03AC51}" sibTransId="{7C81BED3-A831-4BE3-AA07-9634DEE8D430}"/>
    <dgm:cxn modelId="{2A7553E4-DE38-4ABE-B4AB-8F4DF4C1185A}" type="presOf" srcId="{02D4A983-573F-4C57-BBCE-C6476434C6EC}" destId="{7000A6FC-D60B-411B-B071-E5EA7FCD4CD4}" srcOrd="0" destOrd="0" presId="urn:microsoft.com/office/officeart/2008/layout/VerticalCurvedList"/>
    <dgm:cxn modelId="{D287ACAD-C701-4535-8C03-7EE4C449DE31}" type="presOf" srcId="{6788F287-A5AD-4DF5-A11C-51698F18D984}" destId="{75431243-5388-490C-A458-5B064E6FC8AA}" srcOrd="0" destOrd="0" presId="urn:microsoft.com/office/officeart/2008/layout/VerticalCurvedList"/>
    <dgm:cxn modelId="{5FEF66A0-6022-485E-BFB4-BE0E8DEFCCA5}" srcId="{6788F287-A5AD-4DF5-A11C-51698F18D984}" destId="{88E5F14C-9420-4C5F-A57F-6455254BDDAE}" srcOrd="0" destOrd="0" parTransId="{C98733D9-A24F-45DE-82E5-81DC1D804C9B}" sibTransId="{8497EF91-539C-47DF-B70A-830B45178CAB}"/>
    <dgm:cxn modelId="{DE3841F4-2EC7-4417-82D5-BF44B7C865F4}" type="presOf" srcId="{63C0FCC4-9971-4F34-9195-1408912DAF6C}" destId="{BD9EAC28-C0CD-46DC-8C52-712BADEBE0DE}" srcOrd="0" destOrd="0" presId="urn:microsoft.com/office/officeart/2008/layout/VerticalCurvedList"/>
    <dgm:cxn modelId="{A88B8F76-CA2D-462F-96D2-ABEBFC950867}" type="presOf" srcId="{897B7BFC-FEC7-46BF-83F7-F4F784F7DE6E}" destId="{659F8BE1-4C14-4F93-90DF-EF6E7A7BCEA0}" srcOrd="0" destOrd="0" presId="urn:microsoft.com/office/officeart/2008/layout/VerticalCurvedList"/>
    <dgm:cxn modelId="{1264F187-5549-4266-9A5E-B95AB96F177C}" type="presOf" srcId="{88E5F14C-9420-4C5F-A57F-6455254BDDAE}" destId="{ABBEDB0B-6088-462B-9E99-ED376085DBB7}" srcOrd="0" destOrd="0" presId="urn:microsoft.com/office/officeart/2008/layout/VerticalCurvedList"/>
    <dgm:cxn modelId="{A0D7E181-EA19-437E-995A-240805B70D72}" type="presParOf" srcId="{75431243-5388-490C-A458-5B064E6FC8AA}" destId="{EBBA9E76-7D91-41D6-8BD9-C221852C2F0B}" srcOrd="0" destOrd="0" presId="urn:microsoft.com/office/officeart/2008/layout/VerticalCurvedList"/>
    <dgm:cxn modelId="{8C1FB6E8-8706-4EA0-96BB-A97276BA2E36}" type="presParOf" srcId="{EBBA9E76-7D91-41D6-8BD9-C221852C2F0B}" destId="{E44EF8E3-7213-4275-9F61-EA00E37057D7}" srcOrd="0" destOrd="0" presId="urn:microsoft.com/office/officeart/2008/layout/VerticalCurvedList"/>
    <dgm:cxn modelId="{0B3E9690-21A5-496F-BEAD-9AE9DBF22766}" type="presParOf" srcId="{E44EF8E3-7213-4275-9F61-EA00E37057D7}" destId="{795812A1-9161-4064-AD52-011F68D0BA04}" srcOrd="0" destOrd="0" presId="urn:microsoft.com/office/officeart/2008/layout/VerticalCurvedList"/>
    <dgm:cxn modelId="{8E53C5FF-F101-4FAA-92B3-EE2A97E7A3BA}" type="presParOf" srcId="{E44EF8E3-7213-4275-9F61-EA00E37057D7}" destId="{4868E446-2041-49CF-B8B4-8D8753A48B60}" srcOrd="1" destOrd="0" presId="urn:microsoft.com/office/officeart/2008/layout/VerticalCurvedList"/>
    <dgm:cxn modelId="{FD3700B9-FC53-4AB8-96C1-65FB4D6E146E}" type="presParOf" srcId="{E44EF8E3-7213-4275-9F61-EA00E37057D7}" destId="{0C76FFA0-BDE9-47E1-9619-17472C018780}" srcOrd="2" destOrd="0" presId="urn:microsoft.com/office/officeart/2008/layout/VerticalCurvedList"/>
    <dgm:cxn modelId="{1F994C64-B88B-42AF-91DB-28E9DE613B86}" type="presParOf" srcId="{E44EF8E3-7213-4275-9F61-EA00E37057D7}" destId="{84E6D31A-4E36-45D5-8D22-CDF9679D6E61}" srcOrd="3" destOrd="0" presId="urn:microsoft.com/office/officeart/2008/layout/VerticalCurvedList"/>
    <dgm:cxn modelId="{793FBF5C-F711-4EBE-8E53-A17ADFED559E}" type="presParOf" srcId="{EBBA9E76-7D91-41D6-8BD9-C221852C2F0B}" destId="{ABBEDB0B-6088-462B-9E99-ED376085DBB7}" srcOrd="1" destOrd="0" presId="urn:microsoft.com/office/officeart/2008/layout/VerticalCurvedList"/>
    <dgm:cxn modelId="{16BB900A-25B5-4D33-AFF3-241B512F9FC1}" type="presParOf" srcId="{EBBA9E76-7D91-41D6-8BD9-C221852C2F0B}" destId="{D7EB7FE1-1C67-4163-BEFF-DCFDB236D8AB}" srcOrd="2" destOrd="0" presId="urn:microsoft.com/office/officeart/2008/layout/VerticalCurvedList"/>
    <dgm:cxn modelId="{69C6648D-D586-4F28-A722-2219540BE425}" type="presParOf" srcId="{D7EB7FE1-1C67-4163-BEFF-DCFDB236D8AB}" destId="{AE5BB4E6-760B-46A1-B8B9-D3B7475EAFB6}" srcOrd="0" destOrd="0" presId="urn:microsoft.com/office/officeart/2008/layout/VerticalCurvedList"/>
    <dgm:cxn modelId="{74A452E4-0D96-415B-8D1E-9FF1ED7ABC3C}" type="presParOf" srcId="{EBBA9E76-7D91-41D6-8BD9-C221852C2F0B}" destId="{7000A6FC-D60B-411B-B071-E5EA7FCD4CD4}" srcOrd="3" destOrd="0" presId="urn:microsoft.com/office/officeart/2008/layout/VerticalCurvedList"/>
    <dgm:cxn modelId="{C89C34E8-BF39-4E91-BC1D-58FFB2DEF199}" type="presParOf" srcId="{EBBA9E76-7D91-41D6-8BD9-C221852C2F0B}" destId="{7E3B5E99-C9C1-4460-AB24-1EB718818457}" srcOrd="4" destOrd="0" presId="urn:microsoft.com/office/officeart/2008/layout/VerticalCurvedList"/>
    <dgm:cxn modelId="{892F5DAB-A11E-46DB-9663-8526D1F39553}" type="presParOf" srcId="{7E3B5E99-C9C1-4460-AB24-1EB718818457}" destId="{0803F7ED-4EA5-4C50-9E85-1FF638F51CF3}" srcOrd="0" destOrd="0" presId="urn:microsoft.com/office/officeart/2008/layout/VerticalCurvedList"/>
    <dgm:cxn modelId="{05A9FB98-0816-4C2B-8ACD-7A76E8D8CAD3}" type="presParOf" srcId="{EBBA9E76-7D91-41D6-8BD9-C221852C2F0B}" destId="{BD9EAC28-C0CD-46DC-8C52-712BADEBE0DE}" srcOrd="5" destOrd="0" presId="urn:microsoft.com/office/officeart/2008/layout/VerticalCurvedList"/>
    <dgm:cxn modelId="{1E300381-5254-4EA3-9347-DD2A0E9E7A81}" type="presParOf" srcId="{EBBA9E76-7D91-41D6-8BD9-C221852C2F0B}" destId="{4A9205FB-60B8-4C9F-BF2D-2F50F6A62120}" srcOrd="6" destOrd="0" presId="urn:microsoft.com/office/officeart/2008/layout/VerticalCurvedList"/>
    <dgm:cxn modelId="{D27B9711-3525-4F66-9C6D-92D24F7C2631}" type="presParOf" srcId="{4A9205FB-60B8-4C9F-BF2D-2F50F6A62120}" destId="{0126493C-1A1B-4978-870F-095EA6F99532}" srcOrd="0" destOrd="0" presId="urn:microsoft.com/office/officeart/2008/layout/VerticalCurvedList"/>
    <dgm:cxn modelId="{78798935-8047-4AB8-A891-DF28B1CD110B}" type="presParOf" srcId="{EBBA9E76-7D91-41D6-8BD9-C221852C2F0B}" destId="{659F8BE1-4C14-4F93-90DF-EF6E7A7BCEA0}" srcOrd="7" destOrd="0" presId="urn:microsoft.com/office/officeart/2008/layout/VerticalCurvedList"/>
    <dgm:cxn modelId="{EF2171D2-0FC1-46ED-B254-F53DD6F7689D}" type="presParOf" srcId="{EBBA9E76-7D91-41D6-8BD9-C221852C2F0B}" destId="{AE1EFD12-5591-4185-8BC8-247FC19E2634}" srcOrd="8" destOrd="0" presId="urn:microsoft.com/office/officeart/2008/layout/VerticalCurvedList"/>
    <dgm:cxn modelId="{FEFEF6DB-4A84-4EC4-9A29-08037BB8C228}" type="presParOf" srcId="{AE1EFD12-5591-4185-8BC8-247FC19E2634}" destId="{F495FCDB-0DFB-4B05-A471-90B516D33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60F807-B234-4A1D-96B2-BC7B8CEC858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FE3B30-0B29-490F-BE19-7684CEB434A5}">
      <dgm:prSet phldrT="[Текст]" custT="1"/>
      <dgm:spPr/>
      <dgm:t>
        <a:bodyPr/>
        <a:lstStyle/>
        <a:p>
          <a:r>
            <a:rPr lang="ru-RU" sz="2400" dirty="0" smtClean="0"/>
            <a:t>Применение QR-кодирования позволяет оплачивать покупки как офлайн, так и онлайн. </a:t>
          </a:r>
          <a:endParaRPr lang="ru-RU" sz="2400" dirty="0"/>
        </a:p>
      </dgm:t>
    </dgm:pt>
    <dgm:pt modelId="{3B9924C8-FD70-40A0-B9B3-D29B33050B2A}" type="parTrans" cxnId="{9F0D133C-6851-431D-B017-3C7D1B9B8161}">
      <dgm:prSet/>
      <dgm:spPr/>
      <dgm:t>
        <a:bodyPr/>
        <a:lstStyle/>
        <a:p>
          <a:endParaRPr lang="ru-RU"/>
        </a:p>
      </dgm:t>
    </dgm:pt>
    <dgm:pt modelId="{D10A5B26-3C3E-4FF4-B7FF-F2303664727B}" type="sibTrans" cxnId="{9F0D133C-6851-431D-B017-3C7D1B9B8161}">
      <dgm:prSet/>
      <dgm:spPr/>
      <dgm:t>
        <a:bodyPr/>
        <a:lstStyle/>
        <a:p>
          <a:endParaRPr lang="ru-RU"/>
        </a:p>
      </dgm:t>
    </dgm:pt>
    <dgm:pt modelId="{E6EF84A0-0608-44F9-9947-02586AC76BE6}">
      <dgm:prSet phldrT="[Текст]" custT="1"/>
      <dgm:spPr/>
      <dgm:t>
        <a:bodyPr/>
        <a:lstStyle/>
        <a:p>
          <a:r>
            <a:rPr lang="ru-RU" sz="2400" smtClean="0"/>
            <a:t>Платить смартфоном безопаснее, чем банковской картой, а тем более наличными. </a:t>
          </a:r>
          <a:endParaRPr lang="ru-RU" sz="2400" dirty="0"/>
        </a:p>
      </dgm:t>
    </dgm:pt>
    <dgm:pt modelId="{D9BD0AE7-DB22-4A12-94FA-225389D58DEF}" type="parTrans" cxnId="{BF4386FA-F05C-483D-A5ED-5D95ABAD57F4}">
      <dgm:prSet/>
      <dgm:spPr/>
      <dgm:t>
        <a:bodyPr/>
        <a:lstStyle/>
        <a:p>
          <a:endParaRPr lang="ru-RU"/>
        </a:p>
      </dgm:t>
    </dgm:pt>
    <dgm:pt modelId="{6FB02518-7510-4768-BB1E-8919707EA936}" type="sibTrans" cxnId="{BF4386FA-F05C-483D-A5ED-5D95ABAD57F4}">
      <dgm:prSet/>
      <dgm:spPr/>
      <dgm:t>
        <a:bodyPr/>
        <a:lstStyle/>
        <a:p>
          <a:endParaRPr lang="ru-RU"/>
        </a:p>
      </dgm:t>
    </dgm:pt>
    <dgm:pt modelId="{7AD22BB5-163B-4320-BB5B-206492C1D60B}">
      <dgm:prSet phldrT="[Текст]" custT="1"/>
      <dgm:spPr/>
      <dgm:t>
        <a:bodyPr/>
        <a:lstStyle/>
        <a:p>
          <a:r>
            <a:rPr lang="ru-RU" sz="2400" smtClean="0"/>
            <a:t>Использование QR-кодирования при оплате исключает возможность совершения ошибки. </a:t>
          </a:r>
          <a:endParaRPr lang="ru-RU" sz="2400" dirty="0"/>
        </a:p>
      </dgm:t>
    </dgm:pt>
    <dgm:pt modelId="{32F0F230-F0D2-47B0-B4A4-AA4C11A04031}" type="parTrans" cxnId="{98D7D46D-EF03-4266-8E1F-157135EDD153}">
      <dgm:prSet/>
      <dgm:spPr/>
      <dgm:t>
        <a:bodyPr/>
        <a:lstStyle/>
        <a:p>
          <a:endParaRPr lang="ru-RU"/>
        </a:p>
      </dgm:t>
    </dgm:pt>
    <dgm:pt modelId="{DF31ED55-EA51-46CB-A650-5F2C39C3815B}" type="sibTrans" cxnId="{98D7D46D-EF03-4266-8E1F-157135EDD153}">
      <dgm:prSet/>
      <dgm:spPr/>
      <dgm:t>
        <a:bodyPr/>
        <a:lstStyle/>
        <a:p>
          <a:endParaRPr lang="ru-RU"/>
        </a:p>
      </dgm:t>
    </dgm:pt>
    <dgm:pt modelId="{C970BF15-A658-4EAF-A115-3137584CDAF0}">
      <dgm:prSet phldrT="[Текст]" custT="1"/>
      <dgm:spPr/>
      <dgm:t>
        <a:bodyPr/>
        <a:lstStyle/>
        <a:p>
          <a:r>
            <a:rPr lang="ru-RU" sz="2400" dirty="0" smtClean="0"/>
            <a:t>Торговые сети предлагают скидки и бонусы, если расчеты совершены через рассматриваемый сервис. </a:t>
          </a:r>
          <a:endParaRPr lang="ru-RU" sz="2400" dirty="0"/>
        </a:p>
      </dgm:t>
    </dgm:pt>
    <dgm:pt modelId="{004AFE17-C40A-41E0-8805-45F0E0AB1963}" type="parTrans" cxnId="{A897B6B6-F978-4797-AC2D-BE87888B3478}">
      <dgm:prSet/>
      <dgm:spPr/>
      <dgm:t>
        <a:bodyPr/>
        <a:lstStyle/>
        <a:p>
          <a:endParaRPr lang="ru-RU"/>
        </a:p>
      </dgm:t>
    </dgm:pt>
    <dgm:pt modelId="{094480C2-4AC2-4E0B-B30E-EBDB4E10C1F2}" type="sibTrans" cxnId="{A897B6B6-F978-4797-AC2D-BE87888B3478}">
      <dgm:prSet/>
      <dgm:spPr/>
      <dgm:t>
        <a:bodyPr/>
        <a:lstStyle/>
        <a:p>
          <a:endParaRPr lang="ru-RU"/>
        </a:p>
      </dgm:t>
    </dgm:pt>
    <dgm:pt modelId="{A3BF756C-D8F8-4CEF-B6F1-A8534D69DF21}" type="pres">
      <dgm:prSet presAssocID="{E260F807-B234-4A1D-96B2-BC7B8CEC85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18ADF2-8B93-4928-ABF6-ADC04A98172F}" type="pres">
      <dgm:prSet presAssocID="{9FFE3B30-0B29-490F-BE19-7684CEB434A5}" presName="parentLin" presStyleCnt="0"/>
      <dgm:spPr/>
    </dgm:pt>
    <dgm:pt modelId="{2197DF61-F9D8-4A56-BF94-D57E4AA7FD73}" type="pres">
      <dgm:prSet presAssocID="{9FFE3B30-0B29-490F-BE19-7684CEB434A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9A42CA5-0257-4028-86A8-C5C5ECE7B2F6}" type="pres">
      <dgm:prSet presAssocID="{9FFE3B30-0B29-490F-BE19-7684CEB434A5}" presName="parentText" presStyleLbl="node1" presStyleIdx="0" presStyleCnt="4" custScaleX="1369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C864FE-2F34-49D4-81D3-261F1D6CC0C3}" type="pres">
      <dgm:prSet presAssocID="{9FFE3B30-0B29-490F-BE19-7684CEB434A5}" presName="negativeSpace" presStyleCnt="0"/>
      <dgm:spPr/>
    </dgm:pt>
    <dgm:pt modelId="{39D6DE4E-47D5-4902-9391-577591BBF774}" type="pres">
      <dgm:prSet presAssocID="{9FFE3B30-0B29-490F-BE19-7684CEB434A5}" presName="childText" presStyleLbl="conFgAcc1" presStyleIdx="0" presStyleCnt="4">
        <dgm:presLayoutVars>
          <dgm:bulletEnabled val="1"/>
        </dgm:presLayoutVars>
      </dgm:prSet>
      <dgm:spPr/>
    </dgm:pt>
    <dgm:pt modelId="{7AFE4697-3642-42B7-95EB-73082B88EC3D}" type="pres">
      <dgm:prSet presAssocID="{D10A5B26-3C3E-4FF4-B7FF-F2303664727B}" presName="spaceBetweenRectangles" presStyleCnt="0"/>
      <dgm:spPr/>
    </dgm:pt>
    <dgm:pt modelId="{2C2FEA91-82BF-4513-B643-F033B2501E5A}" type="pres">
      <dgm:prSet presAssocID="{E6EF84A0-0608-44F9-9947-02586AC76BE6}" presName="parentLin" presStyleCnt="0"/>
      <dgm:spPr/>
    </dgm:pt>
    <dgm:pt modelId="{BF573C28-AB1D-4472-B07F-B385762650F6}" type="pres">
      <dgm:prSet presAssocID="{E6EF84A0-0608-44F9-9947-02586AC76BE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EF4B2D1-1306-45A2-96D4-3471B62839B2}" type="pres">
      <dgm:prSet presAssocID="{E6EF84A0-0608-44F9-9947-02586AC76BE6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ACA63-1FBD-4DC7-8A02-E374C0193D35}" type="pres">
      <dgm:prSet presAssocID="{E6EF84A0-0608-44F9-9947-02586AC76BE6}" presName="negativeSpace" presStyleCnt="0"/>
      <dgm:spPr/>
    </dgm:pt>
    <dgm:pt modelId="{7090C389-F181-488C-AE68-91339000B6E4}" type="pres">
      <dgm:prSet presAssocID="{E6EF84A0-0608-44F9-9947-02586AC76BE6}" presName="childText" presStyleLbl="conFgAcc1" presStyleIdx="1" presStyleCnt="4">
        <dgm:presLayoutVars>
          <dgm:bulletEnabled val="1"/>
        </dgm:presLayoutVars>
      </dgm:prSet>
      <dgm:spPr/>
    </dgm:pt>
    <dgm:pt modelId="{DB913C6E-BE21-41EA-AA29-20312BBDF73D}" type="pres">
      <dgm:prSet presAssocID="{6FB02518-7510-4768-BB1E-8919707EA936}" presName="spaceBetweenRectangles" presStyleCnt="0"/>
      <dgm:spPr/>
    </dgm:pt>
    <dgm:pt modelId="{2720F38A-040F-42C7-96A2-AEEBC5E9E809}" type="pres">
      <dgm:prSet presAssocID="{7AD22BB5-163B-4320-BB5B-206492C1D60B}" presName="parentLin" presStyleCnt="0"/>
      <dgm:spPr/>
    </dgm:pt>
    <dgm:pt modelId="{B2BE2F3F-65A0-47D6-9873-E2759DC78310}" type="pres">
      <dgm:prSet presAssocID="{7AD22BB5-163B-4320-BB5B-206492C1D60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2609935-51C2-4169-B62D-67CF6F1B7022}" type="pres">
      <dgm:prSet presAssocID="{7AD22BB5-163B-4320-BB5B-206492C1D60B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E51544-5125-430E-8C95-44DDB1E52263}" type="pres">
      <dgm:prSet presAssocID="{7AD22BB5-163B-4320-BB5B-206492C1D60B}" presName="negativeSpace" presStyleCnt="0"/>
      <dgm:spPr/>
    </dgm:pt>
    <dgm:pt modelId="{55FC5665-685D-454A-9DBB-9B2B4B994BEB}" type="pres">
      <dgm:prSet presAssocID="{7AD22BB5-163B-4320-BB5B-206492C1D60B}" presName="childText" presStyleLbl="conFgAcc1" presStyleIdx="2" presStyleCnt="4">
        <dgm:presLayoutVars>
          <dgm:bulletEnabled val="1"/>
        </dgm:presLayoutVars>
      </dgm:prSet>
      <dgm:spPr/>
    </dgm:pt>
    <dgm:pt modelId="{6831C7E5-F81C-430A-B131-7D73596A166C}" type="pres">
      <dgm:prSet presAssocID="{DF31ED55-EA51-46CB-A650-5F2C39C3815B}" presName="spaceBetweenRectangles" presStyleCnt="0"/>
      <dgm:spPr/>
    </dgm:pt>
    <dgm:pt modelId="{D9B79C26-76BB-45B9-95B1-5D0295A449E3}" type="pres">
      <dgm:prSet presAssocID="{C970BF15-A658-4EAF-A115-3137584CDAF0}" presName="parentLin" presStyleCnt="0"/>
      <dgm:spPr/>
    </dgm:pt>
    <dgm:pt modelId="{D5326E40-01E6-42AA-BDF7-464BE31E899B}" type="pres">
      <dgm:prSet presAssocID="{C970BF15-A658-4EAF-A115-3137584CDAF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FE3B414-12BE-4346-AA66-3FDB089EFD39}" type="pres">
      <dgm:prSet presAssocID="{C970BF15-A658-4EAF-A115-3137584CDAF0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4FBEC-D12E-4F28-B1C2-E2B62C69145E}" type="pres">
      <dgm:prSet presAssocID="{C970BF15-A658-4EAF-A115-3137584CDAF0}" presName="negativeSpace" presStyleCnt="0"/>
      <dgm:spPr/>
    </dgm:pt>
    <dgm:pt modelId="{A5542AC7-3F56-42BC-A66D-7F33E375FE31}" type="pres">
      <dgm:prSet presAssocID="{C970BF15-A658-4EAF-A115-3137584CDAF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F0D133C-6851-431D-B017-3C7D1B9B8161}" srcId="{E260F807-B234-4A1D-96B2-BC7B8CEC8581}" destId="{9FFE3B30-0B29-490F-BE19-7684CEB434A5}" srcOrd="0" destOrd="0" parTransId="{3B9924C8-FD70-40A0-B9B3-D29B33050B2A}" sibTransId="{D10A5B26-3C3E-4FF4-B7FF-F2303664727B}"/>
    <dgm:cxn modelId="{E52F6505-82E3-4BC3-85E1-75B4D4938C1C}" type="presOf" srcId="{E6EF84A0-0608-44F9-9947-02586AC76BE6}" destId="{1EF4B2D1-1306-45A2-96D4-3471B62839B2}" srcOrd="1" destOrd="0" presId="urn:microsoft.com/office/officeart/2005/8/layout/list1"/>
    <dgm:cxn modelId="{BF4386FA-F05C-483D-A5ED-5D95ABAD57F4}" srcId="{E260F807-B234-4A1D-96B2-BC7B8CEC8581}" destId="{E6EF84A0-0608-44F9-9947-02586AC76BE6}" srcOrd="1" destOrd="0" parTransId="{D9BD0AE7-DB22-4A12-94FA-225389D58DEF}" sibTransId="{6FB02518-7510-4768-BB1E-8919707EA936}"/>
    <dgm:cxn modelId="{4D43B7FD-CBE0-4A28-83ED-9D61EF4FB84D}" type="presOf" srcId="{7AD22BB5-163B-4320-BB5B-206492C1D60B}" destId="{B2BE2F3F-65A0-47D6-9873-E2759DC78310}" srcOrd="0" destOrd="0" presId="urn:microsoft.com/office/officeart/2005/8/layout/list1"/>
    <dgm:cxn modelId="{A0BC156E-EA94-46BB-B2DE-1774DBE20970}" type="presOf" srcId="{E260F807-B234-4A1D-96B2-BC7B8CEC8581}" destId="{A3BF756C-D8F8-4CEF-B6F1-A8534D69DF21}" srcOrd="0" destOrd="0" presId="urn:microsoft.com/office/officeart/2005/8/layout/list1"/>
    <dgm:cxn modelId="{98D7D46D-EF03-4266-8E1F-157135EDD153}" srcId="{E260F807-B234-4A1D-96B2-BC7B8CEC8581}" destId="{7AD22BB5-163B-4320-BB5B-206492C1D60B}" srcOrd="2" destOrd="0" parTransId="{32F0F230-F0D2-47B0-B4A4-AA4C11A04031}" sibTransId="{DF31ED55-EA51-46CB-A650-5F2C39C3815B}"/>
    <dgm:cxn modelId="{26392278-35E0-4054-B7CE-F881EE00D2DE}" type="presOf" srcId="{C970BF15-A658-4EAF-A115-3137584CDAF0}" destId="{D5326E40-01E6-42AA-BDF7-464BE31E899B}" srcOrd="0" destOrd="0" presId="urn:microsoft.com/office/officeart/2005/8/layout/list1"/>
    <dgm:cxn modelId="{FED92000-D41C-43D4-AC3D-128072327234}" type="presOf" srcId="{9FFE3B30-0B29-490F-BE19-7684CEB434A5}" destId="{2197DF61-F9D8-4A56-BF94-D57E4AA7FD73}" srcOrd="0" destOrd="0" presId="urn:microsoft.com/office/officeart/2005/8/layout/list1"/>
    <dgm:cxn modelId="{BA135003-A1CF-4F58-A57C-C6B88C09AEFC}" type="presOf" srcId="{E6EF84A0-0608-44F9-9947-02586AC76BE6}" destId="{BF573C28-AB1D-4472-B07F-B385762650F6}" srcOrd="0" destOrd="0" presId="urn:microsoft.com/office/officeart/2005/8/layout/list1"/>
    <dgm:cxn modelId="{A897B6B6-F978-4797-AC2D-BE87888B3478}" srcId="{E260F807-B234-4A1D-96B2-BC7B8CEC8581}" destId="{C970BF15-A658-4EAF-A115-3137584CDAF0}" srcOrd="3" destOrd="0" parTransId="{004AFE17-C40A-41E0-8805-45F0E0AB1963}" sibTransId="{094480C2-4AC2-4E0B-B30E-EBDB4E10C1F2}"/>
    <dgm:cxn modelId="{0D2C7A6F-855F-4323-88E0-DE9BD34E9DEC}" type="presOf" srcId="{C970BF15-A658-4EAF-A115-3137584CDAF0}" destId="{0FE3B414-12BE-4346-AA66-3FDB089EFD39}" srcOrd="1" destOrd="0" presId="urn:microsoft.com/office/officeart/2005/8/layout/list1"/>
    <dgm:cxn modelId="{963E0F12-AAD4-4856-ACB0-5BAF38BA881E}" type="presOf" srcId="{7AD22BB5-163B-4320-BB5B-206492C1D60B}" destId="{C2609935-51C2-4169-B62D-67CF6F1B7022}" srcOrd="1" destOrd="0" presId="urn:microsoft.com/office/officeart/2005/8/layout/list1"/>
    <dgm:cxn modelId="{3FBFA20F-7726-4815-9E7C-847B32977CCB}" type="presOf" srcId="{9FFE3B30-0B29-490F-BE19-7684CEB434A5}" destId="{F9A42CA5-0257-4028-86A8-C5C5ECE7B2F6}" srcOrd="1" destOrd="0" presId="urn:microsoft.com/office/officeart/2005/8/layout/list1"/>
    <dgm:cxn modelId="{C1C73B10-3315-4986-BE85-1247E85C92F1}" type="presParOf" srcId="{A3BF756C-D8F8-4CEF-B6F1-A8534D69DF21}" destId="{BD18ADF2-8B93-4928-ABF6-ADC04A98172F}" srcOrd="0" destOrd="0" presId="urn:microsoft.com/office/officeart/2005/8/layout/list1"/>
    <dgm:cxn modelId="{89054F0F-1FE6-4B96-9EAB-39159D1708FC}" type="presParOf" srcId="{BD18ADF2-8B93-4928-ABF6-ADC04A98172F}" destId="{2197DF61-F9D8-4A56-BF94-D57E4AA7FD73}" srcOrd="0" destOrd="0" presId="urn:microsoft.com/office/officeart/2005/8/layout/list1"/>
    <dgm:cxn modelId="{7317DCD3-8E1A-498F-A323-BD95BBE0CFA3}" type="presParOf" srcId="{BD18ADF2-8B93-4928-ABF6-ADC04A98172F}" destId="{F9A42CA5-0257-4028-86A8-C5C5ECE7B2F6}" srcOrd="1" destOrd="0" presId="urn:microsoft.com/office/officeart/2005/8/layout/list1"/>
    <dgm:cxn modelId="{401CE7D8-7605-4AD8-B0E5-92988C56B933}" type="presParOf" srcId="{A3BF756C-D8F8-4CEF-B6F1-A8534D69DF21}" destId="{0EC864FE-2F34-49D4-81D3-261F1D6CC0C3}" srcOrd="1" destOrd="0" presId="urn:microsoft.com/office/officeart/2005/8/layout/list1"/>
    <dgm:cxn modelId="{E8DD0E3F-B108-44B6-ADB8-5692C91294A8}" type="presParOf" srcId="{A3BF756C-D8F8-4CEF-B6F1-A8534D69DF21}" destId="{39D6DE4E-47D5-4902-9391-577591BBF774}" srcOrd="2" destOrd="0" presId="urn:microsoft.com/office/officeart/2005/8/layout/list1"/>
    <dgm:cxn modelId="{5BCA2D3E-7A09-4390-94F7-745F684AC8D1}" type="presParOf" srcId="{A3BF756C-D8F8-4CEF-B6F1-A8534D69DF21}" destId="{7AFE4697-3642-42B7-95EB-73082B88EC3D}" srcOrd="3" destOrd="0" presId="urn:microsoft.com/office/officeart/2005/8/layout/list1"/>
    <dgm:cxn modelId="{F1D6BC66-5694-4D7C-9CB5-B5A0DCC51C0C}" type="presParOf" srcId="{A3BF756C-D8F8-4CEF-B6F1-A8534D69DF21}" destId="{2C2FEA91-82BF-4513-B643-F033B2501E5A}" srcOrd="4" destOrd="0" presId="urn:microsoft.com/office/officeart/2005/8/layout/list1"/>
    <dgm:cxn modelId="{0C50BA69-EBF3-4F63-97C3-06F89831E6DB}" type="presParOf" srcId="{2C2FEA91-82BF-4513-B643-F033B2501E5A}" destId="{BF573C28-AB1D-4472-B07F-B385762650F6}" srcOrd="0" destOrd="0" presId="urn:microsoft.com/office/officeart/2005/8/layout/list1"/>
    <dgm:cxn modelId="{026E0F75-9563-473B-9D31-EBC71942E32A}" type="presParOf" srcId="{2C2FEA91-82BF-4513-B643-F033B2501E5A}" destId="{1EF4B2D1-1306-45A2-96D4-3471B62839B2}" srcOrd="1" destOrd="0" presId="urn:microsoft.com/office/officeart/2005/8/layout/list1"/>
    <dgm:cxn modelId="{70555B74-C07E-4FB8-AF0B-5CDF418825FD}" type="presParOf" srcId="{A3BF756C-D8F8-4CEF-B6F1-A8534D69DF21}" destId="{B68ACA63-1FBD-4DC7-8A02-E374C0193D35}" srcOrd="5" destOrd="0" presId="urn:microsoft.com/office/officeart/2005/8/layout/list1"/>
    <dgm:cxn modelId="{6B7AB3D1-BCC4-4932-8801-DD55FF50B044}" type="presParOf" srcId="{A3BF756C-D8F8-4CEF-B6F1-A8534D69DF21}" destId="{7090C389-F181-488C-AE68-91339000B6E4}" srcOrd="6" destOrd="0" presId="urn:microsoft.com/office/officeart/2005/8/layout/list1"/>
    <dgm:cxn modelId="{952A5825-FB07-443A-849A-82C86A296EB3}" type="presParOf" srcId="{A3BF756C-D8F8-4CEF-B6F1-A8534D69DF21}" destId="{DB913C6E-BE21-41EA-AA29-20312BBDF73D}" srcOrd="7" destOrd="0" presId="urn:microsoft.com/office/officeart/2005/8/layout/list1"/>
    <dgm:cxn modelId="{F6E5C9BC-1747-47B7-B1AD-21DEB2768B0D}" type="presParOf" srcId="{A3BF756C-D8F8-4CEF-B6F1-A8534D69DF21}" destId="{2720F38A-040F-42C7-96A2-AEEBC5E9E809}" srcOrd="8" destOrd="0" presId="urn:microsoft.com/office/officeart/2005/8/layout/list1"/>
    <dgm:cxn modelId="{BEB3AD86-2BE3-4B19-B5A3-2D8CF692F9B0}" type="presParOf" srcId="{2720F38A-040F-42C7-96A2-AEEBC5E9E809}" destId="{B2BE2F3F-65A0-47D6-9873-E2759DC78310}" srcOrd="0" destOrd="0" presId="urn:microsoft.com/office/officeart/2005/8/layout/list1"/>
    <dgm:cxn modelId="{BD5D1A80-332D-4B34-8527-84A1E974F944}" type="presParOf" srcId="{2720F38A-040F-42C7-96A2-AEEBC5E9E809}" destId="{C2609935-51C2-4169-B62D-67CF6F1B7022}" srcOrd="1" destOrd="0" presId="urn:microsoft.com/office/officeart/2005/8/layout/list1"/>
    <dgm:cxn modelId="{819CD930-702F-45C6-AEFC-85010EC93C75}" type="presParOf" srcId="{A3BF756C-D8F8-4CEF-B6F1-A8534D69DF21}" destId="{36E51544-5125-430E-8C95-44DDB1E52263}" srcOrd="9" destOrd="0" presId="urn:microsoft.com/office/officeart/2005/8/layout/list1"/>
    <dgm:cxn modelId="{3770489C-95F9-4166-846A-719DFF5C436F}" type="presParOf" srcId="{A3BF756C-D8F8-4CEF-B6F1-A8534D69DF21}" destId="{55FC5665-685D-454A-9DBB-9B2B4B994BEB}" srcOrd="10" destOrd="0" presId="urn:microsoft.com/office/officeart/2005/8/layout/list1"/>
    <dgm:cxn modelId="{FA6F21E5-5774-4D8A-90A2-714FCA29096A}" type="presParOf" srcId="{A3BF756C-D8F8-4CEF-B6F1-A8534D69DF21}" destId="{6831C7E5-F81C-430A-B131-7D73596A166C}" srcOrd="11" destOrd="0" presId="urn:microsoft.com/office/officeart/2005/8/layout/list1"/>
    <dgm:cxn modelId="{BCDB6CC3-5B2B-41C3-9995-828B9CAA9C0C}" type="presParOf" srcId="{A3BF756C-D8F8-4CEF-B6F1-A8534D69DF21}" destId="{D9B79C26-76BB-45B9-95B1-5D0295A449E3}" srcOrd="12" destOrd="0" presId="urn:microsoft.com/office/officeart/2005/8/layout/list1"/>
    <dgm:cxn modelId="{64422ADB-E948-4BAA-82E8-88EE58EB1054}" type="presParOf" srcId="{D9B79C26-76BB-45B9-95B1-5D0295A449E3}" destId="{D5326E40-01E6-42AA-BDF7-464BE31E899B}" srcOrd="0" destOrd="0" presId="urn:microsoft.com/office/officeart/2005/8/layout/list1"/>
    <dgm:cxn modelId="{5CA4758A-F8E9-4C1C-B157-0AD3650ED6C0}" type="presParOf" srcId="{D9B79C26-76BB-45B9-95B1-5D0295A449E3}" destId="{0FE3B414-12BE-4346-AA66-3FDB089EFD39}" srcOrd="1" destOrd="0" presId="urn:microsoft.com/office/officeart/2005/8/layout/list1"/>
    <dgm:cxn modelId="{BA8EF82B-DCF9-4659-8A59-3E5149E6A136}" type="presParOf" srcId="{A3BF756C-D8F8-4CEF-B6F1-A8534D69DF21}" destId="{A584FBEC-D12E-4F28-B1C2-E2B62C69145E}" srcOrd="13" destOrd="0" presId="urn:microsoft.com/office/officeart/2005/8/layout/list1"/>
    <dgm:cxn modelId="{B62BBB15-0747-42D9-A023-80B0A86BAB47}" type="presParOf" srcId="{A3BF756C-D8F8-4CEF-B6F1-A8534D69DF21}" destId="{A5542AC7-3F56-42BC-A66D-7F33E375FE3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8F99D1-FFA3-4357-8C39-8E8F2E9992AF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CA8FC-933A-4FA0-9A9C-47210F6FC00D}">
      <dgm:prSet phldrT="[Текст]" custT="1"/>
      <dgm:spPr/>
      <dgm:t>
        <a:bodyPr/>
        <a:lstStyle/>
        <a:p>
          <a:endParaRPr lang="ru-RU" sz="2400" dirty="0"/>
        </a:p>
      </dgm:t>
    </dgm:pt>
    <dgm:pt modelId="{52DD1574-525B-4D57-AC35-47C8FCF2D094}" type="parTrans" cxnId="{B59E87FB-4635-4408-B42F-01A8C65A1ECA}">
      <dgm:prSet/>
      <dgm:spPr/>
      <dgm:t>
        <a:bodyPr/>
        <a:lstStyle/>
        <a:p>
          <a:endParaRPr lang="ru-RU"/>
        </a:p>
      </dgm:t>
    </dgm:pt>
    <dgm:pt modelId="{FDB42B4F-96D5-44C2-A0BB-18B626A6F52E}" type="sibTrans" cxnId="{B59E87FB-4635-4408-B42F-01A8C65A1ECA}">
      <dgm:prSet/>
      <dgm:spPr/>
      <dgm:t>
        <a:bodyPr/>
        <a:lstStyle/>
        <a:p>
          <a:endParaRPr lang="ru-RU"/>
        </a:p>
      </dgm:t>
    </dgm:pt>
    <dgm:pt modelId="{BF9DDE47-7116-4839-ABEB-C58D24EC8E80}">
      <dgm:prSet phldrT="[Текст]" custT="1"/>
      <dgm:spPr/>
      <dgm:t>
        <a:bodyPr/>
        <a:lstStyle/>
        <a:p>
          <a:endParaRPr lang="ru-RU" sz="1800" dirty="0">
            <a:latin typeface="+mn-lt"/>
          </a:endParaRPr>
        </a:p>
      </dgm:t>
    </dgm:pt>
    <dgm:pt modelId="{8E1051D7-F27A-4692-B355-4828D2D4C273}" type="parTrans" cxnId="{930961A9-712A-4D6B-8286-ACAC614A0ABD}">
      <dgm:prSet/>
      <dgm:spPr/>
      <dgm:t>
        <a:bodyPr/>
        <a:lstStyle/>
        <a:p>
          <a:endParaRPr lang="ru-RU"/>
        </a:p>
      </dgm:t>
    </dgm:pt>
    <dgm:pt modelId="{073B577A-E477-4E33-801D-1BCEFEE5D0CF}" type="sibTrans" cxnId="{930961A9-712A-4D6B-8286-ACAC614A0ABD}">
      <dgm:prSet/>
      <dgm:spPr/>
      <dgm:t>
        <a:bodyPr/>
        <a:lstStyle/>
        <a:p>
          <a:endParaRPr lang="ru-RU"/>
        </a:p>
      </dgm:t>
    </dgm:pt>
    <dgm:pt modelId="{7F43CF5E-0764-45E5-A87E-97F558D7A4BF}">
      <dgm:prSet custT="1"/>
      <dgm:spPr/>
      <dgm:t>
        <a:bodyPr/>
        <a:lstStyle/>
        <a:p>
          <a:endParaRPr lang="ru-RU" sz="1600" dirty="0" smtClean="0"/>
        </a:p>
        <a:p>
          <a:r>
            <a:rPr lang="ru-RU" sz="1600" dirty="0" smtClean="0"/>
            <a:t>Очевидно</a:t>
          </a:r>
          <a:r>
            <a:rPr lang="ru-RU" sz="1600" dirty="0"/>
            <a:t>, инновационные технологии активно внедряются во все сферы жизнедеятельности, а дигитализация ритейла создает условия для достижения высоких социально-экономических</a:t>
          </a:r>
          <a:r>
            <a:rPr lang="ru-RU" sz="2400" dirty="0"/>
            <a:t> </a:t>
          </a:r>
          <a:r>
            <a:rPr lang="ru-RU" sz="1800" dirty="0"/>
            <a:t>результатов</a:t>
          </a:r>
          <a:endParaRPr lang="ru-RU" sz="1800" dirty="0"/>
        </a:p>
      </dgm:t>
    </dgm:pt>
    <dgm:pt modelId="{BF521FBF-C741-4405-9779-B783B26CE7E7}" type="parTrans" cxnId="{DD5E2D92-E2E5-473D-9C4B-716F09D3C9EA}">
      <dgm:prSet/>
      <dgm:spPr/>
      <dgm:t>
        <a:bodyPr/>
        <a:lstStyle/>
        <a:p>
          <a:endParaRPr lang="ru-RU"/>
        </a:p>
      </dgm:t>
    </dgm:pt>
    <dgm:pt modelId="{9C9DD54A-B153-48B2-840B-BCE781C0C029}" type="sibTrans" cxnId="{DD5E2D92-E2E5-473D-9C4B-716F09D3C9EA}">
      <dgm:prSet/>
      <dgm:spPr/>
      <dgm:t>
        <a:bodyPr/>
        <a:lstStyle/>
        <a:p>
          <a:endParaRPr lang="ru-RU"/>
        </a:p>
      </dgm:t>
    </dgm:pt>
    <dgm:pt modelId="{1C4A6688-7D27-4E19-832F-80B430264B67}">
      <dgm:prSet custT="1"/>
      <dgm:spPr/>
      <dgm:t>
        <a:bodyPr/>
        <a:lstStyle/>
        <a:p>
          <a:r>
            <a:rPr lang="ru-RU" sz="1600" dirty="0" smtClean="0">
              <a:latin typeface="+mn-lt"/>
            </a:rPr>
            <a:t>Использование </a:t>
          </a:r>
          <a:r>
            <a:rPr lang="ru-RU" sz="1600" dirty="0">
              <a:latin typeface="+mn-lt"/>
            </a:rPr>
            <a:t>QR-кодирования в сфере товарного обращения обеспечивает доступность, безопасность и конфиденциальность при совершении покупки, а также предполагает перераспределение стратегических интересов рыночных субъектов и формирование совершенно нового типа спроса и предложения</a:t>
          </a:r>
          <a:endParaRPr lang="ru-RU" sz="1600" dirty="0">
            <a:latin typeface="+mn-lt"/>
          </a:endParaRPr>
        </a:p>
      </dgm:t>
    </dgm:pt>
    <dgm:pt modelId="{805BAE33-79FD-4CEE-ACB4-BFDF9600E4C6}" type="parTrans" cxnId="{F550AB0C-8D74-4D6C-B6A8-50713E111541}">
      <dgm:prSet/>
      <dgm:spPr/>
      <dgm:t>
        <a:bodyPr/>
        <a:lstStyle/>
        <a:p>
          <a:endParaRPr lang="ru-RU"/>
        </a:p>
      </dgm:t>
    </dgm:pt>
    <dgm:pt modelId="{1DB8472C-4D75-4597-AF6E-D13570C67BFE}" type="sibTrans" cxnId="{F550AB0C-8D74-4D6C-B6A8-50713E111541}">
      <dgm:prSet/>
      <dgm:spPr/>
      <dgm:t>
        <a:bodyPr/>
        <a:lstStyle/>
        <a:p>
          <a:endParaRPr lang="ru-RU"/>
        </a:p>
      </dgm:t>
    </dgm:pt>
    <dgm:pt modelId="{09B142A4-A04B-4C1A-9828-4C43615AB04D}" type="pres">
      <dgm:prSet presAssocID="{638F99D1-FFA3-4357-8C39-8E8F2E9992A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446997-E7D0-4911-9C22-346BEA56ED82}" type="pres">
      <dgm:prSet presAssocID="{BC9CA8FC-933A-4FA0-9A9C-47210F6FC00D}" presName="circle1" presStyleLbl="node1" presStyleIdx="0" presStyleCnt="4"/>
      <dgm:spPr/>
      <dgm:t>
        <a:bodyPr/>
        <a:lstStyle/>
        <a:p>
          <a:endParaRPr lang="ru-RU"/>
        </a:p>
      </dgm:t>
    </dgm:pt>
    <dgm:pt modelId="{74FE5A72-528E-4B7B-A59F-8B5BC526E12C}" type="pres">
      <dgm:prSet presAssocID="{BC9CA8FC-933A-4FA0-9A9C-47210F6FC00D}" presName="space" presStyleCnt="0"/>
      <dgm:spPr/>
      <dgm:t>
        <a:bodyPr/>
        <a:lstStyle/>
        <a:p>
          <a:endParaRPr lang="ru-RU"/>
        </a:p>
      </dgm:t>
    </dgm:pt>
    <dgm:pt modelId="{3C2F9A4A-9611-422A-9676-5EC113F2BF25}" type="pres">
      <dgm:prSet presAssocID="{BC9CA8FC-933A-4FA0-9A9C-47210F6FC00D}" presName="rect1" presStyleLbl="alignAcc1" presStyleIdx="0" presStyleCnt="4"/>
      <dgm:spPr/>
      <dgm:t>
        <a:bodyPr/>
        <a:lstStyle/>
        <a:p>
          <a:endParaRPr lang="ru-RU"/>
        </a:p>
      </dgm:t>
    </dgm:pt>
    <dgm:pt modelId="{CCD59318-3025-4439-8AD9-4C06E7C3BA41}" type="pres">
      <dgm:prSet presAssocID="{7F43CF5E-0764-45E5-A87E-97F558D7A4BF}" presName="vertSpace2" presStyleLbl="node1" presStyleIdx="0" presStyleCnt="4"/>
      <dgm:spPr/>
      <dgm:t>
        <a:bodyPr/>
        <a:lstStyle/>
        <a:p>
          <a:endParaRPr lang="ru-RU"/>
        </a:p>
      </dgm:t>
    </dgm:pt>
    <dgm:pt modelId="{9396390B-BAA0-44E4-B158-B127A9A10B9A}" type="pres">
      <dgm:prSet presAssocID="{7F43CF5E-0764-45E5-A87E-97F558D7A4BF}" presName="circle2" presStyleLbl="node1" presStyleIdx="1" presStyleCnt="4"/>
      <dgm:spPr/>
      <dgm:t>
        <a:bodyPr/>
        <a:lstStyle/>
        <a:p>
          <a:endParaRPr lang="ru-RU"/>
        </a:p>
      </dgm:t>
    </dgm:pt>
    <dgm:pt modelId="{C781127A-6040-4C76-BE42-03B7BDF150FC}" type="pres">
      <dgm:prSet presAssocID="{7F43CF5E-0764-45E5-A87E-97F558D7A4BF}" presName="rect2" presStyleLbl="alignAcc1" presStyleIdx="1" presStyleCnt="4" custScaleY="147420" custLinFactNeighborX="865" custLinFactNeighborY="507"/>
      <dgm:spPr/>
      <dgm:t>
        <a:bodyPr/>
        <a:lstStyle/>
        <a:p>
          <a:endParaRPr lang="ru-RU"/>
        </a:p>
      </dgm:t>
    </dgm:pt>
    <dgm:pt modelId="{31889D96-002C-4094-887C-E9795B587D6F}" type="pres">
      <dgm:prSet presAssocID="{BF9DDE47-7116-4839-ABEB-C58D24EC8E80}" presName="vertSpace3" presStyleLbl="node1" presStyleIdx="1" presStyleCnt="4"/>
      <dgm:spPr/>
      <dgm:t>
        <a:bodyPr/>
        <a:lstStyle/>
        <a:p>
          <a:endParaRPr lang="ru-RU"/>
        </a:p>
      </dgm:t>
    </dgm:pt>
    <dgm:pt modelId="{12946C17-F28C-441C-8E00-2B5670C18F0B}" type="pres">
      <dgm:prSet presAssocID="{BF9DDE47-7116-4839-ABEB-C58D24EC8E80}" presName="circle3" presStyleLbl="node1" presStyleIdx="2" presStyleCnt="4"/>
      <dgm:spPr/>
      <dgm:t>
        <a:bodyPr/>
        <a:lstStyle/>
        <a:p>
          <a:endParaRPr lang="ru-RU"/>
        </a:p>
      </dgm:t>
    </dgm:pt>
    <dgm:pt modelId="{63728AD5-F0DF-4F0B-A930-464E0E8FE181}" type="pres">
      <dgm:prSet presAssocID="{BF9DDE47-7116-4839-ABEB-C58D24EC8E80}" presName="rect3" presStyleLbl="alignAcc1" presStyleIdx="2" presStyleCnt="4" custScaleY="97492"/>
      <dgm:spPr/>
      <dgm:t>
        <a:bodyPr/>
        <a:lstStyle/>
        <a:p>
          <a:endParaRPr lang="ru-RU"/>
        </a:p>
      </dgm:t>
    </dgm:pt>
    <dgm:pt modelId="{9669A0D0-9179-479D-A587-47767837B8E3}" type="pres">
      <dgm:prSet presAssocID="{1C4A6688-7D27-4E19-832F-80B430264B67}" presName="vertSpace4" presStyleLbl="node1" presStyleIdx="2" presStyleCnt="4"/>
      <dgm:spPr/>
      <dgm:t>
        <a:bodyPr/>
        <a:lstStyle/>
        <a:p>
          <a:endParaRPr lang="ru-RU"/>
        </a:p>
      </dgm:t>
    </dgm:pt>
    <dgm:pt modelId="{A7A6B512-9B22-42E1-9B20-4385CC705D89}" type="pres">
      <dgm:prSet presAssocID="{1C4A6688-7D27-4E19-832F-80B430264B67}" presName="circle4" presStyleLbl="node1" presStyleIdx="3" presStyleCnt="4"/>
      <dgm:spPr/>
      <dgm:t>
        <a:bodyPr/>
        <a:lstStyle/>
        <a:p>
          <a:endParaRPr lang="ru-RU"/>
        </a:p>
      </dgm:t>
    </dgm:pt>
    <dgm:pt modelId="{E9694278-C7E0-4221-89ED-89AF69549B6D}" type="pres">
      <dgm:prSet presAssocID="{1C4A6688-7D27-4E19-832F-80B430264B67}" presName="rect4" presStyleLbl="alignAcc1" presStyleIdx="3" presStyleCnt="4" custScaleY="298168"/>
      <dgm:spPr/>
      <dgm:t>
        <a:bodyPr/>
        <a:lstStyle/>
        <a:p>
          <a:endParaRPr lang="ru-RU"/>
        </a:p>
      </dgm:t>
    </dgm:pt>
    <dgm:pt modelId="{B52931D6-5660-4706-8E4E-104184D8FB11}" type="pres">
      <dgm:prSet presAssocID="{BC9CA8FC-933A-4FA0-9A9C-47210F6FC00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969A1-FC1C-4380-9C65-9E1307A70D33}" type="pres">
      <dgm:prSet presAssocID="{7F43CF5E-0764-45E5-A87E-97F558D7A4BF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DC0B8-F20C-4409-A85C-FF28AFB3D31B}" type="pres">
      <dgm:prSet presAssocID="{BF9DDE47-7116-4839-ABEB-C58D24EC8E8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7F296-4B48-4E83-B270-AA2BEDDE856C}" type="pres">
      <dgm:prSet presAssocID="{1C4A6688-7D27-4E19-832F-80B430264B6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EB39ED-F8F4-4F45-94F5-BC265C0A8953}" type="presOf" srcId="{BF9DDE47-7116-4839-ABEB-C58D24EC8E80}" destId="{63728AD5-F0DF-4F0B-A930-464E0E8FE181}" srcOrd="0" destOrd="0" presId="urn:microsoft.com/office/officeart/2005/8/layout/target3"/>
    <dgm:cxn modelId="{10E5D244-1B38-4074-AAE8-1DB19809CDBE}" type="presOf" srcId="{BF9DDE47-7116-4839-ABEB-C58D24EC8E80}" destId="{991DC0B8-F20C-4409-A85C-FF28AFB3D31B}" srcOrd="1" destOrd="0" presId="urn:microsoft.com/office/officeart/2005/8/layout/target3"/>
    <dgm:cxn modelId="{F550AB0C-8D74-4D6C-B6A8-50713E111541}" srcId="{638F99D1-FFA3-4357-8C39-8E8F2E9992AF}" destId="{1C4A6688-7D27-4E19-832F-80B430264B67}" srcOrd="3" destOrd="0" parTransId="{805BAE33-79FD-4CEE-ACB4-BFDF9600E4C6}" sibTransId="{1DB8472C-4D75-4597-AF6E-D13570C67BFE}"/>
    <dgm:cxn modelId="{18417998-8DC1-4A93-B5DA-A2C65AFD6317}" type="presOf" srcId="{1C4A6688-7D27-4E19-832F-80B430264B67}" destId="{E9694278-C7E0-4221-89ED-89AF69549B6D}" srcOrd="0" destOrd="0" presId="urn:microsoft.com/office/officeart/2005/8/layout/target3"/>
    <dgm:cxn modelId="{4176240E-707D-4434-9842-0CCA3C77DD25}" type="presOf" srcId="{7F43CF5E-0764-45E5-A87E-97F558D7A4BF}" destId="{E00969A1-FC1C-4380-9C65-9E1307A70D33}" srcOrd="1" destOrd="0" presId="urn:microsoft.com/office/officeart/2005/8/layout/target3"/>
    <dgm:cxn modelId="{742C3062-8AC1-4AAB-AD07-CF5CA7AEB8AE}" type="presOf" srcId="{BC9CA8FC-933A-4FA0-9A9C-47210F6FC00D}" destId="{3C2F9A4A-9611-422A-9676-5EC113F2BF25}" srcOrd="0" destOrd="0" presId="urn:microsoft.com/office/officeart/2005/8/layout/target3"/>
    <dgm:cxn modelId="{B59E87FB-4635-4408-B42F-01A8C65A1ECA}" srcId="{638F99D1-FFA3-4357-8C39-8E8F2E9992AF}" destId="{BC9CA8FC-933A-4FA0-9A9C-47210F6FC00D}" srcOrd="0" destOrd="0" parTransId="{52DD1574-525B-4D57-AC35-47C8FCF2D094}" sibTransId="{FDB42B4F-96D5-44C2-A0BB-18B626A6F52E}"/>
    <dgm:cxn modelId="{974BD5C7-C52F-40FA-B9D4-7CB425BEEACF}" type="presOf" srcId="{BC9CA8FC-933A-4FA0-9A9C-47210F6FC00D}" destId="{B52931D6-5660-4706-8E4E-104184D8FB11}" srcOrd="1" destOrd="0" presId="urn:microsoft.com/office/officeart/2005/8/layout/target3"/>
    <dgm:cxn modelId="{5FFF2697-70E1-4112-9FB3-A78141380F02}" type="presOf" srcId="{1C4A6688-7D27-4E19-832F-80B430264B67}" destId="{F8B7F296-4B48-4E83-B270-AA2BEDDE856C}" srcOrd="1" destOrd="0" presId="urn:microsoft.com/office/officeart/2005/8/layout/target3"/>
    <dgm:cxn modelId="{4ED3CB88-88F5-43B3-95A3-6B004F98D69F}" type="presOf" srcId="{638F99D1-FFA3-4357-8C39-8E8F2E9992AF}" destId="{09B142A4-A04B-4C1A-9828-4C43615AB04D}" srcOrd="0" destOrd="0" presId="urn:microsoft.com/office/officeart/2005/8/layout/target3"/>
    <dgm:cxn modelId="{930961A9-712A-4D6B-8286-ACAC614A0ABD}" srcId="{638F99D1-FFA3-4357-8C39-8E8F2E9992AF}" destId="{BF9DDE47-7116-4839-ABEB-C58D24EC8E80}" srcOrd="2" destOrd="0" parTransId="{8E1051D7-F27A-4692-B355-4828D2D4C273}" sibTransId="{073B577A-E477-4E33-801D-1BCEFEE5D0CF}"/>
    <dgm:cxn modelId="{FDA0F7F1-F4A7-4F36-B15C-9520C700DA89}" type="presOf" srcId="{7F43CF5E-0764-45E5-A87E-97F558D7A4BF}" destId="{C781127A-6040-4C76-BE42-03B7BDF150FC}" srcOrd="0" destOrd="0" presId="urn:microsoft.com/office/officeart/2005/8/layout/target3"/>
    <dgm:cxn modelId="{DD5E2D92-E2E5-473D-9C4B-716F09D3C9EA}" srcId="{638F99D1-FFA3-4357-8C39-8E8F2E9992AF}" destId="{7F43CF5E-0764-45E5-A87E-97F558D7A4BF}" srcOrd="1" destOrd="0" parTransId="{BF521FBF-C741-4405-9779-B783B26CE7E7}" sibTransId="{9C9DD54A-B153-48B2-840B-BCE781C0C029}"/>
    <dgm:cxn modelId="{C9E95523-D5FA-40E4-A3A7-F17D338C66A3}" type="presParOf" srcId="{09B142A4-A04B-4C1A-9828-4C43615AB04D}" destId="{E6446997-E7D0-4911-9C22-346BEA56ED82}" srcOrd="0" destOrd="0" presId="urn:microsoft.com/office/officeart/2005/8/layout/target3"/>
    <dgm:cxn modelId="{EA69D94B-0CA1-411A-BC6F-F7DB1B379337}" type="presParOf" srcId="{09B142A4-A04B-4C1A-9828-4C43615AB04D}" destId="{74FE5A72-528E-4B7B-A59F-8B5BC526E12C}" srcOrd="1" destOrd="0" presId="urn:microsoft.com/office/officeart/2005/8/layout/target3"/>
    <dgm:cxn modelId="{6ADF4C55-BE10-4CF0-9FE6-3DE20634930E}" type="presParOf" srcId="{09B142A4-A04B-4C1A-9828-4C43615AB04D}" destId="{3C2F9A4A-9611-422A-9676-5EC113F2BF25}" srcOrd="2" destOrd="0" presId="urn:microsoft.com/office/officeart/2005/8/layout/target3"/>
    <dgm:cxn modelId="{641075AD-03C6-4376-846E-C2A85CB13E7E}" type="presParOf" srcId="{09B142A4-A04B-4C1A-9828-4C43615AB04D}" destId="{CCD59318-3025-4439-8AD9-4C06E7C3BA41}" srcOrd="3" destOrd="0" presId="urn:microsoft.com/office/officeart/2005/8/layout/target3"/>
    <dgm:cxn modelId="{686123BF-3EE4-4188-90DC-BF4CEBD933BF}" type="presParOf" srcId="{09B142A4-A04B-4C1A-9828-4C43615AB04D}" destId="{9396390B-BAA0-44E4-B158-B127A9A10B9A}" srcOrd="4" destOrd="0" presId="urn:microsoft.com/office/officeart/2005/8/layout/target3"/>
    <dgm:cxn modelId="{E523E71F-FD1A-47B6-99F8-03C6E057FFA1}" type="presParOf" srcId="{09B142A4-A04B-4C1A-9828-4C43615AB04D}" destId="{C781127A-6040-4C76-BE42-03B7BDF150FC}" srcOrd="5" destOrd="0" presId="urn:microsoft.com/office/officeart/2005/8/layout/target3"/>
    <dgm:cxn modelId="{B4C60A97-D033-477F-A7C1-7A4040B16C88}" type="presParOf" srcId="{09B142A4-A04B-4C1A-9828-4C43615AB04D}" destId="{31889D96-002C-4094-887C-E9795B587D6F}" srcOrd="6" destOrd="0" presId="urn:microsoft.com/office/officeart/2005/8/layout/target3"/>
    <dgm:cxn modelId="{6A8766AA-EB35-4D78-8421-90C103DC4F65}" type="presParOf" srcId="{09B142A4-A04B-4C1A-9828-4C43615AB04D}" destId="{12946C17-F28C-441C-8E00-2B5670C18F0B}" srcOrd="7" destOrd="0" presId="urn:microsoft.com/office/officeart/2005/8/layout/target3"/>
    <dgm:cxn modelId="{6AD3FBA1-153F-4071-9DBF-FD8490C64175}" type="presParOf" srcId="{09B142A4-A04B-4C1A-9828-4C43615AB04D}" destId="{63728AD5-F0DF-4F0B-A930-464E0E8FE181}" srcOrd="8" destOrd="0" presId="urn:microsoft.com/office/officeart/2005/8/layout/target3"/>
    <dgm:cxn modelId="{A2D3A3AC-FF97-49A0-BC68-FC655905CED9}" type="presParOf" srcId="{09B142A4-A04B-4C1A-9828-4C43615AB04D}" destId="{9669A0D0-9179-479D-A587-47767837B8E3}" srcOrd="9" destOrd="0" presId="urn:microsoft.com/office/officeart/2005/8/layout/target3"/>
    <dgm:cxn modelId="{00797166-F521-4A72-8F00-0F407D23DE84}" type="presParOf" srcId="{09B142A4-A04B-4C1A-9828-4C43615AB04D}" destId="{A7A6B512-9B22-42E1-9B20-4385CC705D89}" srcOrd="10" destOrd="0" presId="urn:microsoft.com/office/officeart/2005/8/layout/target3"/>
    <dgm:cxn modelId="{E38D3233-32EB-45D9-95D5-D3E7A3A9FAEE}" type="presParOf" srcId="{09B142A4-A04B-4C1A-9828-4C43615AB04D}" destId="{E9694278-C7E0-4221-89ED-89AF69549B6D}" srcOrd="11" destOrd="0" presId="urn:microsoft.com/office/officeart/2005/8/layout/target3"/>
    <dgm:cxn modelId="{7CE1FA5C-4BFC-4DF0-AE0E-840B8BB3B9D0}" type="presParOf" srcId="{09B142A4-A04B-4C1A-9828-4C43615AB04D}" destId="{B52931D6-5660-4706-8E4E-104184D8FB11}" srcOrd="12" destOrd="0" presId="urn:microsoft.com/office/officeart/2005/8/layout/target3"/>
    <dgm:cxn modelId="{D3A1FE70-6C42-43CD-942F-94581F350D44}" type="presParOf" srcId="{09B142A4-A04B-4C1A-9828-4C43615AB04D}" destId="{E00969A1-FC1C-4380-9C65-9E1307A70D33}" srcOrd="13" destOrd="0" presId="urn:microsoft.com/office/officeart/2005/8/layout/target3"/>
    <dgm:cxn modelId="{66E2D51E-5458-4AA2-8ABF-B02A1391C7DA}" type="presParOf" srcId="{09B142A4-A04B-4C1A-9828-4C43615AB04D}" destId="{991DC0B8-F20C-4409-A85C-FF28AFB3D31B}" srcOrd="14" destOrd="0" presId="urn:microsoft.com/office/officeart/2005/8/layout/target3"/>
    <dgm:cxn modelId="{C9598123-08C1-4FA4-9949-52044B678DD0}" type="presParOf" srcId="{09B142A4-A04B-4C1A-9828-4C43615AB04D}" destId="{F8B7F296-4B48-4E83-B270-AA2BEDDE856C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638C0-161F-40ED-8409-3A1B6845006F}">
      <dsp:nvSpPr>
        <dsp:cNvPr id="0" name=""/>
        <dsp:cNvSpPr/>
      </dsp:nvSpPr>
      <dsp:spPr>
        <a:xfrm>
          <a:off x="0" y="472189"/>
          <a:ext cx="8363272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348E45-87F1-4D44-9A9D-05066C1A4A39}">
      <dsp:nvSpPr>
        <dsp:cNvPr id="0" name=""/>
        <dsp:cNvSpPr/>
      </dsp:nvSpPr>
      <dsp:spPr>
        <a:xfrm>
          <a:off x="409996" y="88429"/>
          <a:ext cx="7945294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Современная Россия уже определила архитектуру инновационного развития всех отраслей экономики</a:t>
          </a:r>
          <a:endParaRPr lang="ru-RU" sz="2400" kern="1200" dirty="0"/>
        </a:p>
      </dsp:txBody>
      <dsp:txXfrm>
        <a:off x="447463" y="125896"/>
        <a:ext cx="7870360" cy="692586"/>
      </dsp:txXfrm>
    </dsp:sp>
    <dsp:sp modelId="{15110CD7-2725-4AA2-A77D-A4CC7679756F}">
      <dsp:nvSpPr>
        <dsp:cNvPr id="0" name=""/>
        <dsp:cNvSpPr/>
      </dsp:nvSpPr>
      <dsp:spPr>
        <a:xfrm>
          <a:off x="0" y="1866500"/>
          <a:ext cx="8363272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6ECC6B-A55C-4E86-A52A-30577097AE11}">
      <dsp:nvSpPr>
        <dsp:cNvPr id="0" name=""/>
        <dsp:cNvSpPr/>
      </dsp:nvSpPr>
      <dsp:spPr>
        <a:xfrm>
          <a:off x="412038" y="1267789"/>
          <a:ext cx="7946905" cy="9824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сфере товарного обращения, цифровизация операционных процессов является одним из основных механизмов преодоления давления со стороны импорта</a:t>
          </a:r>
          <a:endParaRPr lang="ru-RU" sz="2400" kern="1200" dirty="0"/>
        </a:p>
      </dsp:txBody>
      <dsp:txXfrm>
        <a:off x="459998" y="1315749"/>
        <a:ext cx="7850985" cy="886551"/>
      </dsp:txXfrm>
    </dsp:sp>
    <dsp:sp modelId="{8005E1DF-A7E6-48F5-A91D-1C51497459B5}">
      <dsp:nvSpPr>
        <dsp:cNvPr id="0" name=""/>
        <dsp:cNvSpPr/>
      </dsp:nvSpPr>
      <dsp:spPr>
        <a:xfrm>
          <a:off x="0" y="3045860"/>
          <a:ext cx="8363272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30B1D7-0DE3-4AE6-9D5C-B74B2EB2CDC2}">
      <dsp:nvSpPr>
        <dsp:cNvPr id="0" name=""/>
        <dsp:cNvSpPr/>
      </dsp:nvSpPr>
      <dsp:spPr>
        <a:xfrm>
          <a:off x="414079" y="2662100"/>
          <a:ext cx="7941358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Существующие инновации, в </a:t>
          </a:r>
          <a:r>
            <a:rPr lang="ru-RU" sz="2400" kern="1200" dirty="0" err="1" smtClean="0"/>
            <a:t>т.ч</a:t>
          </a:r>
          <a:r>
            <a:rPr lang="ru-RU" sz="2400" kern="1200" dirty="0" smtClean="0"/>
            <a:t>. в торговле, как правило, работают на базе Интернета Вещей (</a:t>
          </a:r>
          <a:r>
            <a:rPr lang="ru-RU" sz="2400" kern="1200" dirty="0" err="1" smtClean="0"/>
            <a:t>IoT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451546" y="2699567"/>
        <a:ext cx="7866424" cy="692586"/>
      </dsp:txXfrm>
    </dsp:sp>
    <dsp:sp modelId="{CD6366CA-27C4-48FB-A3A1-A8599A54B3F3}">
      <dsp:nvSpPr>
        <dsp:cNvPr id="0" name=""/>
        <dsp:cNvSpPr/>
      </dsp:nvSpPr>
      <dsp:spPr>
        <a:xfrm>
          <a:off x="0" y="4225220"/>
          <a:ext cx="8363272" cy="655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F1283E-4C4C-4CA6-88AE-D969119F6392}">
      <dsp:nvSpPr>
        <dsp:cNvPr id="0" name=""/>
        <dsp:cNvSpPr/>
      </dsp:nvSpPr>
      <dsp:spPr>
        <a:xfrm>
          <a:off x="418163" y="3841460"/>
          <a:ext cx="7875659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Сегодня, наиболее востребованной технологией является QR-кодирование</a:t>
          </a:r>
          <a:endParaRPr lang="ru-RU" sz="2400" kern="1200" dirty="0"/>
        </a:p>
      </dsp:txBody>
      <dsp:txXfrm>
        <a:off x="455630" y="3878927"/>
        <a:ext cx="7800725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95536-4FCC-4B26-8596-65C1261615DF}">
      <dsp:nvSpPr>
        <dsp:cNvPr id="0" name=""/>
        <dsp:cNvSpPr/>
      </dsp:nvSpPr>
      <dsp:spPr>
        <a:xfrm>
          <a:off x="99686" y="0"/>
          <a:ext cx="8625703" cy="125577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9935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</a:rPr>
            <a:t>Во-первых:</a:t>
          </a:r>
          <a:endParaRPr lang="ru-RU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99686" y="313943"/>
        <a:ext cx="8311760" cy="627886"/>
      </dsp:txXfrm>
    </dsp:sp>
    <dsp:sp modelId="{367505FD-C5F8-4CFA-876B-44ACDE1E026A}">
      <dsp:nvSpPr>
        <dsp:cNvPr id="0" name=""/>
        <dsp:cNvSpPr/>
      </dsp:nvSpPr>
      <dsp:spPr>
        <a:xfrm>
          <a:off x="67139" y="1064195"/>
          <a:ext cx="2078172" cy="21041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Оплата может осуществляться при помощи смартфонов</a:t>
          </a:r>
          <a:endParaRPr lang="ru-RU" sz="2200" kern="1200" dirty="0"/>
        </a:p>
      </dsp:txBody>
      <dsp:txXfrm>
        <a:off x="67139" y="1064195"/>
        <a:ext cx="2078172" cy="2104156"/>
      </dsp:txXfrm>
    </dsp:sp>
    <dsp:sp modelId="{47F659B3-0269-46D3-A99A-A4BD725ECF3F}">
      <dsp:nvSpPr>
        <dsp:cNvPr id="0" name=""/>
        <dsp:cNvSpPr/>
      </dsp:nvSpPr>
      <dsp:spPr>
        <a:xfrm>
          <a:off x="2083398" y="323596"/>
          <a:ext cx="6637479" cy="125577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80719"/>
                <a:satOff val="-3780"/>
                <a:lumOff val="2103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9935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</a:rPr>
            <a:t>Во-вторых:</a:t>
          </a:r>
          <a:endParaRPr lang="ru-RU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083398" y="637539"/>
        <a:ext cx="6323536" cy="627886"/>
      </dsp:txXfrm>
    </dsp:sp>
    <dsp:sp modelId="{A4A071AD-62BD-44ED-9464-CBA29E97FF7D}">
      <dsp:nvSpPr>
        <dsp:cNvPr id="0" name=""/>
        <dsp:cNvSpPr/>
      </dsp:nvSpPr>
      <dsp:spPr>
        <a:xfrm>
          <a:off x="2088518" y="1368142"/>
          <a:ext cx="2282144" cy="22671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Распознавание закодированной информации в течение нескольких секунд</a:t>
          </a:r>
          <a:endParaRPr lang="ru-RU" sz="2200" kern="1200" dirty="0"/>
        </a:p>
      </dsp:txBody>
      <dsp:txXfrm>
        <a:off x="2088518" y="1368142"/>
        <a:ext cx="2282144" cy="2267172"/>
      </dsp:txXfrm>
    </dsp:sp>
    <dsp:sp modelId="{BB9A2DD6-107C-4AB3-9359-0DF3F4B07513}">
      <dsp:nvSpPr>
        <dsp:cNvPr id="0" name=""/>
        <dsp:cNvSpPr/>
      </dsp:nvSpPr>
      <dsp:spPr>
        <a:xfrm>
          <a:off x="4223099" y="620191"/>
          <a:ext cx="4355328" cy="125577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361437"/>
                <a:satOff val="-7560"/>
                <a:lumOff val="4206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61437"/>
                <a:satOff val="-7560"/>
                <a:lumOff val="4206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61437"/>
                <a:satOff val="-7560"/>
                <a:lumOff val="4206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9935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</a:rPr>
            <a:t>В-третьих:</a:t>
          </a:r>
          <a:endParaRPr lang="ru-RU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223099" y="934134"/>
        <a:ext cx="4041385" cy="627886"/>
      </dsp:txXfrm>
    </dsp:sp>
    <dsp:sp modelId="{4BC3F668-2BA7-4034-925E-11A3D44E2DC0}">
      <dsp:nvSpPr>
        <dsp:cNvPr id="0" name=""/>
        <dsp:cNvSpPr/>
      </dsp:nvSpPr>
      <dsp:spPr>
        <a:xfrm>
          <a:off x="4294194" y="1659640"/>
          <a:ext cx="1847239" cy="24448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Не требуется наличие банковской карты</a:t>
          </a:r>
          <a:endParaRPr lang="ru-RU" sz="2200" kern="1200" dirty="0"/>
        </a:p>
      </dsp:txBody>
      <dsp:txXfrm>
        <a:off x="4294194" y="1659640"/>
        <a:ext cx="1847239" cy="2444805"/>
      </dsp:txXfrm>
    </dsp:sp>
    <dsp:sp modelId="{38277BA3-E112-4CFE-B05B-C90A416EC5A4}">
      <dsp:nvSpPr>
        <dsp:cNvPr id="0" name=""/>
        <dsp:cNvSpPr/>
      </dsp:nvSpPr>
      <dsp:spPr>
        <a:xfrm>
          <a:off x="6138297" y="915317"/>
          <a:ext cx="2513156" cy="1255772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shade val="50000"/>
                <a:hueOff val="180719"/>
                <a:satOff val="-3780"/>
                <a:lumOff val="21031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80719"/>
                <a:satOff val="-3780"/>
                <a:lumOff val="21031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80719"/>
                <a:satOff val="-3780"/>
                <a:lumOff val="21031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254000" bIns="199354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2">
                  <a:lumMod val="25000"/>
                </a:schemeClr>
              </a:solidFill>
            </a:rPr>
            <a:t>В-четвертых</a:t>
          </a:r>
          <a:r>
            <a:rPr lang="ru-RU" sz="2400" b="1" kern="1200" dirty="0" smtClean="0"/>
            <a:t>:</a:t>
          </a:r>
          <a:endParaRPr lang="ru-RU" sz="2400" b="1" kern="1200" dirty="0"/>
        </a:p>
      </dsp:txBody>
      <dsp:txXfrm>
        <a:off x="6138297" y="1229260"/>
        <a:ext cx="2199213" cy="627886"/>
      </dsp:txXfrm>
    </dsp:sp>
    <dsp:sp modelId="{F3B068B1-4256-40ED-A093-A735B7910F3B}">
      <dsp:nvSpPr>
        <dsp:cNvPr id="0" name=""/>
        <dsp:cNvSpPr/>
      </dsp:nvSpPr>
      <dsp:spPr>
        <a:xfrm>
          <a:off x="6115803" y="1943043"/>
          <a:ext cx="1961356" cy="230544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Используется система быстрых платежей </a:t>
          </a:r>
          <a:endParaRPr lang="ru-RU" sz="2200" kern="1200" dirty="0"/>
        </a:p>
      </dsp:txBody>
      <dsp:txXfrm>
        <a:off x="6115803" y="1943043"/>
        <a:ext cx="1961356" cy="230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0870A-1828-4479-A0D4-56E0D74838B1}">
      <dsp:nvSpPr>
        <dsp:cNvPr id="0" name=""/>
        <dsp:cNvSpPr/>
      </dsp:nvSpPr>
      <dsp:spPr>
        <a:xfrm>
          <a:off x="40" y="10473"/>
          <a:ext cx="3845569" cy="144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Многоразовый код</a:t>
          </a:r>
          <a:endParaRPr lang="ru-RU" sz="2400" b="1" i="1" kern="1200" dirty="0"/>
        </a:p>
      </dsp:txBody>
      <dsp:txXfrm>
        <a:off x="40" y="10473"/>
        <a:ext cx="3845569" cy="1440000"/>
      </dsp:txXfrm>
    </dsp:sp>
    <dsp:sp modelId="{550F5D34-919D-4C49-B052-9DFA48D96D1F}">
      <dsp:nvSpPr>
        <dsp:cNvPr id="0" name=""/>
        <dsp:cNvSpPr/>
      </dsp:nvSpPr>
      <dsp:spPr>
        <a:xfrm>
          <a:off x="40" y="1450473"/>
          <a:ext cx="3845569" cy="2676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Имеет зашифрованные реквизиты продавца, оплачиваемую сумму покупатель вводит в своем банковском приложении самостоятельно</a:t>
          </a:r>
          <a:endParaRPr lang="ru-RU" sz="2400" kern="1200" dirty="0"/>
        </a:p>
      </dsp:txBody>
      <dsp:txXfrm>
        <a:off x="40" y="1450473"/>
        <a:ext cx="3845569" cy="2676375"/>
      </dsp:txXfrm>
    </dsp:sp>
    <dsp:sp modelId="{9EF95666-B12D-4B9B-ACC3-98E715730395}">
      <dsp:nvSpPr>
        <dsp:cNvPr id="0" name=""/>
        <dsp:cNvSpPr/>
      </dsp:nvSpPr>
      <dsp:spPr>
        <a:xfrm>
          <a:off x="4383989" y="10473"/>
          <a:ext cx="3845569" cy="144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/>
            <a:t>Одноразовый код</a:t>
          </a:r>
          <a:endParaRPr lang="ru-RU" sz="2400" b="1" i="1" kern="1200" dirty="0"/>
        </a:p>
      </dsp:txBody>
      <dsp:txXfrm>
        <a:off x="4383989" y="10473"/>
        <a:ext cx="3845569" cy="1440000"/>
      </dsp:txXfrm>
    </dsp:sp>
    <dsp:sp modelId="{3E21B173-CB81-4DD0-A35D-B3993B8E3146}">
      <dsp:nvSpPr>
        <dsp:cNvPr id="0" name=""/>
        <dsp:cNvSpPr/>
      </dsp:nvSpPr>
      <dsp:spPr>
        <a:xfrm>
          <a:off x="4383989" y="1450473"/>
          <a:ext cx="3845569" cy="26763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Присваивается конкретной покупке и включает в себя и реквизиты продавца, и сумму оплаты</a:t>
          </a:r>
          <a:r>
            <a:rPr lang="ru-RU" sz="2400" kern="1200" smtClean="0">
              <a:latin typeface="+mn-lt"/>
            </a:rPr>
            <a:t>, при этом </a:t>
          </a:r>
          <a:r>
            <a:rPr lang="ru-RU" sz="2400" kern="1200" smtClean="0">
              <a:effectLst/>
              <a:latin typeface="+mn-lt"/>
              <a:ea typeface="Calibri"/>
            </a:rPr>
            <a:t>возможны разные способы платежей</a:t>
          </a:r>
          <a:endParaRPr lang="ru-RU" sz="2400" kern="1200" dirty="0">
            <a:latin typeface="+mn-lt"/>
          </a:endParaRPr>
        </a:p>
      </dsp:txBody>
      <dsp:txXfrm>
        <a:off x="4383989" y="1450473"/>
        <a:ext cx="3845569" cy="2676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7298E-017E-4E4F-824D-1212478C4D46}">
      <dsp:nvSpPr>
        <dsp:cNvPr id="0" name=""/>
        <dsp:cNvSpPr/>
      </dsp:nvSpPr>
      <dsp:spPr>
        <a:xfrm>
          <a:off x="3312370" y="386"/>
          <a:ext cx="5110579" cy="15083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>
            <a:solidFill>
              <a:schemeClr val="tx1"/>
            </a:solidFill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Предпочитают статический код</a:t>
          </a:r>
          <a:endParaRPr lang="ru-RU" sz="2400" kern="1200" dirty="0"/>
        </a:p>
      </dsp:txBody>
      <dsp:txXfrm>
        <a:off x="3312370" y="188932"/>
        <a:ext cx="4544940" cy="1131278"/>
      </dsp:txXfrm>
    </dsp:sp>
    <dsp:sp modelId="{DA77894A-E445-4088-8F54-A4D572ECCF98}">
      <dsp:nvSpPr>
        <dsp:cNvPr id="0" name=""/>
        <dsp:cNvSpPr/>
      </dsp:nvSpPr>
      <dsp:spPr>
        <a:xfrm>
          <a:off x="94681" y="0"/>
          <a:ext cx="3217688" cy="1508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Сегменты малого или среднего бизнеса </a:t>
          </a:r>
          <a:endParaRPr lang="ru-RU" sz="2400" b="1" kern="1200" dirty="0"/>
        </a:p>
      </dsp:txBody>
      <dsp:txXfrm>
        <a:off x="168314" y="73633"/>
        <a:ext cx="3070422" cy="1361104"/>
      </dsp:txXfrm>
    </dsp:sp>
    <dsp:sp modelId="{C883FF3F-C225-4AD0-9BBB-B038D6552B05}">
      <dsp:nvSpPr>
        <dsp:cNvPr id="0" name=""/>
        <dsp:cNvSpPr/>
      </dsp:nvSpPr>
      <dsp:spPr>
        <a:xfrm>
          <a:off x="3312370" y="1659594"/>
          <a:ext cx="5110579" cy="150837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Выберет использование динамического кода</a:t>
          </a:r>
          <a:endParaRPr lang="ru-RU" sz="2400" kern="1200" dirty="0"/>
        </a:p>
      </dsp:txBody>
      <dsp:txXfrm>
        <a:off x="3312370" y="1848140"/>
        <a:ext cx="4544940" cy="1131278"/>
      </dsp:txXfrm>
    </dsp:sp>
    <dsp:sp modelId="{AF093989-9251-45DB-9F93-A86591EAF623}">
      <dsp:nvSpPr>
        <dsp:cNvPr id="0" name=""/>
        <dsp:cNvSpPr/>
      </dsp:nvSpPr>
      <dsp:spPr>
        <a:xfrm>
          <a:off x="94681" y="1659594"/>
          <a:ext cx="3217688" cy="15083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Крупный бизнес </a:t>
          </a:r>
          <a:endParaRPr lang="ru-RU" sz="2400" b="1" kern="1200" dirty="0"/>
        </a:p>
      </dsp:txBody>
      <dsp:txXfrm>
        <a:off x="168314" y="1733227"/>
        <a:ext cx="3070422" cy="136110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68E446-2041-49CF-B8B4-8D8753A48B60}">
      <dsp:nvSpPr>
        <dsp:cNvPr id="0" name=""/>
        <dsp:cNvSpPr/>
      </dsp:nvSpPr>
      <dsp:spPr>
        <a:xfrm>
          <a:off x="-6106540" y="-934303"/>
          <a:ext cx="7269206" cy="72692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BEDB0B-6088-462B-9E99-ED376085DBB7}">
      <dsp:nvSpPr>
        <dsp:cNvPr id="0" name=""/>
        <dsp:cNvSpPr/>
      </dsp:nvSpPr>
      <dsp:spPr>
        <a:xfrm>
          <a:off x="608499" y="415198"/>
          <a:ext cx="8100179" cy="830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947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 течением времени и тем, и другим бизнес структурам, следует осуществить переход на динамический код</a:t>
          </a:r>
          <a:endParaRPr lang="ru-RU" sz="2400" kern="1200" dirty="0"/>
        </a:p>
      </dsp:txBody>
      <dsp:txXfrm>
        <a:off x="608499" y="415198"/>
        <a:ext cx="8100179" cy="830828"/>
      </dsp:txXfrm>
    </dsp:sp>
    <dsp:sp modelId="{AE5BB4E6-760B-46A1-B8B9-D3B7475EAFB6}">
      <dsp:nvSpPr>
        <dsp:cNvPr id="0" name=""/>
        <dsp:cNvSpPr/>
      </dsp:nvSpPr>
      <dsp:spPr>
        <a:xfrm>
          <a:off x="89231" y="311344"/>
          <a:ext cx="1038535" cy="10385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000A6FC-D60B-411B-B071-E5EA7FCD4CD4}">
      <dsp:nvSpPr>
        <dsp:cNvPr id="0" name=""/>
        <dsp:cNvSpPr/>
      </dsp:nvSpPr>
      <dsp:spPr>
        <a:xfrm>
          <a:off x="1084832" y="1661656"/>
          <a:ext cx="7623847" cy="830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947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Динамический код позволяет полностью контролировать сумму платежных операций</a:t>
          </a:r>
          <a:endParaRPr lang="ru-RU" sz="2400" kern="1200" dirty="0"/>
        </a:p>
      </dsp:txBody>
      <dsp:txXfrm>
        <a:off x="1084832" y="1661656"/>
        <a:ext cx="7623847" cy="830828"/>
      </dsp:txXfrm>
    </dsp:sp>
    <dsp:sp modelId="{0803F7ED-4EA5-4C50-9E85-1FF638F51CF3}">
      <dsp:nvSpPr>
        <dsp:cNvPr id="0" name=""/>
        <dsp:cNvSpPr/>
      </dsp:nvSpPr>
      <dsp:spPr>
        <a:xfrm>
          <a:off x="565564" y="1557803"/>
          <a:ext cx="1038535" cy="10385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D9EAC28-C0CD-46DC-8C52-712BADEBE0DE}">
      <dsp:nvSpPr>
        <dsp:cNvPr id="0" name=""/>
        <dsp:cNvSpPr/>
      </dsp:nvSpPr>
      <dsp:spPr>
        <a:xfrm>
          <a:off x="1084832" y="2908115"/>
          <a:ext cx="7623847" cy="830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947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 этом случае у продавца появляется больше уверенности в том, что операция прошла успешно</a:t>
          </a:r>
          <a:endParaRPr lang="ru-RU" sz="2400" kern="1200" dirty="0"/>
        </a:p>
      </dsp:txBody>
      <dsp:txXfrm>
        <a:off x="1084832" y="2908115"/>
        <a:ext cx="7623847" cy="830828"/>
      </dsp:txXfrm>
    </dsp:sp>
    <dsp:sp modelId="{0126493C-1A1B-4978-870F-095EA6F99532}">
      <dsp:nvSpPr>
        <dsp:cNvPr id="0" name=""/>
        <dsp:cNvSpPr/>
      </dsp:nvSpPr>
      <dsp:spPr>
        <a:xfrm>
          <a:off x="565564" y="2804261"/>
          <a:ext cx="1038535" cy="10385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59F8BE1-4C14-4F93-90DF-EF6E7A7BCEA0}">
      <dsp:nvSpPr>
        <dsp:cNvPr id="0" name=""/>
        <dsp:cNvSpPr/>
      </dsp:nvSpPr>
      <dsp:spPr>
        <a:xfrm>
          <a:off x="608499" y="4154573"/>
          <a:ext cx="8100179" cy="8308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59470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Считывание кода предполагает использование и стандартных, и модифицированных сканеров </a:t>
          </a:r>
          <a:endParaRPr lang="ru-RU" sz="2400" kern="1200" dirty="0"/>
        </a:p>
      </dsp:txBody>
      <dsp:txXfrm>
        <a:off x="608499" y="4154573"/>
        <a:ext cx="8100179" cy="830828"/>
      </dsp:txXfrm>
    </dsp:sp>
    <dsp:sp modelId="{F495FCDB-0DFB-4B05-A471-90B516D330F6}">
      <dsp:nvSpPr>
        <dsp:cNvPr id="0" name=""/>
        <dsp:cNvSpPr/>
      </dsp:nvSpPr>
      <dsp:spPr>
        <a:xfrm>
          <a:off x="89231" y="4050720"/>
          <a:ext cx="1038535" cy="1038535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D6DE4E-47D5-4902-9391-577591BBF774}">
      <dsp:nvSpPr>
        <dsp:cNvPr id="0" name=""/>
        <dsp:cNvSpPr/>
      </dsp:nvSpPr>
      <dsp:spPr>
        <a:xfrm>
          <a:off x="0" y="468999"/>
          <a:ext cx="83632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A42CA5-0257-4028-86A8-C5C5ECE7B2F6}">
      <dsp:nvSpPr>
        <dsp:cNvPr id="0" name=""/>
        <dsp:cNvSpPr/>
      </dsp:nvSpPr>
      <dsp:spPr>
        <a:xfrm>
          <a:off x="414079" y="55719"/>
          <a:ext cx="7941358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Применение QR-кодирования позволяет оплачивать покупки как офлайн, так и онлайн. </a:t>
          </a:r>
          <a:endParaRPr lang="ru-RU" sz="2400" kern="1200" dirty="0"/>
        </a:p>
      </dsp:txBody>
      <dsp:txXfrm>
        <a:off x="454428" y="96068"/>
        <a:ext cx="7860660" cy="745862"/>
      </dsp:txXfrm>
    </dsp:sp>
    <dsp:sp modelId="{7090C389-F181-488C-AE68-91339000B6E4}">
      <dsp:nvSpPr>
        <dsp:cNvPr id="0" name=""/>
        <dsp:cNvSpPr/>
      </dsp:nvSpPr>
      <dsp:spPr>
        <a:xfrm>
          <a:off x="0" y="1739079"/>
          <a:ext cx="83632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F4B2D1-1306-45A2-96D4-3471B62839B2}">
      <dsp:nvSpPr>
        <dsp:cNvPr id="0" name=""/>
        <dsp:cNvSpPr/>
      </dsp:nvSpPr>
      <dsp:spPr>
        <a:xfrm>
          <a:off x="398153" y="1325799"/>
          <a:ext cx="7963068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Платить смартфоном безопаснее, чем банковской картой, а тем более наличными. </a:t>
          </a:r>
          <a:endParaRPr lang="ru-RU" sz="2400" kern="1200" dirty="0"/>
        </a:p>
      </dsp:txBody>
      <dsp:txXfrm>
        <a:off x="438502" y="1366148"/>
        <a:ext cx="7882370" cy="745862"/>
      </dsp:txXfrm>
    </dsp:sp>
    <dsp:sp modelId="{55FC5665-685D-454A-9DBB-9B2B4B994BEB}">
      <dsp:nvSpPr>
        <dsp:cNvPr id="0" name=""/>
        <dsp:cNvSpPr/>
      </dsp:nvSpPr>
      <dsp:spPr>
        <a:xfrm>
          <a:off x="0" y="3009160"/>
          <a:ext cx="83632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609935-51C2-4169-B62D-67CF6F1B7022}">
      <dsp:nvSpPr>
        <dsp:cNvPr id="0" name=""/>
        <dsp:cNvSpPr/>
      </dsp:nvSpPr>
      <dsp:spPr>
        <a:xfrm>
          <a:off x="398153" y="2595880"/>
          <a:ext cx="7963068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Использование QR-кодирования при оплате исключает возможность совершения ошибки. </a:t>
          </a:r>
          <a:endParaRPr lang="ru-RU" sz="2400" kern="1200" dirty="0"/>
        </a:p>
      </dsp:txBody>
      <dsp:txXfrm>
        <a:off x="438502" y="2636229"/>
        <a:ext cx="7882370" cy="745862"/>
      </dsp:txXfrm>
    </dsp:sp>
    <dsp:sp modelId="{A5542AC7-3F56-42BC-A66D-7F33E375FE31}">
      <dsp:nvSpPr>
        <dsp:cNvPr id="0" name=""/>
        <dsp:cNvSpPr/>
      </dsp:nvSpPr>
      <dsp:spPr>
        <a:xfrm>
          <a:off x="0" y="4279240"/>
          <a:ext cx="8363272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E3B414-12BE-4346-AA66-3FDB089EFD39}">
      <dsp:nvSpPr>
        <dsp:cNvPr id="0" name=""/>
        <dsp:cNvSpPr/>
      </dsp:nvSpPr>
      <dsp:spPr>
        <a:xfrm>
          <a:off x="398153" y="3865960"/>
          <a:ext cx="7963068" cy="8265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1278" tIns="0" rIns="22127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Торговые сети предлагают скидки и бонусы, если расчеты совершены через рассматриваемый сервис. </a:t>
          </a:r>
          <a:endParaRPr lang="ru-RU" sz="2400" kern="1200" dirty="0"/>
        </a:p>
      </dsp:txBody>
      <dsp:txXfrm>
        <a:off x="438502" y="3906309"/>
        <a:ext cx="7882370" cy="7458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46997-E7D0-4911-9C22-346BEA56ED82}">
      <dsp:nvSpPr>
        <dsp:cNvPr id="0" name=""/>
        <dsp:cNvSpPr/>
      </dsp:nvSpPr>
      <dsp:spPr>
        <a:xfrm>
          <a:off x="0" y="-282558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F9A4A-9611-422A-9676-5EC113F2BF25}">
      <dsp:nvSpPr>
        <dsp:cNvPr id="0" name=""/>
        <dsp:cNvSpPr/>
      </dsp:nvSpPr>
      <dsp:spPr>
        <a:xfrm>
          <a:off x="2262981" y="-282558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262981" y="-282558"/>
        <a:ext cx="5966618" cy="961767"/>
      </dsp:txXfrm>
    </dsp:sp>
    <dsp:sp modelId="{9396390B-BAA0-44E4-B158-B127A9A10B9A}">
      <dsp:nvSpPr>
        <dsp:cNvPr id="0" name=""/>
        <dsp:cNvSpPr/>
      </dsp:nvSpPr>
      <dsp:spPr>
        <a:xfrm>
          <a:off x="594032" y="679208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81127A-6040-4C76-BE42-03B7BDF150FC}">
      <dsp:nvSpPr>
        <dsp:cNvPr id="0" name=""/>
        <dsp:cNvSpPr/>
      </dsp:nvSpPr>
      <dsp:spPr>
        <a:xfrm>
          <a:off x="2262981" y="-112207"/>
          <a:ext cx="5966618" cy="49207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Очевидно</a:t>
          </a:r>
          <a:r>
            <a:rPr lang="ru-RU" sz="1600" kern="1200" dirty="0"/>
            <a:t>, инновационные технологии активно внедряются во все сферы жизнедеятельности, а дигитализация ритейла создает условия для достижения высоких социально-экономических</a:t>
          </a:r>
          <a:r>
            <a:rPr lang="ru-RU" sz="2400" kern="1200" dirty="0"/>
            <a:t> </a:t>
          </a:r>
          <a:r>
            <a:rPr lang="ru-RU" sz="1800" kern="1200" dirty="0"/>
            <a:t>результатов</a:t>
          </a:r>
          <a:endParaRPr lang="ru-RU" sz="1800" kern="1200" dirty="0"/>
        </a:p>
      </dsp:txBody>
      <dsp:txXfrm>
        <a:off x="2262981" y="-112207"/>
        <a:ext cx="5966618" cy="1417837"/>
      </dsp:txXfrm>
    </dsp:sp>
    <dsp:sp modelId="{12946C17-F28C-441C-8E00-2B5670C18F0B}">
      <dsp:nvSpPr>
        <dsp:cNvPr id="0" name=""/>
        <dsp:cNvSpPr/>
      </dsp:nvSpPr>
      <dsp:spPr>
        <a:xfrm>
          <a:off x="1188065" y="1640975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28AD5-F0DF-4F0B-A930-464E0E8FE181}">
      <dsp:nvSpPr>
        <dsp:cNvPr id="0" name=""/>
        <dsp:cNvSpPr/>
      </dsp:nvSpPr>
      <dsp:spPr>
        <a:xfrm>
          <a:off x="2262981" y="1667934"/>
          <a:ext cx="5966618" cy="20959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+mn-lt"/>
          </a:endParaRPr>
        </a:p>
      </dsp:txBody>
      <dsp:txXfrm>
        <a:off x="2262981" y="1667934"/>
        <a:ext cx="5966618" cy="937646"/>
      </dsp:txXfrm>
    </dsp:sp>
    <dsp:sp modelId="{A7A6B512-9B22-42E1-9B20-4385CC705D89}">
      <dsp:nvSpPr>
        <dsp:cNvPr id="0" name=""/>
        <dsp:cNvSpPr/>
      </dsp:nvSpPr>
      <dsp:spPr>
        <a:xfrm>
          <a:off x="1782097" y="2602742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94278-C7E0-4221-89ED-89AF69549B6D}">
      <dsp:nvSpPr>
        <dsp:cNvPr id="0" name=""/>
        <dsp:cNvSpPr/>
      </dsp:nvSpPr>
      <dsp:spPr>
        <a:xfrm>
          <a:off x="2262981" y="1649785"/>
          <a:ext cx="5966618" cy="28676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+mn-lt"/>
            </a:rPr>
            <a:t>Использование </a:t>
          </a:r>
          <a:r>
            <a:rPr lang="ru-RU" sz="1600" kern="1200" dirty="0">
              <a:latin typeface="+mn-lt"/>
            </a:rPr>
            <a:t>QR-кодирования в сфере товарного обращения обеспечивает доступность, безопасность и конфиденциальность при совершении покупки, а также предполагает перераспределение стратегических интересов рыночных субъектов и формирование совершенно нового типа спроса и предложения</a:t>
          </a:r>
          <a:endParaRPr lang="ru-RU" sz="1600" kern="1200" dirty="0">
            <a:latin typeface="+mn-lt"/>
          </a:endParaRPr>
        </a:p>
      </dsp:txBody>
      <dsp:txXfrm>
        <a:off x="2262981" y="1649785"/>
        <a:ext cx="5966618" cy="2867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989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43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1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459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11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80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20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14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92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42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BA521-5CE8-44B2-B4F8-FE2BE5E34F22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F5F5-68EE-46E6-898A-E27CAB81D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4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3726059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ibrary.ru/contents.asp?id=34833979&amp;selid=32501774" TargetMode="External"/><Relationship Id="rId4" Type="http://schemas.openxmlformats.org/officeDocument/2006/relationships/hyperlink" Target="https://elibrary.ru/contents.asp?id=3483397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91440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99679"/>
            <a:ext cx="5904656" cy="78104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Санкт-Петербургский государственный университет промышленных технологий и дизайна</a:t>
            </a:r>
            <a:endParaRPr lang="ru-RU" sz="2000" dirty="0"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962275"/>
            <a:ext cx="827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799" y="1911140"/>
            <a:ext cx="8278813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/>
                <a:ea typeface="Calibri"/>
                <a:cs typeface="Times New Roman"/>
              </a:rPr>
              <a:t>QR-ПЛАТЕЖИ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effectLst/>
                <a:ea typeface="Calibri"/>
                <a:cs typeface="Times New Roman"/>
              </a:rPr>
              <a:t>КАК ВЕКТОР РАЗВИТИЯ РОЗНИЧНОЙ ТОРГОВЛИ</a:t>
            </a:r>
            <a:endParaRPr lang="ru-RU" sz="2400" i="1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84175" cy="13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176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914400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99679"/>
            <a:ext cx="5904656" cy="78104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Санкт-Петербургский государственный университет промышленных технологий и дизайна</a:t>
            </a:r>
            <a:endParaRPr lang="ru-RU" sz="2000" dirty="0"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962275"/>
            <a:ext cx="827881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31799" y="1911140"/>
            <a:ext cx="8278813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ru-RU" sz="2400" b="1" i="1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СПАСИБО ЗА ВНИМАНИЕ!</a:t>
            </a:r>
            <a:endParaRPr lang="ru-RU" sz="2400" b="1" i="1" dirty="0">
              <a:solidFill>
                <a:srgbClr val="1F497D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584175" cy="13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8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84176" cy="13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4968" y="274638"/>
            <a:ext cx="7581528" cy="1282154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Направления инновационного развития </a:t>
            </a:r>
            <a:r>
              <a:rPr lang="ru-RU" sz="2400" b="1" i="1" dirty="0">
                <a:solidFill>
                  <a:srgbClr val="000000"/>
                </a:solidFill>
                <a:ea typeface="Times New Roman"/>
                <a:cs typeface="Times New Roman"/>
              </a:rPr>
              <a:t>в сфере товарного </a:t>
            </a:r>
            <a:r>
              <a:rPr lang="ru-RU" sz="2400" b="1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обращения:</a:t>
            </a:r>
            <a:endParaRPr lang="ru-RU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0694208"/>
              </p:ext>
            </p:extLst>
          </p:nvPr>
        </p:nvGraphicFramePr>
        <p:xfrm>
          <a:off x="457200" y="1628800"/>
          <a:ext cx="8363272" cy="4968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76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7280" y="382650"/>
            <a:ext cx="7571184" cy="598078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sz="2000" i="1" dirty="0">
              <a:solidFill>
                <a:srgbClr val="1F497D">
                  <a:lumMod val="75000"/>
                </a:srgbClr>
              </a:solidFill>
              <a:ea typeface="Calibri"/>
              <a:cs typeface="Times New Roman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88640"/>
            <a:ext cx="1584177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950421"/>
              </p:ext>
            </p:extLst>
          </p:nvPr>
        </p:nvGraphicFramePr>
        <p:xfrm>
          <a:off x="184384" y="1988840"/>
          <a:ext cx="878010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455167"/>
            <a:ext cx="6984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Необходимость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использования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QR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Segoe UI Semibold" pitchFamily="34" charset="0"/>
                <a:cs typeface="Segoe UI Semibold" pitchFamily="34" charset="0"/>
              </a:rPr>
              <a:t>-платежей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Segoe UI Semibold" pitchFamily="34" charset="0"/>
                <a:cs typeface="Segoe UI Semibold" pitchFamily="34" charset="0"/>
              </a:rPr>
              <a:t> </a:t>
            </a:r>
            <a:endParaRPr lang="ru-RU" sz="2400" dirty="0">
              <a:effectLst/>
              <a:latin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31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78098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097205"/>
              </p:ext>
            </p:extLst>
          </p:nvPr>
        </p:nvGraphicFramePr>
        <p:xfrm>
          <a:off x="457200" y="2532037"/>
          <a:ext cx="8229600" cy="4137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33" y="188641"/>
            <a:ext cx="1476747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14933" y="1220559"/>
            <a:ext cx="86055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dirty="0" smtClean="0">
                <a:effectLst/>
              </a:rPr>
              <a:t>В настоящее время в розничной торговле применяются многоразовый (статический) и одноразовый (динамический) QR-коды.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052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118291"/>
              </p:ext>
            </p:extLst>
          </p:nvPr>
        </p:nvGraphicFramePr>
        <p:xfrm>
          <a:off x="323528" y="3068960"/>
          <a:ext cx="8517632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292566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ffectLst/>
                <a:ea typeface="Calibri"/>
              </a:rPr>
              <a:t>на данном этапе внедрения</a:t>
            </a: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smtClean="0">
                <a:effectLst/>
                <a:ea typeface="Calibri"/>
              </a:rPr>
              <a:t>QR-кодирования в платежную систему розничной торговли, предпочтение отдается как статическому, так и динамическому QR-кодам.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8544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97836"/>
              </p:ext>
            </p:extLst>
          </p:nvPr>
        </p:nvGraphicFramePr>
        <p:xfrm>
          <a:off x="179512" y="1196752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89967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404689"/>
              </p:ext>
            </p:extLst>
          </p:nvPr>
        </p:nvGraphicFramePr>
        <p:xfrm>
          <a:off x="457200" y="1484784"/>
          <a:ext cx="836327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979712" y="1052736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EEECE1">
                    <a:lumMod val="25000"/>
                  </a:srgbClr>
                </a:solidFill>
                <a:latin typeface="Segoe UI Semibold" pitchFamily="34" charset="0"/>
                <a:cs typeface="Segoe UI Semibold" pitchFamily="34" charset="0"/>
              </a:rPr>
              <a:t>Выводы:</a:t>
            </a:r>
            <a:r>
              <a:rPr lang="ru-RU" sz="2400" dirty="0" smtClean="0">
                <a:solidFill>
                  <a:srgbClr val="000000"/>
                </a:solidFill>
                <a:latin typeface="Segoe UI Semibold" pitchFamily="34" charset="0"/>
                <a:cs typeface="Segoe UI Semibold" pitchFamily="34" charset="0"/>
              </a:rPr>
              <a:t> </a:t>
            </a:r>
            <a:endParaRPr lang="ru-RU" sz="2400" dirty="0">
              <a:solidFill>
                <a:prstClr val="black"/>
              </a:solidFill>
              <a:latin typeface="Segoe UI Semibold" pitchFamily="34" charset="0"/>
              <a:cs typeface="Segoe UI Semi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927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7783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0266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/>
          <a:lstStyle/>
          <a:p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QR-ПЛАТЕЖИ </a:t>
            </a:r>
            <a:b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</a:br>
            <a:r>
              <a:rPr lang="ru-RU" sz="2000" b="1" i="1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КАК ВЕКТОР РАЗВИТИЯ РОЗНИЧНОЙ ТОРГОВЛИ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44016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760640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tabLst>
                <a:tab pos="630555" algn="l"/>
              </a:tabLst>
            </a:pPr>
            <a:r>
              <a:rPr lang="ru-RU" sz="2000" b="1" dirty="0" smtClean="0">
                <a:effectLst/>
                <a:ea typeface="Calibri"/>
                <a:cs typeface="Times New Roman"/>
              </a:rPr>
              <a:t>Список использованных источников</a:t>
            </a:r>
            <a:endParaRPr lang="ru-RU" sz="20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 Суворова А.А. </a:t>
            </a:r>
            <a:r>
              <a:rPr lang="ru-RU" sz="1800" u="none" strike="noStrike" dirty="0" smtClean="0">
                <a:effectLst/>
                <a:ea typeface="TimesNewRomanPSMT"/>
                <a:cs typeface="Times New Roman"/>
              </a:rPr>
              <a:t>Цифровизация операционных процессов хозяйствующих субъектов сферы производства и обращения / </a:t>
            </a: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В сборнике: </a:t>
            </a:r>
            <a:r>
              <a:rPr lang="ru-RU" sz="1800" u="none" strike="noStrike" dirty="0" smtClean="0">
                <a:solidFill>
                  <a:srgbClr val="0000FF"/>
                </a:solidFill>
                <a:effectLst/>
                <a:ea typeface="Calibri"/>
                <a:cs typeface="Times New Roman"/>
                <a:hlinkClick r:id="rId3"/>
              </a:rPr>
              <a:t>Молодежь и наука: шаг к успеху.</a:t>
            </a: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 Сборник научных статей 3-й Всероссийской научной конференции перспективных разработок молодых ученых: в 5 т. Юго-Западный государственный университет, Московский политехнический университет. Курск, 2019. С. 37-40.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</a:pP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 Куликова О.М., Суворова С.Д. Синтетические форматы торговли: организационно-экономический аспект // </a:t>
            </a:r>
            <a:r>
              <a:rPr lang="ru-RU" sz="1800" u="none" strike="noStrike" dirty="0" smtClean="0">
                <a:solidFill>
                  <a:srgbClr val="0000FF"/>
                </a:solidFill>
                <a:effectLst/>
                <a:ea typeface="Calibri"/>
                <a:cs typeface="Times New Roman"/>
                <a:hlinkClick r:id="rId4"/>
              </a:rPr>
              <a:t>Инновационная экономика: перспективы развития и совершенствования</a:t>
            </a: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. 2019. </a:t>
            </a:r>
            <a:r>
              <a:rPr lang="ru-RU" sz="1800" u="none" strike="noStrike" dirty="0" smtClean="0">
                <a:solidFill>
                  <a:srgbClr val="0000FF"/>
                </a:solidFill>
                <a:effectLst/>
                <a:ea typeface="Calibri"/>
                <a:cs typeface="Times New Roman"/>
                <a:hlinkClick r:id="rId5"/>
              </a:rPr>
              <a:t>№ 5 (39)</a:t>
            </a:r>
            <a:r>
              <a:rPr lang="ru-RU" sz="1800" u="none" strike="noStrike" dirty="0" smtClean="0">
                <a:effectLst/>
                <a:ea typeface="Calibri"/>
                <a:cs typeface="Times New Roman"/>
              </a:rPr>
              <a:t>. С. 142-149.</a:t>
            </a:r>
            <a:endParaRPr lang="ru-RU" sz="1800" u="none" strike="noStrike" dirty="0" smtClean="0">
              <a:effectLst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</a:pPr>
            <a:r>
              <a:rPr lang="ru-RU" sz="1800" u="none" strike="noStrike" dirty="0" smtClean="0">
                <a:effectLst/>
                <a:ea typeface="Times New Roman"/>
              </a:rPr>
              <a:t> </a:t>
            </a:r>
            <a:r>
              <a:rPr lang="ru-RU" sz="1800" u="none" strike="noStrike" dirty="0" err="1" smtClean="0">
                <a:effectLst/>
                <a:ea typeface="Times New Roman"/>
              </a:rPr>
              <a:t>Переборова</a:t>
            </a:r>
            <a:r>
              <a:rPr lang="ru-RU" sz="1800" u="none" strike="noStrike" dirty="0" smtClean="0">
                <a:effectLst/>
                <a:ea typeface="Times New Roman"/>
              </a:rPr>
              <a:t> Н.В., </a:t>
            </a:r>
            <a:r>
              <a:rPr lang="ru-RU" sz="1800" u="none" strike="noStrike" dirty="0" err="1" smtClean="0">
                <a:effectLst/>
                <a:ea typeface="Times New Roman"/>
              </a:rPr>
              <a:t>Ананичев</a:t>
            </a:r>
            <a:r>
              <a:rPr lang="ru-RU" sz="1800" u="none" strike="noStrike" dirty="0" smtClean="0">
                <a:effectLst/>
                <a:ea typeface="Times New Roman"/>
              </a:rPr>
              <a:t> Е.А., Антонова И.А., </a:t>
            </a:r>
            <a:r>
              <a:rPr lang="ru-RU" sz="1800" u="none" strike="noStrike" dirty="0" err="1" smtClean="0">
                <a:effectLst/>
                <a:ea typeface="Times New Roman"/>
              </a:rPr>
              <a:t>Коробовцева</a:t>
            </a:r>
            <a:r>
              <a:rPr lang="ru-RU" sz="1800" u="none" strike="noStrike" dirty="0" smtClean="0">
                <a:effectLst/>
                <a:ea typeface="Times New Roman"/>
              </a:rPr>
              <a:t> А.А., Федорова С.В.</a:t>
            </a:r>
            <a:r>
              <a:rPr lang="ru-RU" sz="1800" u="none" strike="noStrike" dirty="0" smtClean="0">
                <a:effectLst/>
                <a:ea typeface="Calibri"/>
              </a:rPr>
              <a:t> Методология моделирования и компьютерного прогнозирования деформационно-эксплуатационных свойств полимерных текстильных материалов. // </a:t>
            </a:r>
            <a:r>
              <a:rPr lang="ru-RU" sz="1800" u="none" strike="noStrike" dirty="0" smtClean="0">
                <a:effectLst/>
                <a:ea typeface="Times New Roman"/>
              </a:rPr>
              <a:t>Известия высших учебных заведений. Технология легкой промышленности. 2019. Т. 43. № 1. С. 136-145.</a:t>
            </a:r>
            <a:endParaRPr lang="ru-RU" sz="1800" u="none" strike="noStrike" dirty="0" smtClean="0">
              <a:effectLst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  <a:tabLst>
                <a:tab pos="630555" algn="l"/>
              </a:tabLst>
            </a:pPr>
            <a:r>
              <a:rPr lang="ru-RU" sz="1800" u="none" strike="noStrike" dirty="0" smtClean="0">
                <a:effectLst/>
                <a:ea typeface="Times New Roman"/>
              </a:rPr>
              <a:t> Куликова О.М. Мониторинг потребительского рынка РФ / Куликова О.М., </a:t>
            </a:r>
            <a:r>
              <a:rPr lang="ru-RU" sz="1800" u="none" strike="noStrike" dirty="0" err="1" smtClean="0">
                <a:effectLst/>
                <a:ea typeface="Times New Roman"/>
              </a:rPr>
              <a:t>Тропынина</a:t>
            </a:r>
            <a:r>
              <a:rPr lang="ru-RU" sz="1800" u="none" strike="noStrike" dirty="0" smtClean="0">
                <a:effectLst/>
                <a:ea typeface="Times New Roman"/>
              </a:rPr>
              <a:t> Н.Е., Суворова С.Д. // В сборнике: Фундаментальные и прикладные исследования в области управления, экономики и торговли. Сборник трудов научно-практической и учебной конференции. Санкт-Петербург, 2018. С. 139-143.</a:t>
            </a:r>
            <a:endParaRPr lang="ru-RU" sz="180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8718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439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Санкт-Петербургский государственный университет промышленных технологий и дизайна</vt:lpstr>
      <vt:lpstr>Направления инновационного развития в сфере товарного обращения:</vt:lpstr>
      <vt:lpstr>QR-ПЛАТЕЖИ  КАК ВЕКТОР РАЗВИТИЯ РОЗНИЧНОЙ ТОРГОВЛИ</vt:lpstr>
      <vt:lpstr>QR-ПЛАТЕЖИ  КАК ВЕКТОР РАЗВИТИЯ РОЗНИЧНОЙ ТОРГОВЛИ</vt:lpstr>
      <vt:lpstr>QR-ПЛАТЕЖИ  КАК ВЕКТОР РАЗВИТИЯ РОЗНИЧНОЙ ТОРГОВЛИ</vt:lpstr>
      <vt:lpstr>QR-ПЛАТЕЖИ  КАК ВЕКТОР РАЗВИТИЯ РОЗНИЧНОЙ ТОРГОВЛИ</vt:lpstr>
      <vt:lpstr>QR-ПЛАТЕЖИ  КАК ВЕКТОР РАЗВИТИЯ РОЗНИЧНОЙ ТОРГОВЛИ</vt:lpstr>
      <vt:lpstr>QR-ПЛАТЕЖИ  КАК ВЕКТОР РАЗВИТИЯ РОЗНИЧНОЙ ТОРГОВЛИ</vt:lpstr>
      <vt:lpstr>QR-ПЛАТЕЖИ  КАК ВЕКТОР РАЗВИТИЯ РОЗНИЧНОЙ ТОРГОВЛИ</vt:lpstr>
      <vt:lpstr>Санкт-Петербургский государственный университет промышленных технологий и дизайна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30</cp:revision>
  <dcterms:created xsi:type="dcterms:W3CDTF">2020-04-15T20:33:13Z</dcterms:created>
  <dcterms:modified xsi:type="dcterms:W3CDTF">2023-10-25T11:18:06Z</dcterms:modified>
</cp:coreProperties>
</file>