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4" r:id="rId6"/>
    <p:sldId id="265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s://catherineasquithgallery.com/uploads/posts/2021-02/1613466054_36-p-fon-dlya-prezentatsii-literaturnii-stil-39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284572" y="167556"/>
            <a:ext cx="8568952" cy="6480720"/>
          </a:xfrm>
          <a:prstGeom prst="roundRect">
            <a:avLst>
              <a:gd name="adj" fmla="val 17843"/>
            </a:avLst>
          </a:prstGeom>
          <a:blipFill>
            <a:blip r:embed="rId13">
              <a:lum bright="70000" contrast="-70000"/>
            </a:blip>
            <a:stretch>
              <a:fillRect/>
            </a:stretch>
          </a:blipFill>
          <a:ln w="762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s://kartinkin.net/uploads/posts/2021-07/1625534567_22-kartinkin-com-p-fon-pero-i-chernilnitsa-krasivie-foni-2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27" y="4437112"/>
            <a:ext cx="3751149" cy="22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Роль няни Арины Родионовны Яковлевой в становлении поэта А.С.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ушкина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</a:t>
            </a:r>
            <a:r>
              <a:rPr lang="ru-RU" smtClean="0"/>
              <a:t>ученица </a:t>
            </a:r>
            <a:r>
              <a:rPr lang="ru-RU" smtClean="0"/>
              <a:t>7 </a:t>
            </a:r>
            <a:r>
              <a:rPr lang="ru-RU" dirty="0" smtClean="0"/>
              <a:t>класса </a:t>
            </a:r>
            <a:r>
              <a:rPr lang="ru-RU" dirty="0" err="1" smtClean="0"/>
              <a:t>Клинова</a:t>
            </a:r>
            <a:r>
              <a:rPr lang="ru-RU" dirty="0" smtClean="0"/>
              <a:t> Алёна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няни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 Родилась Арина Родионовна 10 (21) апреля 1758 года в селе </a:t>
            </a:r>
            <a:r>
              <a:rPr lang="ru-RU" dirty="0" err="1"/>
              <a:t>Суйда</a:t>
            </a:r>
            <a:r>
              <a:rPr lang="ru-RU" dirty="0"/>
              <a:t> </a:t>
            </a:r>
            <a:r>
              <a:rPr lang="ru-RU" dirty="0" err="1"/>
              <a:t>Копорского</a:t>
            </a:r>
            <a:r>
              <a:rPr lang="ru-RU" dirty="0"/>
              <a:t> уезда Санкт-Петербургской губернии. Ее родители были крепостными крестьянами, у которых, помимо дочери Арины, было еще шестеро детей. Отца звали Родион Яковлев, а мать – Лукерья Кириллова.</a:t>
            </a:r>
          </a:p>
          <a:p>
            <a:pPr marL="0" indent="0">
              <a:buNone/>
            </a:pPr>
            <a:r>
              <a:rPr lang="ru-RU" dirty="0"/>
              <a:t>Будучи ребенком, Арина принадлежала графу Федору Алексеевичу Апраксину. В 1759 году </a:t>
            </a:r>
            <a:r>
              <a:rPr lang="ru-RU" dirty="0" err="1"/>
              <a:t>Суйду</a:t>
            </a:r>
            <a:r>
              <a:rPr lang="ru-RU" dirty="0"/>
              <a:t> с прилегающими деревнями и крепостными у Апраксина выкупил Абрам Петрович Ганнибал, прадед Александра Сергеевича Пушкина.</a:t>
            </a:r>
          </a:p>
          <a:p>
            <a:pPr marL="0" indent="0">
              <a:buNone/>
            </a:pPr>
            <a:r>
              <a:rPr lang="ru-RU" dirty="0"/>
              <a:t>         Яковлевы жили очень бедно, и повзрослевшая Арина попросилась на работу няней. Ее первой воспитанницей стала мать поэта, Надежда Осиповна. Затем бабушка Пушкина Мария Алексеевна Ганнибал взяла Арину Родионовну в качестве няни для своего малолетнего племянника Алексея.</a:t>
            </a:r>
          </a:p>
          <a:p>
            <a:pPr marL="0" indent="0">
              <a:buNone/>
            </a:pPr>
            <a:r>
              <a:rPr lang="ru-RU" dirty="0"/>
              <a:t>         </a:t>
            </a:r>
            <a:r>
              <a:rPr lang="ru-RU" dirty="0" smtClean="0"/>
              <a:t>Не одна она, конечно, была няней. Прислуги в доме Пушкиных было много, кормилиц без труда находили в деревне и отсылали обратно, но этой няне доверяли больше других. Мать </a:t>
            </a:r>
            <a:r>
              <a:rPr lang="ru-RU" dirty="0"/>
              <a:t>Пушкина иногда разрешала ей спать в господском доме. Членам ее семьи предоставляли некоторые льготы. На определенное время их отпускали, они могли иметь побочный заработок или помогать по хозяйству родственникам в своей деревне. </a:t>
            </a:r>
          </a:p>
          <a:p>
            <a:pPr marL="0" indent="0">
              <a:buNone/>
            </a:pPr>
            <a:r>
              <a:rPr lang="ru-RU" dirty="0"/>
              <a:t>Когда у Надежды Осиповны Пушкиной родилась старшая дочь Ольга, она забрала к себе свою няню. Следом за Ольгой родился Александр, затем Лев, и Арина Родионовна вынянчила всех троих детей Пушкиных. Больше всего она была привязана к Александру, которого неизменно называла ангелочком.</a:t>
            </a:r>
          </a:p>
          <a:p>
            <a:pPr marL="0" indent="0">
              <a:buNone/>
            </a:pPr>
            <a:r>
              <a:rPr lang="ru-RU" dirty="0"/>
              <a:t>Она была что-то вроде ключницы: стерегла усадьбу, выполняла поручения господ, ей доверяли, убедившись в ее честности, кое-какие денежные дела. </a:t>
            </a:r>
          </a:p>
          <a:p>
            <a:pPr marL="0" indent="0">
              <a:buNone/>
            </a:pPr>
            <a:r>
              <a:rPr lang="ru-RU" dirty="0"/>
              <a:t>         Арина Родионовна была верным другом Александра Сергеевича, которого она повсюду сопровождала. Именно няня скрасила дни его ссылки в Михайловском, когда многие отвернулись от опального поэта. Арина Родионовна с удовольствием рассказывала своему воспитаннику сказки, с ее слов он записывал народные песни. В дальнейшем поэт органично вписывал мотивы услышанного в свои произведения. Арина Родионовна стала прототипом многих женских образов, ей великий поэт посвятил три стихотворения.</a:t>
            </a:r>
          </a:p>
          <a:p>
            <a:pPr marL="0" indent="0">
              <a:buNone/>
            </a:pPr>
            <a:r>
              <a:rPr lang="ru-RU" dirty="0"/>
              <a:t>          Скончалась Арина Родионовна 31 июля (12 августа) 1828 года. Сообщение о смерти любимой нянюшки стало для поэта серьезным ударом.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456384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73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Образность и меткость языка няни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Все в семействе Пушкиных удивлялись меткости её языка, повторяли её словечки. Для поэта она была сущий клад. В причудливом мире её легенд и сказок он чувствовал себя как дома. Повадки и хитрости домовых, чертей, ведьм, Змея – Горыныча няня знала наперечёт. 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4176464"/>
          </a:xfrm>
        </p:spPr>
      </p:pic>
    </p:spTree>
    <p:extLst>
      <p:ext uri="{BB962C8B-B14F-4D97-AF65-F5344CB8AC3E}">
        <p14:creationId xmlns:p14="http://schemas.microsoft.com/office/powerpoint/2010/main" val="260915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 </a:t>
            </a:r>
            <a:r>
              <a:rPr lang="ru-RU" sz="3600" dirty="0"/>
              <a:t>Михайловском. Выборочный анализ стихотворения А.С. Пушкина «Зимний вечер»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4975"/>
            <a:ext cx="4038600" cy="2876412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 августе 1824 года Пушкин приезжает в Михайловское – место своей второй ссылки. Поэт остался один со своей няней.</a:t>
            </a:r>
          </a:p>
          <a:p>
            <a:r>
              <a:rPr lang="ru-RU" dirty="0"/>
              <a:t>Зимние вечера коротали они вместе. Пушкин читал или ходил по комнате, слушая, как ветер завывает в трубе. Арина Родионовна пряла в </a:t>
            </a:r>
            <a:r>
              <a:rPr lang="ru-RU" dirty="0" smtClean="0"/>
              <a:t>сторонке. </a:t>
            </a:r>
            <a:r>
              <a:rPr lang="ru-RU" dirty="0"/>
              <a:t>В стихотворении «Зимний вечер» поэт обращается к няне  «добрая подружка», просит её исполнить народные песни  про синицу ,живущую за морем , и девицу , которая за водой поутру шла . За окном завывает вьюга , а на душе у героев хорошо. Вьюга показана как живое существо при помощи олицетворений  и сравнений: то , как зверь, она завоет, то заплачет, как дитя, зашумит ,как путник запоздалый , в окошко постучит. Стихотворение написано хореем. Эту пляску вьюги поэт сочетает с приподнятым настроением героев , которым общение поднимает настроение.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4038600" cy="28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6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Доверительные отношения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6745"/>
            <a:ext cx="4038600" cy="275287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Художник Н. </a:t>
            </a:r>
            <a:r>
              <a:rPr lang="ru-RU" dirty="0" err="1" smtClean="0"/>
              <a:t>Ге</a:t>
            </a:r>
            <a:r>
              <a:rPr lang="ru-RU" dirty="0" smtClean="0"/>
              <a:t> запечатлел приезд И.И. Пущина в Михайловское . Мы видим , что во время чтения Пушкина своих произведений другу присутствует и няня , что говорит об их доверительных отношениях.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18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рассказов няни на творчество Пушкина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А.С. Пушкин –автор шести сказок на народные мотивы и сказочной поэмы «Руслан и Людмила». Устроив с В. А. Жуковским  литературное состязание на написание сказки  в народном духе, Пушкин стал победителем и получил от соперника его портрет с надписью : «Победителю ученику от побеждённого учителя». Так талантливо поэт мог написать благодаря своей няне , которая не раз рассказывала воспитаннику множество русских народных сказок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97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стихотворения «Няне»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В 1826 году Пушкин написал</a:t>
            </a:r>
          </a:p>
          <a:p>
            <a:pPr marL="0" indent="0">
              <a:buNone/>
            </a:pPr>
            <a:r>
              <a:rPr lang="ru-RU" dirty="0"/>
              <a:t>стихотворение «Няне», в котором</a:t>
            </a:r>
          </a:p>
          <a:p>
            <a:pPr marL="0" indent="0">
              <a:buNone/>
            </a:pPr>
            <a:r>
              <a:rPr lang="ru-RU" dirty="0"/>
              <a:t>выразил этой мудрой и терпеливой</a:t>
            </a:r>
          </a:p>
          <a:p>
            <a:pPr marL="0" indent="0">
              <a:buNone/>
            </a:pPr>
            <a:r>
              <a:rPr lang="ru-RU" dirty="0"/>
              <a:t>женщине </a:t>
            </a:r>
            <a:r>
              <a:rPr lang="ru-RU" dirty="0" smtClean="0"/>
              <a:t>свою </a:t>
            </a:r>
            <a:r>
              <a:rPr lang="ru-RU" dirty="0"/>
              <a:t>признательность за все,</a:t>
            </a:r>
          </a:p>
          <a:p>
            <a:pPr marL="0" indent="0">
              <a:buNone/>
            </a:pPr>
            <a:r>
              <a:rPr lang="ru-RU" dirty="0"/>
              <a:t>что им вместе довелось пережить.</a:t>
            </a:r>
          </a:p>
          <a:p>
            <a:pPr marL="0" indent="0">
              <a:buNone/>
            </a:pPr>
            <a:r>
              <a:rPr lang="ru-RU" dirty="0"/>
              <a:t>Поэтому неудивительно, что с первых</a:t>
            </a:r>
          </a:p>
          <a:p>
            <a:pPr marL="0" indent="0">
              <a:buNone/>
            </a:pPr>
            <a:r>
              <a:rPr lang="ru-RU" dirty="0"/>
              <a:t>строк произведения поэт обращается к</a:t>
            </a:r>
          </a:p>
          <a:p>
            <a:pPr marL="0" indent="0">
              <a:buNone/>
            </a:pPr>
            <a:r>
              <a:rPr lang="ru-RU" dirty="0"/>
              <a:t>этой женщине достаточно фамильярно,</a:t>
            </a:r>
          </a:p>
          <a:p>
            <a:pPr marL="0" indent="0">
              <a:buNone/>
            </a:pPr>
            <a:r>
              <a:rPr lang="ru-RU" dirty="0"/>
              <a:t>но, вместе с тем, очень уважительно,</a:t>
            </a:r>
          </a:p>
          <a:p>
            <a:pPr marL="0" indent="0">
              <a:buNone/>
            </a:pPr>
            <a:r>
              <a:rPr lang="ru-RU" dirty="0"/>
              <a:t>называя ее «подругой дней моих</a:t>
            </a:r>
          </a:p>
          <a:p>
            <a:pPr marL="0" indent="0">
              <a:buNone/>
            </a:pPr>
            <a:r>
              <a:rPr lang="ru-RU" dirty="0"/>
              <a:t>суровых» и «дряхлой голубкой». За</a:t>
            </a:r>
          </a:p>
          <a:p>
            <a:pPr marL="0" indent="0">
              <a:buNone/>
            </a:pPr>
            <a:r>
              <a:rPr lang="ru-RU" dirty="0"/>
              <a:t>этими слегка ироничными фразами</a:t>
            </a:r>
          </a:p>
          <a:p>
            <a:pPr marL="0" indent="0">
              <a:buNone/>
            </a:pPr>
            <a:r>
              <a:rPr lang="ru-RU" dirty="0"/>
              <a:t>кроется огромна нежность, которую</a:t>
            </a:r>
          </a:p>
          <a:p>
            <a:pPr marL="0" indent="0">
              <a:buNone/>
            </a:pPr>
            <a:r>
              <a:rPr lang="ru-RU" dirty="0"/>
              <a:t>Пушкин испытывает к своей няне. Он</a:t>
            </a:r>
          </a:p>
          <a:p>
            <a:pPr marL="0" indent="0">
              <a:buNone/>
            </a:pPr>
            <a:r>
              <a:rPr lang="ru-RU" dirty="0"/>
              <a:t>знает, что эта женщина духовно намного</a:t>
            </a:r>
          </a:p>
          <a:p>
            <a:pPr marL="0" indent="0">
              <a:buNone/>
            </a:pPr>
            <a:r>
              <a:rPr lang="ru-RU" dirty="0"/>
              <a:t>ближе ему, чем собственная мать, и</a:t>
            </a:r>
          </a:p>
          <a:p>
            <a:pPr marL="0" indent="0">
              <a:buNone/>
            </a:pPr>
            <a:r>
              <a:rPr lang="ru-RU" dirty="0"/>
              <a:t>понимает, что Арина Родионовна</a:t>
            </a:r>
          </a:p>
          <a:p>
            <a:pPr marL="0" indent="0">
              <a:buNone/>
            </a:pPr>
            <a:r>
              <a:rPr lang="ru-RU" dirty="0"/>
              <a:t>беспокоится о своем воспитаннике, в</a:t>
            </a:r>
          </a:p>
          <a:p>
            <a:pPr marL="0" indent="0">
              <a:buNone/>
            </a:pPr>
            <a:r>
              <a:rPr lang="ru-RU" dirty="0"/>
              <a:t>котором души не чает. Читая стихотворение , представляешь одинокую старушку у окна, вяжущую  спицами , которые «поминутно дремлют»(приём олицетворение), очевидно, женщина вспомнила о чём-то . Она испытывает тревогу : « Тоска , предчувствия заботы теснят твою всечасно грудь»(метафора). Эпитет  к слову «руки-»«наморщенные» -говорит как и о возрасте ,так и о трудолюбии Арины Родионовны , которая никогда не сидит без дела . У неё уже давно не был в гостях её любимый воспитанник . Эпитет к слову « вороты»- «забытые»- красноречиво говорит об этом . Образ дороги, пути присутствует в этом стихотворении . Поэт применяет к слову «путь »эпитеты «тёмный , отдалённый». Поражает проникновение Пушкина в духовный мир своей няни. Только любящим и хорошо знающим друг друга людям доступно это. Стихотворение написано в жанре послания  четырехстопным ямбом с использованием перекрёстной рифмовки. Это придает ему размеренность и задушевность 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2239169"/>
            <a:ext cx="3672284" cy="3248025"/>
          </a:xfrm>
        </p:spPr>
      </p:pic>
    </p:spTree>
    <p:extLst>
      <p:ext uri="{BB962C8B-B14F-4D97-AF65-F5344CB8AC3E}">
        <p14:creationId xmlns:p14="http://schemas.microsoft.com/office/powerpoint/2010/main" val="179770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няни в жизни поэта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Арина Родионовна была «настоящею представительницей русских нянь».  Она стала символом доброты и мудрости. </a:t>
            </a:r>
          </a:p>
          <a:p>
            <a:r>
              <a:rPr lang="ru-RU" dirty="0"/>
              <a:t>Арина Родионовна смогла передать Александру Сергеевичу всю любовь и нежность, воспитать в нём любовь к своей земле и своему народу.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99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Такой я представляю няню А.С. Пушкина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61882" y="538521"/>
            <a:ext cx="4660204" cy="712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916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1038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Роль няни Арины Родионовны Яковлевой в становлении поэта А.С. Пушкина </vt:lpstr>
      <vt:lpstr>Биография няни </vt:lpstr>
      <vt:lpstr>Образность и меткость языка няни</vt:lpstr>
      <vt:lpstr>В Михайловском. Выборочный анализ стихотворения А.С. Пушкина «Зимний вечер»</vt:lpstr>
      <vt:lpstr>Доверительные отношения</vt:lpstr>
      <vt:lpstr>Влияние рассказов няни на творчество Пушкина</vt:lpstr>
      <vt:lpstr>Анализ стихотворения «Няне»</vt:lpstr>
      <vt:lpstr>Роль няни в жизни поэта</vt:lpstr>
      <vt:lpstr>Такой я представляю няню А.С. Пушкина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ЗАВУЧ</cp:lastModifiedBy>
  <cp:revision>19</cp:revision>
  <dcterms:created xsi:type="dcterms:W3CDTF">2022-04-12T17:31:53Z</dcterms:created>
  <dcterms:modified xsi:type="dcterms:W3CDTF">2023-10-27T08:57:13Z</dcterms:modified>
</cp:coreProperties>
</file>