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65" r:id="rId4"/>
    <p:sldId id="266" r:id="rId5"/>
    <p:sldId id="267" r:id="rId6"/>
    <p:sldId id="258" r:id="rId7"/>
    <p:sldId id="259" r:id="rId8"/>
    <p:sldId id="264" r:id="rId9"/>
    <p:sldId id="260" r:id="rId10"/>
    <p:sldId id="261" r:id="rId11"/>
    <p:sldId id="262" r:id="rId12"/>
    <p:sldId id="263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hyperlink" Target="https://inosmi.ru/science/20200605/247561889.html" TargetMode="External" /><Relationship Id="rId3" Type="http://schemas.openxmlformats.org/officeDocument/2006/relationships/image" Target="../media/image3.jpeg" /><Relationship Id="rId4" Type="http://schemas.openxmlformats.org/officeDocument/2006/relationships/hyperlink" Target="http://math.stackexchange.com/questions/1663548/primes-and-32-where-did-this-pattern-come-from/1910899" TargetMode="External" /><Relationship Id="rId5" Type="http://schemas.openxmlformats.org/officeDocument/2006/relationships/image" Target="../media/image4.jpeg" /><Relationship Id="rId6" Type="http://schemas.openxmlformats.org/officeDocument/2006/relationships/hyperlink" Target="https://poesiabinaria.net/2012/08/bash-llamar-a-una-variable-cuyo-nombre-lo-contiene-otra-variable/" TargetMode="External" /><Relationship Id="rId7" Type="http://schemas.openxmlformats.org/officeDocument/2006/relationships/image" Target="../media/image5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hyperlink" Target="https://inosmi.ru/science/20200605/247561889.html" TargetMode="External" /><Relationship Id="rId3" Type="http://schemas.openxmlformats.org/officeDocument/2006/relationships/image" Target="../media/image3.jpeg" /><Relationship Id="rId4" Type="http://schemas.openxmlformats.org/officeDocument/2006/relationships/hyperlink" Target="http://math.stackexchange.com/questions/1663548/primes-and-32-where-did-this-pattern-come-from/1910899" TargetMode="External" /><Relationship Id="rId5" Type="http://schemas.openxmlformats.org/officeDocument/2006/relationships/image" Target="../media/image4.jpeg" /><Relationship Id="rId6" Type="http://schemas.openxmlformats.org/officeDocument/2006/relationships/hyperlink" Target="https://poesiabinaria.net/2012/08/bash-llamar-a-una-variable-cuyo-nombre-lo-contiene-otra-variable/" TargetMode="External" /><Relationship Id="rId7" Type="http://schemas.openxmlformats.org/officeDocument/2006/relationships/image" Target="../media/image5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8BA095A-BF8C-4A87-A3F0-71556F43C0B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/>
      </dgm:t>
    </dgm:pt>
    <dgm:pt modelId="{E8765AD5-A33B-43EE-BBA7-953FC9927C4B}" type="parTrans" cxnId="{A48A30FE-7BEF-4233-B434-50DA7C4C4C54}">
      <dgm:prSet/>
      <dgm:spPr/>
      <dgm:t>
        <a:bodyPr/>
        <a:lstStyle/>
        <a:p>
          <a:endParaRPr lang="ru-RU"/>
        </a:p>
      </dgm:t>
    </dgm:pt>
    <dgm:pt modelId="{CA8F9388-5D6C-40B7-AC34-AFF0132EDDC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ru-RU" sz="240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2400"/>
            <a:t>Узнать историю специальных чисел</a:t>
          </a:r>
        </a:p>
        <a:p>
          <a:pPr marL="0"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/>
        </a:p>
      </dgm:t>
    </dgm:pt>
    <dgm:pt modelId="{CC24866C-ED7E-4F00-B957-9A77DB4C9FE8}" type="sibTrans" cxnId="{A48A30FE-7BEF-4233-B434-50DA7C4C4C54}">
      <dgm:prSet/>
      <dgm:spPr/>
      <dgm:t>
        <a:bodyPr/>
        <a:lstStyle/>
        <a:p>
          <a:endParaRPr lang="ru-RU"/>
        </a:p>
      </dgm:t>
    </dgm:pt>
    <dgm:pt modelId="{34A3EEC3-8277-442B-9629-A61498798A97}" type="parTrans" cxnId="{257637A5-B64D-4FD5-8886-371F10727B7A}">
      <dgm:prSet/>
      <dgm:spPr/>
      <dgm:t>
        <a:bodyPr/>
        <a:lstStyle/>
        <a:p>
          <a:endParaRPr lang="ru-RU"/>
        </a:p>
      </dgm:t>
    </dgm:pt>
    <dgm:pt modelId="{FF9215F0-A356-448A-88CB-7D7D240BADF5}">
      <dgm:prSet/>
      <dgm:spPr/>
      <dgm:t>
        <a:bodyPr/>
        <a:lstStyle/>
        <a:p>
          <a:r>
            <a:rPr lang="ru-RU"/>
            <a:t>Изучить совершенные числа и их свойства</a:t>
          </a:r>
        </a:p>
      </dgm:t>
    </dgm:pt>
    <dgm:pt modelId="{784DA450-C77E-4334-A8F1-150D743201ED}" type="sibTrans" cxnId="{257637A5-B64D-4FD5-8886-371F10727B7A}">
      <dgm:prSet/>
      <dgm:spPr/>
      <dgm:t>
        <a:bodyPr/>
        <a:lstStyle/>
        <a:p>
          <a:endParaRPr lang="ru-RU"/>
        </a:p>
      </dgm:t>
    </dgm:pt>
    <dgm:pt modelId="{417FF1FA-982E-45F2-81DC-9AACF35A1AC6}" type="parTrans" cxnId="{5161FD7E-89B9-47DA-9575-17CCCC696D06}">
      <dgm:prSet/>
      <dgm:spPr/>
      <dgm:t>
        <a:bodyPr/>
        <a:lstStyle/>
        <a:p>
          <a:endParaRPr lang="ru-RU"/>
        </a:p>
      </dgm:t>
    </dgm:pt>
    <dgm:pt modelId="{6F78D1BB-8A5F-446A-B50F-61BC551FF1D2}">
      <dgm:prSet phldrT="[Текст]"/>
      <dgm:spPr/>
      <dgm:t>
        <a:bodyPr/>
        <a:lstStyle/>
        <a:p>
          <a:r>
            <a:rPr lang="ru-RU"/>
            <a:t>Выяснить какие числа являются счастливыми</a:t>
          </a:r>
        </a:p>
      </dgm:t>
    </dgm:pt>
    <dgm:pt modelId="{0FFA937E-FEAB-4C48-BA6D-983618219F69}" type="sibTrans" cxnId="{5161FD7E-89B9-47DA-9575-17CCCC696D06}">
      <dgm:prSet/>
      <dgm:spPr/>
      <dgm:t>
        <a:bodyPr/>
        <a:lstStyle/>
        <a:p>
          <a:endParaRPr lang="ru-RU"/>
        </a:p>
      </dgm:t>
    </dgm:pt>
    <dgm:pt modelId="{BB442379-6798-42C9-A7EE-C79A6B6FD4AC}" type="parTrans" cxnId="{29CB93CD-86FA-4FF3-BC4F-F2C284E70231}">
      <dgm:prSet/>
      <dgm:spPr/>
      <dgm:t>
        <a:bodyPr/>
        <a:lstStyle/>
        <a:p>
          <a:endParaRPr lang="ru-RU"/>
        </a:p>
      </dgm:t>
    </dgm:pt>
    <dgm:pt modelId="{80B9F62F-E466-477A-BBEB-C11B60B3E98D}">
      <dgm:prSet phldrT="[Текст]"/>
      <dgm:spPr/>
      <dgm:t>
        <a:bodyPr/>
        <a:lstStyle/>
        <a:p>
          <a:r>
            <a:rPr lang="ru-RU"/>
            <a:t>Найти дружественные числа</a:t>
          </a:r>
        </a:p>
      </dgm:t>
    </dgm:pt>
    <dgm:pt modelId="{E02B9E8C-72CA-4AF2-A131-19EAFEB16D61}" type="sibTrans" cxnId="{29CB93CD-86FA-4FF3-BC4F-F2C284E70231}">
      <dgm:prSet/>
      <dgm:spPr/>
      <dgm:t>
        <a:bodyPr/>
        <a:lstStyle/>
        <a:p>
          <a:endParaRPr lang="ru-RU"/>
        </a:p>
      </dgm:t>
    </dgm:pt>
    <dgm:pt modelId="{277C7DE1-B46D-469D-BF32-A9799B471F3B}" type="pres">
      <dgm:prSet presAssocID="{D8BA095A-BF8C-4A87-A3F0-71556F43C0B7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20161D2D-5105-4E47-8640-D6D415BF490F}" type="pres">
      <dgm:prSet presAssocID="{D8BA095A-BF8C-4A87-A3F0-71556F43C0B7}" presName="fgShape" presStyleLbl="fgShp" presStyleCnt="1"/>
      <dgm:spPr/>
      <dgm:t>
        <a:bodyPr/>
        <a:lstStyle/>
        <a:p/>
      </dgm:t>
    </dgm:pt>
    <dgm:pt modelId="{B12A5B4C-647A-4DBB-AFC8-A61095081D61}" type="pres">
      <dgm:prSet presAssocID="{D8BA095A-BF8C-4A87-A3F0-71556F43C0B7}" presName="linComp"/>
      <dgm:spPr/>
      <dgm:t>
        <a:bodyPr/>
        <a:lstStyle/>
        <a:p/>
      </dgm:t>
    </dgm:pt>
    <dgm:pt modelId="{18750899-E6A4-42F4-9BCD-378D9AE3DD57}" type="pres">
      <dgm:prSet presAssocID="{CA8F9388-5D6C-40B7-AC34-AFF0132EDDCD}" presName="compNode"/>
      <dgm:spPr/>
      <dgm:t>
        <a:bodyPr/>
        <a:lstStyle/>
        <a:p/>
      </dgm:t>
    </dgm:pt>
    <dgm:pt modelId="{E14F54C6-444E-41F0-B78E-148016DD4883}" type="pres">
      <dgm:prSet presAssocID="{CA8F9388-5D6C-40B7-AC34-AFF0132EDDCD}" presName="bkgdShape" presStyleLbl="node1" presStyleCnt="4"/>
      <dgm:spPr/>
      <dgm:t>
        <a:bodyPr/>
        <a:lstStyle/>
        <a:p/>
      </dgm:t>
    </dgm:pt>
    <dgm:pt modelId="{C54C2AA7-81DC-4445-B8B6-590C61081FBF}" type="pres">
      <dgm:prSet presAssocID="{CA8F9388-5D6C-40B7-AC34-AFF0132EDDCD}" presName="nodeTx" presStyleLbl="node1" presStyleCnt="4">
        <dgm:presLayoutVars>
          <dgm:bulletEnabled val="1"/>
        </dgm:presLayoutVars>
      </dgm:prSet>
      <dgm:spPr/>
      <dgm:t>
        <a:bodyPr/>
        <a:lstStyle/>
        <a:p/>
      </dgm:t>
    </dgm:pt>
    <dgm:pt modelId="{5F8C08E7-764B-4440-A8FB-3EC34A5BD80A}" type="pres">
      <dgm:prSet presAssocID="{CA8F9388-5D6C-40B7-AC34-AFF0132EDDCD}" presName="invisiNode" presStyleLbl="node1" presStyleCnt="4"/>
      <dgm:spPr/>
      <dgm:t>
        <a:bodyPr/>
        <a:lstStyle/>
        <a:p/>
      </dgm:t>
    </dgm:pt>
    <dgm:pt modelId="{72602056-C229-4F12-9AA1-553CFAE09EAF}" type="pres">
      <dgm:prSet presAssocID="{CA8F9388-5D6C-40B7-AC34-AFF0132EDDCD}" presName="imagNode" presStyleLbl="fgImgPlace1" presStyleCnt="4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 r:embed="rId2"/>
              </a:ext>
            </a:extLst>
          </a:blip>
          <a:stretch>
            <a:fillRect l="-39000" r="-39000"/>
          </a:stretch>
        </a:blipFill>
      </dgm:spPr>
      <dgm:t>
        <a:bodyPr/>
        <a:lstStyle/>
        <a:p/>
      </dgm:t>
    </dgm:pt>
    <dgm:pt modelId="{8FED52F4-330F-40D5-835E-3575F6FAB64D}" type="pres">
      <dgm:prSet presAssocID="{CC24866C-ED7E-4F00-B957-9A77DB4C9FE8}" presName="sibTrans" presStyleLbl="sibTrans2D1" presStyleCnt="3"/>
      <dgm:spPr/>
      <dgm:t>
        <a:bodyPr/>
        <a:lstStyle/>
        <a:p/>
      </dgm:t>
    </dgm:pt>
    <dgm:pt modelId="{14804773-C8F2-49BB-83D0-DE0997879283}" type="pres">
      <dgm:prSet presAssocID="{FF9215F0-A356-448A-88CB-7D7D240BADF5}" presName="compNode"/>
      <dgm:spPr/>
      <dgm:t>
        <a:bodyPr/>
        <a:lstStyle/>
        <a:p/>
      </dgm:t>
    </dgm:pt>
    <dgm:pt modelId="{2080F4E8-AD22-4C78-B047-91183813C718}" type="pres">
      <dgm:prSet presAssocID="{FF9215F0-A356-448A-88CB-7D7D240BADF5}" presName="bkgdShape" presStyleLbl="node1" presStyleIdx="1" presStyleCnt="4"/>
      <dgm:spPr/>
      <dgm:t>
        <a:bodyPr/>
        <a:lstStyle/>
        <a:p/>
      </dgm:t>
    </dgm:pt>
    <dgm:pt modelId="{1F7C277C-AD9B-4C61-9A1D-44A948585721}" type="pres">
      <dgm:prSet presAssocID="{FF9215F0-A356-448A-88CB-7D7D240BADF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B8F161F3-16BA-49BB-B544-8010934F5C69}" type="pres">
      <dgm:prSet presAssocID="{FF9215F0-A356-448A-88CB-7D7D240BADF5}" presName="invisiNode" presStyleLbl="node1" presStyleIdx="1" presStyleCnt="4"/>
      <dgm:spPr/>
      <dgm:t>
        <a:bodyPr/>
        <a:lstStyle/>
        <a:p/>
      </dgm:t>
    </dgm:pt>
    <dgm:pt modelId="{F0E809C8-B758-44FF-AB35-0A6F4F6836E6}" type="pres">
      <dgm:prSet presAssocID="{FF9215F0-A356-448A-88CB-7D7D240BADF5}" presName="imagNode" presStyleLbl="fgImgPlace1" presStyleIdx="1" presStyleCnt="4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 r:embed="rId4"/>
              </a:ext>
            </a:extLst>
          </a:blip>
          <a:stretch>
            <a:fillRect l="-7000" r="-7000"/>
          </a:stretch>
        </a:blipFill>
      </dgm:spPr>
      <dgm:t>
        <a:bodyPr/>
        <a:lstStyle/>
        <a:p/>
      </dgm:t>
    </dgm:pt>
    <dgm:pt modelId="{352F60C5-5869-41C7-9C2E-BE404690AED7}" type="pres">
      <dgm:prSet presAssocID="{784DA450-C77E-4334-A8F1-150D743201ED}" presName="sibTrans" presStyleLbl="sibTrans2D1" presStyleIdx="1" presStyleCnt="3"/>
      <dgm:spPr/>
      <dgm:t>
        <a:bodyPr/>
        <a:lstStyle/>
        <a:p/>
      </dgm:t>
    </dgm:pt>
    <dgm:pt modelId="{C836851A-A8E3-439E-B319-44034DB19F89}" type="pres">
      <dgm:prSet presAssocID="{6F78D1BB-8A5F-446A-B50F-61BC551FF1D2}" presName="compNode"/>
      <dgm:spPr/>
      <dgm:t>
        <a:bodyPr/>
        <a:lstStyle/>
        <a:p/>
      </dgm:t>
    </dgm:pt>
    <dgm:pt modelId="{1A5993BB-7BCA-4B52-8298-C88E8DF4706F}" type="pres">
      <dgm:prSet presAssocID="{6F78D1BB-8A5F-446A-B50F-61BC551FF1D2}" presName="bkgdShape" presStyleLbl="node1" presStyleIdx="2" presStyleCnt="4"/>
      <dgm:spPr/>
      <dgm:t>
        <a:bodyPr/>
        <a:lstStyle/>
        <a:p/>
      </dgm:t>
    </dgm:pt>
    <dgm:pt modelId="{7817905B-8325-41C7-BA01-B00B378AA7A2}" type="pres">
      <dgm:prSet presAssocID="{6F78D1BB-8A5F-446A-B50F-61BC551FF1D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D9D2E3A2-E16F-42B3-BC89-A5E4B37B9560}" type="pres">
      <dgm:prSet presAssocID="{6F78D1BB-8A5F-446A-B50F-61BC551FF1D2}" presName="invisiNode" presStyleLbl="node1" presStyleIdx="2" presStyleCnt="4"/>
      <dgm:spPr/>
      <dgm:t>
        <a:bodyPr/>
        <a:lstStyle/>
        <a:p/>
      </dgm:t>
    </dgm:pt>
    <dgm:pt modelId="{FA97CB43-438C-423F-AD7E-FA7B7BFFC05D}" type="pres">
      <dgm:prSet presAssocID="{6F78D1BB-8A5F-446A-B50F-61BC551FF1D2}" presName="imagNode" presStyleLbl="fgImgPlace1" presStyleIdx="2" presStyleCnt="4"/>
      <dgm:spPr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 r:embed="rId6"/>
              </a:ext>
            </a:extLst>
          </a:blip>
          <a:stretch>
            <a:fillRect l="-28000" r="-28000"/>
          </a:stretch>
        </a:blipFill>
      </dgm:spPr>
      <dgm:t>
        <a:bodyPr/>
        <a:lstStyle/>
        <a:p/>
      </dgm:t>
    </dgm:pt>
    <dgm:pt modelId="{67BF4173-AD0E-4D4B-A7CB-BD3E133A8DBF}" type="pres">
      <dgm:prSet presAssocID="{0FFA937E-FEAB-4C48-BA6D-983618219F69}" presName="sibTrans" presStyleLbl="sibTrans2D1" presStyleIdx="2" presStyleCnt="3"/>
      <dgm:spPr/>
      <dgm:t>
        <a:bodyPr/>
        <a:lstStyle/>
        <a:p/>
      </dgm:t>
    </dgm:pt>
    <dgm:pt modelId="{4AB88B63-A57A-4D3C-B499-926F26E3BEB4}" type="pres">
      <dgm:prSet presAssocID="{80B9F62F-E466-477A-BBEB-C11B60B3E98D}" presName="compNode"/>
      <dgm:spPr/>
      <dgm:t>
        <a:bodyPr/>
        <a:lstStyle/>
        <a:p/>
      </dgm:t>
    </dgm:pt>
    <dgm:pt modelId="{3E5DCA0C-7078-4143-9E8A-6C528A0F5498}" type="pres">
      <dgm:prSet presAssocID="{80B9F62F-E466-477A-BBEB-C11B60B3E98D}" presName="bkgdShape" presStyleLbl="node1" presStyleIdx="3" presStyleCnt="4"/>
      <dgm:spPr/>
      <dgm:t>
        <a:bodyPr/>
        <a:lstStyle/>
        <a:p/>
      </dgm:t>
    </dgm:pt>
    <dgm:pt modelId="{BBF0907E-3FE1-4524-8995-75581BCE709A}" type="pres">
      <dgm:prSet presAssocID="{80B9F62F-E466-477A-BBEB-C11B60B3E98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/>
      </dgm:t>
    </dgm:pt>
    <dgm:pt modelId="{5C16A171-2B0A-4BDC-834A-41DA5C6946AC}" type="pres">
      <dgm:prSet presAssocID="{80B9F62F-E466-477A-BBEB-C11B60B3E98D}" presName="invisiNode" presStyleLbl="node1" presStyleIdx="3" presStyleCnt="4"/>
      <dgm:spPr/>
      <dgm:t>
        <a:bodyPr/>
        <a:lstStyle/>
        <a:p/>
      </dgm:t>
    </dgm:pt>
    <dgm:pt modelId="{A642C223-7F2A-4303-9F43-8A34D4EF09D3}" type="pres">
      <dgm:prSet presAssocID="{80B9F62F-E466-477A-BBEB-C11B60B3E98D}" presName="imagNode" presStyleLbl="fgImgPlace1" presStyleIdx="3" presStyleCnt="4"/>
      <dgm:spPr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7000" r="-17000"/>
          </a:stretch>
        </a:blipFill>
      </dgm:spPr>
      <dgm:t>
        <a:bodyPr/>
        <a:lstStyle/>
        <a:p/>
      </dgm:t>
    </dgm:pt>
  </dgm:ptLst>
  <dgm:cxnLst>
    <dgm:cxn modelId="{A48A30FE-7BEF-4233-B434-50DA7C4C4C54}" srcId="{D8BA095A-BF8C-4A87-A3F0-71556F43C0B7}" destId="{CA8F9388-5D6C-40B7-AC34-AFF0132EDDCD}" srcOrd="0" destOrd="0" parTransId="{E8765AD5-A33B-43EE-BBA7-953FC9927C4B}" sibTransId="{CC24866C-ED7E-4F00-B957-9A77DB4C9FE8}"/>
    <dgm:cxn modelId="{257637A5-B64D-4FD5-8886-371F10727B7A}" srcId="{D8BA095A-BF8C-4A87-A3F0-71556F43C0B7}" destId="{FF9215F0-A356-448A-88CB-7D7D240BADF5}" srcOrd="1" destOrd="0" parTransId="{34A3EEC3-8277-442B-9629-A61498798A97}" sibTransId="{784DA450-C77E-4334-A8F1-150D743201ED}"/>
    <dgm:cxn modelId="{5161FD7E-89B9-47DA-9575-17CCCC696D06}" srcId="{D8BA095A-BF8C-4A87-A3F0-71556F43C0B7}" destId="{6F78D1BB-8A5F-446A-B50F-61BC551FF1D2}" srcOrd="2" destOrd="0" parTransId="{417FF1FA-982E-45F2-81DC-9AACF35A1AC6}" sibTransId="{0FFA937E-FEAB-4C48-BA6D-983618219F69}"/>
    <dgm:cxn modelId="{29CB93CD-86FA-4FF3-BC4F-F2C284E70231}" srcId="{D8BA095A-BF8C-4A87-A3F0-71556F43C0B7}" destId="{80B9F62F-E466-477A-BBEB-C11B60B3E98D}" srcOrd="3" destOrd="0" parTransId="{BB442379-6798-42C9-A7EE-C79A6B6FD4AC}" sibTransId="{E02B9E8C-72CA-4AF2-A131-19EAFEB16D61}"/>
    <dgm:cxn modelId="{B03E43D1-E4C7-4B28-AA20-2EB0A0BCA426}" type="presOf" srcId="{D8BA095A-BF8C-4A87-A3F0-71556F43C0B7}" destId="{277C7DE1-B46D-469D-BF32-A9799B471F3B}" srcOrd="0" destOrd="0" presId="urn:microsoft.com/office/officeart/2005/8/layout/hList7"/>
    <dgm:cxn modelId="{FB3AF79A-E4DE-4D28-BE9A-8D48F398370E}" type="presParOf" srcId="{277C7DE1-B46D-469D-BF32-A9799B471F3B}" destId="{20161D2D-5105-4E47-8640-D6D415BF490F}" srcOrd="0" destOrd="0" presId="urn:microsoft.com/office/officeart/2005/8/layout/hList7"/>
    <dgm:cxn modelId="{8989A83F-2BF4-4A03-8A87-3E89E8577ED5}" type="presParOf" srcId="{277C7DE1-B46D-469D-BF32-A9799B471F3B}" destId="{B12A5B4C-647A-4DBB-AFC8-A61095081D61}" srcOrd="1" destOrd="0" presId="urn:microsoft.com/office/officeart/2005/8/layout/hList7"/>
    <dgm:cxn modelId="{B7AFE1D0-BF87-48E9-9286-E61FD5C06751}" type="presParOf" srcId="{B12A5B4C-647A-4DBB-AFC8-A61095081D61}" destId="{18750899-E6A4-42F4-9BCD-378D9AE3DD57}" srcOrd="0" destOrd="0" presId="urn:microsoft.com/office/officeart/2005/8/layout/hList7"/>
    <dgm:cxn modelId="{6FA02493-2B26-4AC1-BF14-FB0B92DF089B}" type="presParOf" srcId="{18750899-E6A4-42F4-9BCD-378D9AE3DD57}" destId="{E14F54C6-444E-41F0-B78E-148016DD4883}" srcOrd="0" destOrd="0" presId="urn:microsoft.com/office/officeart/2005/8/layout/hList7"/>
    <dgm:cxn modelId="{D70510E9-FBC6-4989-AE93-C21A72D81D9F}" type="presOf" srcId="{CA8F9388-5D6C-40B7-AC34-AFF0132EDDCD}" destId="{E14F54C6-444E-41F0-B78E-148016DD4883}" srcOrd="0" destOrd="0" presId="urn:microsoft.com/office/officeart/2005/8/layout/hList7"/>
    <dgm:cxn modelId="{942A1FDE-555A-4DD6-90CD-BAEA495B2CB2}" type="presParOf" srcId="{18750899-E6A4-42F4-9BCD-378D9AE3DD57}" destId="{C54C2AA7-81DC-4445-B8B6-590C61081FBF}" srcOrd="1" destOrd="0" presId="urn:microsoft.com/office/officeart/2005/8/layout/hList7"/>
    <dgm:cxn modelId="{39F8E1C8-A95D-481E-B8B3-4C9F013A1E2C}" type="presOf" srcId="{CA8F9388-5D6C-40B7-AC34-AFF0132EDDCD}" destId="{C54C2AA7-81DC-4445-B8B6-590C61081FBF}" srcOrd="1" destOrd="0" presId="urn:microsoft.com/office/officeart/2005/8/layout/hList7"/>
    <dgm:cxn modelId="{8DB0B4EB-2C66-47EB-86FA-3579A3C86531}" type="presParOf" srcId="{18750899-E6A4-42F4-9BCD-378D9AE3DD57}" destId="{5F8C08E7-764B-4440-A8FB-3EC34A5BD80A}" srcOrd="2" destOrd="0" presId="urn:microsoft.com/office/officeart/2005/8/layout/hList7"/>
    <dgm:cxn modelId="{21B59EA4-6EC9-4AB1-8394-14B33E1A1321}" type="presParOf" srcId="{18750899-E6A4-42F4-9BCD-378D9AE3DD57}" destId="{72602056-C229-4F12-9AA1-553CFAE09EAF}" srcOrd="3" destOrd="0" presId="urn:microsoft.com/office/officeart/2005/8/layout/hList7"/>
    <dgm:cxn modelId="{8A430080-6512-424C-9AFD-0FD5A90694C3}" type="presParOf" srcId="{B12A5B4C-647A-4DBB-AFC8-A61095081D61}" destId="{8FED52F4-330F-40D5-835E-3575F6FAB64D}" srcOrd="1" destOrd="0" presId="urn:microsoft.com/office/officeart/2005/8/layout/hList7"/>
    <dgm:cxn modelId="{2E965652-4649-4F97-8F4E-4EC0A0784D96}" type="presOf" srcId="{CC24866C-ED7E-4F00-B957-9A77DB4C9FE8}" destId="{8FED52F4-330F-40D5-835E-3575F6FAB64D}" srcOrd="0" destOrd="0" presId="urn:microsoft.com/office/officeart/2005/8/layout/hList7"/>
    <dgm:cxn modelId="{B91FEEA6-15A5-4EBE-999E-A69C667FFABE}" type="presParOf" srcId="{B12A5B4C-647A-4DBB-AFC8-A61095081D61}" destId="{14804773-C8F2-49BB-83D0-DE0997879283}" srcOrd="2" destOrd="0" presId="urn:microsoft.com/office/officeart/2005/8/layout/hList7"/>
    <dgm:cxn modelId="{CFCA7512-B5C3-4FC5-BEE7-0F01C97F5B76}" type="presParOf" srcId="{14804773-C8F2-49BB-83D0-DE0997879283}" destId="{2080F4E8-AD22-4C78-B047-91183813C718}" srcOrd="0" destOrd="0" presId="urn:microsoft.com/office/officeart/2005/8/layout/hList7"/>
    <dgm:cxn modelId="{DD560B45-174D-4A34-93D2-FF757C1ED50A}" type="presOf" srcId="{FF9215F0-A356-448A-88CB-7D7D240BADF5}" destId="{2080F4E8-AD22-4C78-B047-91183813C718}" srcOrd="0" destOrd="0" presId="urn:microsoft.com/office/officeart/2005/8/layout/hList7"/>
    <dgm:cxn modelId="{4DFC5B8A-E632-4168-9167-D625002764C5}" type="presParOf" srcId="{14804773-C8F2-49BB-83D0-DE0997879283}" destId="{1F7C277C-AD9B-4C61-9A1D-44A948585721}" srcOrd="1" destOrd="0" presId="urn:microsoft.com/office/officeart/2005/8/layout/hList7"/>
    <dgm:cxn modelId="{890CC4A0-9543-44F9-BDE5-0F29258558EB}" type="presOf" srcId="{FF9215F0-A356-448A-88CB-7D7D240BADF5}" destId="{1F7C277C-AD9B-4C61-9A1D-44A948585721}" srcOrd="1" destOrd="0" presId="urn:microsoft.com/office/officeart/2005/8/layout/hList7"/>
    <dgm:cxn modelId="{0171BF1E-D86E-49BC-87FC-F67E5FFD6053}" type="presParOf" srcId="{14804773-C8F2-49BB-83D0-DE0997879283}" destId="{B8F161F3-16BA-49BB-B544-8010934F5C69}" srcOrd="2" destOrd="0" presId="urn:microsoft.com/office/officeart/2005/8/layout/hList7"/>
    <dgm:cxn modelId="{CD3A025F-75D9-468C-A022-85A44232E2A3}" type="presParOf" srcId="{14804773-C8F2-49BB-83D0-DE0997879283}" destId="{F0E809C8-B758-44FF-AB35-0A6F4F6836E6}" srcOrd="3" destOrd="0" presId="urn:microsoft.com/office/officeart/2005/8/layout/hList7"/>
    <dgm:cxn modelId="{4F53AB7C-A2C2-425B-B471-D1BE686C217B}" type="presParOf" srcId="{B12A5B4C-647A-4DBB-AFC8-A61095081D61}" destId="{352F60C5-5869-41C7-9C2E-BE404690AED7}" srcOrd="3" destOrd="0" presId="urn:microsoft.com/office/officeart/2005/8/layout/hList7"/>
    <dgm:cxn modelId="{40232C10-50A9-46DC-AC9A-2BB37EA3942B}" type="presOf" srcId="{784DA450-C77E-4334-A8F1-150D743201ED}" destId="{352F60C5-5869-41C7-9C2E-BE404690AED7}" srcOrd="0" destOrd="0" presId="urn:microsoft.com/office/officeart/2005/8/layout/hList7"/>
    <dgm:cxn modelId="{C3F1891A-43F3-4A41-B43B-75502688032A}" type="presParOf" srcId="{B12A5B4C-647A-4DBB-AFC8-A61095081D61}" destId="{C836851A-A8E3-439E-B319-44034DB19F89}" srcOrd="4" destOrd="0" presId="urn:microsoft.com/office/officeart/2005/8/layout/hList7"/>
    <dgm:cxn modelId="{D3E9D4F5-2D5D-4EA3-8B68-E7F7608BBAF7}" type="presParOf" srcId="{C836851A-A8E3-439E-B319-44034DB19F89}" destId="{1A5993BB-7BCA-4B52-8298-C88E8DF4706F}" srcOrd="0" destOrd="0" presId="urn:microsoft.com/office/officeart/2005/8/layout/hList7"/>
    <dgm:cxn modelId="{495A0EE1-FF03-4F73-8087-60C56971A620}" type="presOf" srcId="{6F78D1BB-8A5F-446A-B50F-61BC551FF1D2}" destId="{1A5993BB-7BCA-4B52-8298-C88E8DF4706F}" srcOrd="0" destOrd="0" presId="urn:microsoft.com/office/officeart/2005/8/layout/hList7"/>
    <dgm:cxn modelId="{B6E006F9-F3AD-4267-A755-23D7601F3B1A}" type="presParOf" srcId="{C836851A-A8E3-439E-B319-44034DB19F89}" destId="{7817905B-8325-41C7-BA01-B00B378AA7A2}" srcOrd="1" destOrd="0" presId="urn:microsoft.com/office/officeart/2005/8/layout/hList7"/>
    <dgm:cxn modelId="{492ED6FE-7A05-416E-BD47-AD9FD78C5B8D}" type="presOf" srcId="{6F78D1BB-8A5F-446A-B50F-61BC551FF1D2}" destId="{7817905B-8325-41C7-BA01-B00B378AA7A2}" srcOrd="1" destOrd="0" presId="urn:microsoft.com/office/officeart/2005/8/layout/hList7"/>
    <dgm:cxn modelId="{D1148C08-DC88-466B-9B56-CC7A610BE3BF}" type="presParOf" srcId="{C836851A-A8E3-439E-B319-44034DB19F89}" destId="{D9D2E3A2-E16F-42B3-BC89-A5E4B37B9560}" srcOrd="2" destOrd="0" presId="urn:microsoft.com/office/officeart/2005/8/layout/hList7"/>
    <dgm:cxn modelId="{4EBB2688-365B-4CC3-B73F-12C9E05FFA9E}" type="presParOf" srcId="{C836851A-A8E3-439E-B319-44034DB19F89}" destId="{FA97CB43-438C-423F-AD7E-FA7B7BFFC05D}" srcOrd="3" destOrd="0" presId="urn:microsoft.com/office/officeart/2005/8/layout/hList7"/>
    <dgm:cxn modelId="{7AA609AE-0495-400C-B8F7-4DF9BCA56376}" type="presParOf" srcId="{B12A5B4C-647A-4DBB-AFC8-A61095081D61}" destId="{67BF4173-AD0E-4D4B-A7CB-BD3E133A8DBF}" srcOrd="5" destOrd="0" presId="urn:microsoft.com/office/officeart/2005/8/layout/hList7"/>
    <dgm:cxn modelId="{AC8FBD60-1812-4E7D-B7C0-C7F1ED36184F}" type="presOf" srcId="{0FFA937E-FEAB-4C48-BA6D-983618219F69}" destId="{67BF4173-AD0E-4D4B-A7CB-BD3E133A8DBF}" srcOrd="0" destOrd="0" presId="urn:microsoft.com/office/officeart/2005/8/layout/hList7"/>
    <dgm:cxn modelId="{0AE97914-25FA-462E-9202-06A6C52BA1F3}" type="presParOf" srcId="{B12A5B4C-647A-4DBB-AFC8-A61095081D61}" destId="{4AB88B63-A57A-4D3C-B499-926F26E3BEB4}" srcOrd="6" destOrd="0" presId="urn:microsoft.com/office/officeart/2005/8/layout/hList7"/>
    <dgm:cxn modelId="{37BA1D6D-86D2-4F57-9F0E-696A62236046}" type="presParOf" srcId="{4AB88B63-A57A-4D3C-B499-926F26E3BEB4}" destId="{3E5DCA0C-7078-4143-9E8A-6C528A0F5498}" srcOrd="0" destOrd="0" presId="urn:microsoft.com/office/officeart/2005/8/layout/hList7"/>
    <dgm:cxn modelId="{533629A6-F2D1-4927-89FE-CAE979F1A7B4}" type="presOf" srcId="{80B9F62F-E466-477A-BBEB-C11B60B3E98D}" destId="{3E5DCA0C-7078-4143-9E8A-6C528A0F5498}" srcOrd="0" destOrd="0" presId="urn:microsoft.com/office/officeart/2005/8/layout/hList7"/>
    <dgm:cxn modelId="{484BD814-73E2-415E-978B-ADF92938C0EA}" type="presParOf" srcId="{4AB88B63-A57A-4D3C-B499-926F26E3BEB4}" destId="{BBF0907E-3FE1-4524-8995-75581BCE709A}" srcOrd="1" destOrd="0" presId="urn:microsoft.com/office/officeart/2005/8/layout/hList7"/>
    <dgm:cxn modelId="{73937F18-EE75-4BE2-8802-85E111069FE1}" type="presOf" srcId="{80B9F62F-E466-477A-BBEB-C11B60B3E98D}" destId="{BBF0907E-3FE1-4524-8995-75581BCE709A}" srcOrd="1" destOrd="0" presId="urn:microsoft.com/office/officeart/2005/8/layout/hList7"/>
    <dgm:cxn modelId="{16E55E4D-6A19-4A4F-AB42-E2C76DF29C69}" type="presParOf" srcId="{4AB88B63-A57A-4D3C-B499-926F26E3BEB4}" destId="{5C16A171-2B0A-4BDC-834A-41DA5C6946AC}" srcOrd="2" destOrd="0" presId="urn:microsoft.com/office/officeart/2005/8/layout/hList7"/>
    <dgm:cxn modelId="{D0CD28CF-05A4-408F-A56B-9E9AB00E935F}" type="presParOf" srcId="{4AB88B63-A57A-4D3C-B499-926F26E3BEB4}" destId="{A642C223-7F2A-4303-9F43-8A34D4EF09D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341DD6B-26BD-4768-9C89-F30D32F2C22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B704BA-B0FB-4914-A388-B1CE8CEA892A}" type="parTrans" cxnId="{51AC88ED-050C-4B84-9843-FFB97BAAB128}">
      <dgm:prSet/>
      <dgm:spPr/>
      <dgm:t>
        <a:bodyPr/>
        <a:lstStyle/>
        <a:p>
          <a:endParaRPr lang="ru-RU"/>
        </a:p>
      </dgm:t>
    </dgm:pt>
    <dgm:pt modelId="{9077C75F-2B88-4CEC-8A66-D39663A1276E}">
      <dgm:prSet phldrT="[Текст]" custT="1"/>
      <dgm:spPr/>
      <dgm:t>
        <a:bodyPr/>
        <a:lstStyle/>
        <a:p>
          <a:r>
            <a:rPr lang="ru-RU" sz="2400" b="1">
              <a:latin typeface="Times New Roman" panose="02020603050405020304" pitchFamily="18" charset="0"/>
              <a:cs typeface="Times New Roman" panose="02020603050405020304" pitchFamily="18" charset="0"/>
            </a:rPr>
            <a:t>Совершенные числа</a:t>
          </a:r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/>
        </a:p>
      </dgm:t>
    </dgm:pt>
    <dgm:pt modelId="{FE93517B-CD6A-4FE2-91DD-2AA4B078D269}" type="parTrans" cxnId="{FDB66A0F-0382-4F10-9F20-55F102C0DF3E}">
      <dgm:prSet/>
      <dgm:spPr/>
      <dgm:t>
        <a:bodyPr/>
        <a:lstStyle/>
        <a:p>
          <a:endParaRPr lang="ru-RU"/>
        </a:p>
      </dgm:t>
    </dgm:pt>
    <dgm:pt modelId="{5465D9F0-F3E4-4BF8-A3F1-74B568D8C179}">
      <dgm:prSet phldrT="[Текст]"/>
      <dgm:spPr/>
      <dgm:t>
        <a:bodyPr/>
        <a:lstStyle/>
        <a:p>
          <a:pPr algn="ctr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Никомах Герасский, живший в 1 в., отмечал, что совершенные числа красивы, а красивые вещи редки и немногочисленны. Он не знал, сколько имеется совершенных чисел. Не знаем этого и мы</a:t>
          </a:r>
          <a:endParaRPr lang="ru-RU"/>
        </a:p>
      </dgm:t>
    </dgm:pt>
    <dgm:pt modelId="{108AF88E-58ED-408E-9CB9-D792977894D4}" type="sibTrans" cxnId="{FDB66A0F-0382-4F10-9F20-55F102C0DF3E}">
      <dgm:prSet/>
      <dgm:spPr/>
      <dgm:t>
        <a:bodyPr/>
        <a:lstStyle/>
        <a:p>
          <a:endParaRPr lang="ru-RU"/>
        </a:p>
      </dgm:t>
    </dgm:pt>
    <dgm:pt modelId="{D031A8F1-8353-4346-8BD3-7795F6753785}" type="sibTrans" cxnId="{51AC88ED-050C-4B84-9843-FFB97BAAB128}">
      <dgm:prSet/>
      <dgm:spPr/>
      <dgm:t>
        <a:bodyPr/>
        <a:lstStyle/>
        <a:p>
          <a:endParaRPr lang="ru-RU"/>
        </a:p>
      </dgm:t>
    </dgm:pt>
    <dgm:pt modelId="{8BEA70C4-290B-4408-9EAB-1A35206A2747}" type="parTrans" cxnId="{20038795-7FA7-422C-9DBB-DA0EF221FAA3}">
      <dgm:prSet/>
      <dgm:spPr/>
      <dgm:t>
        <a:bodyPr/>
        <a:lstStyle/>
        <a:p>
          <a:endParaRPr lang="ru-RU"/>
        </a:p>
      </dgm:t>
    </dgm:pt>
    <dgm:pt modelId="{35065C89-D90D-4A41-B225-DDB0DB1A3C00}">
      <dgm:prSet phldrT="[Текст]" custT="1"/>
      <dgm:spPr/>
      <dgm:t>
        <a:bodyPr/>
        <a:lstStyle/>
        <a:p>
          <a:r>
            <a:rPr lang="ru-RU" sz="2400" b="1">
              <a:latin typeface="Times New Roman" panose="02020603050405020304" pitchFamily="18" charset="0"/>
              <a:cs typeface="Times New Roman" panose="02020603050405020304" pitchFamily="18" charset="0"/>
            </a:rPr>
            <a:t>Дружественные числа</a:t>
          </a:r>
          <a:endParaRPr lang="ru-RU" sz="2400"/>
        </a:p>
      </dgm:t>
    </dgm:pt>
    <dgm:pt modelId="{AB614A7F-6613-4744-AB1F-DF503773E906}" type="parTrans" cxnId="{B7404F8B-6BD1-473F-80A4-054B861311ED}">
      <dgm:prSet/>
      <dgm:spPr/>
      <dgm:t>
        <a:bodyPr/>
        <a:lstStyle/>
        <a:p>
          <a:endParaRPr lang="ru-RU"/>
        </a:p>
      </dgm:t>
    </dgm:pt>
    <dgm:pt modelId="{2F1CFFAA-5374-4887-9B36-BEDA7DF81076}">
      <dgm:prSet phldrT="[Текст]"/>
      <dgm:spPr/>
      <dgm:t>
        <a:bodyPr/>
        <a:lstStyle/>
        <a:p>
          <a:pPr algn="ctr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История дружественных чисел теряется в глубине веков. Эти удивительные числа были открыты последователями Пифагора. Правда пифагорейцы знали только одну пару дружественных чисел - 220 и 284</a:t>
          </a:r>
          <a:endParaRPr lang="ru-RU"/>
        </a:p>
      </dgm:t>
    </dgm:pt>
    <dgm:pt modelId="{5B0C36D0-2B75-4857-B3E8-1DEE86CFCACB}" type="sibTrans" cxnId="{B7404F8B-6BD1-473F-80A4-054B861311ED}">
      <dgm:prSet/>
      <dgm:spPr/>
      <dgm:t>
        <a:bodyPr/>
        <a:lstStyle/>
        <a:p>
          <a:endParaRPr lang="ru-RU"/>
        </a:p>
      </dgm:t>
    </dgm:pt>
    <dgm:pt modelId="{A13A6A02-42AE-4D0F-B1DB-94BF278E9890}" type="sibTrans" cxnId="{20038795-7FA7-422C-9DBB-DA0EF221FAA3}">
      <dgm:prSet/>
      <dgm:spPr/>
      <dgm:t>
        <a:bodyPr/>
        <a:lstStyle/>
        <a:p>
          <a:endParaRPr lang="ru-RU"/>
        </a:p>
      </dgm:t>
    </dgm:pt>
    <dgm:pt modelId="{3851DBF1-CB2C-46AB-8184-AFE466B3105C}" type="parTrans" cxnId="{601A34B9-368B-4169-BE1B-69092D644A53}">
      <dgm:prSet/>
      <dgm:spPr/>
      <dgm:t>
        <a:bodyPr/>
        <a:lstStyle/>
        <a:p>
          <a:endParaRPr lang="ru-RU"/>
        </a:p>
      </dgm:t>
    </dgm:pt>
    <dgm:pt modelId="{E516FFBD-8803-4AE6-9262-0DB0058280A3}">
      <dgm:prSet phldrT="[Текст]" custT="1"/>
      <dgm:spPr/>
      <dgm:t>
        <a:bodyPr/>
        <a:lstStyle/>
        <a:p>
          <a:r>
            <a:rPr lang="ru-RU" sz="2400" b="1">
              <a:latin typeface="Times New Roman" panose="02020603050405020304" pitchFamily="18" charset="0"/>
              <a:cs typeface="Times New Roman" panose="02020603050405020304" pitchFamily="18" charset="0"/>
            </a:rPr>
            <a:t>Счастливые числа </a:t>
          </a:r>
          <a:endParaRPr lang="ru-RU" sz="2400"/>
        </a:p>
      </dgm:t>
    </dgm:pt>
    <dgm:pt modelId="{526C2F5C-5459-46FF-8B0E-FCBBE25C69BD}" type="parTrans" cxnId="{A2B41C7B-1339-4122-9AFB-3B1D81DD5864}">
      <dgm:prSet/>
      <dgm:spPr/>
      <dgm:t>
        <a:bodyPr/>
        <a:lstStyle/>
        <a:p>
          <a:endParaRPr lang="ru-RU"/>
        </a:p>
      </dgm:t>
    </dgm:pt>
    <dgm:pt modelId="{D7B0F0A8-38C3-4288-BBA3-4CB532ED6956}">
      <dgm:prSet phldrT="[Текст]"/>
      <dgm:spPr/>
      <dgm:t>
        <a:bodyPr/>
        <a:lstStyle/>
        <a:p>
          <a:pPr algn="ctr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 1955 году термин был предложен в работе Гардинера, Лазаруса, Метрополиса и Улама. Также они предложили назвать это решето решетом Иосифа Флавия из-за его схожести с задачей Иосифа Флавия</a:t>
          </a:r>
          <a:endParaRPr lang="ru-RU"/>
        </a:p>
      </dgm:t>
    </dgm:pt>
    <dgm:pt modelId="{AF2BA8F3-9053-4FA0-AACF-5A5FC092C0C5}" type="sibTrans" cxnId="{A2B41C7B-1339-4122-9AFB-3B1D81DD5864}">
      <dgm:prSet/>
      <dgm:spPr/>
      <dgm:t>
        <a:bodyPr/>
        <a:lstStyle/>
        <a:p>
          <a:endParaRPr lang="ru-RU"/>
        </a:p>
      </dgm:t>
    </dgm:pt>
    <dgm:pt modelId="{B33749F3-2EA3-4C90-82D6-12849216DDCD}" type="sibTrans" cxnId="{601A34B9-368B-4169-BE1B-69092D644A53}">
      <dgm:prSet/>
      <dgm:spPr/>
      <dgm:t>
        <a:bodyPr/>
        <a:lstStyle/>
        <a:p>
          <a:endParaRPr lang="ru-RU"/>
        </a:p>
      </dgm:t>
    </dgm:pt>
    <dgm:pt modelId="{BC15DA7E-B12A-4600-8A98-E2D71A05D140}" type="pres">
      <dgm:prSet presAssocID="{6341DD6B-26BD-4768-9C89-F30D32F2C224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52A670CE-730F-47AC-A28E-8F280D6E2B6C}" type="pres">
      <dgm:prSet presAssocID="{9077C75F-2B88-4CEC-8A66-D39663A1276E}" presName="composite"/>
      <dgm:spPr/>
      <dgm:t>
        <a:bodyPr/>
        <a:lstStyle/>
        <a:p/>
      </dgm:t>
    </dgm:pt>
    <dgm:pt modelId="{81CE011F-2C18-412F-A182-A7CBE397131E}" type="pres">
      <dgm:prSet presAssocID="{9077C75F-2B88-4CEC-8A66-D39663A1276E}" presName="parTx" presStyleLbl="alignNode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D1C2F112-96DF-43AD-979E-5C5163619BAC}" type="pres">
      <dgm:prSet presAssocID="{9077C75F-2B88-4CEC-8A66-D39663A1276E}" presName="desTx" presStyleLbl="alignAccFollow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D03C0E50-DAA8-49E1-8039-9CA8A44C22DA}" type="pres">
      <dgm:prSet presAssocID="{D031A8F1-8353-4346-8BD3-7795F6753785}" presName="space"/>
      <dgm:spPr/>
      <dgm:t>
        <a:bodyPr/>
        <a:lstStyle/>
        <a:p/>
      </dgm:t>
    </dgm:pt>
    <dgm:pt modelId="{93CE10DA-DAB8-4BF0-A12B-AA52CE7B6AA3}" type="pres">
      <dgm:prSet presAssocID="{35065C89-D90D-4A41-B225-DDB0DB1A3C00}" presName="composite"/>
      <dgm:spPr/>
      <dgm:t>
        <a:bodyPr/>
        <a:lstStyle/>
        <a:p/>
      </dgm:t>
    </dgm:pt>
    <dgm:pt modelId="{E12A6006-DF86-422F-A25C-5C2FACE69E97}" type="pres">
      <dgm:prSet presAssocID="{35065C89-D90D-4A41-B225-DDB0DB1A3C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CE8E81C8-C7C5-4C0B-867C-ACB92B8CDBE5}" type="pres">
      <dgm:prSet presAssocID="{35065C89-D90D-4A41-B225-DDB0DB1A3C0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ABD5197F-2B7F-46B5-9994-07151F2088BB}" type="pres">
      <dgm:prSet presAssocID="{A13A6A02-42AE-4D0F-B1DB-94BF278E9890}" presName="space"/>
      <dgm:spPr/>
      <dgm:t>
        <a:bodyPr/>
        <a:lstStyle/>
        <a:p/>
      </dgm:t>
    </dgm:pt>
    <dgm:pt modelId="{A28CEDE5-84B4-428D-9F7E-628BD3190A8D}" type="pres">
      <dgm:prSet presAssocID="{E516FFBD-8803-4AE6-9262-0DB0058280A3}" presName="composite"/>
      <dgm:spPr/>
      <dgm:t>
        <a:bodyPr/>
        <a:lstStyle/>
        <a:p/>
      </dgm:t>
    </dgm:pt>
    <dgm:pt modelId="{EDF3B203-A32F-4E3F-BCC0-41A22E85322A}" type="pres">
      <dgm:prSet presAssocID="{E516FFBD-8803-4AE6-9262-0DB0058280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9085F416-5BAF-4ED0-8243-28DC2E7BA824}" type="pres">
      <dgm:prSet presAssocID="{E516FFBD-8803-4AE6-9262-0DB0058280A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51AC88ED-050C-4B84-9843-FFB97BAAB128}" srcId="{6341DD6B-26BD-4768-9C89-F30D32F2C224}" destId="{9077C75F-2B88-4CEC-8A66-D39663A1276E}" srcOrd="0" destOrd="0" parTransId="{36B704BA-B0FB-4914-A388-B1CE8CEA892A}" sibTransId="{D031A8F1-8353-4346-8BD3-7795F6753785}"/>
    <dgm:cxn modelId="{FDB66A0F-0382-4F10-9F20-55F102C0DF3E}" srcId="{9077C75F-2B88-4CEC-8A66-D39663A1276E}" destId="{5465D9F0-F3E4-4BF8-A3F1-74B568D8C179}" srcOrd="0" destOrd="0" parTransId="{FE93517B-CD6A-4FE2-91DD-2AA4B078D269}" sibTransId="{108AF88E-58ED-408E-9CB9-D792977894D4}"/>
    <dgm:cxn modelId="{20038795-7FA7-422C-9DBB-DA0EF221FAA3}" srcId="{6341DD6B-26BD-4768-9C89-F30D32F2C224}" destId="{35065C89-D90D-4A41-B225-DDB0DB1A3C00}" srcOrd="1" destOrd="0" parTransId="{8BEA70C4-290B-4408-9EAB-1A35206A2747}" sibTransId="{A13A6A02-42AE-4D0F-B1DB-94BF278E9890}"/>
    <dgm:cxn modelId="{B7404F8B-6BD1-473F-80A4-054B861311ED}" srcId="{35065C89-D90D-4A41-B225-DDB0DB1A3C00}" destId="{2F1CFFAA-5374-4887-9B36-BEDA7DF81076}" srcOrd="0" destOrd="0" parTransId="{AB614A7F-6613-4744-AB1F-DF503773E906}" sibTransId="{5B0C36D0-2B75-4857-B3E8-1DEE86CFCACB}"/>
    <dgm:cxn modelId="{601A34B9-368B-4169-BE1B-69092D644A53}" srcId="{6341DD6B-26BD-4768-9C89-F30D32F2C224}" destId="{E516FFBD-8803-4AE6-9262-0DB0058280A3}" srcOrd="2" destOrd="0" parTransId="{3851DBF1-CB2C-46AB-8184-AFE466B3105C}" sibTransId="{B33749F3-2EA3-4C90-82D6-12849216DDCD}"/>
    <dgm:cxn modelId="{A2B41C7B-1339-4122-9AFB-3B1D81DD5864}" srcId="{E516FFBD-8803-4AE6-9262-0DB0058280A3}" destId="{D7B0F0A8-38C3-4288-BBA3-4CB532ED6956}" srcOrd="0" destOrd="0" parTransId="{526C2F5C-5459-46FF-8B0E-FCBBE25C69BD}" sibTransId="{AF2BA8F3-9053-4FA0-AACF-5A5FC092C0C5}"/>
    <dgm:cxn modelId="{A751D66E-0571-4327-A9F9-8A9ABC5FCCAF}" type="presOf" srcId="{6341DD6B-26BD-4768-9C89-F30D32F2C224}" destId="{BC15DA7E-B12A-4600-8A98-E2D71A05D140}" srcOrd="0" destOrd="0" presId="urn:microsoft.com/office/officeart/2005/8/layout/hList1"/>
    <dgm:cxn modelId="{3EF9A296-573D-4C9B-8C05-A3326193EC36}" type="presParOf" srcId="{BC15DA7E-B12A-4600-8A98-E2D71A05D140}" destId="{52A670CE-730F-47AC-A28E-8F280D6E2B6C}" srcOrd="0" destOrd="0" presId="urn:microsoft.com/office/officeart/2005/8/layout/hList1"/>
    <dgm:cxn modelId="{92EFDAEC-34B1-4D5C-83CA-6F2131BFF6A1}" type="presParOf" srcId="{52A670CE-730F-47AC-A28E-8F280D6E2B6C}" destId="{81CE011F-2C18-412F-A182-A7CBE397131E}" srcOrd="0" destOrd="0" presId="urn:microsoft.com/office/officeart/2005/8/layout/hList1"/>
    <dgm:cxn modelId="{4E5A912E-A79F-4C25-A443-359A67E3E055}" type="presOf" srcId="{9077C75F-2B88-4CEC-8A66-D39663A1276E}" destId="{81CE011F-2C18-412F-A182-A7CBE397131E}" srcOrd="0" destOrd="0" presId="urn:microsoft.com/office/officeart/2005/8/layout/hList1"/>
    <dgm:cxn modelId="{C773D7DE-696A-41B8-A05C-AEDA4A49E60D}" type="presParOf" srcId="{52A670CE-730F-47AC-A28E-8F280D6E2B6C}" destId="{D1C2F112-96DF-43AD-979E-5C5163619BAC}" srcOrd="1" destOrd="0" presId="urn:microsoft.com/office/officeart/2005/8/layout/hList1"/>
    <dgm:cxn modelId="{4A2BF62B-1CFE-4230-9EBA-FE6E5EA79C91}" type="presOf" srcId="{5465D9F0-F3E4-4BF8-A3F1-74B568D8C179}" destId="{D1C2F112-96DF-43AD-979E-5C5163619BAC}" srcOrd="0" destOrd="0" presId="urn:microsoft.com/office/officeart/2005/8/layout/hList1"/>
    <dgm:cxn modelId="{5CD098A8-B9B1-4EBF-BC6A-5D7281AEA8CB}" type="presParOf" srcId="{BC15DA7E-B12A-4600-8A98-E2D71A05D140}" destId="{D03C0E50-DAA8-49E1-8039-9CA8A44C22DA}" srcOrd="1" destOrd="0" presId="urn:microsoft.com/office/officeart/2005/8/layout/hList1"/>
    <dgm:cxn modelId="{82E3FCC7-1BC3-49A1-AF13-7BEF5750DF77}" type="presParOf" srcId="{BC15DA7E-B12A-4600-8A98-E2D71A05D140}" destId="{93CE10DA-DAB8-4BF0-A12B-AA52CE7B6AA3}" srcOrd="2" destOrd="0" presId="urn:microsoft.com/office/officeart/2005/8/layout/hList1"/>
    <dgm:cxn modelId="{096B082B-0F9F-4294-ABCC-3C7DDBC10EEC}" type="presParOf" srcId="{93CE10DA-DAB8-4BF0-A12B-AA52CE7B6AA3}" destId="{E12A6006-DF86-422F-A25C-5C2FACE69E97}" srcOrd="0" destOrd="0" presId="urn:microsoft.com/office/officeart/2005/8/layout/hList1"/>
    <dgm:cxn modelId="{FC04FD1C-E74D-4636-BE41-F6A641B1B265}" type="presOf" srcId="{35065C89-D90D-4A41-B225-DDB0DB1A3C00}" destId="{E12A6006-DF86-422F-A25C-5C2FACE69E97}" srcOrd="0" destOrd="0" presId="urn:microsoft.com/office/officeart/2005/8/layout/hList1"/>
    <dgm:cxn modelId="{BEA65C97-7A45-4750-B7C7-5CA032509A5D}" type="presParOf" srcId="{93CE10DA-DAB8-4BF0-A12B-AA52CE7B6AA3}" destId="{CE8E81C8-C7C5-4C0B-867C-ACB92B8CDBE5}" srcOrd="1" destOrd="0" presId="urn:microsoft.com/office/officeart/2005/8/layout/hList1"/>
    <dgm:cxn modelId="{62DA4955-5A63-4AF2-8672-4E6863A6FC90}" type="presOf" srcId="{2F1CFFAA-5374-4887-9B36-BEDA7DF81076}" destId="{CE8E81C8-C7C5-4C0B-867C-ACB92B8CDBE5}" srcOrd="0" destOrd="0" presId="urn:microsoft.com/office/officeart/2005/8/layout/hList1"/>
    <dgm:cxn modelId="{3217A426-7EF2-41D3-9D05-34981808154D}" type="presParOf" srcId="{BC15DA7E-B12A-4600-8A98-E2D71A05D140}" destId="{ABD5197F-2B7F-46B5-9994-07151F2088BB}" srcOrd="3" destOrd="0" presId="urn:microsoft.com/office/officeart/2005/8/layout/hList1"/>
    <dgm:cxn modelId="{2512A389-2FE6-4763-A4C9-C2D9A044E742}" type="presParOf" srcId="{BC15DA7E-B12A-4600-8A98-E2D71A05D140}" destId="{A28CEDE5-84B4-428D-9F7E-628BD3190A8D}" srcOrd="4" destOrd="0" presId="urn:microsoft.com/office/officeart/2005/8/layout/hList1"/>
    <dgm:cxn modelId="{EE270F03-D350-4023-9FFF-B3E1684AAAAE}" type="presParOf" srcId="{A28CEDE5-84B4-428D-9F7E-628BD3190A8D}" destId="{EDF3B203-A32F-4E3F-BCC0-41A22E85322A}" srcOrd="0" destOrd="0" presId="urn:microsoft.com/office/officeart/2005/8/layout/hList1"/>
    <dgm:cxn modelId="{51F1D597-7607-4799-99FD-940D6C43040E}" type="presOf" srcId="{E516FFBD-8803-4AE6-9262-0DB0058280A3}" destId="{EDF3B203-A32F-4E3F-BCC0-41A22E85322A}" srcOrd="0" destOrd="0" presId="urn:microsoft.com/office/officeart/2005/8/layout/hList1"/>
    <dgm:cxn modelId="{42302061-4734-4946-B277-B6C7513694E0}" type="presParOf" srcId="{A28CEDE5-84B4-428D-9F7E-628BD3190A8D}" destId="{9085F416-5BAF-4ED0-8243-28DC2E7BA824}" srcOrd="1" destOrd="0" presId="urn:microsoft.com/office/officeart/2005/8/layout/hList1"/>
    <dgm:cxn modelId="{B824C59C-25C0-4B37-B7F1-4FA7A5A4DA4D}" type="presOf" srcId="{D7B0F0A8-38C3-4288-BBA3-4CB532ED6956}" destId="{9085F416-5BAF-4ED0-8243-28DC2E7BA824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EEFCA66-4502-4E5F-9266-C3F16895E7E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D43653-3EB1-4A8C-A0E6-92EF4486FC9A}" type="parTrans" cxnId="{B2899970-5B52-4312-B0EC-5DC3966B5A34}">
      <dgm:prSet/>
      <dgm:spPr/>
      <dgm:t>
        <a:bodyPr/>
        <a:lstStyle/>
        <a:p>
          <a:endParaRPr lang="ru-RU"/>
        </a:p>
      </dgm:t>
    </dgm:pt>
    <dgm:pt modelId="{DE682188-5DA8-4DE6-AEF1-FD398DF2521D}">
      <dgm:prSet phldrT="[Текст]" custT="1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Все чётные совершенные числа в двоичной записи содержат сначала p единиц, за которыми следует p -1 нулей </a:t>
          </a:r>
          <a:endParaRPr lang="ru-RU" sz="2400"/>
        </a:p>
      </dgm:t>
    </dgm:pt>
    <dgm:pt modelId="{A04FEAC3-864C-4854-87B1-97F3AA5E55C8}" type="sibTrans" cxnId="{B2899970-5B52-4312-B0EC-5DC3966B5A34}">
      <dgm:prSet/>
      <dgm:spPr/>
      <dgm:t>
        <a:bodyPr/>
        <a:lstStyle/>
        <a:p>
          <a:endParaRPr lang="ru-RU"/>
        </a:p>
      </dgm:t>
    </dgm:pt>
    <dgm:pt modelId="{EB29E18E-735B-4ACB-B8FB-A8C92AEEBF00}" type="parTrans" cxnId="{ABC9D50B-540E-42C2-8ABC-D479AD5FE87D}">
      <dgm:prSet/>
      <dgm:spPr/>
      <dgm:t>
        <a:bodyPr/>
        <a:lstStyle/>
        <a:p>
          <a:endParaRPr lang="ru-RU"/>
        </a:p>
      </dgm:t>
    </dgm:pt>
    <dgm:pt modelId="{D9447947-708A-442B-8853-0122496910D1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Если сложить все цифры чётного совершенного числа (кроме 6), затем сложить все цифры полученного числа и так повторять, пока не получится однозначное число, то это число будет равно 1 (2 + 8 = 10, 1 + 0 = 1; 4 + 9 + 6 = 19, 1 + 9 = 10…)</a:t>
          </a:r>
          <a:endParaRPr lang="ru-RU"/>
        </a:p>
      </dgm:t>
    </dgm:pt>
    <dgm:pt modelId="{574B6F8B-8E2A-44BE-B580-0634A082FD97}" type="sibTrans" cxnId="{ABC9D50B-540E-42C2-8ABC-D479AD5FE87D}">
      <dgm:prSet/>
      <dgm:spPr/>
      <dgm:t>
        <a:bodyPr/>
        <a:lstStyle/>
        <a:p>
          <a:endParaRPr lang="ru-RU"/>
        </a:p>
      </dgm:t>
    </dgm:pt>
    <dgm:pt modelId="{6D051372-2E1F-4AAA-8438-69BC83FCCCFC}" type="parTrans" cxnId="{394B7131-6219-4EA7-A51A-EA2806564C2D}">
      <dgm:prSet/>
      <dgm:spPr/>
      <dgm:t>
        <a:bodyPr/>
        <a:lstStyle/>
        <a:p>
          <a:endParaRPr lang="ru-RU"/>
        </a:p>
      </dgm:t>
    </dgm:pt>
    <dgm:pt modelId="{50F47ED7-0AF5-48A8-BAF6-A12915339B8B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Сумма всех чисел, обратных делителям совершенного числа (включая само число), равна 2</a:t>
          </a:r>
        </a:p>
      </dgm:t>
    </dgm:pt>
    <dgm:pt modelId="{A03F0C44-85EE-455C-A30C-98E57B4F50BB}" type="sibTrans" cxnId="{394B7131-6219-4EA7-A51A-EA2806564C2D}">
      <dgm:prSet/>
      <dgm:spPr/>
      <dgm:t>
        <a:bodyPr/>
        <a:lstStyle/>
        <a:p>
          <a:endParaRPr lang="ru-RU"/>
        </a:p>
      </dgm:t>
    </dgm:pt>
    <dgm:pt modelId="{2CE8CCF4-15F6-4D2A-B37A-4CC8E7025F3B}" type="parTrans" cxnId="{D5373CC6-9A77-49C3-8F39-342E2028A75E}">
      <dgm:prSet/>
      <dgm:spPr/>
      <dgm:t>
        <a:bodyPr/>
        <a:lstStyle/>
        <a:p>
          <a:endParaRPr lang="ru-RU"/>
        </a:p>
      </dgm:t>
    </dgm:pt>
    <dgm:pt modelId="{06AD519E-9388-4DED-81E7-EF6C8D8EDB66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Все чётные совершенные числа, кроме 6 и 496, заканчиваются в десятичной записи на 16, 28, 36, 56 или 76</a:t>
          </a:r>
        </a:p>
      </dgm:t>
    </dgm:pt>
    <dgm:pt modelId="{7ED902D1-FEEA-458C-A8A5-1A51880B0AFD}" type="sibTrans" cxnId="{D5373CC6-9A77-49C3-8F39-342E2028A75E}">
      <dgm:prSet/>
      <dgm:spPr/>
      <dgm:t>
        <a:bodyPr/>
        <a:lstStyle/>
        <a:p>
          <a:endParaRPr lang="ru-RU"/>
        </a:p>
      </dgm:t>
    </dgm:pt>
    <dgm:pt modelId="{38481BC4-7483-4D55-99B4-8B5DAD477C8D}" type="parTrans" cxnId="{52F0CF4D-5885-4D73-9C2F-11D1B3B870EA}">
      <dgm:prSet/>
      <dgm:spPr/>
      <dgm:t>
        <a:bodyPr/>
        <a:lstStyle/>
        <a:p>
          <a:endParaRPr lang="ru-RU"/>
        </a:p>
      </dgm:t>
    </dgm:pt>
    <dgm:pt modelId="{AF6420CD-B11C-491C-860E-88902B227EC9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Все чётные совершенные числа являются треугольными и одновременно шестиугольными числами </a:t>
          </a:r>
        </a:p>
      </dgm:t>
    </dgm:pt>
    <dgm:pt modelId="{F887B94E-C876-42CD-A5FB-C2D0FFE93428}" type="sibTrans" cxnId="{52F0CF4D-5885-4D73-9C2F-11D1B3B870EA}">
      <dgm:prSet/>
      <dgm:spPr/>
      <dgm:t>
        <a:bodyPr/>
        <a:lstStyle/>
        <a:p>
          <a:endParaRPr lang="ru-RU"/>
        </a:p>
      </dgm:t>
    </dgm:pt>
    <dgm:pt modelId="{4ECB3AB1-BEA7-44B4-8424-F85A3764AD1A}" type="pres">
      <dgm:prSet presAssocID="{AEEFCA66-4502-4E5F-9266-C3F16895E7E7}" presName="Name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/>
      </dgm:t>
    </dgm:pt>
    <dgm:pt modelId="{269E9CF3-42AD-432A-8093-541AA371760D}" type="pres">
      <dgm:prSet presAssocID="{DE682188-5DA8-4DE6-AEF1-FD398DF2521D}" presName="vertOne"/>
      <dgm:spPr/>
      <dgm:t>
        <a:bodyPr/>
        <a:lstStyle/>
        <a:p/>
      </dgm:t>
    </dgm:pt>
    <dgm:pt modelId="{BE2E2BF8-BCDD-4E90-BA39-22A3787320A2}" type="pres">
      <dgm:prSet presAssocID="{DE682188-5DA8-4DE6-AEF1-FD398DF2521D}" presName="txOne" presStyleLbl="node0" presStyleCnt="5">
        <dgm:presLayoutVars>
          <dgm:chPref val="3"/>
        </dgm:presLayoutVars>
      </dgm:prSet>
      <dgm:spPr/>
      <dgm:t>
        <a:bodyPr/>
        <a:lstStyle/>
        <a:p/>
      </dgm:t>
    </dgm:pt>
    <dgm:pt modelId="{F0C2B245-6D1E-4CA3-8656-0C978711AEAE}" type="pres">
      <dgm:prSet presAssocID="{DE682188-5DA8-4DE6-AEF1-FD398DF2521D}" presName="horzOne"/>
      <dgm:spPr/>
      <dgm:t>
        <a:bodyPr/>
        <a:lstStyle/>
        <a:p/>
      </dgm:t>
    </dgm:pt>
    <dgm:pt modelId="{1BCC1605-B894-47D9-AD97-514540195A5F}" type="pres">
      <dgm:prSet presAssocID="{A04FEAC3-864C-4854-87B1-97F3AA5E55C8}" presName="sibSpaceOne"/>
      <dgm:spPr/>
      <dgm:t>
        <a:bodyPr/>
        <a:lstStyle/>
        <a:p/>
      </dgm:t>
    </dgm:pt>
    <dgm:pt modelId="{ED90D940-1C2B-49B0-89F6-2FF35FD09220}" type="pres">
      <dgm:prSet presAssocID="{D9447947-708A-442B-8853-0122496910D1}" presName="vertOne"/>
      <dgm:spPr/>
      <dgm:t>
        <a:bodyPr/>
        <a:lstStyle/>
        <a:p/>
      </dgm:t>
    </dgm:pt>
    <dgm:pt modelId="{6E116129-834A-4FE0-883B-79E1DD2B091B}" type="pres">
      <dgm:prSet presAssocID="{D9447947-708A-442B-8853-0122496910D1}" presName="txOne" presStyleLbl="node0" presStyleIdx="1" presStyleCnt="5">
        <dgm:presLayoutVars>
          <dgm:chPref val="3"/>
        </dgm:presLayoutVars>
      </dgm:prSet>
      <dgm:spPr/>
      <dgm:t>
        <a:bodyPr/>
        <a:lstStyle/>
        <a:p/>
      </dgm:t>
    </dgm:pt>
    <dgm:pt modelId="{26CC9926-90D3-40A4-B628-D8F728E750E5}" type="pres">
      <dgm:prSet presAssocID="{D9447947-708A-442B-8853-0122496910D1}" presName="horzOne"/>
      <dgm:spPr/>
      <dgm:t>
        <a:bodyPr/>
        <a:lstStyle/>
        <a:p/>
      </dgm:t>
    </dgm:pt>
    <dgm:pt modelId="{97E60D1C-DA02-4A72-B9BE-37EEE64CCC47}" type="pres">
      <dgm:prSet presAssocID="{574B6F8B-8E2A-44BE-B580-0634A082FD97}" presName="sibSpaceOne"/>
      <dgm:spPr/>
      <dgm:t>
        <a:bodyPr/>
        <a:lstStyle/>
        <a:p/>
      </dgm:t>
    </dgm:pt>
    <dgm:pt modelId="{864A257A-0865-4142-B293-3D3EA8E148D4}" type="pres">
      <dgm:prSet presAssocID="{50F47ED7-0AF5-48A8-BAF6-A12915339B8B}" presName="vertOne"/>
      <dgm:spPr/>
      <dgm:t>
        <a:bodyPr/>
        <a:lstStyle/>
        <a:p/>
      </dgm:t>
    </dgm:pt>
    <dgm:pt modelId="{A1015574-38B8-41AF-990B-B14C6E7D8F06}" type="pres">
      <dgm:prSet presAssocID="{50F47ED7-0AF5-48A8-BAF6-A12915339B8B}" presName="txOne" presStyleLbl="node0" presStyleIdx="2" presStyleCnt="5">
        <dgm:presLayoutVars>
          <dgm:chPref val="3"/>
        </dgm:presLayoutVars>
      </dgm:prSet>
      <dgm:spPr/>
      <dgm:t>
        <a:bodyPr/>
        <a:lstStyle/>
        <a:p/>
      </dgm:t>
    </dgm:pt>
    <dgm:pt modelId="{379D9614-7E97-464A-8073-5EE3F6B678AA}" type="pres">
      <dgm:prSet presAssocID="{50F47ED7-0AF5-48A8-BAF6-A12915339B8B}" presName="horzOne"/>
      <dgm:spPr/>
      <dgm:t>
        <a:bodyPr/>
        <a:lstStyle/>
        <a:p/>
      </dgm:t>
    </dgm:pt>
    <dgm:pt modelId="{FAEF4C37-B879-4365-AEC6-DA1B5A98C25D}" type="pres">
      <dgm:prSet presAssocID="{A03F0C44-85EE-455C-A30C-98E57B4F50BB}" presName="sibSpaceOne"/>
      <dgm:spPr/>
      <dgm:t>
        <a:bodyPr/>
        <a:lstStyle/>
        <a:p/>
      </dgm:t>
    </dgm:pt>
    <dgm:pt modelId="{D43D28B4-1A4D-4B46-B9DD-99515589C36A}" type="pres">
      <dgm:prSet presAssocID="{06AD519E-9388-4DED-81E7-EF6C8D8EDB66}" presName="vertOne"/>
      <dgm:spPr/>
      <dgm:t>
        <a:bodyPr/>
        <a:lstStyle/>
        <a:p/>
      </dgm:t>
    </dgm:pt>
    <dgm:pt modelId="{EFE8E3DC-F5BC-4A76-9862-9CBFF79ECC81}" type="pres">
      <dgm:prSet presAssocID="{06AD519E-9388-4DED-81E7-EF6C8D8EDB66}" presName="txOne" presStyleLbl="node0" presStyleIdx="3" presStyleCnt="5">
        <dgm:presLayoutVars>
          <dgm:chPref val="3"/>
        </dgm:presLayoutVars>
      </dgm:prSet>
      <dgm:spPr/>
      <dgm:t>
        <a:bodyPr/>
        <a:lstStyle/>
        <a:p/>
      </dgm:t>
    </dgm:pt>
    <dgm:pt modelId="{BC4D97EA-34C9-4088-BF34-0776F4F559E8}" type="pres">
      <dgm:prSet presAssocID="{06AD519E-9388-4DED-81E7-EF6C8D8EDB66}" presName="horzOne"/>
      <dgm:spPr/>
      <dgm:t>
        <a:bodyPr/>
        <a:lstStyle/>
        <a:p/>
      </dgm:t>
    </dgm:pt>
    <dgm:pt modelId="{B09D6E05-4396-4A2D-B223-BE16B1276622}" type="pres">
      <dgm:prSet presAssocID="{7ED902D1-FEEA-458C-A8A5-1A51880B0AFD}" presName="sibSpaceOne"/>
      <dgm:spPr/>
      <dgm:t>
        <a:bodyPr/>
        <a:lstStyle/>
        <a:p/>
      </dgm:t>
    </dgm:pt>
    <dgm:pt modelId="{11EBA5E5-DE0B-461F-B9A7-E5D26438B7F1}" type="pres">
      <dgm:prSet presAssocID="{AF6420CD-B11C-491C-860E-88902B227EC9}" presName="vertOne"/>
      <dgm:spPr/>
      <dgm:t>
        <a:bodyPr/>
        <a:lstStyle/>
        <a:p/>
      </dgm:t>
    </dgm:pt>
    <dgm:pt modelId="{4AB5FCDD-3337-4A60-9898-3034CC72B020}" type="pres">
      <dgm:prSet presAssocID="{AF6420CD-B11C-491C-860E-88902B227EC9}" presName="txOne" presStyleLbl="node0" presStyleIdx="4" presStyleCnt="5" custScaleX="126629">
        <dgm:presLayoutVars>
          <dgm:chPref val="3"/>
        </dgm:presLayoutVars>
      </dgm:prSet>
      <dgm:spPr/>
      <dgm:t>
        <a:bodyPr/>
        <a:lstStyle/>
        <a:p/>
      </dgm:t>
    </dgm:pt>
    <dgm:pt modelId="{2D411FF8-252E-48EF-B811-70565F34427A}" type="pres">
      <dgm:prSet presAssocID="{AF6420CD-B11C-491C-860E-88902B227EC9}" presName="horzOne"/>
      <dgm:spPr/>
      <dgm:t>
        <a:bodyPr/>
        <a:lstStyle/>
        <a:p/>
      </dgm:t>
    </dgm:pt>
  </dgm:ptLst>
  <dgm:cxnLst>
    <dgm:cxn modelId="{B2899970-5B52-4312-B0EC-5DC3966B5A34}" srcId="{AEEFCA66-4502-4E5F-9266-C3F16895E7E7}" destId="{DE682188-5DA8-4DE6-AEF1-FD398DF2521D}" srcOrd="0" destOrd="0" parTransId="{B8D43653-3EB1-4A8C-A0E6-92EF4486FC9A}" sibTransId="{A04FEAC3-864C-4854-87B1-97F3AA5E55C8}"/>
    <dgm:cxn modelId="{ABC9D50B-540E-42C2-8ABC-D479AD5FE87D}" srcId="{AEEFCA66-4502-4E5F-9266-C3F16895E7E7}" destId="{D9447947-708A-442B-8853-0122496910D1}" srcOrd="1" destOrd="0" parTransId="{EB29E18E-735B-4ACB-B8FB-A8C92AEEBF00}" sibTransId="{574B6F8B-8E2A-44BE-B580-0634A082FD97}"/>
    <dgm:cxn modelId="{394B7131-6219-4EA7-A51A-EA2806564C2D}" srcId="{AEEFCA66-4502-4E5F-9266-C3F16895E7E7}" destId="{50F47ED7-0AF5-48A8-BAF6-A12915339B8B}" srcOrd="2" destOrd="0" parTransId="{6D051372-2E1F-4AAA-8438-69BC83FCCCFC}" sibTransId="{A03F0C44-85EE-455C-A30C-98E57B4F50BB}"/>
    <dgm:cxn modelId="{D5373CC6-9A77-49C3-8F39-342E2028A75E}" srcId="{AEEFCA66-4502-4E5F-9266-C3F16895E7E7}" destId="{06AD519E-9388-4DED-81E7-EF6C8D8EDB66}" srcOrd="3" destOrd="0" parTransId="{2CE8CCF4-15F6-4D2A-B37A-4CC8E7025F3B}" sibTransId="{7ED902D1-FEEA-458C-A8A5-1A51880B0AFD}"/>
    <dgm:cxn modelId="{52F0CF4D-5885-4D73-9C2F-11D1B3B870EA}" srcId="{AEEFCA66-4502-4E5F-9266-C3F16895E7E7}" destId="{AF6420CD-B11C-491C-860E-88902B227EC9}" srcOrd="4" destOrd="0" parTransId="{38481BC4-7483-4D55-99B4-8B5DAD477C8D}" sibTransId="{F887B94E-C876-42CD-A5FB-C2D0FFE93428}"/>
    <dgm:cxn modelId="{1CB918C2-2C50-4FFE-8ED2-82B80E2F2D17}" type="presOf" srcId="{AEEFCA66-4502-4E5F-9266-C3F16895E7E7}" destId="{4ECB3AB1-BEA7-44B4-8424-F85A3764AD1A}" srcOrd="0" destOrd="0" presId="urn:microsoft.com/office/officeart/2005/8/layout/hierarchy4"/>
    <dgm:cxn modelId="{4E130D4E-46ED-498A-951C-E6B925F261BD}" type="presParOf" srcId="{4ECB3AB1-BEA7-44B4-8424-F85A3764AD1A}" destId="{269E9CF3-42AD-432A-8093-541AA371760D}" srcOrd="0" destOrd="0" presId="urn:microsoft.com/office/officeart/2005/8/layout/hierarchy4"/>
    <dgm:cxn modelId="{43E79F01-A290-43A9-8871-425A1C111E2D}" type="presParOf" srcId="{269E9CF3-42AD-432A-8093-541AA371760D}" destId="{BE2E2BF8-BCDD-4E90-BA39-22A3787320A2}" srcOrd="0" destOrd="0" presId="urn:microsoft.com/office/officeart/2005/8/layout/hierarchy4"/>
    <dgm:cxn modelId="{AA2B9F58-9BED-4859-AB29-1974C7EF5963}" type="presOf" srcId="{DE682188-5DA8-4DE6-AEF1-FD398DF2521D}" destId="{BE2E2BF8-BCDD-4E90-BA39-22A3787320A2}" srcOrd="0" destOrd="0" presId="urn:microsoft.com/office/officeart/2005/8/layout/hierarchy4"/>
    <dgm:cxn modelId="{0E3E25B9-63B3-4B57-B2EA-E41C8E4D2BDD}" type="presParOf" srcId="{269E9CF3-42AD-432A-8093-541AA371760D}" destId="{F0C2B245-6D1E-4CA3-8656-0C978711AEAE}" srcOrd="1" destOrd="0" presId="urn:microsoft.com/office/officeart/2005/8/layout/hierarchy4"/>
    <dgm:cxn modelId="{59B2021A-1EFC-4B0B-A3A5-FDB3C771ABF4}" type="presParOf" srcId="{4ECB3AB1-BEA7-44B4-8424-F85A3764AD1A}" destId="{1BCC1605-B894-47D9-AD97-514540195A5F}" srcOrd="1" destOrd="0" presId="urn:microsoft.com/office/officeart/2005/8/layout/hierarchy4"/>
    <dgm:cxn modelId="{A1408105-BD75-480F-974A-6B0DD25C99B1}" type="presParOf" srcId="{4ECB3AB1-BEA7-44B4-8424-F85A3764AD1A}" destId="{ED90D940-1C2B-49B0-89F6-2FF35FD09220}" srcOrd="2" destOrd="0" presId="urn:microsoft.com/office/officeart/2005/8/layout/hierarchy4"/>
    <dgm:cxn modelId="{67C92710-B4FC-4EFB-8EF3-7D870802D0CF}" type="presParOf" srcId="{ED90D940-1C2B-49B0-89F6-2FF35FD09220}" destId="{6E116129-834A-4FE0-883B-79E1DD2B091B}" srcOrd="0" destOrd="0" presId="urn:microsoft.com/office/officeart/2005/8/layout/hierarchy4"/>
    <dgm:cxn modelId="{FE690835-73E4-45CA-A0DC-696542AB851D}" type="presOf" srcId="{D9447947-708A-442B-8853-0122496910D1}" destId="{6E116129-834A-4FE0-883B-79E1DD2B091B}" srcOrd="0" destOrd="0" presId="urn:microsoft.com/office/officeart/2005/8/layout/hierarchy4"/>
    <dgm:cxn modelId="{84247015-B1BD-457A-8B7C-046006F821EE}" type="presParOf" srcId="{ED90D940-1C2B-49B0-89F6-2FF35FD09220}" destId="{26CC9926-90D3-40A4-B628-D8F728E750E5}" srcOrd="1" destOrd="0" presId="urn:microsoft.com/office/officeart/2005/8/layout/hierarchy4"/>
    <dgm:cxn modelId="{AB522B82-359E-4BC2-862C-E29673EF3D8D}" type="presParOf" srcId="{4ECB3AB1-BEA7-44B4-8424-F85A3764AD1A}" destId="{97E60D1C-DA02-4A72-B9BE-37EEE64CCC47}" srcOrd="3" destOrd="0" presId="urn:microsoft.com/office/officeart/2005/8/layout/hierarchy4"/>
    <dgm:cxn modelId="{54FE520C-1DB5-4DEC-AAE2-65DFB8702AC3}" type="presParOf" srcId="{4ECB3AB1-BEA7-44B4-8424-F85A3764AD1A}" destId="{864A257A-0865-4142-B293-3D3EA8E148D4}" srcOrd="4" destOrd="0" presId="urn:microsoft.com/office/officeart/2005/8/layout/hierarchy4"/>
    <dgm:cxn modelId="{23A22DA2-67A7-4120-A008-97C4A1458A5D}" type="presParOf" srcId="{864A257A-0865-4142-B293-3D3EA8E148D4}" destId="{A1015574-38B8-41AF-990B-B14C6E7D8F06}" srcOrd="0" destOrd="0" presId="urn:microsoft.com/office/officeart/2005/8/layout/hierarchy4"/>
    <dgm:cxn modelId="{6E0C4BD5-C654-4393-B988-65E5A230CEDF}" type="presOf" srcId="{50F47ED7-0AF5-48A8-BAF6-A12915339B8B}" destId="{A1015574-38B8-41AF-990B-B14C6E7D8F06}" srcOrd="0" destOrd="0" presId="urn:microsoft.com/office/officeart/2005/8/layout/hierarchy4"/>
    <dgm:cxn modelId="{AAAFF5B2-61C7-4ACA-8D2F-DAA28AAFA30B}" type="presParOf" srcId="{864A257A-0865-4142-B293-3D3EA8E148D4}" destId="{379D9614-7E97-464A-8073-5EE3F6B678AA}" srcOrd="1" destOrd="0" presId="urn:microsoft.com/office/officeart/2005/8/layout/hierarchy4"/>
    <dgm:cxn modelId="{D39972E7-9608-4AE9-8796-0A3BBFA1957E}" type="presParOf" srcId="{4ECB3AB1-BEA7-44B4-8424-F85A3764AD1A}" destId="{FAEF4C37-B879-4365-AEC6-DA1B5A98C25D}" srcOrd="5" destOrd="0" presId="urn:microsoft.com/office/officeart/2005/8/layout/hierarchy4"/>
    <dgm:cxn modelId="{B90ACE01-2B3D-4A0E-98DE-0F15F1CCC701}" type="presParOf" srcId="{4ECB3AB1-BEA7-44B4-8424-F85A3764AD1A}" destId="{D43D28B4-1A4D-4B46-B9DD-99515589C36A}" srcOrd="6" destOrd="0" presId="urn:microsoft.com/office/officeart/2005/8/layout/hierarchy4"/>
    <dgm:cxn modelId="{CCBCF199-4BFD-47CF-B5AD-77A73E60B372}" type="presParOf" srcId="{D43D28B4-1A4D-4B46-B9DD-99515589C36A}" destId="{EFE8E3DC-F5BC-4A76-9862-9CBFF79ECC81}" srcOrd="0" destOrd="0" presId="urn:microsoft.com/office/officeart/2005/8/layout/hierarchy4"/>
    <dgm:cxn modelId="{9A5232E7-F703-4BD3-894B-C46E506C7442}" type="presOf" srcId="{06AD519E-9388-4DED-81E7-EF6C8D8EDB66}" destId="{EFE8E3DC-F5BC-4A76-9862-9CBFF79ECC81}" srcOrd="0" destOrd="0" presId="urn:microsoft.com/office/officeart/2005/8/layout/hierarchy4"/>
    <dgm:cxn modelId="{5F3C956F-8094-4258-9591-7DEB2121AF42}" type="presParOf" srcId="{D43D28B4-1A4D-4B46-B9DD-99515589C36A}" destId="{BC4D97EA-34C9-4088-BF34-0776F4F559E8}" srcOrd="1" destOrd="0" presId="urn:microsoft.com/office/officeart/2005/8/layout/hierarchy4"/>
    <dgm:cxn modelId="{327646B7-C3BD-4FD8-B7CF-D100D0AD77C1}" type="presParOf" srcId="{4ECB3AB1-BEA7-44B4-8424-F85A3764AD1A}" destId="{B09D6E05-4396-4A2D-B223-BE16B1276622}" srcOrd="7" destOrd="0" presId="urn:microsoft.com/office/officeart/2005/8/layout/hierarchy4"/>
    <dgm:cxn modelId="{052C9951-E043-48E3-908A-551CBC4F0501}" type="presParOf" srcId="{4ECB3AB1-BEA7-44B4-8424-F85A3764AD1A}" destId="{11EBA5E5-DE0B-461F-B9A7-E5D26438B7F1}" srcOrd="8" destOrd="0" presId="urn:microsoft.com/office/officeart/2005/8/layout/hierarchy4"/>
    <dgm:cxn modelId="{72AEE5EC-C6A2-4F93-9772-0326A8E5A363}" type="presParOf" srcId="{11EBA5E5-DE0B-461F-B9A7-E5D26438B7F1}" destId="{4AB5FCDD-3337-4A60-9898-3034CC72B020}" srcOrd="0" destOrd="0" presId="urn:microsoft.com/office/officeart/2005/8/layout/hierarchy4"/>
    <dgm:cxn modelId="{B18F14C6-8D2D-49CF-9C0D-C36FFE1140A6}" type="presOf" srcId="{AF6420CD-B11C-491C-860E-88902B227EC9}" destId="{4AB5FCDD-3337-4A60-9898-3034CC72B020}" srcOrd="0" destOrd="0" presId="urn:microsoft.com/office/officeart/2005/8/layout/hierarchy4"/>
    <dgm:cxn modelId="{9F73D9EB-2282-43A8-B82D-C66BD89E4708}" type="presParOf" srcId="{11EBA5E5-DE0B-461F-B9A7-E5D26438B7F1}" destId="{2D411FF8-252E-48EF-B811-70565F3442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7" name=""/>
      <dsp:cNvGrpSpPr/>
    </dsp:nvGrpSpPr>
    <dsp:grpSpPr/>
    <dsp:sp modelId="{E14F54C6-444E-41F0-B78E-148016DD4883}">
      <dsp:nvSpPr>
        <dsp:cNvPr id="1028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ru-RU" sz="2400" kern="120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2400" kern="1200"/>
            <a:t>Узнать историю специальных чисел</a:t>
          </a:r>
        </a:p>
        <a:p>
          <a:pPr marL="0"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2451" y="1740535"/>
        <a:ext cx="2569852" cy="1740535"/>
      </dsp:txXfrm>
    </dsp:sp>
    <dsp:sp modelId="{72602056-C229-4F12-9AA1-553CFAE09EAF}">
      <dsp:nvSpPr>
        <dsp:cNvPr id="1029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 r:embed="rId2"/>
              </a:ext>
            </a:extLst>
          </a:blip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080F4E8-AD22-4C78-B047-91183813C718}">
      <dsp:nvSpPr>
        <dsp:cNvPr id="103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Изучить совершенные числа и их свойства</a:t>
          </a:r>
        </a:p>
      </dsp:txBody>
      <dsp:txXfrm>
        <a:off x="2649399" y="1740535"/>
        <a:ext cx="2569852" cy="1740535"/>
      </dsp:txXfrm>
    </dsp:sp>
    <dsp:sp modelId="{F0E809C8-B758-44FF-AB35-0A6F4F6836E6}">
      <dsp:nvSpPr>
        <dsp:cNvPr id="1031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 r:embed="rId4"/>
              </a:ext>
            </a:extLst>
          </a:blip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A5993BB-7BCA-4B52-8298-C88E8DF4706F}">
      <dsp:nvSpPr>
        <dsp:cNvPr id="1032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Выяснить какие числа являются счастливыми</a:t>
          </a:r>
        </a:p>
      </dsp:txBody>
      <dsp:txXfrm>
        <a:off x="5296347" y="1740535"/>
        <a:ext cx="2569852" cy="1740535"/>
      </dsp:txXfrm>
    </dsp:sp>
    <dsp:sp modelId="{FA97CB43-438C-423F-AD7E-FA7B7BFFC05D}">
      <dsp:nvSpPr>
        <dsp:cNvPr id="1033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 r:embed="rId6"/>
              </a:ext>
            </a:extLst>
          </a:blip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E5DCA0C-7078-4143-9E8A-6C528A0F5498}">
      <dsp:nvSpPr>
        <dsp:cNvPr id="1034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Найти дружественные числа</a:t>
          </a:r>
        </a:p>
      </dsp:txBody>
      <dsp:txXfrm>
        <a:off x="7943295" y="1740535"/>
        <a:ext cx="2569852" cy="1740535"/>
      </dsp:txXfrm>
    </dsp:sp>
    <dsp:sp modelId="{A642C223-7F2A-4303-9F43-8A34D4EF09D3}">
      <dsp:nvSpPr>
        <dsp:cNvPr id="1035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0161D2D-5105-4E47-8640-D6D415BF490F}">
      <dsp:nvSpPr>
        <dsp:cNvPr id="1036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81CE011F-2C18-412F-A182-A7CBE397131E}">
      <dsp:nvSpPr>
        <dsp:cNvPr id="8" name=""/>
        <dsp:cNvSpPr/>
      </dsp:nvSpPr>
      <dsp:spPr>
        <a:xfrm>
          <a:off x="3286" y="273197"/>
          <a:ext cx="3203971" cy="8626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Совершенные числа</a:t>
          </a: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/>
        </a:p>
      </dsp:txBody>
      <dsp:txXfrm>
        <a:off x="3286" y="273197"/>
        <a:ext cx="3203971" cy="862645"/>
      </dsp:txXfrm>
    </dsp:sp>
    <dsp:sp modelId="{D1C2F112-96DF-43AD-979E-5C5163619BAC}">
      <dsp:nvSpPr>
        <dsp:cNvPr id="9" name=""/>
        <dsp:cNvSpPr/>
      </dsp:nvSpPr>
      <dsp:spPr>
        <a:xfrm>
          <a:off x="3286" y="1135843"/>
          <a:ext cx="3203971" cy="29422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Никомах Герасский, живший в 1 в., отмечал, что совершенные числа красивы, а красивые вещи редки и немногочисленны. Он не знал, сколько имеется совершенных чисел. Не знаем этого и мы</a:t>
          </a:r>
          <a:endParaRPr lang="ru-RU" sz="2000" kern="1200"/>
        </a:p>
      </dsp:txBody>
      <dsp:txXfrm>
        <a:off x="3286" y="1135843"/>
        <a:ext cx="3203971" cy="2942296"/>
      </dsp:txXfrm>
    </dsp:sp>
    <dsp:sp modelId="{E12A6006-DF86-422F-A25C-5C2FACE69E97}">
      <dsp:nvSpPr>
        <dsp:cNvPr id="10" name=""/>
        <dsp:cNvSpPr/>
      </dsp:nvSpPr>
      <dsp:spPr>
        <a:xfrm>
          <a:off x="3655814" y="273197"/>
          <a:ext cx="3203971" cy="8626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Дружественные числа</a:t>
          </a:r>
          <a:endParaRPr lang="ru-RU" sz="2400" kern="1200"/>
        </a:p>
      </dsp:txBody>
      <dsp:txXfrm>
        <a:off x="3655814" y="273197"/>
        <a:ext cx="3203971" cy="862645"/>
      </dsp:txXfrm>
    </dsp:sp>
    <dsp:sp modelId="{CE8E81C8-C7C5-4C0B-867C-ACB92B8CDBE5}">
      <dsp:nvSpPr>
        <dsp:cNvPr id="11" name=""/>
        <dsp:cNvSpPr/>
      </dsp:nvSpPr>
      <dsp:spPr>
        <a:xfrm>
          <a:off x="3655814" y="1135843"/>
          <a:ext cx="3203971" cy="2942296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История дружественных чисел теряется в глубине веков. Эти удивительные числа были открыты последователями Пифагора. Правда пифагорейцы знали только одну пару дружественных чисел - 220 и 284</a:t>
          </a:r>
          <a:endParaRPr lang="ru-RU" sz="2000" kern="1200"/>
        </a:p>
      </dsp:txBody>
      <dsp:txXfrm>
        <a:off x="3655814" y="1135843"/>
        <a:ext cx="3203971" cy="2942296"/>
      </dsp:txXfrm>
    </dsp:sp>
    <dsp:sp modelId="{EDF3B203-A32F-4E3F-BCC0-41A22E85322A}">
      <dsp:nvSpPr>
        <dsp:cNvPr id="12" name=""/>
        <dsp:cNvSpPr/>
      </dsp:nvSpPr>
      <dsp:spPr>
        <a:xfrm>
          <a:off x="7308342" y="273197"/>
          <a:ext cx="3203971" cy="86264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Счастливые числа </a:t>
          </a:r>
          <a:endParaRPr lang="ru-RU" sz="2400" kern="1200"/>
        </a:p>
      </dsp:txBody>
      <dsp:txXfrm>
        <a:off x="7308342" y="273197"/>
        <a:ext cx="3203971" cy="862645"/>
      </dsp:txXfrm>
    </dsp:sp>
    <dsp:sp modelId="{9085F416-5BAF-4ED0-8243-28DC2E7BA824}">
      <dsp:nvSpPr>
        <dsp:cNvPr id="13" name=""/>
        <dsp:cNvSpPr/>
      </dsp:nvSpPr>
      <dsp:spPr>
        <a:xfrm>
          <a:off x="7308342" y="1135843"/>
          <a:ext cx="3203971" cy="294229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 1955 году термин был предложен в работе Гардинера, Лазаруса, Метрополиса и Улама. Также они предложили назвать это решето решетом Иосифа Флавия из-за его схожести с задачей Иосифа Флавия</a:t>
          </a:r>
          <a:endParaRPr lang="ru-RU" sz="2000" kern="1200"/>
        </a:p>
      </dsp:txBody>
      <dsp:txXfrm>
        <a:off x="7308342" y="1135843"/>
        <a:ext cx="3203971" cy="2942296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BE2E2BF8-BCDD-4E90-BA39-22A3787320A2}">
      <dsp:nvSpPr>
        <dsp:cNvPr id="9" name=""/>
        <dsp:cNvSpPr/>
      </dsp:nvSpPr>
      <dsp:spPr>
        <a:xfrm>
          <a:off x="6555" y="0"/>
          <a:ext cx="1999257" cy="528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kern="1200">
              <a:latin typeface="Times New Roman" panose="02020603050405020304" pitchFamily="18" charset="0"/>
              <a:cs typeface="Times New Roman" panose="02020603050405020304" pitchFamily="18" charset="0"/>
            </a:rPr>
            <a:t>Все чётные совершенные числа в двоичной записи содержат сначала p единиц, за которыми следует p -1 нулей </a:t>
          </a:r>
          <a:endParaRPr lang="ru-RU" sz="2400" kern="1200"/>
        </a:p>
      </dsp:txBody>
      <dsp:txXfrm>
        <a:off x="65111" y="58556"/>
        <a:ext cx="1882144" cy="5166009"/>
      </dsp:txXfrm>
    </dsp:sp>
    <dsp:sp modelId="{6E116129-834A-4FE0-883B-79E1DD2B091B}">
      <dsp:nvSpPr>
        <dsp:cNvPr id="10" name=""/>
        <dsp:cNvSpPr/>
      </dsp:nvSpPr>
      <dsp:spPr>
        <a:xfrm>
          <a:off x="2341688" y="0"/>
          <a:ext cx="1999257" cy="528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Если сложить все цифры чётного совершенного числа (кроме 6), затем сложить все цифры полученного числа и так повторять, пока не получится однозначное число, то это число будет равно 1 (2 + 8 = 10, 1 + 0 = 1; 4 + 9 + 6 = 19, 1 + 9 = 10…)</a:t>
          </a:r>
          <a:endParaRPr lang="ru-RU" sz="2000" kern="1200"/>
        </a:p>
      </dsp:txBody>
      <dsp:txXfrm>
        <a:off x="2400244" y="58556"/>
        <a:ext cx="1882144" cy="5166009"/>
      </dsp:txXfrm>
    </dsp:sp>
    <dsp:sp modelId="{A1015574-38B8-41AF-990B-B14C6E7D8F06}">
      <dsp:nvSpPr>
        <dsp:cNvPr id="11" name=""/>
        <dsp:cNvSpPr/>
      </dsp:nvSpPr>
      <dsp:spPr>
        <a:xfrm>
          <a:off x="4676821" y="0"/>
          <a:ext cx="1999257" cy="528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Сумма всех чисел, обратных делителям совершенного числа (включая само число), равна 2</a:t>
          </a:r>
        </a:p>
      </dsp:txBody>
      <dsp:txXfrm>
        <a:off x="4735377" y="58556"/>
        <a:ext cx="1882144" cy="5166009"/>
      </dsp:txXfrm>
    </dsp:sp>
    <dsp:sp modelId="{EFE8E3DC-F5BC-4A76-9862-9CBFF79ECC81}">
      <dsp:nvSpPr>
        <dsp:cNvPr id="12" name=""/>
        <dsp:cNvSpPr/>
      </dsp:nvSpPr>
      <dsp:spPr>
        <a:xfrm>
          <a:off x="7011954" y="0"/>
          <a:ext cx="1999257" cy="528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Все чётные совершенные числа, кроме 6 и 496, заканчиваются в десятичной записи на 16, 28, 36, 56 или 76</a:t>
          </a:r>
        </a:p>
      </dsp:txBody>
      <dsp:txXfrm>
        <a:off x="7070510" y="58556"/>
        <a:ext cx="1882144" cy="5166009"/>
      </dsp:txXfrm>
    </dsp:sp>
    <dsp:sp modelId="{4AB5FCDD-3337-4A60-9898-3034CC72B020}">
      <dsp:nvSpPr>
        <dsp:cNvPr id="13" name=""/>
        <dsp:cNvSpPr/>
      </dsp:nvSpPr>
      <dsp:spPr>
        <a:xfrm>
          <a:off x="9347087" y="0"/>
          <a:ext cx="2531640" cy="528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Все чётные совершенные числа являются треугольными и одновременно шестиугольными числами </a:t>
          </a:r>
        </a:p>
      </dsp:txBody>
      <dsp:txXfrm>
        <a:off x="9421236" y="74149"/>
        <a:ext cx="2383342" cy="5134823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type="rect" r:blip="" hideGeom="1">
              <dgm:adjLst/>
            </dgm:shape>
            <dgm:presOf axis="desOrSelf" ptType="node"/>
            <dgm:constrLst/>
            <dgm:ruleLst>
              <dgm:rule type="primFontSz" val="5"/>
            </dgm:ruleLst>
          </dgm:layoutNode>
          <dgm:layoutNode name="invisiNode">
            <dgm:alg type="sp"/>
            <dgm:shape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/>
      <dgm:rule type="primFontSz" for="des" forName="parTx" val="5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r:blip="">
            <dgm:adjLst/>
          </dgm:shape>
          <dgm:presOf/>
          <dgm:constrLst/>
          <dgm:ruleLst>
            <dgm:rule type="w" val="INF"/>
          </dgm:ruleLst>
          <dgm:forEach name="Name11" axis="ch" ptType="node">
            <dgm:layoutNode name="vertTwo">
              <dgm:alg type="lin">
                <dgm:param type="linDir" val="fromT"/>
              </dgm:alg>
              <dgm:shape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>
                  <dgm:rule type="w" val="INF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>
                        <dgm:rule type="w" val="INF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A6B8-1E4C-45D1-BB16-8EF89F8391A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E4638-B18A-46F9-9D7A-9A9870587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Уважаемые члены комиссии, вашему вниманию предлагается проект на тему «Специальные числа: счастливые, дружественные и совершенные в математике», выполненый студенткой группы Па-6 Никифоровой Виктории Алексеевны под руководством Андреевой Елены Юрьевны.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6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/>
              <a:t>Существуют различные задачи на дружественные числа. Здесь приведены пару примеров.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6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Существуют различные задачи на дружественные числа. Здесь приведены пару примеров.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9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Миром правят числа, всё в мире – есть число, сказал Пифагор.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86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/>
              <a:t>Задачи выполнены, цель достигнута.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своём проекте я узнала о специальных числах: дружественных, счастливых и совершенных; изучила историю их возникновения. </a:t>
            </a:r>
            <a:r>
              <a:rPr lang="ru-RU" altLang="ru-RU"/>
              <a:t>Спасибо за внимание. Мой доклад окончен. Если у вас есть вопросы, я готов на них ответить.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8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Целью моего проекта было рассмотреть специальные числа: счастливые, дружественные и совершеные в математике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0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Совершенным числом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называют натуральное число, равное сумме всех его собственных деталей, т.е. делителей, отличных от самого числа. Так, совершенными числами являются числа 6 и 28. Частным случаем дружественных чисел считаются совершенные числа: каждое совершенное число дружественно себе. Обычно же, говоря о дружественных числах, имеют в виду пары из двух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разных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чисел.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Счастливые числа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любой системе счисления все числа, делящиеся без остатка на «n» - разрядные делители, состоящие из одних единиц, приводятся к «n» - разрядным числам, состоящим из одинаковых цифр.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0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Совершенные числа нам встречаются всё реже и неизвестно, бесконечно ли множество всех совершенных чисел.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9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Так же у совершенных чисел есть множество свойств. Вот некоторые из них.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6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Счастливые числа по многим свойствам близки к простым числам. Например, их асимптотическая плотность равна 1, то есть совпадает с асимптотической плотностью простых чисел. Пары счастливых чисел, отличающихся на 4, 6, 8 и т. д., появляются с частотой, близкой к частоте соответствующих пар простых чисел. Существует бесконечное множество счастливых чисел.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Процесс начинается с полного списка натуральных чисел.  И так, исключаем каждое второе чётное число и у нас остаются только нечётные числа. Получается , что каждый второй член последовательности у нас – это число 3, каждое третье число, которое остаётся исключается.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Дружественные числа были открыты последователями Пифагора. Правда пифагорейцы знали только одну пару дружественных чисел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220 и 284. Только спустя много столетий Эйлер нашёл ещё 65 пар дружественных чисел. Одна из них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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17296 и 18416. Но общего способа нахождения таких пар нет до сих пор.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привела все пары дружественных чисел, меньших 100 000. ста тысяч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E4638-B18A-46F9-9D7A-9A98705874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5654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7E3C4-B9A9-4790-823A-7D2D73591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53593-2D0D-434E-9640-6D648F4E4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858A75-F018-4B50-B04B-122F33B3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A643-40F0-4D28-8350-6E994E6AE38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17373-D895-4B61-A3FE-683DEFB9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6F083-89C4-45AE-9C85-39307E8C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425-3CCB-4F95-A15B-1B0614657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C9AAB-E155-4C42-BF58-950FF52A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DA168-A2A8-425E-ACF2-B17FE803D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9308C-71A1-4592-9481-BFCC0626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A643-40F0-4D28-8350-6E994E6AE38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A7EDF-AD21-4586-9296-F151ED12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205BE-AE53-4CCE-95A6-C41AA08A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425-3CCB-4F95-A15B-1B0614657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3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63D52-A036-4B7C-9AC6-359A8BB6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4BDD07-C540-4795-AE14-C976675CE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05ED48-9E88-4336-A7AB-18D271A1B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5EE047-1875-4D82-B9BE-2A907A71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A643-40F0-4D28-8350-6E994E6AE38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F9D05B-C413-4D3D-96FF-6850F9FB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0287A-13D1-4C16-BE33-2CDE761B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425-3CCB-4F95-A15B-1B0614657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8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1ECE8-05CB-4B15-AD24-CA9CF09B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73FD5-C836-4BF1-A369-5923D2A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74FE7-276A-4DD1-85A4-DEED5E68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A643-40F0-4D28-8350-6E994E6AE387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C2445-628A-4203-8FF9-A2614BE08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B21DA7-5C01-4CD1-B1DE-873AFDC89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D425-3CCB-4F95-A15B-1B0614657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0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microsoft.com/office/2007/relationships/diagramDrawing" Target="../diagrams/drawing2.xml" /><Relationship Id="rId5" Type="http://schemas.openxmlformats.org/officeDocument/2006/relationships/diagramData" Target="../diagrams/data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Colors" Target="../diagrams/colors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Relationship Id="rId4" Type="http://schemas.microsoft.com/office/2007/relationships/diagramDrawing" Target="../diagrams/drawing3.xml" /><Relationship Id="rId5" Type="http://schemas.openxmlformats.org/officeDocument/2006/relationships/diagramData" Target="../diagrams/data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Relationship Id="rId8" Type="http://schemas.openxmlformats.org/officeDocument/2006/relationships/diagramColors" Target="../diagrams/colors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Relationship Id="rId4" Type="http://schemas.openxmlformats.org/officeDocument/2006/relationships/hyperlink" Target="https://ru.m.wikipedia.org/wiki/&#1057;&#1095;&#1072;&#1089;&#1090;&#1083;&#1080;&#1074;&#1086;&#1077;_&#1095;&#1080;&#1089;&#1083;&#1086;_(lucky_number)#/media/&#1060;&#1072;&#1081;&#1083;%3ALuckySieve.gif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jpeg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telegra.ph/file/eaf94859926bc5e348b18.jpg">
            <a:extLst>
              <a:ext uri="{FF2B5EF4-FFF2-40B4-BE49-F238E27FC236}">
                <a16:creationId xmlns:a16="http://schemas.microsoft.com/office/drawing/2014/main" id="{D94D03CB-8558-4BF6-9C08-87F3E51F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52" y="2477136"/>
            <a:ext cx="10619232" cy="2387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числа: 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счастливые, дружественные и совершенные в математике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B989C2-A6A9-460D-A704-FCBD1E2F7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512" y="5084064"/>
            <a:ext cx="5718048" cy="14752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Никифорова Виктория Алексеевна, </a:t>
            </a:r>
          </a:p>
          <a:p>
            <a:pPr algn="l">
              <a:lnSpc>
                <a:spcPct val="115000"/>
              </a:lnSpc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Па-6</a:t>
            </a:r>
          </a:p>
          <a:p>
            <a:pPr algn="l">
              <a:lnSpc>
                <a:spcPct val="115000"/>
              </a:lnSpc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Андреева Елена Юрьевна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612612-8EB7-47BB-A896-B2DDB2570467}"/>
              </a:ext>
            </a:extLst>
          </p:cNvPr>
          <p:cNvSpPr/>
          <p:nvPr/>
        </p:nvSpPr>
        <p:spPr>
          <a:xfrm>
            <a:off x="1621536" y="466207"/>
            <a:ext cx="9046464" cy="11047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</a:t>
            </a:r>
            <a:endParaRPr lang="ru-RU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Ярославской области </a:t>
            </a:r>
            <a:endParaRPr lang="ru-RU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b="1" cap="al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Даниловский политехнический колледж</a:t>
            </a:r>
            <a:endParaRPr lang="ru-RU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3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C8CB7-28D3-4098-B3F0-F0E29A48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033"/>
            <a:ext cx="10515600" cy="110156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Дружественные числа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BE701B2-B618-4DC5-809D-099DBE74D4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8658" y="1467326"/>
            <a:ext cx="5025549" cy="502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0F126F8-249D-4F2F-879D-F60C35EB0A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59441" y="1467325"/>
            <a:ext cx="5025549" cy="502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97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097A16-A191-4223-A38E-30E4FE3F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74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Дружественные числа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0965091-50BE-4EAB-B1BB-33C4224014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1230" y="1612297"/>
            <a:ext cx="4880578" cy="488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A3B7303-686E-4369-A73A-E3CFB4B1E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700074" y="1595309"/>
            <a:ext cx="4897566" cy="4897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15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065204-A003-4826-A0AF-2E40ECC3C3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77344" cy="70558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C9151-05D8-44C3-B2F4-89A12031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0CC512-91D4-4780-9686-7D56E47F1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468" r="1176" b="5392"/>
          <a:stretch>
            <a:fillRect/>
          </a:stretch>
        </p:blipFill>
        <p:spPr>
          <a:xfrm>
            <a:off x="1966960" y="772544"/>
            <a:ext cx="8258080" cy="5872096"/>
          </a:xfrm>
        </p:spPr>
      </p:pic>
    </p:spTree>
    <p:extLst>
      <p:ext uri="{BB962C8B-B14F-4D97-AF65-F5344CB8AC3E}">
        <p14:creationId xmlns:p14="http://schemas.microsoft.com/office/powerpoint/2010/main" val="396478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telegra.ph/file/eaf94859926bc5e348b18.jpg">
            <a:extLst>
              <a:ext uri="{FF2B5EF4-FFF2-40B4-BE49-F238E27FC236}">
                <a16:creationId xmlns:a16="http://schemas.microsoft.com/office/drawing/2014/main" id="{D94D03CB-8558-4BF6-9C08-87F3E51F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52" y="2477136"/>
            <a:ext cx="10619232" cy="2387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числа: 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счастливые, дружественные и совершенные в математике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B989C2-A6A9-460D-A704-FCBD1E2F7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512" y="5084064"/>
            <a:ext cx="5718048" cy="14752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Никифорова Виктория Алексеевна, </a:t>
            </a:r>
          </a:p>
          <a:p>
            <a:pPr algn="l">
              <a:lnSpc>
                <a:spcPct val="115000"/>
              </a:lnSpc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Па-6</a:t>
            </a:r>
          </a:p>
          <a:p>
            <a:pPr algn="l">
              <a:lnSpc>
                <a:spcPct val="115000"/>
              </a:lnSpc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Андреева Елена Юрьевна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612612-8EB7-47BB-A896-B2DDB2570467}"/>
              </a:ext>
            </a:extLst>
          </p:cNvPr>
          <p:cNvSpPr/>
          <p:nvPr/>
        </p:nvSpPr>
        <p:spPr>
          <a:xfrm>
            <a:off x="1621536" y="466207"/>
            <a:ext cx="9046464" cy="11047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</a:t>
            </a:r>
            <a:endParaRPr lang="ru-RU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Ярославской области </a:t>
            </a:r>
            <a:endParaRPr lang="ru-RU" sz="1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b="1" cap="al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Даниловский политехнический колледж</a:t>
            </a:r>
            <a:endParaRPr lang="ru-RU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telegra.ph/file/eaf94859926bc5e348b18.jpg">
            <a:extLst>
              <a:ext uri="{FF2B5EF4-FFF2-40B4-BE49-F238E27FC236}">
                <a16:creationId xmlns:a16="http://schemas.microsoft.com/office/drawing/2014/main" id="{D94D03CB-8558-4BF6-9C08-87F3E51F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612612-8EB7-47BB-A896-B2DDB2570467}"/>
              </a:ext>
            </a:extLst>
          </p:cNvPr>
          <p:cNvSpPr/>
          <p:nvPr/>
        </p:nvSpPr>
        <p:spPr>
          <a:xfrm>
            <a:off x="1572768" y="318443"/>
            <a:ext cx="9046464" cy="13817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800"/>
              <a:t>рассмотреть специальные числа: счастливые, дружественные и совершенные в математике</a:t>
            </a:r>
          </a:p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98425B9-FB92-4304-A30C-4644C6C5E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583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4835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s://telegra.ph/file/eaf94859926bc5e348b18.jpg">
            <a:extLst>
              <a:ext uri="{FF2B5EF4-FFF2-40B4-BE49-F238E27FC236}">
                <a16:creationId xmlns:a16="http://schemas.microsoft.com/office/drawing/2014/main" id="{7287E0CB-C879-44F1-97E8-26813B5F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6DE1627-9171-4CDC-8ADE-0BE517036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8961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821D08-639C-4A40-919F-EC4FD5A1C762}"/>
              </a:ext>
            </a:extLst>
          </p:cNvPr>
          <p:cNvSpPr/>
          <p:nvPr/>
        </p:nvSpPr>
        <p:spPr>
          <a:xfrm>
            <a:off x="1572768" y="800038"/>
            <a:ext cx="9046464" cy="689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специальных чисел</a:t>
            </a:r>
            <a:r>
              <a:rPr lang="ru-RU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5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s://telegra.ph/file/eaf94859926bc5e348b18.jpg">
            <a:extLst>
              <a:ext uri="{FF2B5EF4-FFF2-40B4-BE49-F238E27FC236}">
                <a16:creationId xmlns:a16="http://schemas.microsoft.com/office/drawing/2014/main" id="{F4B81E3E-7947-457E-AEA6-61E52B41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155277" y="-431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E52ECBB-84D1-4F7F-948E-59C81925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940" y="2513686"/>
            <a:ext cx="9816860" cy="395794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28,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496,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8128,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33 550 336,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8 589 869 056,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137 438 691 328,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2 305 843 008 139 952 128,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2 658 455 991 569 831 744 654 692 615 953 842 176,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191 561 942 608 236 107 294 793 378 084 303 638 130 997 321 548 169 216,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3172693-B274-406A-BF31-EC052979A544}"/>
              </a:ext>
            </a:extLst>
          </p:cNvPr>
          <p:cNvSpPr txBox="1"/>
          <p:nvPr/>
        </p:nvSpPr>
        <p:spPr>
          <a:xfrm>
            <a:off x="838200" y="386373"/>
            <a:ext cx="10515600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Совершенные числа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C11EE4-1BEB-4F5E-8BCC-D3544122FD4C}"/>
              </a:ext>
            </a:extLst>
          </p:cNvPr>
          <p:cNvSpPr/>
          <p:nvPr/>
        </p:nvSpPr>
        <p:spPr>
          <a:xfrm>
            <a:off x="838200" y="1189029"/>
            <a:ext cx="10515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Совершенное число – натуральное число, равное сумме всех своих собственных делителей (то есть всех положительных делителей отличных от самого числа) 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10088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https://telegra.ph/file/eaf94859926bc5e348b18.jpg">
            <a:extLst>
              <a:ext uri="{FF2B5EF4-FFF2-40B4-BE49-F238E27FC236}">
                <a16:creationId xmlns:a16="http://schemas.microsoft.com/office/drawing/2014/main" id="{8EF3CE59-CE09-4BFD-9C86-889DC3CE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155277" y="-431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55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Совершенные числа и их свойства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5141E72-615D-4F68-A792-09800DF14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220168"/>
              </p:ext>
            </p:extLst>
          </p:nvPr>
        </p:nvGraphicFramePr>
        <p:xfrm>
          <a:off x="306716" y="1317632"/>
          <a:ext cx="11885283" cy="5283122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203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B2FA3F-5C57-4CA2-9F3D-F6E0EA7E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Счастливые числа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B989C2-A6A9-460D-A704-FCBD1E2F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75"/>
            <a:ext cx="10622280" cy="116747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 число в теории чисел - натуральное число из множества, генерируемого «решетом», аналогичным решету Эратосфена, которое генерирует простые числа. </a:t>
            </a:r>
          </a:p>
          <a:p>
            <a:pPr marL="0" indent="0"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E5B2DF-E712-47FA-ABA0-AC59108F30C3}"/>
              </a:ext>
            </a:extLst>
          </p:cNvPr>
          <p:cNvSpPr/>
          <p:nvPr/>
        </p:nvSpPr>
        <p:spPr>
          <a:xfrm>
            <a:off x="6612636" y="5820960"/>
            <a:ext cx="5055108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https://ru.m.wikipedia.org/wiki/Счастливое_число_(lucky_number)#/media/Файл%3ALuckySieve.gif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7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s://telegra.ph/file/eaf94859926bc5e348b18.jpg">
            <a:extLst>
              <a:ext uri="{FF2B5EF4-FFF2-40B4-BE49-F238E27FC236}">
                <a16:creationId xmlns:a16="http://schemas.microsoft.com/office/drawing/2014/main" id="{A0E972D5-74AA-4D98-B546-99A250B1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/>
          <a:stretch>
            <a:fillRect/>
          </a:stretch>
        </p:blipFill>
        <p:spPr bwMode="auto">
          <a:xfrm>
            <a:off x="1922" y="5036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605F4-EA82-45DD-BF11-0E7F46AA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494189"/>
            <a:ext cx="4706112" cy="837248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числа</a:t>
            </a: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231F42-7BD0-4DF3-9844-53A1B0346A1F}"/>
              </a:ext>
            </a:extLst>
          </p:cNvPr>
          <p:cNvSpPr/>
          <p:nvPr/>
        </p:nvSpPr>
        <p:spPr>
          <a:xfrm>
            <a:off x="1505234" y="2839279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2,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2E19D6-D6BA-4267-BBE2-990DF6B3509B}"/>
              </a:ext>
            </a:extLst>
          </p:cNvPr>
          <p:cNvSpPr/>
          <p:nvPr/>
        </p:nvSpPr>
        <p:spPr>
          <a:xfrm>
            <a:off x="2302247" y="2857005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3,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A34E2F-E9C0-4973-BF47-3EFEFB1370BA}"/>
              </a:ext>
            </a:extLst>
          </p:cNvPr>
          <p:cNvSpPr/>
          <p:nvPr/>
        </p:nvSpPr>
        <p:spPr>
          <a:xfrm>
            <a:off x="3099260" y="2839277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4,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F93A64-FAE2-47AD-8575-C904F4DD2BF7}"/>
              </a:ext>
            </a:extLst>
          </p:cNvPr>
          <p:cNvSpPr/>
          <p:nvPr/>
        </p:nvSpPr>
        <p:spPr>
          <a:xfrm>
            <a:off x="3896273" y="2832787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5,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B56871-A242-45E0-A989-85A743760F1E}"/>
              </a:ext>
            </a:extLst>
          </p:cNvPr>
          <p:cNvSpPr/>
          <p:nvPr/>
        </p:nvSpPr>
        <p:spPr>
          <a:xfrm>
            <a:off x="4693286" y="2830333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6,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AC9079-F925-4211-BC1B-E08405C3E4A3}"/>
              </a:ext>
            </a:extLst>
          </p:cNvPr>
          <p:cNvSpPr/>
          <p:nvPr/>
        </p:nvSpPr>
        <p:spPr>
          <a:xfrm>
            <a:off x="5490299" y="2830332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7,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EB38C3-A6F2-402A-A5D4-8100E58D3B69}"/>
              </a:ext>
            </a:extLst>
          </p:cNvPr>
          <p:cNvSpPr/>
          <p:nvPr/>
        </p:nvSpPr>
        <p:spPr>
          <a:xfrm>
            <a:off x="6273946" y="2830331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8,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7AA16E-78A7-498C-9C61-1ADD7FD54902}"/>
              </a:ext>
            </a:extLst>
          </p:cNvPr>
          <p:cNvSpPr/>
          <p:nvPr/>
        </p:nvSpPr>
        <p:spPr>
          <a:xfrm>
            <a:off x="7053097" y="2844225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9,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61C194-E903-464C-A028-19CD77E4A970}"/>
              </a:ext>
            </a:extLst>
          </p:cNvPr>
          <p:cNvSpPr/>
          <p:nvPr/>
        </p:nvSpPr>
        <p:spPr>
          <a:xfrm>
            <a:off x="7832248" y="2830330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10,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B032D6-174A-46F6-BB04-A363711851AD}"/>
              </a:ext>
            </a:extLst>
          </p:cNvPr>
          <p:cNvSpPr/>
          <p:nvPr/>
        </p:nvSpPr>
        <p:spPr>
          <a:xfrm>
            <a:off x="8766309" y="2827876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11,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9BDACF-2128-444C-94D3-022437CEC789}"/>
              </a:ext>
            </a:extLst>
          </p:cNvPr>
          <p:cNvSpPr/>
          <p:nvPr/>
        </p:nvSpPr>
        <p:spPr>
          <a:xfrm>
            <a:off x="9727209" y="2857005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12,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8CC1B23-6177-44D0-9FFE-FC44227B9A0E}"/>
              </a:ext>
            </a:extLst>
          </p:cNvPr>
          <p:cNvSpPr/>
          <p:nvPr/>
        </p:nvSpPr>
        <p:spPr>
          <a:xfrm>
            <a:off x="10678158" y="2859115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13,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6D987A-93AB-498A-ADB7-D7DE53AFE88B}"/>
              </a:ext>
            </a:extLst>
          </p:cNvPr>
          <p:cNvSpPr/>
          <p:nvPr/>
        </p:nvSpPr>
        <p:spPr>
          <a:xfrm>
            <a:off x="582646" y="3949842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14,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26CDCC-DA1A-4960-9DBB-E01791835BF1}"/>
              </a:ext>
            </a:extLst>
          </p:cNvPr>
          <p:cNvSpPr/>
          <p:nvPr/>
        </p:nvSpPr>
        <p:spPr>
          <a:xfrm>
            <a:off x="1561876" y="3949182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15,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E7A1E5-85EA-47F6-9F0A-B50885143118}"/>
              </a:ext>
            </a:extLst>
          </p:cNvPr>
          <p:cNvSpPr/>
          <p:nvPr/>
        </p:nvSpPr>
        <p:spPr>
          <a:xfrm>
            <a:off x="2596558" y="3949181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16,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32AF67F-2DD5-44D2-9F24-84B675144FFE}"/>
              </a:ext>
            </a:extLst>
          </p:cNvPr>
          <p:cNvSpPr/>
          <p:nvPr/>
        </p:nvSpPr>
        <p:spPr>
          <a:xfrm>
            <a:off x="3685541" y="3953927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17,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2301CA9-32F2-4FD4-A42A-B761236C20AC}"/>
              </a:ext>
            </a:extLst>
          </p:cNvPr>
          <p:cNvSpPr/>
          <p:nvPr/>
        </p:nvSpPr>
        <p:spPr>
          <a:xfrm>
            <a:off x="4774524" y="3949180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18,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D51BDB-6B2D-4599-8AD2-CC28A30E1ABF}"/>
              </a:ext>
            </a:extLst>
          </p:cNvPr>
          <p:cNvSpPr/>
          <p:nvPr/>
        </p:nvSpPr>
        <p:spPr>
          <a:xfrm>
            <a:off x="5823452" y="3949179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19,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2CF623-DD66-4C52-8E79-71DC67923B73}"/>
              </a:ext>
            </a:extLst>
          </p:cNvPr>
          <p:cNvSpPr/>
          <p:nvPr/>
        </p:nvSpPr>
        <p:spPr>
          <a:xfrm>
            <a:off x="6855594" y="3949179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20,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8D8508E-BA1A-437B-ADDF-E9562418D939}"/>
              </a:ext>
            </a:extLst>
          </p:cNvPr>
          <p:cNvSpPr/>
          <p:nvPr/>
        </p:nvSpPr>
        <p:spPr>
          <a:xfrm>
            <a:off x="7947117" y="3949179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21,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769BDC8-4C63-49DA-A3DD-CB81134E8A54}"/>
              </a:ext>
            </a:extLst>
          </p:cNvPr>
          <p:cNvSpPr/>
          <p:nvPr/>
        </p:nvSpPr>
        <p:spPr>
          <a:xfrm>
            <a:off x="9050346" y="3949178"/>
            <a:ext cx="79701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22,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DB99B2C-93E1-4162-A0C1-622FBBEF1DB9}"/>
              </a:ext>
            </a:extLst>
          </p:cNvPr>
          <p:cNvSpPr/>
          <p:nvPr/>
        </p:nvSpPr>
        <p:spPr>
          <a:xfrm>
            <a:off x="10164353" y="3949178"/>
            <a:ext cx="1080745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>
                <a:solidFill>
                  <a:schemeClr val="dk1"/>
                </a:solidFill>
              </a:rPr>
              <a:t>23, …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2F72EE6-0EFB-42D4-8B7C-694B0F3B5724}"/>
              </a:ext>
            </a:extLst>
          </p:cNvPr>
          <p:cNvSpPr/>
          <p:nvPr/>
        </p:nvSpPr>
        <p:spPr>
          <a:xfrm>
            <a:off x="582646" y="2839278"/>
            <a:ext cx="588623" cy="5847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/>
              <a:t>1, </a:t>
            </a:r>
          </a:p>
        </p:txBody>
      </p:sp>
    </p:spTree>
    <p:extLst>
      <p:ext uri="{BB962C8B-B14F-4D97-AF65-F5344CB8AC3E}">
        <p14:creationId xmlns:p14="http://schemas.microsoft.com/office/powerpoint/2010/main" val="135053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8" grpId="2"/>
      <p:bldP spid="9" grpId="3"/>
      <p:bldP spid="11" grpId="4"/>
      <p:bldP spid="13" grpId="5"/>
      <p:bldP spid="14" grpId="6"/>
      <p:bldP spid="15" grpId="7"/>
      <p:bldP spid="17" grpId="8"/>
      <p:bldP spid="19" grpId="9"/>
      <p:bldP spid="20" grpId="10"/>
      <p:bldP spid="21" grpId="11"/>
      <p:bldP spid="22" grpId="12"/>
      <p:bldP spid="23" grpId="13"/>
      <p:bldP spid="25" grpId="14"/>
      <p:bldP spid="26" grpId="1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EB725E-8DA9-4689-A745-82083B79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698"/>
            <a:ext cx="10405872" cy="13154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Дружественные числа</a:t>
            </a:r>
            <a:br>
              <a:rPr lang="ru-RU" sz="36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B989C2-A6A9-460D-A704-FCBD1E2F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361"/>
            <a:ext cx="10405872" cy="220992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Дружественные числа - два натуральных числа, для которых сумма всех делителей первого числа (кроме него самого) равна второму числу и сумма всех делителей второго числа (кроме него самого) равна первому числу. </a:t>
            </a:r>
          </a:p>
          <a:p>
            <a:pPr marL="0" indent="0" algn="ctr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Дружественные числа были открыты последователями Пифагора.</a:t>
            </a:r>
          </a:p>
          <a:p>
            <a:pPr marL="0" indent="0" algn="ctr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пифагорейцы знали только одну пару дружественных чисел - </a:t>
            </a:r>
          </a:p>
          <a:p>
            <a:pPr marL="0" indent="0" algn="ctr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220 и 284.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D3BE18-DBB4-445A-B439-0D725B482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12" y="4388018"/>
            <a:ext cx="467677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2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FF63DF-3A4E-46E5-88EB-B8FE8AC3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C52C2-7ADC-4AEE-B899-B01E143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43840"/>
            <a:ext cx="10651236" cy="103692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Дружественные числа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7ECD9A-755D-4662-8DDA-4F9A4AF8D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29184" y="1396603"/>
            <a:ext cx="5038344" cy="503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BD5D7DAA-FFA5-4F5D-B8C4-6CC51D308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8464" y="1338675"/>
            <a:ext cx="6010656" cy="5154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220 и 284 (Пифагор, около 500 до н. э.)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1184 и 1210 (Паганини, 1860)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2620 и 2924 (Эйлер, 1747)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5020 и 5564 (Эйлер, 1747)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6232 и 6368 (Эйлер, 1750)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10744 и 10856 (Эйлер, 1747)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12285 и 14595 (Браун, 1939)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17296 и 18416 (Ибн ал-Банна, около 1300, Фариси, около 1300, Ферма, Пьер, 1636)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63020 и 76084 (Эйлер, 1747)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66928 и 66992 (Эйлер, 1750)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67095 и 71145 (Эйлер, 1747)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69615 и 87633 (Эйлер, 1747)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79750 и 88730 (Рольф (Rolf), 1964)</a:t>
            </a:r>
          </a:p>
          <a:p>
            <a:pPr marL="0" indent="0">
              <a:buNone/>
            </a:pPr>
            <a:r>
              <a:rPr lang="ru-RU" sz="4500">
                <a:latin typeface="Times New Roman" panose="02020603050405020304" pitchFamily="18" charset="0"/>
                <a:cs typeface="Times New Roman" panose="02020603050405020304" pitchFamily="18" charset="0"/>
              </a:rPr>
              <a:t>Пары дружественных чисел образуют последовательность: 220, 284, 1184, 1210, 2620, 2924, 5020, 5564, 6232, 6368, … (последовательность A063990 в OEIS</a:t>
            </a:r>
            <a:r>
              <a:rPr 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1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95</Paragraphs>
  <Slides>13</Slides>
  <Notes>13</Notes>
  <TotalTime>301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9">
      <vt:lpstr>Arial</vt:lpstr>
      <vt:lpstr>Calibri Light</vt:lpstr>
      <vt:lpstr>Calibri</vt:lpstr>
      <vt:lpstr>Times New Roman</vt:lpstr>
      <vt:lpstr>Symbol</vt:lpstr>
      <vt:lpstr>Тема Office</vt:lpstr>
      <vt:lpstr>Специальные числа: счастливые, дружественные и совершенные в математике</vt:lpstr>
      <vt:lpstr>PowerPoint Presentation</vt:lpstr>
      <vt:lpstr>PowerPoint Presentation</vt:lpstr>
      <vt:lpstr>PowerPoint Presentation</vt:lpstr>
      <vt:lpstr>Совершенные числа и их свойства</vt:lpstr>
      <vt:lpstr>Счастливые числа</vt:lpstr>
      <vt:lpstr>Счастливые числа</vt:lpstr>
      <vt:lpstr>Дружественные числа</vt:lpstr>
      <vt:lpstr>Дружественные числа</vt:lpstr>
      <vt:lpstr>Дружественные числа</vt:lpstr>
      <vt:lpstr>Дружественные числа</vt:lpstr>
      <vt:lpstr>PowerPoint Presentation</vt:lpstr>
      <vt:lpstr>Специальные числа: счастливые, дружественные и совершенные в математике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Специальные числа: счастливые, дружественные и совершенные в математике</dc:title>
  <dc:creator>DIP5</dc:creator>
  <cp:lastModifiedBy>DIP5</cp:lastModifiedBy>
  <cp:revision>36</cp:revision>
  <dcterms:created xsi:type="dcterms:W3CDTF">2023-04-27T10:35:24Z</dcterms:created>
  <dcterms:modified xsi:type="dcterms:W3CDTF">2023-09-14T07:27:57Z</dcterms:modified>
</cp:coreProperties>
</file>