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56" r:id="rId2"/>
    <p:sldId id="419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</p:sldIdLst>
  <p:sldSz cx="12192000" cy="6858000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8F0E1ED-A1D2-4090-A296-63FDCC497804}">
          <p14:sldIdLst>
            <p14:sldId id="256"/>
            <p14:sldId id="419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етровичева Александра Александровна" initials="ПАА" lastIdx="1" clrIdx="0">
    <p:extLst>
      <p:ext uri="{19B8F6BF-5375-455C-9EA6-DF929625EA0E}">
        <p15:presenceInfo xmlns:p15="http://schemas.microsoft.com/office/powerpoint/2012/main" userId="S::PetrovichevaAlA@milytin.ru::b9d9a7c5-242e-48ed-b140-3101ba2a90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5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62662-D4AC-4CE1-AFDA-FDD2E16E6CCF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7813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24A64-C257-479D-9B29-0FBB36A3A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7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2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8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642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1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3858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91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21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3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7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5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8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0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4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4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0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3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E001-39E4-4A89-AD24-D69340A63C5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1DA931-B62B-43F7-BC62-03CF8F1CD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E2A9B-A651-4D17-9E52-759081C47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903" y="125521"/>
            <a:ext cx="8813489" cy="4427112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Приведение дроби к новому знаменателю. 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0379E8-17C2-4A86-8AB6-51BC8A1DA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151" y="4446187"/>
            <a:ext cx="6855285" cy="1141851"/>
          </a:xfrm>
          <a:noFill/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80808"/>
                </a:solidFill>
              </a:rPr>
              <a:t>Разработала: Петровичева Александра Александровна, учитель математики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41FC2-AEC1-46FB-AFFF-663905D08062}"/>
              </a:ext>
            </a:extLst>
          </p:cNvPr>
          <p:cNvSpPr txBox="1"/>
          <p:nvPr/>
        </p:nvSpPr>
        <p:spPr>
          <a:xfrm>
            <a:off x="4894119" y="6172199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396981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Приведение дроби к новому знаменателю.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1FF704-85FD-417F-AB04-8847193192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878" y="914402"/>
                <a:ext cx="9174487" cy="5430200"/>
              </a:xfrm>
              <a:noFill/>
            </p:spPr>
            <p:txBody>
              <a:bodyPr>
                <a:noAutofit/>
              </a:bodyPr>
              <a:lstStyle/>
              <a:p>
                <a:r>
                  <a:rPr lang="ru-RU" sz="2800" b="1" u="sng" dirty="0">
                    <a:solidFill>
                      <a:schemeClr val="tx1"/>
                    </a:solidFill>
                  </a:rPr>
                  <a:t>Подведём итог:</a:t>
                </a:r>
              </a:p>
              <a:p>
                <a:r>
                  <a:rPr lang="ru-RU" sz="2800" b="1" dirty="0">
                    <a:solidFill>
                      <a:schemeClr val="tx1"/>
                    </a:solidFill>
                  </a:rPr>
                  <a:t>При этом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ru-RU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b="1" dirty="0">
                    <a:solidFill>
                      <a:schemeClr val="tx1"/>
                    </a:solidFill>
                  </a:rPr>
                  <a:t>должен </a:t>
                </a:r>
              </a:p>
              <a:p>
                <a:r>
                  <a:rPr lang="ru-RU" sz="2800" b="1" dirty="0">
                    <a:solidFill>
                      <a:schemeClr val="tx1"/>
                    </a:solidFill>
                  </a:rPr>
                  <a:t>делиться на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2800" b="1" dirty="0">
                    <a:solidFill>
                      <a:schemeClr val="tx1"/>
                    </a:solidFill>
                  </a:rPr>
                  <a:t> без остатка.</a:t>
                </a:r>
              </a:p>
              <a:p>
                <a:endParaRPr lang="en-US" sz="2800" b="1" u="sng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2800" b="1" u="sng" dirty="0">
                  <a:solidFill>
                    <a:schemeClr val="tx1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ru-RU" sz="36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34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3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1FF704-85FD-417F-AB04-884719319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78" y="914402"/>
                <a:ext cx="9174487" cy="5430200"/>
              </a:xfrm>
              <a:blipFill>
                <a:blip r:embed="rId2"/>
                <a:stretch>
                  <a:fillRect l="-864" t="-10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2ED8AF-6927-4F65-B79D-C8B6CE68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62742"/>
            <a:ext cx="4807566" cy="17363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90F3AB-F4A5-4540-B007-768D4B1E2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79" y="2947390"/>
            <a:ext cx="8265789" cy="37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5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Задания (письменно)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FF704-85FD-417F-AB04-88471931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78" y="914402"/>
            <a:ext cx="9174487" cy="5430200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№1.</a:t>
            </a:r>
            <a:r>
              <a:rPr lang="ru-RU" sz="2800" b="1" dirty="0">
                <a:solidFill>
                  <a:schemeClr val="tx1"/>
                </a:solidFill>
              </a:rPr>
              <a:t> Приведите дроби:</a:t>
            </a:r>
          </a:p>
          <a:p>
            <a:pPr marL="0" indent="0">
              <a:buNone/>
            </a:pPr>
            <a:endParaRPr lang="ru-RU" sz="2800" b="1" u="sng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8FE8BD-D93A-47C6-B428-07CFA767F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47" y="1707054"/>
            <a:ext cx="7660381" cy="41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8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Задания (письменно)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1FF704-85FD-417F-AB04-8847193192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878" y="914402"/>
                <a:ext cx="9174487" cy="5430200"/>
              </a:xfrm>
              <a:noFill/>
            </p:spPr>
            <p:txBody>
              <a:bodyPr>
                <a:noAutofit/>
              </a:bodyPr>
              <a:lstStyle/>
              <a:p>
                <a:pPr algn="just"/>
                <a:r>
                  <a:rPr lang="ru-RU" sz="3200" b="1" dirty="0">
                    <a:solidFill>
                      <a:srgbClr val="0070C0"/>
                    </a:solidFill>
                  </a:rPr>
                  <a:t>№2.</a:t>
                </a:r>
                <a:r>
                  <a:rPr lang="ru-RU" sz="3200" b="1" dirty="0">
                    <a:solidFill>
                      <a:schemeClr val="tx1"/>
                    </a:solidFill>
                  </a:rPr>
                  <a:t> Среди дробей найдите те, которые можно привести к знаменателю 48. Найденные дроби приведите к указанному знаменателю.</a:t>
                </a:r>
              </a:p>
              <a:p>
                <a:pPr algn="just"/>
                <a:endParaRPr lang="ru-RU" sz="3200" b="1" dirty="0">
                  <a:solidFill>
                    <a:schemeClr val="tx1"/>
                  </a:solidFill>
                </a:endParaRPr>
              </a:p>
              <a:p>
                <a:pPr algn="just"/>
                <a:endParaRPr lang="ru-RU" sz="3200" b="1" dirty="0">
                  <a:solidFill>
                    <a:schemeClr val="tx1"/>
                  </a:solidFill>
                </a:endParaRPr>
              </a:p>
              <a:p>
                <a:pPr algn="just"/>
                <a:endParaRPr lang="ru-RU" sz="3200" b="1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ru-RU" sz="3200" b="1" dirty="0">
                    <a:solidFill>
                      <a:srgbClr val="0070C0"/>
                    </a:solidFill>
                  </a:rPr>
                  <a:t>№3.</a:t>
                </a:r>
                <a:r>
                  <a:rPr lang="ru-RU" sz="3200" b="1" dirty="0">
                    <a:solidFill>
                      <a:schemeClr val="tx1"/>
                    </a:solidFill>
                  </a:rPr>
                  <a:t> Приведите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ru-RU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ru-RU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ru-RU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4000" b="1" dirty="0">
                    <a:solidFill>
                      <a:schemeClr val="tx1"/>
                    </a:solidFill>
                  </a:rPr>
                  <a:t> </a:t>
                </a:r>
                <a:r>
                  <a:rPr lang="ru-RU" sz="3200" b="1" dirty="0">
                    <a:solidFill>
                      <a:schemeClr val="tx1"/>
                    </a:solidFill>
                  </a:rPr>
                  <a:t>к новому знаменателю.</a:t>
                </a:r>
              </a:p>
              <a:p>
                <a:pPr algn="just"/>
                <a:endParaRPr lang="ru-RU" sz="3200" b="1" dirty="0">
                  <a:solidFill>
                    <a:schemeClr val="tx1"/>
                  </a:solidFill>
                </a:endParaRP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2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2800" b="1" u="sng" dirty="0">
                  <a:solidFill>
                    <a:schemeClr val="tx1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ru-RU" sz="36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34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3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1FF704-85FD-417F-AB04-884719319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78" y="914402"/>
                <a:ext cx="9174487" cy="5430200"/>
              </a:xfrm>
              <a:blipFill>
                <a:blip r:embed="rId2"/>
                <a:stretch>
                  <a:fillRect l="-1063" t="-1459" r="-1661" b="-2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D6402E-0D5B-4454-B763-9C35B2883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84" y="3168868"/>
            <a:ext cx="11104443" cy="11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1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Задания (письменно)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FF704-85FD-417F-AB04-88471931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78" y="914402"/>
            <a:ext cx="9174487" cy="5430200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№4.</a:t>
            </a:r>
            <a:r>
              <a:rPr lang="ru-RU" sz="2800" b="1" dirty="0">
                <a:solidFill>
                  <a:schemeClr val="tx1"/>
                </a:solidFill>
              </a:rPr>
              <a:t> Приведите дроби к новому знаменателю:</a:t>
            </a:r>
          </a:p>
          <a:p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b="1" u="sng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E19418-7D9A-48EB-A8E1-9FB273350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41" y="2234626"/>
            <a:ext cx="9241551" cy="336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Задания (письменно)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1FF704-85FD-417F-AB04-8847193192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878" y="914402"/>
                <a:ext cx="9174487" cy="5430200"/>
              </a:xfrm>
              <a:noFill/>
            </p:spPr>
            <p:txBody>
              <a:bodyPr>
                <a:noAutofit/>
              </a:bodyPr>
              <a:lstStyle/>
              <a:p>
                <a:r>
                  <a:rPr lang="ru-RU" sz="2800" b="1" dirty="0">
                    <a:solidFill>
                      <a:srgbClr val="0070C0"/>
                    </a:solidFill>
                  </a:rPr>
                  <a:t>№5.</a:t>
                </a:r>
                <a:r>
                  <a:rPr lang="ru-RU" sz="2800" b="1" dirty="0">
                    <a:solidFill>
                      <a:schemeClr val="tx1"/>
                    </a:solidFill>
                  </a:rPr>
                  <a:t> Приведите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3600" b="1" dirty="0">
                    <a:solidFill>
                      <a:schemeClr val="tx1"/>
                    </a:solidFill>
                  </a:rPr>
                  <a:t>  </a:t>
                </a:r>
                <a:r>
                  <a:rPr lang="ru-RU" sz="2800" b="1" dirty="0">
                    <a:solidFill>
                      <a:schemeClr val="tx1"/>
                    </a:solidFill>
                  </a:rPr>
                  <a:t>к знаменателю:</a:t>
                </a: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r>
                  <a:rPr lang="ru-RU" sz="2800" b="1" dirty="0">
                    <a:solidFill>
                      <a:srgbClr val="0070C0"/>
                    </a:solidFill>
                  </a:rPr>
                  <a:t>№6.</a:t>
                </a:r>
                <a:r>
                  <a:rPr lang="ru-RU" sz="2800" b="1" dirty="0">
                    <a:solidFill>
                      <a:schemeClr val="tx1"/>
                    </a:solidFill>
                  </a:rPr>
                  <a:t> Приведите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3600" b="1" dirty="0">
                    <a:solidFill>
                      <a:schemeClr val="tx1"/>
                    </a:solidFill>
                  </a:rPr>
                  <a:t>  </a:t>
                </a:r>
                <a:r>
                  <a:rPr lang="ru-RU" sz="2800" b="1" dirty="0">
                    <a:solidFill>
                      <a:schemeClr val="tx1"/>
                    </a:solidFill>
                  </a:rPr>
                  <a:t>к знаменателю:</a:t>
                </a: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2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2800" b="1" u="sng" dirty="0">
                  <a:solidFill>
                    <a:schemeClr val="tx1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ru-RU" sz="36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34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3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1FF704-85FD-417F-AB04-884719319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78" y="914402"/>
                <a:ext cx="9174487" cy="5430200"/>
              </a:xfrm>
              <a:blipFill>
                <a:blip r:embed="rId2"/>
                <a:stretch>
                  <a:fillRect l="-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29917F-EA41-4B2B-954D-0C5DC7A9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85" y="2146076"/>
            <a:ext cx="7509255" cy="6486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BE541F-AD7D-4DC2-9A31-FD4E6B42F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347" y="4882834"/>
            <a:ext cx="7509253" cy="6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7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Задания (письменно)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1FF704-85FD-417F-AB04-8847193192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878" y="914402"/>
                <a:ext cx="9174487" cy="5430200"/>
              </a:xfrm>
              <a:noFill/>
            </p:spPr>
            <p:txBody>
              <a:bodyPr>
                <a:noAutofit/>
              </a:bodyPr>
              <a:lstStyle/>
              <a:p>
                <a:r>
                  <a:rPr lang="ru-RU" sz="2800" b="1" dirty="0">
                    <a:solidFill>
                      <a:srgbClr val="0070C0"/>
                    </a:solidFill>
                  </a:rPr>
                  <a:t>№7.</a:t>
                </a:r>
                <a:r>
                  <a:rPr lang="ru-RU" sz="2800" b="1" dirty="0">
                    <a:solidFill>
                      <a:schemeClr val="tx1"/>
                    </a:solidFill>
                  </a:rPr>
                  <a:t> Приведите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600" b="1" dirty="0">
                    <a:solidFill>
                      <a:schemeClr val="tx1"/>
                    </a:solidFill>
                  </a:rPr>
                  <a:t>  </a:t>
                </a:r>
                <a:r>
                  <a:rPr lang="ru-RU" sz="2800" b="1" dirty="0">
                    <a:solidFill>
                      <a:schemeClr val="tx1"/>
                    </a:solidFill>
                  </a:rPr>
                  <a:t>к знаменателю:</a:t>
                </a: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r>
                  <a:rPr lang="ru-RU" sz="2800" b="1" dirty="0">
                    <a:solidFill>
                      <a:srgbClr val="0070C0"/>
                    </a:solidFill>
                  </a:rPr>
                  <a:t>№8.</a:t>
                </a:r>
                <a:r>
                  <a:rPr lang="ru-RU" sz="2800" b="1" dirty="0">
                    <a:solidFill>
                      <a:schemeClr val="tx1"/>
                    </a:solidFill>
                  </a:rPr>
                  <a:t> Приведите дроби к знаменателю 100:</a:t>
                </a: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2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2800" b="1" u="sng" dirty="0">
                  <a:solidFill>
                    <a:schemeClr val="tx1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ru-RU" sz="36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34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3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1FF704-85FD-417F-AB04-884719319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78" y="914402"/>
                <a:ext cx="9174487" cy="5430200"/>
              </a:xfrm>
              <a:blipFill>
                <a:blip r:embed="rId2"/>
                <a:stretch>
                  <a:fillRect l="-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475E4E-B71C-4BB4-9577-FCD430260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55" y="2135226"/>
            <a:ext cx="7669645" cy="7258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0065C6-39B0-44E5-A986-313A033DA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8" y="4744565"/>
            <a:ext cx="8926573" cy="10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3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Задания (письменно)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FF704-85FD-417F-AB04-88471931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78" y="914402"/>
            <a:ext cx="9174487" cy="5430200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№9.</a:t>
            </a:r>
            <a:r>
              <a:rPr lang="ru-RU" sz="2800" b="1" dirty="0">
                <a:solidFill>
                  <a:schemeClr val="tx1"/>
                </a:solidFill>
              </a:rPr>
              <a:t> Приведите дроби к знаменателю 60:</a:t>
            </a: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b="1" u="sng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885A66-F67F-4B02-9A37-9A95DD85F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77" y="2335186"/>
            <a:ext cx="9174487" cy="9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3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Домашнее задание.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1FF704-85FD-417F-AB04-8847193192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878" y="914402"/>
                <a:ext cx="9174487" cy="5430200"/>
              </a:xfrm>
              <a:noFill/>
            </p:spPr>
            <p:txBody>
              <a:bodyPr>
                <a:noAutofit/>
              </a:bodyPr>
              <a:lstStyle/>
              <a:p>
                <a:r>
                  <a:rPr lang="ru-RU" sz="2800" b="1" dirty="0">
                    <a:solidFill>
                      <a:srgbClr val="0070C0"/>
                    </a:solidFill>
                  </a:rPr>
                  <a:t>№1.</a:t>
                </a:r>
                <a:r>
                  <a:rPr lang="ru-RU" sz="2800" b="1" dirty="0">
                    <a:solidFill>
                      <a:schemeClr val="tx1"/>
                    </a:solidFill>
                  </a:rPr>
                  <a:t> Приведите дроби:</a:t>
                </a: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  <a:p>
                <a:endParaRPr lang="ru-RU" sz="2800" b="1" dirty="0">
                  <a:solidFill>
                    <a:srgbClr val="0070C0"/>
                  </a:solidFill>
                </a:endParaRPr>
              </a:p>
              <a:p>
                <a:pPr algn="just"/>
                <a:r>
                  <a:rPr lang="ru-RU" sz="2800" b="1" dirty="0">
                    <a:solidFill>
                      <a:srgbClr val="0070C0"/>
                    </a:solidFill>
                  </a:rPr>
                  <a:t>№2.</a:t>
                </a:r>
                <a:r>
                  <a:rPr lang="ru-RU" sz="2800" b="1" dirty="0">
                    <a:solidFill>
                      <a:schemeClr val="tx1"/>
                    </a:solidFill>
                  </a:rPr>
                  <a:t> Приведите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3600" b="1" dirty="0">
                    <a:solidFill>
                      <a:schemeClr val="tx1"/>
                    </a:solidFill>
                  </a:rPr>
                  <a:t>  </a:t>
                </a:r>
                <a:r>
                  <a:rPr lang="ru-RU" sz="2800" b="1" dirty="0">
                    <a:solidFill>
                      <a:schemeClr val="tx1"/>
                    </a:solidFill>
                  </a:rPr>
                  <a:t>к знаменателю:</a:t>
                </a:r>
              </a:p>
              <a:p>
                <a:pPr algn="just"/>
                <a:endParaRPr lang="ru-RU" sz="2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2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2800" b="1" u="sng" dirty="0">
                  <a:solidFill>
                    <a:schemeClr val="tx1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ru-RU" sz="36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34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ru-RU" sz="3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B1FF704-85FD-417F-AB04-884719319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878" y="914402"/>
                <a:ext cx="9174487" cy="5430200"/>
              </a:xfrm>
              <a:blipFill>
                <a:blip r:embed="rId2"/>
                <a:stretch>
                  <a:fillRect l="-864" t="-10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45AE83-543A-46F0-81BA-737D50E8D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40" y="1519706"/>
            <a:ext cx="8379267" cy="26401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7D4071-CAB2-458D-8000-08104823F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196" y="5346196"/>
            <a:ext cx="7145829" cy="5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9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Приведение дроби к новому знаменателю.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FF704-85FD-417F-AB04-88471931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78" y="914402"/>
            <a:ext cx="9174487" cy="5430200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Вспомним основное свойство дроби:</a:t>
            </a:r>
          </a:p>
          <a:p>
            <a:r>
              <a:rPr lang="ru-RU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Если числитель и знаменатель дроби умножить или разделить на одно и то же число, отличное от нуля, то получится дробь, равная данной.</a:t>
            </a:r>
            <a:r>
              <a:rPr lang="ru-RU" sz="2800" b="1" u="sng" dirty="0">
                <a:solidFill>
                  <a:schemeClr val="tx1"/>
                </a:solidFill>
              </a:rPr>
              <a:t> </a:t>
            </a:r>
          </a:p>
          <a:p>
            <a:endParaRPr lang="en-US" sz="2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b="1" u="sng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354638-2FF2-45F1-98AF-C8C56AF72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39" y="3079998"/>
            <a:ext cx="3828991" cy="1619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75C6A9-6896-41E6-B554-BB38E62A5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121" y="3079997"/>
            <a:ext cx="5046769" cy="16197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B598F7-0BCF-4D20-A1D4-E7DB8D09E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298" y="4771931"/>
            <a:ext cx="3717717" cy="19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4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Приведение дроби к новому знаменателю.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FF704-85FD-417F-AB04-88471931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78" y="914402"/>
            <a:ext cx="9174487" cy="5430200"/>
          </a:xfrm>
          <a:noFill/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Число, на которое мы умножали числитель и знаменатель дроби, называется ДОПОЛНИТЕЛЬНЫЙ МНОЖИТЕЛЬ.</a:t>
            </a: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800" b="1" u="sng" dirty="0">
                <a:solidFill>
                  <a:schemeClr val="tx1"/>
                </a:solidFill>
                <a:highlight>
                  <a:srgbClr val="FFFF00"/>
                </a:highlight>
              </a:rPr>
              <a:t>Дополнительный множитель</a:t>
            </a:r>
            <a:r>
              <a:rPr lang="ru-RU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 – это натуральное число, на которое нужно умножить числитель и знаменатель дроби, чтобы привести её к новому знаменателю.</a:t>
            </a:r>
          </a:p>
          <a:p>
            <a:endParaRPr lang="en-US" sz="2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b="1" u="sng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FC466A-F609-4BA0-9C9A-E9D40E3A5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455" y="4686295"/>
            <a:ext cx="4607624" cy="188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0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Приведение дроби к новому знаменателю.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FF704-85FD-417F-AB04-88471931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78" y="914402"/>
            <a:ext cx="9174487" cy="5430200"/>
          </a:xfrm>
          <a:noFill/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chemeClr val="tx1"/>
                </a:solidFill>
              </a:rPr>
              <a:t>Дополнительный множитель</a:t>
            </a:r>
            <a:r>
              <a:rPr lang="ru-RU" sz="2800" b="1" dirty="0">
                <a:solidFill>
                  <a:schemeClr val="tx1"/>
                </a:solidFill>
              </a:rPr>
              <a:t> – это натуральное число, на которое нужно умножить числитель и знаменатель дроби, чтобы привести её к новому знаменателю.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Для приведения дроби к новому знаменателю, её числитель и знаменатель нужно умножить на дополнительный множитель.</a:t>
            </a:r>
          </a:p>
          <a:p>
            <a:endParaRPr lang="en-US" sz="2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b="1" u="sng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A7EB87-7A74-4923-A545-CF928DFBC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51" y="4314423"/>
            <a:ext cx="6567315" cy="22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7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Приведение дроби к новому знаменателю.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FF704-85FD-417F-AB04-88471931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78" y="914402"/>
            <a:ext cx="9174487" cy="5430200"/>
          </a:xfrm>
          <a:noFill/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chemeClr val="tx1"/>
                </a:solidFill>
              </a:rPr>
              <a:t>Пример 1.</a:t>
            </a:r>
          </a:p>
          <a:p>
            <a:endParaRPr lang="ru-RU" sz="2800" b="1" dirty="0">
              <a:solidFill>
                <a:schemeClr val="tx1"/>
              </a:solidFill>
            </a:endParaRPr>
          </a:p>
          <a:p>
            <a:endParaRPr lang="en-US" sz="2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b="1" u="sng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C2F7A5-DF52-4493-A8E4-78B5A011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300" y="914402"/>
            <a:ext cx="5007065" cy="7817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9462A9-3C70-4F68-9831-AFB76626D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78" y="1967583"/>
            <a:ext cx="6786322" cy="7941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144758-9526-46A9-99F5-617C59337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3" y="3244022"/>
            <a:ext cx="4058797" cy="15526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C7BA05-9732-4C74-AA0F-2877A469B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127" y="3226225"/>
            <a:ext cx="4613238" cy="15526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461ADF-14F9-49B1-8586-B50B97A0F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233" y="5163653"/>
            <a:ext cx="4705776" cy="155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Приведение дроби к новому знаменателю.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FF704-85FD-417F-AB04-88471931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78" y="914402"/>
            <a:ext cx="9174487" cy="5430200"/>
          </a:xfrm>
          <a:noFill/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chemeClr val="tx1"/>
                </a:solidFill>
              </a:rPr>
              <a:t>Пример 2.</a:t>
            </a:r>
          </a:p>
          <a:p>
            <a:endParaRPr lang="ru-RU" sz="2800" b="1" dirty="0">
              <a:solidFill>
                <a:schemeClr val="tx1"/>
              </a:solidFill>
            </a:endParaRPr>
          </a:p>
          <a:p>
            <a:endParaRPr lang="en-US" sz="2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b="1" u="sng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C2F7A5-DF52-4493-A8E4-78B5A011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300" y="914402"/>
            <a:ext cx="5007065" cy="7817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6D4C5C-282C-4F6A-9F7C-5A2A6F4EE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65" y="1895071"/>
            <a:ext cx="7704204" cy="7817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B79E88-2602-49F8-A1ED-313E988F1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78" y="3178408"/>
            <a:ext cx="86010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2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Приведение дроби к новому знаменателю.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FF704-85FD-417F-AB04-88471931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78" y="914402"/>
            <a:ext cx="9174487" cy="5430200"/>
          </a:xfrm>
          <a:noFill/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chemeClr val="tx1"/>
                </a:solidFill>
              </a:rPr>
              <a:t>Пример 2.</a:t>
            </a:r>
          </a:p>
          <a:p>
            <a:endParaRPr lang="ru-RU" sz="2800" b="1" dirty="0">
              <a:solidFill>
                <a:schemeClr val="tx1"/>
              </a:solidFill>
            </a:endParaRPr>
          </a:p>
          <a:p>
            <a:endParaRPr lang="en-US" sz="2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b="1" u="sng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68123A-40FB-48EA-A9AC-8E2CD1A46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73" y="2191702"/>
            <a:ext cx="9753600" cy="41529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1FC779-AD03-4A7E-8B6B-64E9FB879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317" y="914402"/>
            <a:ext cx="4241679" cy="88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9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Приведение дроби к новому знаменателю.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FF704-85FD-417F-AB04-88471931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78" y="914402"/>
            <a:ext cx="9174487" cy="5430200"/>
          </a:xfrm>
          <a:noFill/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chemeClr val="tx1"/>
                </a:solidFill>
              </a:rPr>
              <a:t>Пример 2.</a:t>
            </a:r>
          </a:p>
          <a:p>
            <a:endParaRPr lang="ru-RU" sz="2800" b="1" dirty="0">
              <a:solidFill>
                <a:schemeClr val="tx1"/>
              </a:solidFill>
            </a:endParaRPr>
          </a:p>
          <a:p>
            <a:endParaRPr lang="en-US" sz="2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b="1" u="sng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26A732-6187-46FE-B9FB-FE71DF2C0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81" y="2178685"/>
            <a:ext cx="9715500" cy="4267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D22C92-B3FA-48EF-BF9C-A0614A246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877" y="865210"/>
            <a:ext cx="4249424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6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492F-B238-45F7-8BCF-D81BA92D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7212" y="184700"/>
            <a:ext cx="11026373" cy="6573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Приведение дроби к новому знаменателю.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FF704-85FD-417F-AB04-884719319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78" y="914402"/>
            <a:ext cx="9174487" cy="5430200"/>
          </a:xfrm>
          <a:noFill/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chemeClr val="tx1"/>
                </a:solidFill>
              </a:rPr>
              <a:t>Пример 2.</a:t>
            </a:r>
          </a:p>
          <a:p>
            <a:endParaRPr lang="ru-RU" sz="2800" b="1" dirty="0">
              <a:solidFill>
                <a:schemeClr val="tx1"/>
              </a:solidFill>
            </a:endParaRPr>
          </a:p>
          <a:p>
            <a:endParaRPr lang="en-US" sz="28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b="1" u="sng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DDB25C-8A84-47D4-8A36-325D10D04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5" y="2368047"/>
            <a:ext cx="9753600" cy="4200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A9CD25-093C-415C-B627-DFD32A89B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420" y="914402"/>
            <a:ext cx="4249425" cy="8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5321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2969</TotalTime>
  <Words>353</Words>
  <Application>Microsoft Office PowerPoint</Application>
  <PresentationFormat>Широкоэкранный</PresentationFormat>
  <Paragraphs>122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Trebuchet MS</vt:lpstr>
      <vt:lpstr>Wingdings</vt:lpstr>
      <vt:lpstr>Wingdings 3</vt:lpstr>
      <vt:lpstr>Аспект</vt:lpstr>
      <vt:lpstr>Приведение дроби к новому знаменателю. </vt:lpstr>
      <vt:lpstr>Приведение дроби к новому знаменателю.</vt:lpstr>
      <vt:lpstr>Приведение дроби к новому знаменателю.</vt:lpstr>
      <vt:lpstr>Приведение дроби к новому знаменателю.</vt:lpstr>
      <vt:lpstr>Приведение дроби к новому знаменателю.</vt:lpstr>
      <vt:lpstr>Приведение дроби к новому знаменателю.</vt:lpstr>
      <vt:lpstr>Приведение дроби к новому знаменателю.</vt:lpstr>
      <vt:lpstr>Приведение дроби к новому знаменателю.</vt:lpstr>
      <vt:lpstr>Приведение дроби к новому знаменателю.</vt:lpstr>
      <vt:lpstr>Приведение дроби к новому знаменателю.</vt:lpstr>
      <vt:lpstr>Задания (письменно)</vt:lpstr>
      <vt:lpstr>Задания (письменно)</vt:lpstr>
      <vt:lpstr>Задания (письменно)</vt:lpstr>
      <vt:lpstr>Задания (письменно)</vt:lpstr>
      <vt:lpstr>Задания (письменно)</vt:lpstr>
      <vt:lpstr>Задания (письменно)</vt:lpstr>
      <vt:lpstr>Домашнее задание.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Делители и  кратные.</dc:title>
  <dc:creator>Петровичева Александра Александровна</dc:creator>
  <cp:lastModifiedBy>Петровичева Александра Александровна</cp:lastModifiedBy>
  <cp:revision>287</cp:revision>
  <cp:lastPrinted>2022-10-24T19:04:53Z</cp:lastPrinted>
  <dcterms:created xsi:type="dcterms:W3CDTF">2022-10-05T17:38:44Z</dcterms:created>
  <dcterms:modified xsi:type="dcterms:W3CDTF">2023-07-12T12:42:02Z</dcterms:modified>
</cp:coreProperties>
</file>