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6"/>
  </p:notesMasterIdLst>
  <p:sldIdLst>
    <p:sldId id="256" r:id="rId2"/>
    <p:sldId id="295" r:id="rId3"/>
    <p:sldId id="260" r:id="rId4"/>
    <p:sldId id="315" r:id="rId5"/>
    <p:sldId id="257" r:id="rId6"/>
    <p:sldId id="309" r:id="rId7"/>
    <p:sldId id="316" r:id="rId8"/>
    <p:sldId id="261" r:id="rId9"/>
    <p:sldId id="265" r:id="rId10"/>
    <p:sldId id="267" r:id="rId11"/>
    <p:sldId id="266" r:id="rId12"/>
    <p:sldId id="312" r:id="rId13"/>
    <p:sldId id="268" r:id="rId14"/>
    <p:sldId id="258" r:id="rId15"/>
    <p:sldId id="264" r:id="rId16"/>
    <p:sldId id="310" r:id="rId17"/>
    <p:sldId id="311" r:id="rId18"/>
    <p:sldId id="269" r:id="rId19"/>
    <p:sldId id="298" r:id="rId20"/>
    <p:sldId id="299" r:id="rId21"/>
    <p:sldId id="300" r:id="rId22"/>
    <p:sldId id="301" r:id="rId23"/>
    <p:sldId id="302" r:id="rId24"/>
    <p:sldId id="303" r:id="rId25"/>
    <p:sldId id="262" r:id="rId26"/>
    <p:sldId id="304" r:id="rId27"/>
    <p:sldId id="305" r:id="rId28"/>
    <p:sldId id="306" r:id="rId29"/>
    <p:sldId id="317" r:id="rId30"/>
    <p:sldId id="297" r:id="rId31"/>
    <p:sldId id="307" r:id="rId32"/>
    <p:sldId id="313" r:id="rId33"/>
    <p:sldId id="314" r:id="rId34"/>
    <p:sldId id="294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utive Mono" panose="020B0604020202020204" charset="0"/>
      <p:regular r:id="rId41"/>
    </p:embeddedFont>
    <p:embeddedFont>
      <p:font typeface="Montserrat" panose="020B0604020202020204" charset="-52"/>
      <p:regular r:id="rId42"/>
      <p:bold r:id="rId43"/>
      <p:italic r:id="rId44"/>
      <p:boldItalic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Open Sans ExtraBold" panose="020B0604020202020204" charset="0"/>
      <p:bold r:id="rId50"/>
      <p:boldItalic r:id="rId51"/>
    </p:embeddedFont>
    <p:embeddedFont>
      <p:font typeface="Open Sans Medium" panose="020B0604020202020204" charset="0"/>
      <p:regular r:id="rId52"/>
      <p:bold r:id="rId53"/>
      <p:italic r:id="rId54"/>
      <p:boldItalic r:id="rId55"/>
    </p:embeddedFont>
    <p:embeddedFont>
      <p:font typeface="Proxima Nova" panose="020B0604020202020204" charset="0"/>
      <p:regular r:id="rId56"/>
      <p:bold r:id="rId57"/>
      <p:italic r:id="rId58"/>
      <p:boldItalic r:id="rId59"/>
    </p:embeddedFont>
    <p:embeddedFont>
      <p:font typeface="Roboto Slab" panose="020B060402020202020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1E5F1"/>
    <a:srgbClr val="5664E1"/>
    <a:srgbClr val="BBDCE7"/>
    <a:srgbClr val="0E1DA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6EDE49-9E1F-424F-B550-C975954B2777}">
  <a:tblStyle styleId="{2E6EDE49-9E1F-424F-B550-C975954B27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02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6959A-350A-4C00-8914-BEC3A1A8DE97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29A72-81E3-4D95-9B8A-C6A19C36F9DA}">
      <dgm:prSet phldrT="[Текст]"/>
      <dgm:spPr>
        <a:xfrm>
          <a:off x="121949" y="2390489"/>
          <a:ext cx="1083885" cy="688267"/>
        </a:xfrm>
        <a:solidFill>
          <a:srgbClr val="BBDCE7"/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ru-RU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самостоятельная деятельность</a:t>
          </a:r>
        </a:p>
      </dgm:t>
    </dgm:pt>
    <dgm:pt modelId="{82B3E110-53A8-40A8-A2D4-F551DF83D418}" type="parTrans" cxnId="{AD977EC4-8263-427A-90CA-71E5D4C2DA0B}">
      <dgm:prSet/>
      <dgm:spPr>
        <a:xfrm>
          <a:off x="543460" y="1960848"/>
          <a:ext cx="1987123" cy="315230"/>
        </a:xfrm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EC1C5A-9172-41B5-8573-608C2A728D54}" type="sibTrans" cxnId="{AD977EC4-8263-427A-90CA-71E5D4C2DA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44B0CE-2550-478D-AA55-0EF0752EBA0A}">
      <dgm:prSet phldrT="[Текст]"/>
      <dgm:spPr>
        <a:xfrm>
          <a:off x="1446698" y="2390489"/>
          <a:ext cx="1083885" cy="688267"/>
        </a:xfrm>
        <a:solidFill>
          <a:srgbClr val="BBDCE7"/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деятельность, осуществляемая на свой риск</a:t>
          </a:r>
        </a:p>
      </dgm:t>
    </dgm:pt>
    <dgm:pt modelId="{604AFC51-19BB-425E-8952-61AA4F578366}" type="parTrans" cxnId="{EFF69B37-A3F6-44DD-85DD-04083A7BD802}">
      <dgm:prSet/>
      <dgm:spPr>
        <a:xfrm>
          <a:off x="1868209" y="1960848"/>
          <a:ext cx="662374" cy="315230"/>
        </a:xfrm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02099F-CA6F-4394-AB04-D1EFE31D4B59}" type="sibTrans" cxnId="{EFF69B37-A3F6-44DD-85DD-04083A7BD8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40E6F-DF98-4EB1-BD5F-3352BB0FA3A1}">
      <dgm:prSet phldrT="[Текст]"/>
      <dgm:spPr>
        <a:xfrm>
          <a:off x="2771447" y="2390489"/>
          <a:ext cx="1083885" cy="688267"/>
        </a:xfrm>
        <a:solidFill>
          <a:srgbClr val="BBDCE7"/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деятельность, направленная на систематическое получение прибыли</a:t>
          </a:r>
        </a:p>
      </dgm:t>
    </dgm:pt>
    <dgm:pt modelId="{C4F95B33-C113-4C48-B5AC-87E2361AB573}" type="parTrans" cxnId="{A778D290-51FE-4A9B-A1E0-EAF5DA96CDD8}">
      <dgm:prSet/>
      <dgm:spPr>
        <a:xfrm>
          <a:off x="2530584" y="1960848"/>
          <a:ext cx="662374" cy="315230"/>
        </a:xfrm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C377EA-BBB5-4828-B272-86493A0720FD}" type="sibTrans" cxnId="{A778D290-51FE-4A9B-A1E0-EAF5DA96CD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08287D-41F6-4CC1-ADCF-2C3C7C34F383}">
      <dgm:prSet phldrT="[Текст]"/>
      <dgm:spPr>
        <a:xfrm>
          <a:off x="4096196" y="2390489"/>
          <a:ext cx="1083885" cy="688267"/>
        </a:xfrm>
        <a:solidFill>
          <a:srgbClr val="BBDCE7"/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деятельность, осуществляемая лицами, зарегистрированными в данном качестве в установленном законом порядке</a:t>
          </a:r>
        </a:p>
      </dgm:t>
    </dgm:pt>
    <dgm:pt modelId="{3C5F14F9-752F-4D26-A4E4-8241525D394B}" type="parTrans" cxnId="{0DEE4A3F-C4B8-477E-B204-EF1AE81A76B2}">
      <dgm:prSet/>
      <dgm:spPr>
        <a:xfrm>
          <a:off x="2530584" y="1960848"/>
          <a:ext cx="1987123" cy="315230"/>
        </a:xfrm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BE07D9-9793-4CBB-80CF-823852105FC7}" type="sibTrans" cxnId="{0DEE4A3F-C4B8-477E-B204-EF1AE81A76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0CBF15-2A81-442D-B056-FF526A29C34C}" type="pres">
      <dgm:prSet presAssocID="{99B6959A-350A-4C00-8914-BEC3A1A8DE97}" presName="linearFlow" presStyleCnt="0">
        <dgm:presLayoutVars>
          <dgm:dir/>
          <dgm:resizeHandles val="exact"/>
        </dgm:presLayoutVars>
      </dgm:prSet>
      <dgm:spPr/>
    </dgm:pt>
    <dgm:pt modelId="{F2B46627-B657-498B-A2F3-8255049F361D}" type="pres">
      <dgm:prSet presAssocID="{35229A72-81E3-4D95-9B8A-C6A19C36F9DA}" presName="composite" presStyleCnt="0"/>
      <dgm:spPr/>
    </dgm:pt>
    <dgm:pt modelId="{24A2C919-5D67-4C6E-89AA-9D5B93FC464D}" type="pres">
      <dgm:prSet presAssocID="{35229A72-81E3-4D95-9B8A-C6A19C36F9DA}" presName="imgShp" presStyleLbl="fgImgPlace1" presStyleIdx="0" presStyleCnt="4"/>
      <dgm:spPr/>
    </dgm:pt>
    <dgm:pt modelId="{CF3D6152-B930-4E08-93C4-D796531F1664}" type="pres">
      <dgm:prSet presAssocID="{35229A72-81E3-4D95-9B8A-C6A19C36F9DA}" presName="txShp" presStyleLbl="node1" presStyleIdx="0" presStyleCnt="4">
        <dgm:presLayoutVars>
          <dgm:bulletEnabled val="1"/>
        </dgm:presLayoutVars>
      </dgm:prSet>
      <dgm:spPr/>
    </dgm:pt>
    <dgm:pt modelId="{15A712BF-EA29-443F-BF42-40DBF4D875B1}" type="pres">
      <dgm:prSet presAssocID="{89EC1C5A-9172-41B5-8573-608C2A728D54}" presName="spacing" presStyleCnt="0"/>
      <dgm:spPr/>
    </dgm:pt>
    <dgm:pt modelId="{CF35F7E0-7B96-4192-92A3-D155E9EDAB71}" type="pres">
      <dgm:prSet presAssocID="{9444B0CE-2550-478D-AA55-0EF0752EBA0A}" presName="composite" presStyleCnt="0"/>
      <dgm:spPr/>
    </dgm:pt>
    <dgm:pt modelId="{02814C89-6498-451B-9ADD-66D86B302393}" type="pres">
      <dgm:prSet presAssocID="{9444B0CE-2550-478D-AA55-0EF0752EBA0A}" presName="imgShp" presStyleLbl="fgImgPlace1" presStyleIdx="1" presStyleCnt="4"/>
      <dgm:spPr/>
    </dgm:pt>
    <dgm:pt modelId="{77672DF8-1652-41D0-B8E2-4C832A3EC170}" type="pres">
      <dgm:prSet presAssocID="{9444B0CE-2550-478D-AA55-0EF0752EBA0A}" presName="txShp" presStyleLbl="node1" presStyleIdx="1" presStyleCnt="4">
        <dgm:presLayoutVars>
          <dgm:bulletEnabled val="1"/>
        </dgm:presLayoutVars>
      </dgm:prSet>
      <dgm:spPr/>
    </dgm:pt>
    <dgm:pt modelId="{B367E9F5-FA63-4073-9E8D-E61C9E3E5D01}" type="pres">
      <dgm:prSet presAssocID="{4E02099F-CA6F-4394-AB04-D1EFE31D4B59}" presName="spacing" presStyleCnt="0"/>
      <dgm:spPr/>
    </dgm:pt>
    <dgm:pt modelId="{0BC8D914-F9DF-4BB5-A973-FF55AE387EDB}" type="pres">
      <dgm:prSet presAssocID="{FB840E6F-DF98-4EB1-BD5F-3352BB0FA3A1}" presName="composite" presStyleCnt="0"/>
      <dgm:spPr/>
    </dgm:pt>
    <dgm:pt modelId="{36E53828-40B6-4397-9943-8B602BABB6A7}" type="pres">
      <dgm:prSet presAssocID="{FB840E6F-DF98-4EB1-BD5F-3352BB0FA3A1}" presName="imgShp" presStyleLbl="fgImgPlace1" presStyleIdx="2" presStyleCnt="4"/>
      <dgm:spPr/>
    </dgm:pt>
    <dgm:pt modelId="{93A27A60-84E9-4561-B575-0FE1B9E1955B}" type="pres">
      <dgm:prSet presAssocID="{FB840E6F-DF98-4EB1-BD5F-3352BB0FA3A1}" presName="txShp" presStyleLbl="node1" presStyleIdx="2" presStyleCnt="4">
        <dgm:presLayoutVars>
          <dgm:bulletEnabled val="1"/>
        </dgm:presLayoutVars>
      </dgm:prSet>
      <dgm:spPr/>
    </dgm:pt>
    <dgm:pt modelId="{F4B27D4F-5FDF-437B-957B-2FAF759B7584}" type="pres">
      <dgm:prSet presAssocID="{28C377EA-BBB5-4828-B272-86493A0720FD}" presName="spacing" presStyleCnt="0"/>
      <dgm:spPr/>
    </dgm:pt>
    <dgm:pt modelId="{6761C470-3725-49F3-BF4C-1918967735A4}" type="pres">
      <dgm:prSet presAssocID="{E008287D-41F6-4CC1-ADCF-2C3C7C34F383}" presName="composite" presStyleCnt="0"/>
      <dgm:spPr/>
    </dgm:pt>
    <dgm:pt modelId="{8974A9DF-6E81-41C6-B389-B5B1F29BDF63}" type="pres">
      <dgm:prSet presAssocID="{E008287D-41F6-4CC1-ADCF-2C3C7C34F383}" presName="imgShp" presStyleLbl="fgImgPlace1" presStyleIdx="3" presStyleCnt="4"/>
      <dgm:spPr/>
    </dgm:pt>
    <dgm:pt modelId="{32A99048-7E93-4DCC-9057-AFBC14706469}" type="pres">
      <dgm:prSet presAssocID="{E008287D-41F6-4CC1-ADCF-2C3C7C34F383}" presName="txShp" presStyleLbl="node1" presStyleIdx="3" presStyleCnt="4">
        <dgm:presLayoutVars>
          <dgm:bulletEnabled val="1"/>
        </dgm:presLayoutVars>
      </dgm:prSet>
      <dgm:spPr/>
    </dgm:pt>
  </dgm:ptLst>
  <dgm:cxnLst>
    <dgm:cxn modelId="{A784392E-59C7-4039-86F3-6B67E786C9E8}" type="presOf" srcId="{E008287D-41F6-4CC1-ADCF-2C3C7C34F383}" destId="{32A99048-7E93-4DCC-9057-AFBC14706469}" srcOrd="0" destOrd="0" presId="urn:microsoft.com/office/officeart/2005/8/layout/vList3"/>
    <dgm:cxn modelId="{EFF69B37-A3F6-44DD-85DD-04083A7BD802}" srcId="{99B6959A-350A-4C00-8914-BEC3A1A8DE97}" destId="{9444B0CE-2550-478D-AA55-0EF0752EBA0A}" srcOrd="1" destOrd="0" parTransId="{604AFC51-19BB-425E-8952-61AA4F578366}" sibTransId="{4E02099F-CA6F-4394-AB04-D1EFE31D4B59}"/>
    <dgm:cxn modelId="{0DEE4A3F-C4B8-477E-B204-EF1AE81A76B2}" srcId="{99B6959A-350A-4C00-8914-BEC3A1A8DE97}" destId="{E008287D-41F6-4CC1-ADCF-2C3C7C34F383}" srcOrd="3" destOrd="0" parTransId="{3C5F14F9-752F-4D26-A4E4-8241525D394B}" sibTransId="{1EBE07D9-9793-4CBB-80CF-823852105FC7}"/>
    <dgm:cxn modelId="{8C03F143-D68B-4193-8482-66D4C8E623C3}" type="presOf" srcId="{FB840E6F-DF98-4EB1-BD5F-3352BB0FA3A1}" destId="{93A27A60-84E9-4561-B575-0FE1B9E1955B}" srcOrd="0" destOrd="0" presId="urn:microsoft.com/office/officeart/2005/8/layout/vList3"/>
    <dgm:cxn modelId="{A50F096B-4F30-41B0-BD82-38143ACD8157}" type="presOf" srcId="{99B6959A-350A-4C00-8914-BEC3A1A8DE97}" destId="{EA0CBF15-2A81-442D-B056-FF526A29C34C}" srcOrd="0" destOrd="0" presId="urn:microsoft.com/office/officeart/2005/8/layout/vList3"/>
    <dgm:cxn modelId="{A778D290-51FE-4A9B-A1E0-EAF5DA96CDD8}" srcId="{99B6959A-350A-4C00-8914-BEC3A1A8DE97}" destId="{FB840E6F-DF98-4EB1-BD5F-3352BB0FA3A1}" srcOrd="2" destOrd="0" parTransId="{C4F95B33-C113-4C48-B5AC-87E2361AB573}" sibTransId="{28C377EA-BBB5-4828-B272-86493A0720FD}"/>
    <dgm:cxn modelId="{BBBE109E-1694-4955-8982-142D3D4B3879}" type="presOf" srcId="{9444B0CE-2550-478D-AA55-0EF0752EBA0A}" destId="{77672DF8-1652-41D0-B8E2-4C832A3EC170}" srcOrd="0" destOrd="0" presId="urn:microsoft.com/office/officeart/2005/8/layout/vList3"/>
    <dgm:cxn modelId="{20A589B9-7217-4CE5-8324-672D9E2F21E5}" type="presOf" srcId="{35229A72-81E3-4D95-9B8A-C6A19C36F9DA}" destId="{CF3D6152-B930-4E08-93C4-D796531F1664}" srcOrd="0" destOrd="0" presId="urn:microsoft.com/office/officeart/2005/8/layout/vList3"/>
    <dgm:cxn modelId="{AD977EC4-8263-427A-90CA-71E5D4C2DA0B}" srcId="{99B6959A-350A-4C00-8914-BEC3A1A8DE97}" destId="{35229A72-81E3-4D95-9B8A-C6A19C36F9DA}" srcOrd="0" destOrd="0" parTransId="{82B3E110-53A8-40A8-A2D4-F551DF83D418}" sibTransId="{89EC1C5A-9172-41B5-8573-608C2A728D54}"/>
    <dgm:cxn modelId="{676C5C4C-3952-40FE-B495-16173F346342}" type="presParOf" srcId="{EA0CBF15-2A81-442D-B056-FF526A29C34C}" destId="{F2B46627-B657-498B-A2F3-8255049F361D}" srcOrd="0" destOrd="0" presId="urn:microsoft.com/office/officeart/2005/8/layout/vList3"/>
    <dgm:cxn modelId="{8F130D77-6524-4322-8FA7-C700F08D7389}" type="presParOf" srcId="{F2B46627-B657-498B-A2F3-8255049F361D}" destId="{24A2C919-5D67-4C6E-89AA-9D5B93FC464D}" srcOrd="0" destOrd="0" presId="urn:microsoft.com/office/officeart/2005/8/layout/vList3"/>
    <dgm:cxn modelId="{8449EF01-5219-401E-956E-D734EA231C39}" type="presParOf" srcId="{F2B46627-B657-498B-A2F3-8255049F361D}" destId="{CF3D6152-B930-4E08-93C4-D796531F1664}" srcOrd="1" destOrd="0" presId="urn:microsoft.com/office/officeart/2005/8/layout/vList3"/>
    <dgm:cxn modelId="{9893B146-4972-4D51-9B7F-27FC6A42E7AC}" type="presParOf" srcId="{EA0CBF15-2A81-442D-B056-FF526A29C34C}" destId="{15A712BF-EA29-443F-BF42-40DBF4D875B1}" srcOrd="1" destOrd="0" presId="urn:microsoft.com/office/officeart/2005/8/layout/vList3"/>
    <dgm:cxn modelId="{EBC91D1F-404A-4FD7-B9AB-0306701BF90B}" type="presParOf" srcId="{EA0CBF15-2A81-442D-B056-FF526A29C34C}" destId="{CF35F7E0-7B96-4192-92A3-D155E9EDAB71}" srcOrd="2" destOrd="0" presId="urn:microsoft.com/office/officeart/2005/8/layout/vList3"/>
    <dgm:cxn modelId="{B54C4113-077A-435D-9509-082A56823E44}" type="presParOf" srcId="{CF35F7E0-7B96-4192-92A3-D155E9EDAB71}" destId="{02814C89-6498-451B-9ADD-66D86B302393}" srcOrd="0" destOrd="0" presId="urn:microsoft.com/office/officeart/2005/8/layout/vList3"/>
    <dgm:cxn modelId="{14E31F9F-894E-45F1-BC6C-598125D415A7}" type="presParOf" srcId="{CF35F7E0-7B96-4192-92A3-D155E9EDAB71}" destId="{77672DF8-1652-41D0-B8E2-4C832A3EC170}" srcOrd="1" destOrd="0" presId="urn:microsoft.com/office/officeart/2005/8/layout/vList3"/>
    <dgm:cxn modelId="{D33E44E1-2007-43EC-A5A0-3D5158DBD79F}" type="presParOf" srcId="{EA0CBF15-2A81-442D-B056-FF526A29C34C}" destId="{B367E9F5-FA63-4073-9E8D-E61C9E3E5D01}" srcOrd="3" destOrd="0" presId="urn:microsoft.com/office/officeart/2005/8/layout/vList3"/>
    <dgm:cxn modelId="{773CC81B-F4D0-41C0-BBC8-214DCBB74A63}" type="presParOf" srcId="{EA0CBF15-2A81-442D-B056-FF526A29C34C}" destId="{0BC8D914-F9DF-4BB5-A973-FF55AE387EDB}" srcOrd="4" destOrd="0" presId="urn:microsoft.com/office/officeart/2005/8/layout/vList3"/>
    <dgm:cxn modelId="{759CD2D8-BBAA-48E9-BE49-3B8600E8DCD8}" type="presParOf" srcId="{0BC8D914-F9DF-4BB5-A973-FF55AE387EDB}" destId="{36E53828-40B6-4397-9943-8B602BABB6A7}" srcOrd="0" destOrd="0" presId="urn:microsoft.com/office/officeart/2005/8/layout/vList3"/>
    <dgm:cxn modelId="{9D9518C7-8AF0-4033-9FD8-DCC665FC9F02}" type="presParOf" srcId="{0BC8D914-F9DF-4BB5-A973-FF55AE387EDB}" destId="{93A27A60-84E9-4561-B575-0FE1B9E1955B}" srcOrd="1" destOrd="0" presId="urn:microsoft.com/office/officeart/2005/8/layout/vList3"/>
    <dgm:cxn modelId="{881506C1-CE19-4898-9239-68A1D0F94A7A}" type="presParOf" srcId="{EA0CBF15-2A81-442D-B056-FF526A29C34C}" destId="{F4B27D4F-5FDF-437B-957B-2FAF759B7584}" srcOrd="5" destOrd="0" presId="urn:microsoft.com/office/officeart/2005/8/layout/vList3"/>
    <dgm:cxn modelId="{8C649919-7018-4D77-A811-223DC811E568}" type="presParOf" srcId="{EA0CBF15-2A81-442D-B056-FF526A29C34C}" destId="{6761C470-3725-49F3-BF4C-1918967735A4}" srcOrd="6" destOrd="0" presId="urn:microsoft.com/office/officeart/2005/8/layout/vList3"/>
    <dgm:cxn modelId="{FB1E21F1-622D-4675-958E-68D990A543BC}" type="presParOf" srcId="{6761C470-3725-49F3-BF4C-1918967735A4}" destId="{8974A9DF-6E81-41C6-B389-B5B1F29BDF63}" srcOrd="0" destOrd="0" presId="urn:microsoft.com/office/officeart/2005/8/layout/vList3"/>
    <dgm:cxn modelId="{F1284EE7-D300-40B3-9634-2A80E08957AE}" type="presParOf" srcId="{6761C470-3725-49F3-BF4C-1918967735A4}" destId="{32A99048-7E93-4DCC-9057-AFBC147064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A4280-AEFC-4C5C-8CE6-F090DBBF22D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BD101-8A93-4AC8-9686-CF4DD958EAB7}">
      <dgm:prSet phldrT="[Текст]" custT="1"/>
      <dgm:spPr>
        <a:solidFill>
          <a:srgbClr val="C1E5F1"/>
        </a:solidFill>
      </dgm:spPr>
      <dgm:t>
        <a:bodyPr/>
        <a:lstStyle/>
        <a:p>
          <a:pPr>
            <a:buNone/>
          </a:pPr>
          <a:r>
            <a:rPr lang="ru-RU" sz="2100" b="1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Arial"/>
            </a:rPr>
            <a:t>Формы осуществления предпринимательской деятельности</a:t>
          </a:r>
        </a:p>
      </dgm:t>
    </dgm:pt>
    <dgm:pt modelId="{3EA90FBF-D439-4111-ADBE-C7900FC063D8}" type="parTrans" cxnId="{64768D00-780D-4AD3-8D41-0338EAF5D800}">
      <dgm:prSet/>
      <dgm:spPr/>
      <dgm:t>
        <a:bodyPr/>
        <a:lstStyle/>
        <a:p>
          <a:endParaRPr lang="ru-RU"/>
        </a:p>
      </dgm:t>
    </dgm:pt>
    <dgm:pt modelId="{335A4457-D2AD-4C96-9A6D-06972BD191CD}" type="sibTrans" cxnId="{64768D00-780D-4AD3-8D41-0338EAF5D800}">
      <dgm:prSet/>
      <dgm:spPr/>
      <dgm:t>
        <a:bodyPr/>
        <a:lstStyle/>
        <a:p>
          <a:endParaRPr lang="ru-RU"/>
        </a:p>
      </dgm:t>
    </dgm:pt>
    <dgm:pt modelId="{69F6E470-CE27-443C-8FD3-17C9B0BCAB44}">
      <dgm:prSet phldrT="[Текст]" custT="1"/>
      <dgm:spPr>
        <a:solidFill>
          <a:srgbClr val="C1E5F1"/>
        </a:solidFill>
      </dgm:spPr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1200" cap="none" dirty="0">
              <a:solidFill>
                <a:srgbClr val="0E1DA8"/>
              </a:solidFill>
              <a:latin typeface="Open Sans"/>
              <a:ea typeface="Open Sans"/>
              <a:cs typeface="Open Sans"/>
            </a:rPr>
            <a:t>Создание юридического лица</a:t>
          </a:r>
        </a:p>
      </dgm:t>
    </dgm:pt>
    <dgm:pt modelId="{8D7F57F7-9DA3-41F8-A7CA-082DA6412AD2}" type="parTrans" cxnId="{AC3D5F72-D3B0-4344-A29A-EB2591DE3EBA}">
      <dgm:prSet/>
      <dgm:spPr/>
      <dgm:t>
        <a:bodyPr/>
        <a:lstStyle/>
        <a:p>
          <a:endParaRPr lang="ru-RU"/>
        </a:p>
      </dgm:t>
    </dgm:pt>
    <dgm:pt modelId="{81A3C6D2-6F55-471C-A3A7-286C0BA2CC90}" type="sibTrans" cxnId="{AC3D5F72-D3B0-4344-A29A-EB2591DE3EBA}">
      <dgm:prSet/>
      <dgm:spPr/>
      <dgm:t>
        <a:bodyPr/>
        <a:lstStyle/>
        <a:p>
          <a:endParaRPr lang="ru-RU"/>
        </a:p>
      </dgm:t>
    </dgm:pt>
    <dgm:pt modelId="{4227D750-3387-4D50-8C8D-6DD3AD7A5CAD}">
      <dgm:prSet phldrT="[Текст]" custT="1"/>
      <dgm:spPr>
        <a:solidFill>
          <a:srgbClr val="C1E5F1"/>
        </a:solidFill>
      </dgm:spPr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1200" cap="none" dirty="0">
              <a:solidFill>
                <a:srgbClr val="0E1DA8"/>
              </a:solidFill>
              <a:latin typeface="Open Sans"/>
              <a:ea typeface="Open Sans"/>
              <a:cs typeface="Open Sans"/>
            </a:rPr>
            <a:t>Индивидуальная предпринимательская деятельность</a:t>
          </a:r>
        </a:p>
      </dgm:t>
    </dgm:pt>
    <dgm:pt modelId="{A9845CD2-D5F0-4E1A-81D0-46CD3DE97B1E}" type="parTrans" cxnId="{1DA6EA22-85FA-4A61-BE63-DF056DAF81D6}">
      <dgm:prSet/>
      <dgm:spPr/>
      <dgm:t>
        <a:bodyPr/>
        <a:lstStyle/>
        <a:p>
          <a:endParaRPr lang="ru-RU"/>
        </a:p>
      </dgm:t>
    </dgm:pt>
    <dgm:pt modelId="{99C58FBD-6E99-4C66-B289-7F8E502439EE}" type="sibTrans" cxnId="{1DA6EA22-85FA-4A61-BE63-DF056DAF81D6}">
      <dgm:prSet/>
      <dgm:spPr/>
      <dgm:t>
        <a:bodyPr/>
        <a:lstStyle/>
        <a:p>
          <a:endParaRPr lang="ru-RU"/>
        </a:p>
      </dgm:t>
    </dgm:pt>
    <dgm:pt modelId="{A12BA4FC-41BA-473B-8E9D-719AC888ED75}" type="pres">
      <dgm:prSet presAssocID="{5E4A4280-AEFC-4C5C-8CE6-F090DBBF22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797CF8-DFDE-44F9-B35A-558141100020}" type="pres">
      <dgm:prSet presAssocID="{9ACBD101-8A93-4AC8-9686-CF4DD958EAB7}" presName="vertOne" presStyleCnt="0"/>
      <dgm:spPr/>
    </dgm:pt>
    <dgm:pt modelId="{4B16DE47-2C44-464B-9C09-A5121869127D}" type="pres">
      <dgm:prSet presAssocID="{9ACBD101-8A93-4AC8-9686-CF4DD958EAB7}" presName="txOne" presStyleLbl="node0" presStyleIdx="0" presStyleCnt="1">
        <dgm:presLayoutVars>
          <dgm:chPref val="3"/>
        </dgm:presLayoutVars>
      </dgm:prSet>
      <dgm:spPr/>
    </dgm:pt>
    <dgm:pt modelId="{5F7F23CF-95ED-4B03-ACD5-62D6CB046D69}" type="pres">
      <dgm:prSet presAssocID="{9ACBD101-8A93-4AC8-9686-CF4DD958EAB7}" presName="parTransOne" presStyleCnt="0"/>
      <dgm:spPr/>
    </dgm:pt>
    <dgm:pt modelId="{5CCF4567-B9D6-4F82-9FE9-DE9809F0A893}" type="pres">
      <dgm:prSet presAssocID="{9ACBD101-8A93-4AC8-9686-CF4DD958EAB7}" presName="horzOne" presStyleCnt="0"/>
      <dgm:spPr/>
    </dgm:pt>
    <dgm:pt modelId="{F168DA57-E7E5-423D-8628-FD5579CD5D77}" type="pres">
      <dgm:prSet presAssocID="{69F6E470-CE27-443C-8FD3-17C9B0BCAB44}" presName="vertTwo" presStyleCnt="0"/>
      <dgm:spPr/>
    </dgm:pt>
    <dgm:pt modelId="{A79109D9-EB64-44D8-994A-8BF7AA8C670B}" type="pres">
      <dgm:prSet presAssocID="{69F6E470-CE27-443C-8FD3-17C9B0BCAB44}" presName="txTwo" presStyleLbl="node2" presStyleIdx="0" presStyleCnt="2">
        <dgm:presLayoutVars>
          <dgm:chPref val="3"/>
        </dgm:presLayoutVars>
      </dgm:prSet>
      <dgm:spPr/>
    </dgm:pt>
    <dgm:pt modelId="{BFFC7146-C6D7-4C83-A7D2-482FC4DF9C9A}" type="pres">
      <dgm:prSet presAssocID="{69F6E470-CE27-443C-8FD3-17C9B0BCAB44}" presName="horzTwo" presStyleCnt="0"/>
      <dgm:spPr/>
    </dgm:pt>
    <dgm:pt modelId="{96040543-B2F3-4152-A637-66A710631A25}" type="pres">
      <dgm:prSet presAssocID="{81A3C6D2-6F55-471C-A3A7-286C0BA2CC90}" presName="sibSpaceTwo" presStyleCnt="0"/>
      <dgm:spPr/>
    </dgm:pt>
    <dgm:pt modelId="{CD164151-04DF-425C-83A0-E6AD726CDA82}" type="pres">
      <dgm:prSet presAssocID="{4227D750-3387-4D50-8C8D-6DD3AD7A5CAD}" presName="vertTwo" presStyleCnt="0"/>
      <dgm:spPr/>
    </dgm:pt>
    <dgm:pt modelId="{46585555-667D-436C-9761-0BFACF8CAD81}" type="pres">
      <dgm:prSet presAssocID="{4227D750-3387-4D50-8C8D-6DD3AD7A5CAD}" presName="txTwo" presStyleLbl="node2" presStyleIdx="1" presStyleCnt="2">
        <dgm:presLayoutVars>
          <dgm:chPref val="3"/>
        </dgm:presLayoutVars>
      </dgm:prSet>
      <dgm:spPr/>
    </dgm:pt>
    <dgm:pt modelId="{50548C8F-23F2-4FE5-8D58-5827BA215C9C}" type="pres">
      <dgm:prSet presAssocID="{4227D750-3387-4D50-8C8D-6DD3AD7A5CAD}" presName="horzTwo" presStyleCnt="0"/>
      <dgm:spPr/>
    </dgm:pt>
  </dgm:ptLst>
  <dgm:cxnLst>
    <dgm:cxn modelId="{64768D00-780D-4AD3-8D41-0338EAF5D800}" srcId="{5E4A4280-AEFC-4C5C-8CE6-F090DBBF22DC}" destId="{9ACBD101-8A93-4AC8-9686-CF4DD958EAB7}" srcOrd="0" destOrd="0" parTransId="{3EA90FBF-D439-4111-ADBE-C7900FC063D8}" sibTransId="{335A4457-D2AD-4C96-9A6D-06972BD191CD}"/>
    <dgm:cxn modelId="{93280509-2A5A-499D-A0E4-102127644BEB}" type="presOf" srcId="{69F6E470-CE27-443C-8FD3-17C9B0BCAB44}" destId="{A79109D9-EB64-44D8-994A-8BF7AA8C670B}" srcOrd="0" destOrd="0" presId="urn:microsoft.com/office/officeart/2005/8/layout/hierarchy4"/>
    <dgm:cxn modelId="{FAE66C0C-A417-44A4-8509-D3A6FAE0A234}" type="presOf" srcId="{4227D750-3387-4D50-8C8D-6DD3AD7A5CAD}" destId="{46585555-667D-436C-9761-0BFACF8CAD81}" srcOrd="0" destOrd="0" presId="urn:microsoft.com/office/officeart/2005/8/layout/hierarchy4"/>
    <dgm:cxn modelId="{E2913119-27D5-423D-B96A-CB82A9E075B1}" type="presOf" srcId="{5E4A4280-AEFC-4C5C-8CE6-F090DBBF22DC}" destId="{A12BA4FC-41BA-473B-8E9D-719AC888ED75}" srcOrd="0" destOrd="0" presId="urn:microsoft.com/office/officeart/2005/8/layout/hierarchy4"/>
    <dgm:cxn modelId="{1DA6EA22-85FA-4A61-BE63-DF056DAF81D6}" srcId="{9ACBD101-8A93-4AC8-9686-CF4DD958EAB7}" destId="{4227D750-3387-4D50-8C8D-6DD3AD7A5CAD}" srcOrd="1" destOrd="0" parTransId="{A9845CD2-D5F0-4E1A-81D0-46CD3DE97B1E}" sibTransId="{99C58FBD-6E99-4C66-B289-7F8E502439EE}"/>
    <dgm:cxn modelId="{AC3D5F72-D3B0-4344-A29A-EB2591DE3EBA}" srcId="{9ACBD101-8A93-4AC8-9686-CF4DD958EAB7}" destId="{69F6E470-CE27-443C-8FD3-17C9B0BCAB44}" srcOrd="0" destOrd="0" parTransId="{8D7F57F7-9DA3-41F8-A7CA-082DA6412AD2}" sibTransId="{81A3C6D2-6F55-471C-A3A7-286C0BA2CC90}"/>
    <dgm:cxn modelId="{E53B3B86-28A2-4E82-A3DB-568FD698EFA3}" type="presOf" srcId="{9ACBD101-8A93-4AC8-9686-CF4DD958EAB7}" destId="{4B16DE47-2C44-464B-9C09-A5121869127D}" srcOrd="0" destOrd="0" presId="urn:microsoft.com/office/officeart/2005/8/layout/hierarchy4"/>
    <dgm:cxn modelId="{79477BA5-3101-4CFD-B00E-E54347722E38}" type="presParOf" srcId="{A12BA4FC-41BA-473B-8E9D-719AC888ED75}" destId="{92797CF8-DFDE-44F9-B35A-558141100020}" srcOrd="0" destOrd="0" presId="urn:microsoft.com/office/officeart/2005/8/layout/hierarchy4"/>
    <dgm:cxn modelId="{51846909-0189-432A-B91C-4A6615B0BD18}" type="presParOf" srcId="{92797CF8-DFDE-44F9-B35A-558141100020}" destId="{4B16DE47-2C44-464B-9C09-A5121869127D}" srcOrd="0" destOrd="0" presId="urn:microsoft.com/office/officeart/2005/8/layout/hierarchy4"/>
    <dgm:cxn modelId="{4B51941D-E4F0-41BB-8E70-339E91F6412B}" type="presParOf" srcId="{92797CF8-DFDE-44F9-B35A-558141100020}" destId="{5F7F23CF-95ED-4B03-ACD5-62D6CB046D69}" srcOrd="1" destOrd="0" presId="urn:microsoft.com/office/officeart/2005/8/layout/hierarchy4"/>
    <dgm:cxn modelId="{32B5D62B-FB4E-438F-8BD4-F54FCC75473B}" type="presParOf" srcId="{92797CF8-DFDE-44F9-B35A-558141100020}" destId="{5CCF4567-B9D6-4F82-9FE9-DE9809F0A893}" srcOrd="2" destOrd="0" presId="urn:microsoft.com/office/officeart/2005/8/layout/hierarchy4"/>
    <dgm:cxn modelId="{A80DBF97-17C5-4672-A9AF-1096E5FEE026}" type="presParOf" srcId="{5CCF4567-B9D6-4F82-9FE9-DE9809F0A893}" destId="{F168DA57-E7E5-423D-8628-FD5579CD5D77}" srcOrd="0" destOrd="0" presId="urn:microsoft.com/office/officeart/2005/8/layout/hierarchy4"/>
    <dgm:cxn modelId="{5D3C0760-741F-477C-916D-45AE8D6891D8}" type="presParOf" srcId="{F168DA57-E7E5-423D-8628-FD5579CD5D77}" destId="{A79109D9-EB64-44D8-994A-8BF7AA8C670B}" srcOrd="0" destOrd="0" presId="urn:microsoft.com/office/officeart/2005/8/layout/hierarchy4"/>
    <dgm:cxn modelId="{022E2832-6E7A-4EE4-8BF5-7CAAE3D5EDC6}" type="presParOf" srcId="{F168DA57-E7E5-423D-8628-FD5579CD5D77}" destId="{BFFC7146-C6D7-4C83-A7D2-482FC4DF9C9A}" srcOrd="1" destOrd="0" presId="urn:microsoft.com/office/officeart/2005/8/layout/hierarchy4"/>
    <dgm:cxn modelId="{E7B4AB1F-8E71-4D70-8A33-1313E9199386}" type="presParOf" srcId="{5CCF4567-B9D6-4F82-9FE9-DE9809F0A893}" destId="{96040543-B2F3-4152-A637-66A710631A25}" srcOrd="1" destOrd="0" presId="urn:microsoft.com/office/officeart/2005/8/layout/hierarchy4"/>
    <dgm:cxn modelId="{902D85D3-32C0-474D-91F1-44837AEB0FEA}" type="presParOf" srcId="{5CCF4567-B9D6-4F82-9FE9-DE9809F0A893}" destId="{CD164151-04DF-425C-83A0-E6AD726CDA82}" srcOrd="2" destOrd="0" presId="urn:microsoft.com/office/officeart/2005/8/layout/hierarchy4"/>
    <dgm:cxn modelId="{0BBADEDB-72C2-45FD-ABF3-6F87E867526C}" type="presParOf" srcId="{CD164151-04DF-425C-83A0-E6AD726CDA82}" destId="{46585555-667D-436C-9761-0BFACF8CAD81}" srcOrd="0" destOrd="0" presId="urn:microsoft.com/office/officeart/2005/8/layout/hierarchy4"/>
    <dgm:cxn modelId="{582F4226-8BE2-4533-BFD1-76329E9A297A}" type="presParOf" srcId="{CD164151-04DF-425C-83A0-E6AD726CDA82}" destId="{50548C8F-23F2-4FE5-8D58-5827BA215C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41898-8F17-44F8-8DEC-FBABE83F4A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651C7-433A-48C9-8F66-E8972835FE9D}">
      <dgm:prSet phldrT="[Текст]"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Ч.1 ст. 4 № 209--ФЗ</a:t>
          </a:r>
        </a:p>
      </dgm:t>
    </dgm:pt>
    <dgm:pt modelId="{06D79B99-0309-4CD7-8617-28246E29B67B}" type="parTrans" cxnId="{D0762D95-74F8-4542-B4BA-08C46009BF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3C8F41-587F-45D3-82BC-7DAB5DE2A237}" type="sibTrans" cxnId="{D0762D95-74F8-4542-B4BA-08C46009BF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AC3DF4-7494-465F-89B3-F5F9DFEB70E6}">
      <dgm:prSet phldrT="[Текст]"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Хозяйственные общества</a:t>
          </a:r>
        </a:p>
      </dgm:t>
    </dgm:pt>
    <dgm:pt modelId="{BC0C668B-11A6-4CE3-875C-45F6410EC7EF}" type="parTrans" cxnId="{BCB9B8EA-5C61-4AFB-B176-2088D87AD7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0AA8F8-E4F0-4EE5-9762-D9AEECE16399}" type="sibTrans" cxnId="{BCB9B8EA-5C61-4AFB-B176-2088D87AD7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2329A5-8A2F-4877-A7A5-57331160BF54}">
      <dgm:prSet phldrT="[Текст]"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Хозяйственные партнерства</a:t>
          </a:r>
        </a:p>
      </dgm:t>
    </dgm:pt>
    <dgm:pt modelId="{1523E9EF-6BA5-4C85-9120-F5BC1229F580}" type="parTrans" cxnId="{2818FC04-A3F6-4DE1-A15A-93E9095424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830AF2-1F10-456E-AE9B-50A44DF642BB}" type="sibTrans" cxnId="{2818FC04-A3F6-4DE1-A15A-93E9095424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7478A7-D3AA-410C-8CB3-83B2BE04F7AF}">
      <dgm:prSet phldrT="[Текст]"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Производственные кооперативы</a:t>
          </a:r>
        </a:p>
      </dgm:t>
    </dgm:pt>
    <dgm:pt modelId="{66B6F997-EF8A-4FAE-8C4B-243765D610CF}" type="parTrans" cxnId="{B0B8BA6C-2E0E-43E0-90C1-103726902A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CA7E0D-3758-4ABA-A6CD-259314565EF0}" type="sibTrans" cxnId="{B0B8BA6C-2E0E-43E0-90C1-103726902A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AEBD85-9DA7-4F54-8150-E55DAC1215EF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Хозяйственные товарищества</a:t>
          </a:r>
        </a:p>
      </dgm:t>
    </dgm:pt>
    <dgm:pt modelId="{72BD0248-4AC4-4678-8AF6-5382A268C651}" type="parTrans" cxnId="{61A0F8A2-4630-473D-935C-A90E3B81F8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D1EBFE-1D87-45A1-B181-2CA61C4ECFAF}" type="sibTrans" cxnId="{61A0F8A2-4630-473D-935C-A90E3B81F8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0CF143-648C-41E0-B414-53812A0A1847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Потребительские кооперативы</a:t>
          </a:r>
        </a:p>
      </dgm:t>
    </dgm:pt>
    <dgm:pt modelId="{A64B01F0-7872-4463-88B0-0C50DFC2F3E0}" type="parTrans" cxnId="{D6D309C3-DA30-4C3C-8E57-4939C7AD8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58BC81-8D32-44FF-8FEB-0AC90D0C2D9A}" type="sibTrans" cxnId="{D6D309C3-DA30-4C3C-8E57-4939C7AD8C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940017-923E-4235-ACAA-ABE42FB4760D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Крестьянские (фермерские) хозяйства</a:t>
          </a:r>
        </a:p>
      </dgm:t>
    </dgm:pt>
    <dgm:pt modelId="{F05D6C7E-020A-4020-8CEB-9E3794832C7A}" type="parTrans" cxnId="{4CA1FE0B-0116-4610-A84F-0143EFE3A6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865010-A9DB-4DB6-ABF6-125C1023E0D8}" type="sibTrans" cxnId="{4CA1FE0B-0116-4610-A84F-0143EFE3A6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1BB48F-A248-4A90-A7EA-DD87AE64F561}">
      <dgm:prSet/>
      <dgm:spPr>
        <a:solidFill>
          <a:schemeClr val="bg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Индивидуальные предприниматели</a:t>
          </a:r>
        </a:p>
      </dgm:t>
    </dgm:pt>
    <dgm:pt modelId="{8F9BC83D-E567-44A8-8446-89208B910201}" type="parTrans" cxnId="{0E0006B3-5FF6-4607-8D88-B472A40596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580203-B00F-4F61-B8E0-7865C97A1370}" type="sibTrans" cxnId="{0E0006B3-5FF6-4607-8D88-B472A40596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85425B-81A4-45D2-A210-EDD793884AAB}" type="pres">
      <dgm:prSet presAssocID="{65E41898-8F17-44F8-8DEC-FBABE83F4A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FBC245-5C1B-4705-9754-40B3B3DD593E}" type="pres">
      <dgm:prSet presAssocID="{7A2651C7-433A-48C9-8F66-E8972835FE9D}" presName="root1" presStyleCnt="0"/>
      <dgm:spPr/>
    </dgm:pt>
    <dgm:pt modelId="{2C58A6B8-C2DE-48F3-A126-108982996473}" type="pres">
      <dgm:prSet presAssocID="{7A2651C7-433A-48C9-8F66-E8972835FE9D}" presName="LevelOneTextNode" presStyleLbl="node0" presStyleIdx="0" presStyleCnt="1">
        <dgm:presLayoutVars>
          <dgm:chPref val="3"/>
        </dgm:presLayoutVars>
      </dgm:prSet>
      <dgm:spPr/>
    </dgm:pt>
    <dgm:pt modelId="{5074ADEF-D9A0-4591-8E28-833802FC1A56}" type="pres">
      <dgm:prSet presAssocID="{7A2651C7-433A-48C9-8F66-E8972835FE9D}" presName="level2hierChild" presStyleCnt="0"/>
      <dgm:spPr/>
    </dgm:pt>
    <dgm:pt modelId="{0F5E5880-68FE-4012-B6AA-9E4F4CF51AB6}" type="pres">
      <dgm:prSet presAssocID="{BC0C668B-11A6-4CE3-875C-45F6410EC7EF}" presName="conn2-1" presStyleLbl="parChTrans1D2" presStyleIdx="0" presStyleCnt="7"/>
      <dgm:spPr/>
    </dgm:pt>
    <dgm:pt modelId="{8D4055AB-4CAE-479F-BA9A-7D7A51594FCB}" type="pres">
      <dgm:prSet presAssocID="{BC0C668B-11A6-4CE3-875C-45F6410EC7EF}" presName="connTx" presStyleLbl="parChTrans1D2" presStyleIdx="0" presStyleCnt="7"/>
      <dgm:spPr/>
    </dgm:pt>
    <dgm:pt modelId="{E6D5AA63-7798-4936-9CBA-05AAA8360810}" type="pres">
      <dgm:prSet presAssocID="{F9AC3DF4-7494-465F-89B3-F5F9DFEB70E6}" presName="root2" presStyleCnt="0"/>
      <dgm:spPr/>
    </dgm:pt>
    <dgm:pt modelId="{9039E40A-B1F9-4F2A-B468-F5C34CAF8267}" type="pres">
      <dgm:prSet presAssocID="{F9AC3DF4-7494-465F-89B3-F5F9DFEB70E6}" presName="LevelTwoTextNode" presStyleLbl="node2" presStyleIdx="0" presStyleCnt="7">
        <dgm:presLayoutVars>
          <dgm:chPref val="3"/>
        </dgm:presLayoutVars>
      </dgm:prSet>
      <dgm:spPr/>
    </dgm:pt>
    <dgm:pt modelId="{9F8FFCF3-C45F-4552-8651-54ADA3D9745F}" type="pres">
      <dgm:prSet presAssocID="{F9AC3DF4-7494-465F-89B3-F5F9DFEB70E6}" presName="level3hierChild" presStyleCnt="0"/>
      <dgm:spPr/>
    </dgm:pt>
    <dgm:pt modelId="{D855FF81-4B5B-40C3-8AE3-56096FDF38A3}" type="pres">
      <dgm:prSet presAssocID="{72BD0248-4AC4-4678-8AF6-5382A268C651}" presName="conn2-1" presStyleLbl="parChTrans1D2" presStyleIdx="1" presStyleCnt="7"/>
      <dgm:spPr/>
    </dgm:pt>
    <dgm:pt modelId="{E24FFC3F-FF4F-49C7-BF6C-FE29A3EAC350}" type="pres">
      <dgm:prSet presAssocID="{72BD0248-4AC4-4678-8AF6-5382A268C651}" presName="connTx" presStyleLbl="parChTrans1D2" presStyleIdx="1" presStyleCnt="7"/>
      <dgm:spPr/>
    </dgm:pt>
    <dgm:pt modelId="{E14849CD-C98D-4721-BAB6-292796B1E332}" type="pres">
      <dgm:prSet presAssocID="{7BAEBD85-9DA7-4F54-8150-E55DAC1215EF}" presName="root2" presStyleCnt="0"/>
      <dgm:spPr/>
    </dgm:pt>
    <dgm:pt modelId="{45CA2FAC-80D8-4628-8CAD-9461BEDAE00B}" type="pres">
      <dgm:prSet presAssocID="{7BAEBD85-9DA7-4F54-8150-E55DAC1215EF}" presName="LevelTwoTextNode" presStyleLbl="node2" presStyleIdx="1" presStyleCnt="7">
        <dgm:presLayoutVars>
          <dgm:chPref val="3"/>
        </dgm:presLayoutVars>
      </dgm:prSet>
      <dgm:spPr/>
    </dgm:pt>
    <dgm:pt modelId="{6168FB3A-5DAF-4AD6-8728-7345A42D3A66}" type="pres">
      <dgm:prSet presAssocID="{7BAEBD85-9DA7-4F54-8150-E55DAC1215EF}" presName="level3hierChild" presStyleCnt="0"/>
      <dgm:spPr/>
    </dgm:pt>
    <dgm:pt modelId="{9089BE06-F9F1-4306-A4F7-793909C96672}" type="pres">
      <dgm:prSet presAssocID="{1523E9EF-6BA5-4C85-9120-F5BC1229F580}" presName="conn2-1" presStyleLbl="parChTrans1D2" presStyleIdx="2" presStyleCnt="7"/>
      <dgm:spPr/>
    </dgm:pt>
    <dgm:pt modelId="{64F23DCA-104F-4918-883C-A329A1EFA645}" type="pres">
      <dgm:prSet presAssocID="{1523E9EF-6BA5-4C85-9120-F5BC1229F580}" presName="connTx" presStyleLbl="parChTrans1D2" presStyleIdx="2" presStyleCnt="7"/>
      <dgm:spPr/>
    </dgm:pt>
    <dgm:pt modelId="{A3CE8976-E4E3-4573-ACB2-41D5E5598F4B}" type="pres">
      <dgm:prSet presAssocID="{912329A5-8A2F-4877-A7A5-57331160BF54}" presName="root2" presStyleCnt="0"/>
      <dgm:spPr/>
    </dgm:pt>
    <dgm:pt modelId="{CB7EFC36-2784-47A4-B85F-E5BDA92F64AD}" type="pres">
      <dgm:prSet presAssocID="{912329A5-8A2F-4877-A7A5-57331160BF54}" presName="LevelTwoTextNode" presStyleLbl="node2" presStyleIdx="2" presStyleCnt="7">
        <dgm:presLayoutVars>
          <dgm:chPref val="3"/>
        </dgm:presLayoutVars>
      </dgm:prSet>
      <dgm:spPr/>
    </dgm:pt>
    <dgm:pt modelId="{506880F3-5C6B-4A9E-8DDE-9D96F829F8B9}" type="pres">
      <dgm:prSet presAssocID="{912329A5-8A2F-4877-A7A5-57331160BF54}" presName="level3hierChild" presStyleCnt="0"/>
      <dgm:spPr/>
    </dgm:pt>
    <dgm:pt modelId="{749F5817-28DF-4927-8AC4-BB41F20AAE64}" type="pres">
      <dgm:prSet presAssocID="{66B6F997-EF8A-4FAE-8C4B-243765D610CF}" presName="conn2-1" presStyleLbl="parChTrans1D2" presStyleIdx="3" presStyleCnt="7"/>
      <dgm:spPr/>
    </dgm:pt>
    <dgm:pt modelId="{EE18F2C0-C5DF-400B-B791-CCC554F2E08E}" type="pres">
      <dgm:prSet presAssocID="{66B6F997-EF8A-4FAE-8C4B-243765D610CF}" presName="connTx" presStyleLbl="parChTrans1D2" presStyleIdx="3" presStyleCnt="7"/>
      <dgm:spPr/>
    </dgm:pt>
    <dgm:pt modelId="{A9119D9E-ADF6-4795-9D7F-53D616809877}" type="pres">
      <dgm:prSet presAssocID="{4A7478A7-D3AA-410C-8CB3-83B2BE04F7AF}" presName="root2" presStyleCnt="0"/>
      <dgm:spPr/>
    </dgm:pt>
    <dgm:pt modelId="{362CA896-1410-4E98-948B-FDA516D4179D}" type="pres">
      <dgm:prSet presAssocID="{4A7478A7-D3AA-410C-8CB3-83B2BE04F7AF}" presName="LevelTwoTextNode" presStyleLbl="node2" presStyleIdx="3" presStyleCnt="7">
        <dgm:presLayoutVars>
          <dgm:chPref val="3"/>
        </dgm:presLayoutVars>
      </dgm:prSet>
      <dgm:spPr/>
    </dgm:pt>
    <dgm:pt modelId="{6365786B-5216-4FB5-B8AB-066FAF1EDAC6}" type="pres">
      <dgm:prSet presAssocID="{4A7478A7-D3AA-410C-8CB3-83B2BE04F7AF}" presName="level3hierChild" presStyleCnt="0"/>
      <dgm:spPr/>
    </dgm:pt>
    <dgm:pt modelId="{AC5FBFAE-58A2-4982-BDE3-5251CA7BA55E}" type="pres">
      <dgm:prSet presAssocID="{A64B01F0-7872-4463-88B0-0C50DFC2F3E0}" presName="conn2-1" presStyleLbl="parChTrans1D2" presStyleIdx="4" presStyleCnt="7"/>
      <dgm:spPr/>
    </dgm:pt>
    <dgm:pt modelId="{996CD2B0-7F8A-4659-9F74-0AD8848240FB}" type="pres">
      <dgm:prSet presAssocID="{A64B01F0-7872-4463-88B0-0C50DFC2F3E0}" presName="connTx" presStyleLbl="parChTrans1D2" presStyleIdx="4" presStyleCnt="7"/>
      <dgm:spPr/>
    </dgm:pt>
    <dgm:pt modelId="{AE97550F-8910-4AAA-A852-314449074A00}" type="pres">
      <dgm:prSet presAssocID="{4F0CF143-648C-41E0-B414-53812A0A1847}" presName="root2" presStyleCnt="0"/>
      <dgm:spPr/>
    </dgm:pt>
    <dgm:pt modelId="{01B6DCA1-898F-46E0-8FDC-2BCBB504668B}" type="pres">
      <dgm:prSet presAssocID="{4F0CF143-648C-41E0-B414-53812A0A1847}" presName="LevelTwoTextNode" presStyleLbl="node2" presStyleIdx="4" presStyleCnt="7">
        <dgm:presLayoutVars>
          <dgm:chPref val="3"/>
        </dgm:presLayoutVars>
      </dgm:prSet>
      <dgm:spPr/>
    </dgm:pt>
    <dgm:pt modelId="{A5C56F94-DA8D-4423-912F-04D157A42188}" type="pres">
      <dgm:prSet presAssocID="{4F0CF143-648C-41E0-B414-53812A0A1847}" presName="level3hierChild" presStyleCnt="0"/>
      <dgm:spPr/>
    </dgm:pt>
    <dgm:pt modelId="{DB1A1B9C-F2DD-4F57-9F95-457A808A60AF}" type="pres">
      <dgm:prSet presAssocID="{F05D6C7E-020A-4020-8CEB-9E3794832C7A}" presName="conn2-1" presStyleLbl="parChTrans1D2" presStyleIdx="5" presStyleCnt="7"/>
      <dgm:spPr/>
    </dgm:pt>
    <dgm:pt modelId="{519BB593-A858-47D5-A16B-0BE02E38808D}" type="pres">
      <dgm:prSet presAssocID="{F05D6C7E-020A-4020-8CEB-9E3794832C7A}" presName="connTx" presStyleLbl="parChTrans1D2" presStyleIdx="5" presStyleCnt="7"/>
      <dgm:spPr/>
    </dgm:pt>
    <dgm:pt modelId="{8D859A91-46DF-4AF6-B219-CF036682327E}" type="pres">
      <dgm:prSet presAssocID="{E4940017-923E-4235-ACAA-ABE42FB4760D}" presName="root2" presStyleCnt="0"/>
      <dgm:spPr/>
    </dgm:pt>
    <dgm:pt modelId="{848A57DA-D63B-4761-943C-30576219D306}" type="pres">
      <dgm:prSet presAssocID="{E4940017-923E-4235-ACAA-ABE42FB4760D}" presName="LevelTwoTextNode" presStyleLbl="node2" presStyleIdx="5" presStyleCnt="7">
        <dgm:presLayoutVars>
          <dgm:chPref val="3"/>
        </dgm:presLayoutVars>
      </dgm:prSet>
      <dgm:spPr/>
    </dgm:pt>
    <dgm:pt modelId="{9D6B8D81-1CE7-4076-A918-C710928C5F4F}" type="pres">
      <dgm:prSet presAssocID="{E4940017-923E-4235-ACAA-ABE42FB4760D}" presName="level3hierChild" presStyleCnt="0"/>
      <dgm:spPr/>
    </dgm:pt>
    <dgm:pt modelId="{967CFC8B-4763-4D45-974C-C84FF79C41E6}" type="pres">
      <dgm:prSet presAssocID="{8F9BC83D-E567-44A8-8446-89208B910201}" presName="conn2-1" presStyleLbl="parChTrans1D2" presStyleIdx="6" presStyleCnt="7"/>
      <dgm:spPr/>
    </dgm:pt>
    <dgm:pt modelId="{C24D19B8-EB2A-4CA5-82CA-183899CF653E}" type="pres">
      <dgm:prSet presAssocID="{8F9BC83D-E567-44A8-8446-89208B910201}" presName="connTx" presStyleLbl="parChTrans1D2" presStyleIdx="6" presStyleCnt="7"/>
      <dgm:spPr/>
    </dgm:pt>
    <dgm:pt modelId="{2376D7B4-E944-49C7-989D-19A547B4B3FD}" type="pres">
      <dgm:prSet presAssocID="{E11BB48F-A248-4A90-A7EA-DD87AE64F561}" presName="root2" presStyleCnt="0"/>
      <dgm:spPr/>
    </dgm:pt>
    <dgm:pt modelId="{48AF0F46-7C33-49DD-9FC4-1909FB4DDD56}" type="pres">
      <dgm:prSet presAssocID="{E11BB48F-A248-4A90-A7EA-DD87AE64F561}" presName="LevelTwoTextNode" presStyleLbl="node2" presStyleIdx="6" presStyleCnt="7">
        <dgm:presLayoutVars>
          <dgm:chPref val="3"/>
        </dgm:presLayoutVars>
      </dgm:prSet>
      <dgm:spPr/>
    </dgm:pt>
    <dgm:pt modelId="{DDC1F3D2-9F96-4FEA-B00B-0D6A28415CD5}" type="pres">
      <dgm:prSet presAssocID="{E11BB48F-A248-4A90-A7EA-DD87AE64F561}" presName="level3hierChild" presStyleCnt="0"/>
      <dgm:spPr/>
    </dgm:pt>
  </dgm:ptLst>
  <dgm:cxnLst>
    <dgm:cxn modelId="{6A96BA03-0225-419B-A458-0D4E3BAD9C46}" type="presOf" srcId="{4F0CF143-648C-41E0-B414-53812A0A1847}" destId="{01B6DCA1-898F-46E0-8FDC-2BCBB504668B}" srcOrd="0" destOrd="0" presId="urn:microsoft.com/office/officeart/2008/layout/HorizontalMultiLevelHierarchy"/>
    <dgm:cxn modelId="{2818FC04-A3F6-4DE1-A15A-93E9095424F8}" srcId="{7A2651C7-433A-48C9-8F66-E8972835FE9D}" destId="{912329A5-8A2F-4877-A7A5-57331160BF54}" srcOrd="2" destOrd="0" parTransId="{1523E9EF-6BA5-4C85-9120-F5BC1229F580}" sibTransId="{6E830AF2-1F10-456E-AE9B-50A44DF642BB}"/>
    <dgm:cxn modelId="{1CECAC07-AD4A-473E-9AB8-7CDACDF8AA9C}" type="presOf" srcId="{BC0C668B-11A6-4CE3-875C-45F6410EC7EF}" destId="{8D4055AB-4CAE-479F-BA9A-7D7A51594FCB}" srcOrd="1" destOrd="0" presId="urn:microsoft.com/office/officeart/2008/layout/HorizontalMultiLevelHierarchy"/>
    <dgm:cxn modelId="{D5088009-8EAE-4636-8932-68D1C402E4F0}" type="presOf" srcId="{66B6F997-EF8A-4FAE-8C4B-243765D610CF}" destId="{749F5817-28DF-4927-8AC4-BB41F20AAE64}" srcOrd="0" destOrd="0" presId="urn:microsoft.com/office/officeart/2008/layout/HorizontalMultiLevelHierarchy"/>
    <dgm:cxn modelId="{4CA1FE0B-0116-4610-A84F-0143EFE3A6BD}" srcId="{7A2651C7-433A-48C9-8F66-E8972835FE9D}" destId="{E4940017-923E-4235-ACAA-ABE42FB4760D}" srcOrd="5" destOrd="0" parTransId="{F05D6C7E-020A-4020-8CEB-9E3794832C7A}" sibTransId="{82865010-A9DB-4DB6-ABF6-125C1023E0D8}"/>
    <dgm:cxn modelId="{2ACC8126-E1C2-490C-A947-D9106E682F9F}" type="presOf" srcId="{1523E9EF-6BA5-4C85-9120-F5BC1229F580}" destId="{9089BE06-F9F1-4306-A4F7-793909C96672}" srcOrd="0" destOrd="0" presId="urn:microsoft.com/office/officeart/2008/layout/HorizontalMultiLevelHierarchy"/>
    <dgm:cxn modelId="{DB641729-2773-4C27-A7C4-65DC449069C6}" type="presOf" srcId="{8F9BC83D-E567-44A8-8446-89208B910201}" destId="{967CFC8B-4763-4D45-974C-C84FF79C41E6}" srcOrd="0" destOrd="0" presId="urn:microsoft.com/office/officeart/2008/layout/HorizontalMultiLevelHierarchy"/>
    <dgm:cxn modelId="{F79F3B30-FA2D-4351-B069-576C2C617154}" type="presOf" srcId="{4A7478A7-D3AA-410C-8CB3-83B2BE04F7AF}" destId="{362CA896-1410-4E98-948B-FDA516D4179D}" srcOrd="0" destOrd="0" presId="urn:microsoft.com/office/officeart/2008/layout/HorizontalMultiLevelHierarchy"/>
    <dgm:cxn modelId="{75CBEA36-B79B-4664-9F5C-B60E055CBC59}" type="presOf" srcId="{F9AC3DF4-7494-465F-89B3-F5F9DFEB70E6}" destId="{9039E40A-B1F9-4F2A-B468-F5C34CAF8267}" srcOrd="0" destOrd="0" presId="urn:microsoft.com/office/officeart/2008/layout/HorizontalMultiLevelHierarchy"/>
    <dgm:cxn modelId="{0B9C1337-6C95-4620-8553-0D77FC78CF2C}" type="presOf" srcId="{72BD0248-4AC4-4678-8AF6-5382A268C651}" destId="{E24FFC3F-FF4F-49C7-BF6C-FE29A3EAC350}" srcOrd="1" destOrd="0" presId="urn:microsoft.com/office/officeart/2008/layout/HorizontalMultiLevelHierarchy"/>
    <dgm:cxn modelId="{8DF8613D-46E6-4A9F-AA26-7E2C32F87469}" type="presOf" srcId="{F05D6C7E-020A-4020-8CEB-9E3794832C7A}" destId="{DB1A1B9C-F2DD-4F57-9F95-457A808A60AF}" srcOrd="0" destOrd="0" presId="urn:microsoft.com/office/officeart/2008/layout/HorizontalMultiLevelHierarchy"/>
    <dgm:cxn modelId="{00DB1966-BE22-44A5-8052-7B51D86B7C9D}" type="presOf" srcId="{1523E9EF-6BA5-4C85-9120-F5BC1229F580}" destId="{64F23DCA-104F-4918-883C-A329A1EFA645}" srcOrd="1" destOrd="0" presId="urn:microsoft.com/office/officeart/2008/layout/HorizontalMultiLevelHierarchy"/>
    <dgm:cxn modelId="{D9ABC968-C5C9-404A-BC0D-FDE31F5C1033}" type="presOf" srcId="{65E41898-8F17-44F8-8DEC-FBABE83F4A02}" destId="{C485425B-81A4-45D2-A210-EDD793884AAB}" srcOrd="0" destOrd="0" presId="urn:microsoft.com/office/officeart/2008/layout/HorizontalMultiLevelHierarchy"/>
    <dgm:cxn modelId="{DF0FCE4B-9B02-4279-9779-2B9AD027D641}" type="presOf" srcId="{F05D6C7E-020A-4020-8CEB-9E3794832C7A}" destId="{519BB593-A858-47D5-A16B-0BE02E38808D}" srcOrd="1" destOrd="0" presId="urn:microsoft.com/office/officeart/2008/layout/HorizontalMultiLevelHierarchy"/>
    <dgm:cxn modelId="{B0B8BA6C-2E0E-43E0-90C1-103726902A93}" srcId="{7A2651C7-433A-48C9-8F66-E8972835FE9D}" destId="{4A7478A7-D3AA-410C-8CB3-83B2BE04F7AF}" srcOrd="3" destOrd="0" parTransId="{66B6F997-EF8A-4FAE-8C4B-243765D610CF}" sibTransId="{4BCA7E0D-3758-4ABA-A6CD-259314565EF0}"/>
    <dgm:cxn modelId="{EC6DAD4F-B220-4FA9-80AE-DA221435300B}" type="presOf" srcId="{A64B01F0-7872-4463-88B0-0C50DFC2F3E0}" destId="{996CD2B0-7F8A-4659-9F74-0AD8848240FB}" srcOrd="1" destOrd="0" presId="urn:microsoft.com/office/officeart/2008/layout/HorizontalMultiLevelHierarchy"/>
    <dgm:cxn modelId="{AED2D457-4AE0-4A96-BE20-A396757E00A3}" type="presOf" srcId="{912329A5-8A2F-4877-A7A5-57331160BF54}" destId="{CB7EFC36-2784-47A4-B85F-E5BDA92F64AD}" srcOrd="0" destOrd="0" presId="urn:microsoft.com/office/officeart/2008/layout/HorizontalMultiLevelHierarchy"/>
    <dgm:cxn modelId="{9BBB9458-006C-4A1F-8466-6B4B120F7B82}" type="presOf" srcId="{72BD0248-4AC4-4678-8AF6-5382A268C651}" destId="{D855FF81-4B5B-40C3-8AE3-56096FDF38A3}" srcOrd="0" destOrd="0" presId="urn:microsoft.com/office/officeart/2008/layout/HorizontalMultiLevelHierarchy"/>
    <dgm:cxn modelId="{80208881-0132-4E69-9854-5BE6CDFCE69D}" type="presOf" srcId="{BC0C668B-11A6-4CE3-875C-45F6410EC7EF}" destId="{0F5E5880-68FE-4012-B6AA-9E4F4CF51AB6}" srcOrd="0" destOrd="0" presId="urn:microsoft.com/office/officeart/2008/layout/HorizontalMultiLevelHierarchy"/>
    <dgm:cxn modelId="{7B8A9D84-3A00-40A7-ACD1-65206AC6567B}" type="presOf" srcId="{7A2651C7-433A-48C9-8F66-E8972835FE9D}" destId="{2C58A6B8-C2DE-48F3-A126-108982996473}" srcOrd="0" destOrd="0" presId="urn:microsoft.com/office/officeart/2008/layout/HorizontalMultiLevelHierarchy"/>
    <dgm:cxn modelId="{D0762D95-74F8-4542-B4BA-08C46009BFDA}" srcId="{65E41898-8F17-44F8-8DEC-FBABE83F4A02}" destId="{7A2651C7-433A-48C9-8F66-E8972835FE9D}" srcOrd="0" destOrd="0" parTransId="{06D79B99-0309-4CD7-8617-28246E29B67B}" sibTransId="{E53C8F41-587F-45D3-82BC-7DAB5DE2A237}"/>
    <dgm:cxn modelId="{0DCE719F-EBEC-42E5-B6C3-D0E77C1E2EBB}" type="presOf" srcId="{A64B01F0-7872-4463-88B0-0C50DFC2F3E0}" destId="{AC5FBFAE-58A2-4982-BDE3-5251CA7BA55E}" srcOrd="0" destOrd="0" presId="urn:microsoft.com/office/officeart/2008/layout/HorizontalMultiLevelHierarchy"/>
    <dgm:cxn modelId="{61A0F8A2-4630-473D-935C-A90E3B81F837}" srcId="{7A2651C7-433A-48C9-8F66-E8972835FE9D}" destId="{7BAEBD85-9DA7-4F54-8150-E55DAC1215EF}" srcOrd="1" destOrd="0" parTransId="{72BD0248-4AC4-4678-8AF6-5382A268C651}" sibTransId="{6DD1EBFE-1D87-45A1-B181-2CA61C4ECFAF}"/>
    <dgm:cxn modelId="{AA3758B2-4066-42B9-921A-CD09328BE2F9}" type="presOf" srcId="{E11BB48F-A248-4A90-A7EA-DD87AE64F561}" destId="{48AF0F46-7C33-49DD-9FC4-1909FB4DDD56}" srcOrd="0" destOrd="0" presId="urn:microsoft.com/office/officeart/2008/layout/HorizontalMultiLevelHierarchy"/>
    <dgm:cxn modelId="{0E0006B3-5FF6-4607-8D88-B472A40596CF}" srcId="{7A2651C7-433A-48C9-8F66-E8972835FE9D}" destId="{E11BB48F-A248-4A90-A7EA-DD87AE64F561}" srcOrd="6" destOrd="0" parTransId="{8F9BC83D-E567-44A8-8446-89208B910201}" sibTransId="{B6580203-B00F-4F61-B8E0-7865C97A1370}"/>
    <dgm:cxn modelId="{F4EC8AC2-C101-47C7-A0C0-0E1BFE603D79}" type="presOf" srcId="{E4940017-923E-4235-ACAA-ABE42FB4760D}" destId="{848A57DA-D63B-4761-943C-30576219D306}" srcOrd="0" destOrd="0" presId="urn:microsoft.com/office/officeart/2008/layout/HorizontalMultiLevelHierarchy"/>
    <dgm:cxn modelId="{D6D309C3-DA30-4C3C-8E57-4939C7AD8C3F}" srcId="{7A2651C7-433A-48C9-8F66-E8972835FE9D}" destId="{4F0CF143-648C-41E0-B414-53812A0A1847}" srcOrd="4" destOrd="0" parTransId="{A64B01F0-7872-4463-88B0-0C50DFC2F3E0}" sibTransId="{E758BC81-8D32-44FF-8FEB-0AC90D0C2D9A}"/>
    <dgm:cxn modelId="{D5F63DE6-13F2-4E7B-96B4-DA29A99AF3EF}" type="presOf" srcId="{66B6F997-EF8A-4FAE-8C4B-243765D610CF}" destId="{EE18F2C0-C5DF-400B-B791-CCC554F2E08E}" srcOrd="1" destOrd="0" presId="urn:microsoft.com/office/officeart/2008/layout/HorizontalMultiLevelHierarchy"/>
    <dgm:cxn modelId="{BCB9B8EA-5C61-4AFB-B176-2088D87AD78C}" srcId="{7A2651C7-433A-48C9-8F66-E8972835FE9D}" destId="{F9AC3DF4-7494-465F-89B3-F5F9DFEB70E6}" srcOrd="0" destOrd="0" parTransId="{BC0C668B-11A6-4CE3-875C-45F6410EC7EF}" sibTransId="{1E0AA8F8-E4F0-4EE5-9762-D9AEECE16399}"/>
    <dgm:cxn modelId="{2843FEEC-6C89-4E2D-A983-2614A6CB726D}" type="presOf" srcId="{8F9BC83D-E567-44A8-8446-89208B910201}" destId="{C24D19B8-EB2A-4CA5-82CA-183899CF653E}" srcOrd="1" destOrd="0" presId="urn:microsoft.com/office/officeart/2008/layout/HorizontalMultiLevelHierarchy"/>
    <dgm:cxn modelId="{4EA0B0F8-3AF6-4919-A530-23D4A8F5A9EB}" type="presOf" srcId="{7BAEBD85-9DA7-4F54-8150-E55DAC1215EF}" destId="{45CA2FAC-80D8-4628-8CAD-9461BEDAE00B}" srcOrd="0" destOrd="0" presId="urn:microsoft.com/office/officeart/2008/layout/HorizontalMultiLevelHierarchy"/>
    <dgm:cxn modelId="{0753CA47-40D9-4082-95E8-BA1B1DFE3100}" type="presParOf" srcId="{C485425B-81A4-45D2-A210-EDD793884AAB}" destId="{CFFBC245-5C1B-4705-9754-40B3B3DD593E}" srcOrd="0" destOrd="0" presId="urn:microsoft.com/office/officeart/2008/layout/HorizontalMultiLevelHierarchy"/>
    <dgm:cxn modelId="{F170D89A-7B04-43F6-969C-9FDD89444589}" type="presParOf" srcId="{CFFBC245-5C1B-4705-9754-40B3B3DD593E}" destId="{2C58A6B8-C2DE-48F3-A126-108982996473}" srcOrd="0" destOrd="0" presId="urn:microsoft.com/office/officeart/2008/layout/HorizontalMultiLevelHierarchy"/>
    <dgm:cxn modelId="{8B4F5D9F-391B-4380-8C00-D36863EE2615}" type="presParOf" srcId="{CFFBC245-5C1B-4705-9754-40B3B3DD593E}" destId="{5074ADEF-D9A0-4591-8E28-833802FC1A56}" srcOrd="1" destOrd="0" presId="urn:microsoft.com/office/officeart/2008/layout/HorizontalMultiLevelHierarchy"/>
    <dgm:cxn modelId="{85E1BBEF-279D-44D4-B975-58609E579C8B}" type="presParOf" srcId="{5074ADEF-D9A0-4591-8E28-833802FC1A56}" destId="{0F5E5880-68FE-4012-B6AA-9E4F4CF51AB6}" srcOrd="0" destOrd="0" presId="urn:microsoft.com/office/officeart/2008/layout/HorizontalMultiLevelHierarchy"/>
    <dgm:cxn modelId="{A004373D-5520-443B-9766-EBF88D781736}" type="presParOf" srcId="{0F5E5880-68FE-4012-B6AA-9E4F4CF51AB6}" destId="{8D4055AB-4CAE-479F-BA9A-7D7A51594FCB}" srcOrd="0" destOrd="0" presId="urn:microsoft.com/office/officeart/2008/layout/HorizontalMultiLevelHierarchy"/>
    <dgm:cxn modelId="{7CE0BFDE-FAB4-4A1F-B9FC-CBB28040D091}" type="presParOf" srcId="{5074ADEF-D9A0-4591-8E28-833802FC1A56}" destId="{E6D5AA63-7798-4936-9CBA-05AAA8360810}" srcOrd="1" destOrd="0" presId="urn:microsoft.com/office/officeart/2008/layout/HorizontalMultiLevelHierarchy"/>
    <dgm:cxn modelId="{718EC617-9674-4464-B158-990E813E582C}" type="presParOf" srcId="{E6D5AA63-7798-4936-9CBA-05AAA8360810}" destId="{9039E40A-B1F9-4F2A-B468-F5C34CAF8267}" srcOrd="0" destOrd="0" presId="urn:microsoft.com/office/officeart/2008/layout/HorizontalMultiLevelHierarchy"/>
    <dgm:cxn modelId="{B11E79F0-5620-4011-BA3D-14F6A783EFB2}" type="presParOf" srcId="{E6D5AA63-7798-4936-9CBA-05AAA8360810}" destId="{9F8FFCF3-C45F-4552-8651-54ADA3D9745F}" srcOrd="1" destOrd="0" presId="urn:microsoft.com/office/officeart/2008/layout/HorizontalMultiLevelHierarchy"/>
    <dgm:cxn modelId="{BE18EE8C-82B5-4FE3-ABC1-63881BD2EBEB}" type="presParOf" srcId="{5074ADEF-D9A0-4591-8E28-833802FC1A56}" destId="{D855FF81-4B5B-40C3-8AE3-56096FDF38A3}" srcOrd="2" destOrd="0" presId="urn:microsoft.com/office/officeart/2008/layout/HorizontalMultiLevelHierarchy"/>
    <dgm:cxn modelId="{0A24E6CD-4275-4044-98D6-7FEBC74EBD8B}" type="presParOf" srcId="{D855FF81-4B5B-40C3-8AE3-56096FDF38A3}" destId="{E24FFC3F-FF4F-49C7-BF6C-FE29A3EAC350}" srcOrd="0" destOrd="0" presId="urn:microsoft.com/office/officeart/2008/layout/HorizontalMultiLevelHierarchy"/>
    <dgm:cxn modelId="{439DD9DC-2248-46B1-BCA9-D51E2A025F18}" type="presParOf" srcId="{5074ADEF-D9A0-4591-8E28-833802FC1A56}" destId="{E14849CD-C98D-4721-BAB6-292796B1E332}" srcOrd="3" destOrd="0" presId="urn:microsoft.com/office/officeart/2008/layout/HorizontalMultiLevelHierarchy"/>
    <dgm:cxn modelId="{9441F985-F1CE-41A4-B510-7280961C92F3}" type="presParOf" srcId="{E14849CD-C98D-4721-BAB6-292796B1E332}" destId="{45CA2FAC-80D8-4628-8CAD-9461BEDAE00B}" srcOrd="0" destOrd="0" presId="urn:microsoft.com/office/officeart/2008/layout/HorizontalMultiLevelHierarchy"/>
    <dgm:cxn modelId="{021FC71D-5D49-41EC-8B12-D750C3BE4228}" type="presParOf" srcId="{E14849CD-C98D-4721-BAB6-292796B1E332}" destId="{6168FB3A-5DAF-4AD6-8728-7345A42D3A66}" srcOrd="1" destOrd="0" presId="urn:microsoft.com/office/officeart/2008/layout/HorizontalMultiLevelHierarchy"/>
    <dgm:cxn modelId="{398391A1-3CA7-42FF-BD21-2F10FB63504D}" type="presParOf" srcId="{5074ADEF-D9A0-4591-8E28-833802FC1A56}" destId="{9089BE06-F9F1-4306-A4F7-793909C96672}" srcOrd="4" destOrd="0" presId="urn:microsoft.com/office/officeart/2008/layout/HorizontalMultiLevelHierarchy"/>
    <dgm:cxn modelId="{67B1B644-8C40-477F-B687-9A6D6D995DE6}" type="presParOf" srcId="{9089BE06-F9F1-4306-A4F7-793909C96672}" destId="{64F23DCA-104F-4918-883C-A329A1EFA645}" srcOrd="0" destOrd="0" presId="urn:microsoft.com/office/officeart/2008/layout/HorizontalMultiLevelHierarchy"/>
    <dgm:cxn modelId="{B867FE88-785B-4908-B05D-C9E247D406A5}" type="presParOf" srcId="{5074ADEF-D9A0-4591-8E28-833802FC1A56}" destId="{A3CE8976-E4E3-4573-ACB2-41D5E5598F4B}" srcOrd="5" destOrd="0" presId="urn:microsoft.com/office/officeart/2008/layout/HorizontalMultiLevelHierarchy"/>
    <dgm:cxn modelId="{D1AF8BE9-2371-481C-B141-2BADE8986FFC}" type="presParOf" srcId="{A3CE8976-E4E3-4573-ACB2-41D5E5598F4B}" destId="{CB7EFC36-2784-47A4-B85F-E5BDA92F64AD}" srcOrd="0" destOrd="0" presId="urn:microsoft.com/office/officeart/2008/layout/HorizontalMultiLevelHierarchy"/>
    <dgm:cxn modelId="{0696CB2C-2321-4B49-AD84-DA7582CD169B}" type="presParOf" srcId="{A3CE8976-E4E3-4573-ACB2-41D5E5598F4B}" destId="{506880F3-5C6B-4A9E-8DDE-9D96F829F8B9}" srcOrd="1" destOrd="0" presId="urn:microsoft.com/office/officeart/2008/layout/HorizontalMultiLevelHierarchy"/>
    <dgm:cxn modelId="{307F16B5-C406-4B5E-99ED-11156E308A2E}" type="presParOf" srcId="{5074ADEF-D9A0-4591-8E28-833802FC1A56}" destId="{749F5817-28DF-4927-8AC4-BB41F20AAE64}" srcOrd="6" destOrd="0" presId="urn:microsoft.com/office/officeart/2008/layout/HorizontalMultiLevelHierarchy"/>
    <dgm:cxn modelId="{6DC3F8F5-4BC5-4C34-8790-DCA736B3A484}" type="presParOf" srcId="{749F5817-28DF-4927-8AC4-BB41F20AAE64}" destId="{EE18F2C0-C5DF-400B-B791-CCC554F2E08E}" srcOrd="0" destOrd="0" presId="urn:microsoft.com/office/officeart/2008/layout/HorizontalMultiLevelHierarchy"/>
    <dgm:cxn modelId="{5B508B50-273F-4A37-9BBB-9DA64997ABDE}" type="presParOf" srcId="{5074ADEF-D9A0-4591-8E28-833802FC1A56}" destId="{A9119D9E-ADF6-4795-9D7F-53D616809877}" srcOrd="7" destOrd="0" presId="urn:microsoft.com/office/officeart/2008/layout/HorizontalMultiLevelHierarchy"/>
    <dgm:cxn modelId="{622BBD73-8A7D-4B5E-B7D3-0FE30C60FC7A}" type="presParOf" srcId="{A9119D9E-ADF6-4795-9D7F-53D616809877}" destId="{362CA896-1410-4E98-948B-FDA516D4179D}" srcOrd="0" destOrd="0" presId="urn:microsoft.com/office/officeart/2008/layout/HorizontalMultiLevelHierarchy"/>
    <dgm:cxn modelId="{97910F0D-4716-4AC9-8C19-2E17323773F6}" type="presParOf" srcId="{A9119D9E-ADF6-4795-9D7F-53D616809877}" destId="{6365786B-5216-4FB5-B8AB-066FAF1EDAC6}" srcOrd="1" destOrd="0" presId="urn:microsoft.com/office/officeart/2008/layout/HorizontalMultiLevelHierarchy"/>
    <dgm:cxn modelId="{3894D831-757C-4CE7-BE18-2DF870A57EDE}" type="presParOf" srcId="{5074ADEF-D9A0-4591-8E28-833802FC1A56}" destId="{AC5FBFAE-58A2-4982-BDE3-5251CA7BA55E}" srcOrd="8" destOrd="0" presId="urn:microsoft.com/office/officeart/2008/layout/HorizontalMultiLevelHierarchy"/>
    <dgm:cxn modelId="{1D067213-F374-48E2-95CD-DB14B2C2B46D}" type="presParOf" srcId="{AC5FBFAE-58A2-4982-BDE3-5251CA7BA55E}" destId="{996CD2B0-7F8A-4659-9F74-0AD8848240FB}" srcOrd="0" destOrd="0" presId="urn:microsoft.com/office/officeart/2008/layout/HorizontalMultiLevelHierarchy"/>
    <dgm:cxn modelId="{01CFBCD8-F088-4738-B11E-F5D6653526D6}" type="presParOf" srcId="{5074ADEF-D9A0-4591-8E28-833802FC1A56}" destId="{AE97550F-8910-4AAA-A852-314449074A00}" srcOrd="9" destOrd="0" presId="urn:microsoft.com/office/officeart/2008/layout/HorizontalMultiLevelHierarchy"/>
    <dgm:cxn modelId="{C556A9CD-0F42-4FAA-9C7C-FDCF950084A6}" type="presParOf" srcId="{AE97550F-8910-4AAA-A852-314449074A00}" destId="{01B6DCA1-898F-46E0-8FDC-2BCBB504668B}" srcOrd="0" destOrd="0" presId="urn:microsoft.com/office/officeart/2008/layout/HorizontalMultiLevelHierarchy"/>
    <dgm:cxn modelId="{A2D9F64F-B4A6-4295-BB23-7416D97E7481}" type="presParOf" srcId="{AE97550F-8910-4AAA-A852-314449074A00}" destId="{A5C56F94-DA8D-4423-912F-04D157A42188}" srcOrd="1" destOrd="0" presId="urn:microsoft.com/office/officeart/2008/layout/HorizontalMultiLevelHierarchy"/>
    <dgm:cxn modelId="{F4C269B4-3B3C-46FD-9B7E-68C213108B5F}" type="presParOf" srcId="{5074ADEF-D9A0-4591-8E28-833802FC1A56}" destId="{DB1A1B9C-F2DD-4F57-9F95-457A808A60AF}" srcOrd="10" destOrd="0" presId="urn:microsoft.com/office/officeart/2008/layout/HorizontalMultiLevelHierarchy"/>
    <dgm:cxn modelId="{7A63F5A4-55D9-456A-8239-0BAAA025CD98}" type="presParOf" srcId="{DB1A1B9C-F2DD-4F57-9F95-457A808A60AF}" destId="{519BB593-A858-47D5-A16B-0BE02E38808D}" srcOrd="0" destOrd="0" presId="urn:microsoft.com/office/officeart/2008/layout/HorizontalMultiLevelHierarchy"/>
    <dgm:cxn modelId="{19682027-218B-4F3E-BE6C-8233147AE715}" type="presParOf" srcId="{5074ADEF-D9A0-4591-8E28-833802FC1A56}" destId="{8D859A91-46DF-4AF6-B219-CF036682327E}" srcOrd="11" destOrd="0" presId="urn:microsoft.com/office/officeart/2008/layout/HorizontalMultiLevelHierarchy"/>
    <dgm:cxn modelId="{6BB2E773-65FA-417A-9E4A-12FEA64A449E}" type="presParOf" srcId="{8D859A91-46DF-4AF6-B219-CF036682327E}" destId="{848A57DA-D63B-4761-943C-30576219D306}" srcOrd="0" destOrd="0" presId="urn:microsoft.com/office/officeart/2008/layout/HorizontalMultiLevelHierarchy"/>
    <dgm:cxn modelId="{9631168E-0710-4225-B2BD-47BBCCCCD332}" type="presParOf" srcId="{8D859A91-46DF-4AF6-B219-CF036682327E}" destId="{9D6B8D81-1CE7-4076-A918-C710928C5F4F}" srcOrd="1" destOrd="0" presId="urn:microsoft.com/office/officeart/2008/layout/HorizontalMultiLevelHierarchy"/>
    <dgm:cxn modelId="{4D155779-9A2A-43F0-961B-2D5933D3E566}" type="presParOf" srcId="{5074ADEF-D9A0-4591-8E28-833802FC1A56}" destId="{967CFC8B-4763-4D45-974C-C84FF79C41E6}" srcOrd="12" destOrd="0" presId="urn:microsoft.com/office/officeart/2008/layout/HorizontalMultiLevelHierarchy"/>
    <dgm:cxn modelId="{FBF7275C-4E31-4FA2-AF6A-6EE4C187743B}" type="presParOf" srcId="{967CFC8B-4763-4D45-974C-C84FF79C41E6}" destId="{C24D19B8-EB2A-4CA5-82CA-183899CF653E}" srcOrd="0" destOrd="0" presId="urn:microsoft.com/office/officeart/2008/layout/HorizontalMultiLevelHierarchy"/>
    <dgm:cxn modelId="{3855EECA-3FFC-4FF2-881A-AB72AC11A746}" type="presParOf" srcId="{5074ADEF-D9A0-4591-8E28-833802FC1A56}" destId="{2376D7B4-E944-49C7-989D-19A547B4B3FD}" srcOrd="13" destOrd="0" presId="urn:microsoft.com/office/officeart/2008/layout/HorizontalMultiLevelHierarchy"/>
    <dgm:cxn modelId="{1FB63145-8A4E-4ED2-A35C-BCB9E650091B}" type="presParOf" srcId="{2376D7B4-E944-49C7-989D-19A547B4B3FD}" destId="{48AF0F46-7C33-49DD-9FC4-1909FB4DDD56}" srcOrd="0" destOrd="0" presId="urn:microsoft.com/office/officeart/2008/layout/HorizontalMultiLevelHierarchy"/>
    <dgm:cxn modelId="{456A983A-098B-4D79-9151-DE9B1A7F1352}" type="presParOf" srcId="{2376D7B4-E944-49C7-989D-19A547B4B3FD}" destId="{DDC1F3D2-9F96-4FEA-B00B-0D6A28415C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71693-CA41-4A80-93ED-090EC817A9C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832ED-40DB-453A-9330-C3B437925251}">
      <dgm:prSet phldrT="[Текст]"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НЕТ ОТЧЕТОВ И ДЕКЛАРАЦИЙ</a:t>
          </a:r>
        </a:p>
      </dgm:t>
    </dgm:pt>
    <dgm:pt modelId="{1ABD3A33-5099-4F81-A844-625DF11F5436}" type="parTrans" cxnId="{E3DCD307-963F-4FC6-B597-6D4F2D5B31B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79FFE0E-FCF7-4E86-B047-D58273C75F7C}" type="sibTrans" cxnId="{E3DCD307-963F-4FC6-B597-6D4F2D5B31B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C18C92C-ED5C-45B9-9DF3-98AC44073123}">
      <dgm:prSet phldrT="[Текст]"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ЛЕГАЛЬНАЯ РАБОТА БЕЗ СТАТУСА ИП</a:t>
          </a:r>
        </a:p>
      </dgm:t>
    </dgm:pt>
    <dgm:pt modelId="{536FE036-A415-45D2-8529-4D4767485C4E}" type="parTrans" cxnId="{2DF923E6-17F9-4276-9F77-AB75905FD0C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4A40276-EED7-4F52-AD67-85BAF0BEA4B4}" type="sibTrans" cxnId="{2DF923E6-17F9-4276-9F77-AB75905FD0C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718CA3E-4DE6-4FD6-A3F4-57821BEAACC4}">
      <dgm:prSet phldrT="[Текст]"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ПРЕДОСТАВЛЯЕТСЯ НАЛОГОВЫЙ ВЫЧИТ</a:t>
          </a:r>
        </a:p>
      </dgm:t>
    </dgm:pt>
    <dgm:pt modelId="{73A69D57-667A-4D51-880C-B5E6DB70C1E4}" type="parTrans" cxnId="{980901E5-A0DA-4CCE-903D-1F28DDF02E6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C4E11A1-9F99-4B54-8118-0440A3EF5F61}" type="sibTrans" cxnId="{980901E5-A0DA-4CCE-903D-1F28DDF02E6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A1A81B5-ED39-4DFB-BE3B-D54EE25E6153}">
      <dgm:prSet phldrT="[Текст]"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ЧЕК ФОРМИРУЕТСЯ В ПРИЛОЖЕНИИ</a:t>
          </a:r>
        </a:p>
      </dgm:t>
    </dgm:pt>
    <dgm:pt modelId="{C2740E10-67F2-4B93-B73D-54CC8B039803}" type="parTrans" cxnId="{BB377E0B-092F-4354-A6B7-D5AAAD42E8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B15EB12-2541-4913-B352-5EB94C1071CD}" type="sibTrans" cxnId="{BB377E0B-092F-4354-A6B7-D5AAAD42E8C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A3F42C1-0D62-4051-967E-394AD55412BF}">
      <dgm:prSet phldrT="[Текст]"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МОЖНО НЕ ПЛАТИТЬ СТРАХОВЫЕ ВЗНОСЫ</a:t>
          </a:r>
        </a:p>
      </dgm:t>
    </dgm:pt>
    <dgm:pt modelId="{5ADF9B7A-0342-43EB-8267-9AFCEFCB54DA}" type="parTrans" cxnId="{69C0E9F4-8BF6-426E-B19B-F77E692422D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57E01C8-2858-4498-B13E-37AB9849DB59}" type="sibTrans" cxnId="{69C0E9F4-8BF6-426E-B19B-F77E692422D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1FF95A4-377E-4CAC-BD51-6F0CD48D7268}">
      <dgm:prSet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НЕ НУЖНО СЧИТАТЬ НАЛОГ К УПЛАТЕ</a:t>
          </a:r>
        </a:p>
      </dgm:t>
    </dgm:pt>
    <dgm:pt modelId="{3667F2BC-D337-46CB-B722-706B9259ECB6}" type="parTrans" cxnId="{BC465B04-61E6-44E0-870F-F287B08E188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5EE340F-1825-434E-BB27-2AB15F4C3BB3}" type="sibTrans" cxnId="{BC465B04-61E6-44E0-870F-F287B08E188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CDBECE1-E9B0-4F5C-A636-E73E9519EA23}">
      <dgm:prSet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СОВМЕЩЕНИЕ С РАБОТОЙ ПО ТРУДОВОМУ ДОГОВОРУ</a:t>
          </a:r>
        </a:p>
      </dgm:t>
    </dgm:pt>
    <dgm:pt modelId="{B2B2089C-5CD2-4F89-89F2-4793384919DA}" type="parTrans" cxnId="{42661426-6F43-4DFC-B7EB-A2F564AD72D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D757E13-BBBC-4EE7-A9F9-22F9E8CD3873}" type="sibTrans" cxnId="{42661426-6F43-4DFC-B7EB-A2F564AD72D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236F7FA-6E55-43DB-8BAB-00525AEAA396}">
      <dgm:prSet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ПРОСТАЯ РЕГИСТРАЦИЯ ЧЕРЕЗ ИНТЕРНЕТ</a:t>
          </a:r>
        </a:p>
      </dgm:t>
    </dgm:pt>
    <dgm:pt modelId="{B5CC863D-E7F4-4305-9E63-24BFDD0DAF1C}" type="parTrans" cxnId="{CF1827A7-BBFD-441B-ABAE-7A9ADEA868F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2235CAE-9EB5-4A72-9B14-3F362777F71F}" type="sibTrans" cxnId="{CF1827A7-BBFD-441B-ABAE-7A9ADEA868F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B42CB3C-4194-49E0-B492-88F8C1138D45}">
      <dgm:prSet custT="1"/>
      <dgm:spPr>
        <a:solidFill>
          <a:srgbClr val="BBDCE7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ВЫГОДНЫЕ СТАВКИ</a:t>
          </a:r>
        </a:p>
      </dgm:t>
    </dgm:pt>
    <dgm:pt modelId="{42DEE48A-AFBE-4031-9CEE-9179CB3EFF14}" type="parTrans" cxnId="{DFB719E4-32D8-40DC-8FD2-DC7AF9233FC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32BB8E0-4412-41D5-88ED-C6967A290F85}" type="sibTrans" cxnId="{DFB719E4-32D8-40DC-8FD2-DC7AF9233FC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BD5280B-B396-475C-BF4D-406E514573D7}" type="pres">
      <dgm:prSet presAssocID="{DA871693-CA41-4A80-93ED-090EC817A9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3CDE5E-A2B3-4E6E-8024-BEDA01BD18FD}" type="pres">
      <dgm:prSet presAssocID="{10E832ED-40DB-453A-9330-C3B437925251}" presName="vertOne" presStyleCnt="0"/>
      <dgm:spPr/>
    </dgm:pt>
    <dgm:pt modelId="{C68F3FD8-045A-491C-B433-4289F7E5E832}" type="pres">
      <dgm:prSet presAssocID="{10E832ED-40DB-453A-9330-C3B437925251}" presName="txOne" presStyleLbl="node0" presStyleIdx="0" presStyleCnt="3">
        <dgm:presLayoutVars>
          <dgm:chPref val="3"/>
        </dgm:presLayoutVars>
      </dgm:prSet>
      <dgm:spPr/>
    </dgm:pt>
    <dgm:pt modelId="{653ACCA0-0796-42F4-9C90-871F12D41F91}" type="pres">
      <dgm:prSet presAssocID="{10E832ED-40DB-453A-9330-C3B437925251}" presName="parTransOne" presStyleCnt="0"/>
      <dgm:spPr/>
    </dgm:pt>
    <dgm:pt modelId="{DC7AE98C-2E47-4450-ABDE-B206E69DF7C3}" type="pres">
      <dgm:prSet presAssocID="{10E832ED-40DB-453A-9330-C3B437925251}" presName="horzOne" presStyleCnt="0"/>
      <dgm:spPr/>
    </dgm:pt>
    <dgm:pt modelId="{63F76DA0-D403-4F86-8266-DB72DFBE3EA6}" type="pres">
      <dgm:prSet presAssocID="{2C18C92C-ED5C-45B9-9DF3-98AC44073123}" presName="vertTwo" presStyleCnt="0"/>
      <dgm:spPr/>
    </dgm:pt>
    <dgm:pt modelId="{508034F2-30A9-4FC2-9ECA-49E995196688}" type="pres">
      <dgm:prSet presAssocID="{2C18C92C-ED5C-45B9-9DF3-98AC44073123}" presName="txTwo" presStyleLbl="node2" presStyleIdx="0" presStyleCnt="3">
        <dgm:presLayoutVars>
          <dgm:chPref val="3"/>
        </dgm:presLayoutVars>
      </dgm:prSet>
      <dgm:spPr/>
    </dgm:pt>
    <dgm:pt modelId="{24644F89-F1F3-4FDD-AA06-E7B11CEE874E}" type="pres">
      <dgm:prSet presAssocID="{2C18C92C-ED5C-45B9-9DF3-98AC44073123}" presName="parTransTwo" presStyleCnt="0"/>
      <dgm:spPr/>
    </dgm:pt>
    <dgm:pt modelId="{B81BBA0B-23A2-48C4-B665-633BBCAC3EFC}" type="pres">
      <dgm:prSet presAssocID="{2C18C92C-ED5C-45B9-9DF3-98AC44073123}" presName="horzTwo" presStyleCnt="0"/>
      <dgm:spPr/>
    </dgm:pt>
    <dgm:pt modelId="{C6F15851-3FFC-4808-9D00-0B55A53ABC42}" type="pres">
      <dgm:prSet presAssocID="{0B42CB3C-4194-49E0-B492-88F8C1138D45}" presName="vertThree" presStyleCnt="0"/>
      <dgm:spPr/>
    </dgm:pt>
    <dgm:pt modelId="{3BBFEA8C-57F3-48F3-9211-E38AFCE9AD72}" type="pres">
      <dgm:prSet presAssocID="{0B42CB3C-4194-49E0-B492-88F8C1138D45}" presName="txThree" presStyleLbl="node3" presStyleIdx="0" presStyleCnt="3">
        <dgm:presLayoutVars>
          <dgm:chPref val="3"/>
        </dgm:presLayoutVars>
      </dgm:prSet>
      <dgm:spPr/>
    </dgm:pt>
    <dgm:pt modelId="{815669D5-EC00-4FE1-9E82-6482839F5AB1}" type="pres">
      <dgm:prSet presAssocID="{0B42CB3C-4194-49E0-B492-88F8C1138D45}" presName="horzThree" presStyleCnt="0"/>
      <dgm:spPr/>
    </dgm:pt>
    <dgm:pt modelId="{B72EB271-51B2-4C7C-94D5-13259843D05A}" type="pres">
      <dgm:prSet presAssocID="{779FFE0E-FCF7-4E86-B047-D58273C75F7C}" presName="sibSpaceOne" presStyleCnt="0"/>
      <dgm:spPr/>
    </dgm:pt>
    <dgm:pt modelId="{F15D1F7D-081D-4BC1-8EB3-9BC06B146523}" type="pres">
      <dgm:prSet presAssocID="{7A1A81B5-ED39-4DFB-BE3B-D54EE25E6153}" presName="vertOne" presStyleCnt="0"/>
      <dgm:spPr/>
    </dgm:pt>
    <dgm:pt modelId="{7AEC37D7-715C-4D9D-8E3C-0B0F15853387}" type="pres">
      <dgm:prSet presAssocID="{7A1A81B5-ED39-4DFB-BE3B-D54EE25E6153}" presName="txOne" presStyleLbl="node0" presStyleIdx="1" presStyleCnt="3" custLinFactNeighborX="0" custLinFactNeighborY="2097">
        <dgm:presLayoutVars>
          <dgm:chPref val="3"/>
        </dgm:presLayoutVars>
      </dgm:prSet>
      <dgm:spPr/>
    </dgm:pt>
    <dgm:pt modelId="{E3F9F3F9-70AE-4302-9F96-146007EF8AB3}" type="pres">
      <dgm:prSet presAssocID="{7A1A81B5-ED39-4DFB-BE3B-D54EE25E6153}" presName="parTransOne" presStyleCnt="0"/>
      <dgm:spPr/>
    </dgm:pt>
    <dgm:pt modelId="{4FD190CB-C005-4209-9A90-E2B0F3A558B2}" type="pres">
      <dgm:prSet presAssocID="{7A1A81B5-ED39-4DFB-BE3B-D54EE25E6153}" presName="horzOne" presStyleCnt="0"/>
      <dgm:spPr/>
    </dgm:pt>
    <dgm:pt modelId="{05D9A8FA-6AA1-4A61-B7EC-9F17C9BC2F32}" type="pres">
      <dgm:prSet presAssocID="{3718CA3E-4DE6-4FD6-A3F4-57821BEAACC4}" presName="vertTwo" presStyleCnt="0"/>
      <dgm:spPr/>
    </dgm:pt>
    <dgm:pt modelId="{1DD3AB90-B015-4314-9AB5-7F3965BFBDB0}" type="pres">
      <dgm:prSet presAssocID="{3718CA3E-4DE6-4FD6-A3F4-57821BEAACC4}" presName="txTwo" presStyleLbl="node2" presStyleIdx="1" presStyleCnt="3">
        <dgm:presLayoutVars>
          <dgm:chPref val="3"/>
        </dgm:presLayoutVars>
      </dgm:prSet>
      <dgm:spPr/>
    </dgm:pt>
    <dgm:pt modelId="{1E893ABB-66EA-4E1B-89B9-A43DB6FFFA7D}" type="pres">
      <dgm:prSet presAssocID="{3718CA3E-4DE6-4FD6-A3F4-57821BEAACC4}" presName="parTransTwo" presStyleCnt="0"/>
      <dgm:spPr/>
    </dgm:pt>
    <dgm:pt modelId="{C69450A9-B0CB-493A-A91F-C172218E3561}" type="pres">
      <dgm:prSet presAssocID="{3718CA3E-4DE6-4FD6-A3F4-57821BEAACC4}" presName="horzTwo" presStyleCnt="0"/>
      <dgm:spPr/>
    </dgm:pt>
    <dgm:pt modelId="{C32A9662-F84C-4487-A1A7-B9348B341C7E}" type="pres">
      <dgm:prSet presAssocID="{8236F7FA-6E55-43DB-8BAB-00525AEAA396}" presName="vertThree" presStyleCnt="0"/>
      <dgm:spPr/>
    </dgm:pt>
    <dgm:pt modelId="{4DB26556-F6FA-46C8-8FD8-E7CB8D18300B}" type="pres">
      <dgm:prSet presAssocID="{8236F7FA-6E55-43DB-8BAB-00525AEAA396}" presName="txThree" presStyleLbl="node3" presStyleIdx="1" presStyleCnt="3">
        <dgm:presLayoutVars>
          <dgm:chPref val="3"/>
        </dgm:presLayoutVars>
      </dgm:prSet>
      <dgm:spPr/>
    </dgm:pt>
    <dgm:pt modelId="{4B837F2E-A8E9-4A45-8EF0-686A0ECA3E0C}" type="pres">
      <dgm:prSet presAssocID="{8236F7FA-6E55-43DB-8BAB-00525AEAA396}" presName="horzThree" presStyleCnt="0"/>
      <dgm:spPr/>
    </dgm:pt>
    <dgm:pt modelId="{DD2016F2-3F12-4B8D-AB95-AF9024B93136}" type="pres">
      <dgm:prSet presAssocID="{5B15EB12-2541-4913-B352-5EB94C1071CD}" presName="sibSpaceOne" presStyleCnt="0"/>
      <dgm:spPr/>
    </dgm:pt>
    <dgm:pt modelId="{C7576901-110B-4C72-9037-490FA3D16F17}" type="pres">
      <dgm:prSet presAssocID="{CA3F42C1-0D62-4051-967E-394AD55412BF}" presName="vertOne" presStyleCnt="0"/>
      <dgm:spPr/>
    </dgm:pt>
    <dgm:pt modelId="{06E8CA03-A65F-464C-9681-BD6328EB94A7}" type="pres">
      <dgm:prSet presAssocID="{CA3F42C1-0D62-4051-967E-394AD55412BF}" presName="txOne" presStyleLbl="node0" presStyleIdx="2" presStyleCnt="3">
        <dgm:presLayoutVars>
          <dgm:chPref val="3"/>
        </dgm:presLayoutVars>
      </dgm:prSet>
      <dgm:spPr/>
    </dgm:pt>
    <dgm:pt modelId="{75B78EF9-E0D8-431D-8FEC-235E9CC358EF}" type="pres">
      <dgm:prSet presAssocID="{CA3F42C1-0D62-4051-967E-394AD55412BF}" presName="parTransOne" presStyleCnt="0"/>
      <dgm:spPr/>
    </dgm:pt>
    <dgm:pt modelId="{6EAEB64D-4AA1-42A7-A68A-D159A210F573}" type="pres">
      <dgm:prSet presAssocID="{CA3F42C1-0D62-4051-967E-394AD55412BF}" presName="horzOne" presStyleCnt="0"/>
      <dgm:spPr/>
    </dgm:pt>
    <dgm:pt modelId="{73CB2897-C4ED-4BB3-AB19-02A08194DBBD}" type="pres">
      <dgm:prSet presAssocID="{D1FF95A4-377E-4CAC-BD51-6F0CD48D7268}" presName="vertTwo" presStyleCnt="0"/>
      <dgm:spPr/>
    </dgm:pt>
    <dgm:pt modelId="{F519BA11-40A8-432E-9847-1CD83B077ABA}" type="pres">
      <dgm:prSet presAssocID="{D1FF95A4-377E-4CAC-BD51-6F0CD48D7268}" presName="txTwo" presStyleLbl="node2" presStyleIdx="2" presStyleCnt="3">
        <dgm:presLayoutVars>
          <dgm:chPref val="3"/>
        </dgm:presLayoutVars>
      </dgm:prSet>
      <dgm:spPr/>
    </dgm:pt>
    <dgm:pt modelId="{8E94CD8E-8125-42A0-8CDB-D644F3FCCBF9}" type="pres">
      <dgm:prSet presAssocID="{D1FF95A4-377E-4CAC-BD51-6F0CD48D7268}" presName="parTransTwo" presStyleCnt="0"/>
      <dgm:spPr/>
    </dgm:pt>
    <dgm:pt modelId="{008DF177-8C49-4E69-8799-66C034EE3BBF}" type="pres">
      <dgm:prSet presAssocID="{D1FF95A4-377E-4CAC-BD51-6F0CD48D7268}" presName="horzTwo" presStyleCnt="0"/>
      <dgm:spPr/>
    </dgm:pt>
    <dgm:pt modelId="{A9FAED62-51C5-47A6-8112-09B065BCD018}" type="pres">
      <dgm:prSet presAssocID="{4CDBECE1-E9B0-4F5C-A636-E73E9519EA23}" presName="vertThree" presStyleCnt="0"/>
      <dgm:spPr/>
    </dgm:pt>
    <dgm:pt modelId="{CD8DC93C-70B0-4861-8042-4D58D0A48AF0}" type="pres">
      <dgm:prSet presAssocID="{4CDBECE1-E9B0-4F5C-A636-E73E9519EA23}" presName="txThree" presStyleLbl="node3" presStyleIdx="2" presStyleCnt="3">
        <dgm:presLayoutVars>
          <dgm:chPref val="3"/>
        </dgm:presLayoutVars>
      </dgm:prSet>
      <dgm:spPr/>
    </dgm:pt>
    <dgm:pt modelId="{A41BB429-6C5F-464A-A6B0-DA3400CE9911}" type="pres">
      <dgm:prSet presAssocID="{4CDBECE1-E9B0-4F5C-A636-E73E9519EA23}" presName="horzThree" presStyleCnt="0"/>
      <dgm:spPr/>
    </dgm:pt>
  </dgm:ptLst>
  <dgm:cxnLst>
    <dgm:cxn modelId="{BC465B04-61E6-44E0-870F-F287B08E188C}" srcId="{CA3F42C1-0D62-4051-967E-394AD55412BF}" destId="{D1FF95A4-377E-4CAC-BD51-6F0CD48D7268}" srcOrd="0" destOrd="0" parTransId="{3667F2BC-D337-46CB-B722-706B9259ECB6}" sibTransId="{95EE340F-1825-434E-BB27-2AB15F4C3BB3}"/>
    <dgm:cxn modelId="{0E39B106-EFC2-4A44-8E8E-244E17C4C769}" type="presOf" srcId="{4CDBECE1-E9B0-4F5C-A636-E73E9519EA23}" destId="{CD8DC93C-70B0-4861-8042-4D58D0A48AF0}" srcOrd="0" destOrd="0" presId="urn:microsoft.com/office/officeart/2005/8/layout/hierarchy4"/>
    <dgm:cxn modelId="{E3DCD307-963F-4FC6-B597-6D4F2D5B31B8}" srcId="{DA871693-CA41-4A80-93ED-090EC817A9CD}" destId="{10E832ED-40DB-453A-9330-C3B437925251}" srcOrd="0" destOrd="0" parTransId="{1ABD3A33-5099-4F81-A844-625DF11F5436}" sibTransId="{779FFE0E-FCF7-4E86-B047-D58273C75F7C}"/>
    <dgm:cxn modelId="{CBAA240B-32C0-4D86-B7E0-53A6DC9362D3}" type="presOf" srcId="{2C18C92C-ED5C-45B9-9DF3-98AC44073123}" destId="{508034F2-30A9-4FC2-9ECA-49E995196688}" srcOrd="0" destOrd="0" presId="urn:microsoft.com/office/officeart/2005/8/layout/hierarchy4"/>
    <dgm:cxn modelId="{BB377E0B-092F-4354-A6B7-D5AAAD42E8C3}" srcId="{DA871693-CA41-4A80-93ED-090EC817A9CD}" destId="{7A1A81B5-ED39-4DFB-BE3B-D54EE25E6153}" srcOrd="1" destOrd="0" parTransId="{C2740E10-67F2-4B93-B73D-54CC8B039803}" sibTransId="{5B15EB12-2541-4913-B352-5EB94C1071CD}"/>
    <dgm:cxn modelId="{33193621-0AF1-418F-ADB9-827E89BBB58C}" type="presOf" srcId="{D1FF95A4-377E-4CAC-BD51-6F0CD48D7268}" destId="{F519BA11-40A8-432E-9847-1CD83B077ABA}" srcOrd="0" destOrd="0" presId="urn:microsoft.com/office/officeart/2005/8/layout/hierarchy4"/>
    <dgm:cxn modelId="{AC880E23-FBDA-4646-AC0E-47487284B745}" type="presOf" srcId="{10E832ED-40DB-453A-9330-C3B437925251}" destId="{C68F3FD8-045A-491C-B433-4289F7E5E832}" srcOrd="0" destOrd="0" presId="urn:microsoft.com/office/officeart/2005/8/layout/hierarchy4"/>
    <dgm:cxn modelId="{42661426-6F43-4DFC-B7EB-A2F564AD72D7}" srcId="{D1FF95A4-377E-4CAC-BD51-6F0CD48D7268}" destId="{4CDBECE1-E9B0-4F5C-A636-E73E9519EA23}" srcOrd="0" destOrd="0" parTransId="{B2B2089C-5CD2-4F89-89F2-4793384919DA}" sibTransId="{2D757E13-BBBC-4EE7-A9F9-22F9E8CD3873}"/>
    <dgm:cxn modelId="{CC4D1D36-CE2D-41BE-8B4E-2CD96AF462EA}" type="presOf" srcId="{7A1A81B5-ED39-4DFB-BE3B-D54EE25E6153}" destId="{7AEC37D7-715C-4D9D-8E3C-0B0F15853387}" srcOrd="0" destOrd="0" presId="urn:microsoft.com/office/officeart/2005/8/layout/hierarchy4"/>
    <dgm:cxn modelId="{B7E6758B-4633-4F8D-8BD0-72A9BF44F75C}" type="presOf" srcId="{3718CA3E-4DE6-4FD6-A3F4-57821BEAACC4}" destId="{1DD3AB90-B015-4314-9AB5-7F3965BFBDB0}" srcOrd="0" destOrd="0" presId="urn:microsoft.com/office/officeart/2005/8/layout/hierarchy4"/>
    <dgm:cxn modelId="{AE33BCA5-E612-4B2A-BA89-E9103B7E52EF}" type="presOf" srcId="{8236F7FA-6E55-43DB-8BAB-00525AEAA396}" destId="{4DB26556-F6FA-46C8-8FD8-E7CB8D18300B}" srcOrd="0" destOrd="0" presId="urn:microsoft.com/office/officeart/2005/8/layout/hierarchy4"/>
    <dgm:cxn modelId="{CF1827A7-BBFD-441B-ABAE-7A9ADEA868F0}" srcId="{3718CA3E-4DE6-4FD6-A3F4-57821BEAACC4}" destId="{8236F7FA-6E55-43DB-8BAB-00525AEAA396}" srcOrd="0" destOrd="0" parTransId="{B5CC863D-E7F4-4305-9E63-24BFDD0DAF1C}" sibTransId="{12235CAE-9EB5-4A72-9B14-3F362777F71F}"/>
    <dgm:cxn modelId="{F4ECF7B6-2A7A-4668-8109-DA5E4EB35811}" type="presOf" srcId="{0B42CB3C-4194-49E0-B492-88F8C1138D45}" destId="{3BBFEA8C-57F3-48F3-9211-E38AFCE9AD72}" srcOrd="0" destOrd="0" presId="urn:microsoft.com/office/officeart/2005/8/layout/hierarchy4"/>
    <dgm:cxn modelId="{DFB719E4-32D8-40DC-8FD2-DC7AF9233FC7}" srcId="{2C18C92C-ED5C-45B9-9DF3-98AC44073123}" destId="{0B42CB3C-4194-49E0-B492-88F8C1138D45}" srcOrd="0" destOrd="0" parTransId="{42DEE48A-AFBE-4031-9CEE-9179CB3EFF14}" sibTransId="{232BB8E0-4412-41D5-88ED-C6967A290F85}"/>
    <dgm:cxn modelId="{980901E5-A0DA-4CCE-903D-1F28DDF02E6B}" srcId="{7A1A81B5-ED39-4DFB-BE3B-D54EE25E6153}" destId="{3718CA3E-4DE6-4FD6-A3F4-57821BEAACC4}" srcOrd="0" destOrd="0" parTransId="{73A69D57-667A-4D51-880C-B5E6DB70C1E4}" sibTransId="{2C4E11A1-9F99-4B54-8118-0440A3EF5F61}"/>
    <dgm:cxn modelId="{2DF923E6-17F9-4276-9F77-AB75905FD0C2}" srcId="{10E832ED-40DB-453A-9330-C3B437925251}" destId="{2C18C92C-ED5C-45B9-9DF3-98AC44073123}" srcOrd="0" destOrd="0" parTransId="{536FE036-A415-45D2-8529-4D4767485C4E}" sibTransId="{74A40276-EED7-4F52-AD67-85BAF0BEA4B4}"/>
    <dgm:cxn modelId="{215C6FE6-99BB-4A46-8F2A-E3A080D5FC7D}" type="presOf" srcId="{DA871693-CA41-4A80-93ED-090EC817A9CD}" destId="{4BD5280B-B396-475C-BF4D-406E514573D7}" srcOrd="0" destOrd="0" presId="urn:microsoft.com/office/officeart/2005/8/layout/hierarchy4"/>
    <dgm:cxn modelId="{69C0E9F4-8BF6-426E-B19B-F77E692422D7}" srcId="{DA871693-CA41-4A80-93ED-090EC817A9CD}" destId="{CA3F42C1-0D62-4051-967E-394AD55412BF}" srcOrd="2" destOrd="0" parTransId="{5ADF9B7A-0342-43EB-8267-9AFCEFCB54DA}" sibTransId="{457E01C8-2858-4498-B13E-37AB9849DB59}"/>
    <dgm:cxn modelId="{F82BF8F9-BF7F-4D0D-9270-0A5D8E0DD491}" type="presOf" srcId="{CA3F42C1-0D62-4051-967E-394AD55412BF}" destId="{06E8CA03-A65F-464C-9681-BD6328EB94A7}" srcOrd="0" destOrd="0" presId="urn:microsoft.com/office/officeart/2005/8/layout/hierarchy4"/>
    <dgm:cxn modelId="{E2E45107-66D2-46D7-834B-9AC131B0F317}" type="presParOf" srcId="{4BD5280B-B396-475C-BF4D-406E514573D7}" destId="{533CDE5E-A2B3-4E6E-8024-BEDA01BD18FD}" srcOrd="0" destOrd="0" presId="urn:microsoft.com/office/officeart/2005/8/layout/hierarchy4"/>
    <dgm:cxn modelId="{44CF5831-96EF-4971-89AB-DF9EBFF50411}" type="presParOf" srcId="{533CDE5E-A2B3-4E6E-8024-BEDA01BD18FD}" destId="{C68F3FD8-045A-491C-B433-4289F7E5E832}" srcOrd="0" destOrd="0" presId="urn:microsoft.com/office/officeart/2005/8/layout/hierarchy4"/>
    <dgm:cxn modelId="{DC14FB6D-B5AD-4ED6-AE4B-A2CDD8DA69BA}" type="presParOf" srcId="{533CDE5E-A2B3-4E6E-8024-BEDA01BD18FD}" destId="{653ACCA0-0796-42F4-9C90-871F12D41F91}" srcOrd="1" destOrd="0" presId="urn:microsoft.com/office/officeart/2005/8/layout/hierarchy4"/>
    <dgm:cxn modelId="{C500D197-A206-4DA1-A954-1138DD5073BC}" type="presParOf" srcId="{533CDE5E-A2B3-4E6E-8024-BEDA01BD18FD}" destId="{DC7AE98C-2E47-4450-ABDE-B206E69DF7C3}" srcOrd="2" destOrd="0" presId="urn:microsoft.com/office/officeart/2005/8/layout/hierarchy4"/>
    <dgm:cxn modelId="{974F9BC9-6463-4AB6-98CC-EF020982E46F}" type="presParOf" srcId="{DC7AE98C-2E47-4450-ABDE-B206E69DF7C3}" destId="{63F76DA0-D403-4F86-8266-DB72DFBE3EA6}" srcOrd="0" destOrd="0" presId="urn:microsoft.com/office/officeart/2005/8/layout/hierarchy4"/>
    <dgm:cxn modelId="{9029DE59-978D-4910-8FFB-94E3A6AE4B6D}" type="presParOf" srcId="{63F76DA0-D403-4F86-8266-DB72DFBE3EA6}" destId="{508034F2-30A9-4FC2-9ECA-49E995196688}" srcOrd="0" destOrd="0" presId="urn:microsoft.com/office/officeart/2005/8/layout/hierarchy4"/>
    <dgm:cxn modelId="{D433D1C1-A1D3-4A08-939E-E0C4ECD97EEB}" type="presParOf" srcId="{63F76DA0-D403-4F86-8266-DB72DFBE3EA6}" destId="{24644F89-F1F3-4FDD-AA06-E7B11CEE874E}" srcOrd="1" destOrd="0" presId="urn:microsoft.com/office/officeart/2005/8/layout/hierarchy4"/>
    <dgm:cxn modelId="{E49F33A8-0717-4405-92A0-DD1100BB2722}" type="presParOf" srcId="{63F76DA0-D403-4F86-8266-DB72DFBE3EA6}" destId="{B81BBA0B-23A2-48C4-B665-633BBCAC3EFC}" srcOrd="2" destOrd="0" presId="urn:microsoft.com/office/officeart/2005/8/layout/hierarchy4"/>
    <dgm:cxn modelId="{1C562993-58B1-4B6F-B3D4-7FA8221C0FE3}" type="presParOf" srcId="{B81BBA0B-23A2-48C4-B665-633BBCAC3EFC}" destId="{C6F15851-3FFC-4808-9D00-0B55A53ABC42}" srcOrd="0" destOrd="0" presId="urn:microsoft.com/office/officeart/2005/8/layout/hierarchy4"/>
    <dgm:cxn modelId="{859BC2B9-F207-4E4C-8689-0DC6B84930FD}" type="presParOf" srcId="{C6F15851-3FFC-4808-9D00-0B55A53ABC42}" destId="{3BBFEA8C-57F3-48F3-9211-E38AFCE9AD72}" srcOrd="0" destOrd="0" presId="urn:microsoft.com/office/officeart/2005/8/layout/hierarchy4"/>
    <dgm:cxn modelId="{C65A3EBF-C853-4032-83AC-D310A5C0D5A8}" type="presParOf" srcId="{C6F15851-3FFC-4808-9D00-0B55A53ABC42}" destId="{815669D5-EC00-4FE1-9E82-6482839F5AB1}" srcOrd="1" destOrd="0" presId="urn:microsoft.com/office/officeart/2005/8/layout/hierarchy4"/>
    <dgm:cxn modelId="{3CA446FF-1C0E-4101-91D5-0AF0DF9C8849}" type="presParOf" srcId="{4BD5280B-B396-475C-BF4D-406E514573D7}" destId="{B72EB271-51B2-4C7C-94D5-13259843D05A}" srcOrd="1" destOrd="0" presId="urn:microsoft.com/office/officeart/2005/8/layout/hierarchy4"/>
    <dgm:cxn modelId="{7D90B80D-1C49-4A9D-8275-0631F6C26C86}" type="presParOf" srcId="{4BD5280B-B396-475C-BF4D-406E514573D7}" destId="{F15D1F7D-081D-4BC1-8EB3-9BC06B146523}" srcOrd="2" destOrd="0" presId="urn:microsoft.com/office/officeart/2005/8/layout/hierarchy4"/>
    <dgm:cxn modelId="{E4E67BAA-1AD2-4E83-817B-49E9E919DE5F}" type="presParOf" srcId="{F15D1F7D-081D-4BC1-8EB3-9BC06B146523}" destId="{7AEC37D7-715C-4D9D-8E3C-0B0F15853387}" srcOrd="0" destOrd="0" presId="urn:microsoft.com/office/officeart/2005/8/layout/hierarchy4"/>
    <dgm:cxn modelId="{F4A90701-2307-4887-858D-E00AC533C81B}" type="presParOf" srcId="{F15D1F7D-081D-4BC1-8EB3-9BC06B146523}" destId="{E3F9F3F9-70AE-4302-9F96-146007EF8AB3}" srcOrd="1" destOrd="0" presId="urn:microsoft.com/office/officeart/2005/8/layout/hierarchy4"/>
    <dgm:cxn modelId="{8FA4B6FE-5DD0-4E33-9E1E-DA24E81A67F5}" type="presParOf" srcId="{F15D1F7D-081D-4BC1-8EB3-9BC06B146523}" destId="{4FD190CB-C005-4209-9A90-E2B0F3A558B2}" srcOrd="2" destOrd="0" presId="urn:microsoft.com/office/officeart/2005/8/layout/hierarchy4"/>
    <dgm:cxn modelId="{283B7673-95C0-4FBF-A96E-A179BA0B2FEF}" type="presParOf" srcId="{4FD190CB-C005-4209-9A90-E2B0F3A558B2}" destId="{05D9A8FA-6AA1-4A61-B7EC-9F17C9BC2F32}" srcOrd="0" destOrd="0" presId="urn:microsoft.com/office/officeart/2005/8/layout/hierarchy4"/>
    <dgm:cxn modelId="{1D070C4F-7266-48CA-B268-3B8895A3FDAE}" type="presParOf" srcId="{05D9A8FA-6AA1-4A61-B7EC-9F17C9BC2F32}" destId="{1DD3AB90-B015-4314-9AB5-7F3965BFBDB0}" srcOrd="0" destOrd="0" presId="urn:microsoft.com/office/officeart/2005/8/layout/hierarchy4"/>
    <dgm:cxn modelId="{C2547C32-539F-4514-A662-979C59E4D20E}" type="presParOf" srcId="{05D9A8FA-6AA1-4A61-B7EC-9F17C9BC2F32}" destId="{1E893ABB-66EA-4E1B-89B9-A43DB6FFFA7D}" srcOrd="1" destOrd="0" presId="urn:microsoft.com/office/officeart/2005/8/layout/hierarchy4"/>
    <dgm:cxn modelId="{49320746-6DE8-4432-B111-AD9AC1A73828}" type="presParOf" srcId="{05D9A8FA-6AA1-4A61-B7EC-9F17C9BC2F32}" destId="{C69450A9-B0CB-493A-A91F-C172218E3561}" srcOrd="2" destOrd="0" presId="urn:microsoft.com/office/officeart/2005/8/layout/hierarchy4"/>
    <dgm:cxn modelId="{94618C7A-A6AA-4480-BF3F-02D0D6C085B3}" type="presParOf" srcId="{C69450A9-B0CB-493A-A91F-C172218E3561}" destId="{C32A9662-F84C-4487-A1A7-B9348B341C7E}" srcOrd="0" destOrd="0" presId="urn:microsoft.com/office/officeart/2005/8/layout/hierarchy4"/>
    <dgm:cxn modelId="{6655F187-24DA-42B2-B6CE-1A9E2ED35E74}" type="presParOf" srcId="{C32A9662-F84C-4487-A1A7-B9348B341C7E}" destId="{4DB26556-F6FA-46C8-8FD8-E7CB8D18300B}" srcOrd="0" destOrd="0" presId="urn:microsoft.com/office/officeart/2005/8/layout/hierarchy4"/>
    <dgm:cxn modelId="{006D0AE9-71E1-43A5-99E7-95F3C6B923F9}" type="presParOf" srcId="{C32A9662-F84C-4487-A1A7-B9348B341C7E}" destId="{4B837F2E-A8E9-4A45-8EF0-686A0ECA3E0C}" srcOrd="1" destOrd="0" presId="urn:microsoft.com/office/officeart/2005/8/layout/hierarchy4"/>
    <dgm:cxn modelId="{761F14D2-13E7-4D47-9F1F-63AD5E571B57}" type="presParOf" srcId="{4BD5280B-B396-475C-BF4D-406E514573D7}" destId="{DD2016F2-3F12-4B8D-AB95-AF9024B93136}" srcOrd="3" destOrd="0" presId="urn:microsoft.com/office/officeart/2005/8/layout/hierarchy4"/>
    <dgm:cxn modelId="{E696EDCD-8693-4E83-8F6A-74DEFB43F296}" type="presParOf" srcId="{4BD5280B-B396-475C-BF4D-406E514573D7}" destId="{C7576901-110B-4C72-9037-490FA3D16F17}" srcOrd="4" destOrd="0" presId="urn:microsoft.com/office/officeart/2005/8/layout/hierarchy4"/>
    <dgm:cxn modelId="{2AC27E8F-D931-445D-B1D5-327F4FA361DE}" type="presParOf" srcId="{C7576901-110B-4C72-9037-490FA3D16F17}" destId="{06E8CA03-A65F-464C-9681-BD6328EB94A7}" srcOrd="0" destOrd="0" presId="urn:microsoft.com/office/officeart/2005/8/layout/hierarchy4"/>
    <dgm:cxn modelId="{06B1536B-A4BA-4F64-B276-4E4A660E2A91}" type="presParOf" srcId="{C7576901-110B-4C72-9037-490FA3D16F17}" destId="{75B78EF9-E0D8-431D-8FEC-235E9CC358EF}" srcOrd="1" destOrd="0" presId="urn:microsoft.com/office/officeart/2005/8/layout/hierarchy4"/>
    <dgm:cxn modelId="{342ADB4A-FDBF-4BD5-8733-AF83060EC8C9}" type="presParOf" srcId="{C7576901-110B-4C72-9037-490FA3D16F17}" destId="{6EAEB64D-4AA1-42A7-A68A-D159A210F573}" srcOrd="2" destOrd="0" presId="urn:microsoft.com/office/officeart/2005/8/layout/hierarchy4"/>
    <dgm:cxn modelId="{4923597C-BB08-4DD5-AD09-233D748F402E}" type="presParOf" srcId="{6EAEB64D-4AA1-42A7-A68A-D159A210F573}" destId="{73CB2897-C4ED-4BB3-AB19-02A08194DBBD}" srcOrd="0" destOrd="0" presId="urn:microsoft.com/office/officeart/2005/8/layout/hierarchy4"/>
    <dgm:cxn modelId="{D24CCFC2-24C2-453C-B187-5AD3E779BD7B}" type="presParOf" srcId="{73CB2897-C4ED-4BB3-AB19-02A08194DBBD}" destId="{F519BA11-40A8-432E-9847-1CD83B077ABA}" srcOrd="0" destOrd="0" presId="urn:microsoft.com/office/officeart/2005/8/layout/hierarchy4"/>
    <dgm:cxn modelId="{1E8079ED-F49A-41EB-9AF1-B90AAB02F9CB}" type="presParOf" srcId="{73CB2897-C4ED-4BB3-AB19-02A08194DBBD}" destId="{8E94CD8E-8125-42A0-8CDB-D644F3FCCBF9}" srcOrd="1" destOrd="0" presId="urn:microsoft.com/office/officeart/2005/8/layout/hierarchy4"/>
    <dgm:cxn modelId="{FFFBD560-2456-44C4-92B4-417AA0ACA284}" type="presParOf" srcId="{73CB2897-C4ED-4BB3-AB19-02A08194DBBD}" destId="{008DF177-8C49-4E69-8799-66C034EE3BBF}" srcOrd="2" destOrd="0" presId="urn:microsoft.com/office/officeart/2005/8/layout/hierarchy4"/>
    <dgm:cxn modelId="{4C2BFF66-2A62-4F3A-A207-BC92B7457E9B}" type="presParOf" srcId="{008DF177-8C49-4E69-8799-66C034EE3BBF}" destId="{A9FAED62-51C5-47A6-8112-09B065BCD018}" srcOrd="0" destOrd="0" presId="urn:microsoft.com/office/officeart/2005/8/layout/hierarchy4"/>
    <dgm:cxn modelId="{9343E639-8871-4BE5-85D8-9A1C4A539B3D}" type="presParOf" srcId="{A9FAED62-51C5-47A6-8112-09B065BCD018}" destId="{CD8DC93C-70B0-4861-8042-4D58D0A48AF0}" srcOrd="0" destOrd="0" presId="urn:microsoft.com/office/officeart/2005/8/layout/hierarchy4"/>
    <dgm:cxn modelId="{0276C591-B1E3-45C1-8DF5-792A4B2251E4}" type="presParOf" srcId="{A9FAED62-51C5-47A6-8112-09B065BCD018}" destId="{A41BB429-6C5F-464A-A6B0-DA3400CE991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D6152-B930-4E08-93C4-D796531F1664}">
      <dsp:nvSpPr>
        <dsp:cNvPr id="0" name=""/>
        <dsp:cNvSpPr/>
      </dsp:nvSpPr>
      <dsp:spPr>
        <a:xfrm rot="10800000">
          <a:off x="1222359" y="950"/>
          <a:ext cx="4142911" cy="715378"/>
        </a:xfrm>
        <a:prstGeom prst="homePlate">
          <a:avLst/>
        </a:prstGeom>
        <a:solidFill>
          <a:srgbClr val="BBDCE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самостоятельная деятельность</a:t>
          </a:r>
        </a:p>
      </dsp:txBody>
      <dsp:txXfrm rot="10800000">
        <a:off x="1401203" y="950"/>
        <a:ext cx="3964067" cy="715378"/>
      </dsp:txXfrm>
    </dsp:sp>
    <dsp:sp modelId="{24A2C919-5D67-4C6E-89AA-9D5B93FC464D}">
      <dsp:nvSpPr>
        <dsp:cNvPr id="0" name=""/>
        <dsp:cNvSpPr/>
      </dsp:nvSpPr>
      <dsp:spPr>
        <a:xfrm>
          <a:off x="864670" y="950"/>
          <a:ext cx="715378" cy="7153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2DF8-1652-41D0-B8E2-4C832A3EC170}">
      <dsp:nvSpPr>
        <dsp:cNvPr id="0" name=""/>
        <dsp:cNvSpPr/>
      </dsp:nvSpPr>
      <dsp:spPr>
        <a:xfrm rot="10800000">
          <a:off x="1222359" y="929875"/>
          <a:ext cx="4142911" cy="715378"/>
        </a:xfrm>
        <a:prstGeom prst="homePlate">
          <a:avLst/>
        </a:prstGeom>
        <a:solidFill>
          <a:srgbClr val="BBDCE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деятельность, осуществляемая на свой риск</a:t>
          </a:r>
        </a:p>
      </dsp:txBody>
      <dsp:txXfrm rot="10800000">
        <a:off x="1401203" y="929875"/>
        <a:ext cx="3964067" cy="715378"/>
      </dsp:txXfrm>
    </dsp:sp>
    <dsp:sp modelId="{02814C89-6498-451B-9ADD-66D86B302393}">
      <dsp:nvSpPr>
        <dsp:cNvPr id="0" name=""/>
        <dsp:cNvSpPr/>
      </dsp:nvSpPr>
      <dsp:spPr>
        <a:xfrm>
          <a:off x="864670" y="929875"/>
          <a:ext cx="715378" cy="7153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27A60-84E9-4561-B575-0FE1B9E1955B}">
      <dsp:nvSpPr>
        <dsp:cNvPr id="0" name=""/>
        <dsp:cNvSpPr/>
      </dsp:nvSpPr>
      <dsp:spPr>
        <a:xfrm rot="10800000">
          <a:off x="1222359" y="1858799"/>
          <a:ext cx="4142911" cy="715378"/>
        </a:xfrm>
        <a:prstGeom prst="homePlate">
          <a:avLst/>
        </a:prstGeom>
        <a:solidFill>
          <a:srgbClr val="BBDCE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деятельность, направленная на систематическое получение прибыли</a:t>
          </a:r>
        </a:p>
      </dsp:txBody>
      <dsp:txXfrm rot="10800000">
        <a:off x="1401203" y="1858799"/>
        <a:ext cx="3964067" cy="715378"/>
      </dsp:txXfrm>
    </dsp:sp>
    <dsp:sp modelId="{36E53828-40B6-4397-9943-8B602BABB6A7}">
      <dsp:nvSpPr>
        <dsp:cNvPr id="0" name=""/>
        <dsp:cNvSpPr/>
      </dsp:nvSpPr>
      <dsp:spPr>
        <a:xfrm>
          <a:off x="864670" y="1858799"/>
          <a:ext cx="715378" cy="7153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99048-7E93-4DCC-9057-AFBC14706469}">
      <dsp:nvSpPr>
        <dsp:cNvPr id="0" name=""/>
        <dsp:cNvSpPr/>
      </dsp:nvSpPr>
      <dsp:spPr>
        <a:xfrm rot="10800000">
          <a:off x="1222359" y="2787724"/>
          <a:ext cx="4142911" cy="715378"/>
        </a:xfrm>
        <a:prstGeom prst="homePlate">
          <a:avLst/>
        </a:prstGeom>
        <a:solidFill>
          <a:srgbClr val="BBDCE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546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деятельность, осуществляемая лицами, зарегистрированными в данном качестве в установленном законом порядке</a:t>
          </a:r>
        </a:p>
      </dsp:txBody>
      <dsp:txXfrm rot="10800000">
        <a:off x="1401203" y="2787724"/>
        <a:ext cx="3964067" cy="715378"/>
      </dsp:txXfrm>
    </dsp:sp>
    <dsp:sp modelId="{8974A9DF-6E81-41C6-B389-B5B1F29BDF63}">
      <dsp:nvSpPr>
        <dsp:cNvPr id="0" name=""/>
        <dsp:cNvSpPr/>
      </dsp:nvSpPr>
      <dsp:spPr>
        <a:xfrm>
          <a:off x="864670" y="2787724"/>
          <a:ext cx="715378" cy="7153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DE47-2C44-464B-9C09-A5121869127D}">
      <dsp:nvSpPr>
        <dsp:cNvPr id="0" name=""/>
        <dsp:cNvSpPr/>
      </dsp:nvSpPr>
      <dsp:spPr>
        <a:xfrm>
          <a:off x="2163" y="1070"/>
          <a:ext cx="5855683" cy="1507673"/>
        </a:xfrm>
        <a:prstGeom prst="roundRect">
          <a:avLst>
            <a:gd name="adj" fmla="val 10000"/>
          </a:avLst>
        </a:prstGeom>
        <a:solidFill>
          <a:srgbClr val="C1E5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u="none" strike="noStrike" kern="1200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Arial"/>
            </a:rPr>
            <a:t>Формы осуществления предпринимательской деятельности</a:t>
          </a:r>
        </a:p>
      </dsp:txBody>
      <dsp:txXfrm>
        <a:off x="46321" y="45228"/>
        <a:ext cx="5767367" cy="1419357"/>
      </dsp:txXfrm>
    </dsp:sp>
    <dsp:sp modelId="{A79109D9-EB64-44D8-994A-8BF7AA8C670B}">
      <dsp:nvSpPr>
        <dsp:cNvPr id="0" name=""/>
        <dsp:cNvSpPr/>
      </dsp:nvSpPr>
      <dsp:spPr>
        <a:xfrm>
          <a:off x="2163" y="1664653"/>
          <a:ext cx="2809829" cy="1507673"/>
        </a:xfrm>
        <a:prstGeom prst="roundRect">
          <a:avLst>
            <a:gd name="adj" fmla="val 10000"/>
          </a:avLst>
        </a:prstGeom>
        <a:solidFill>
          <a:srgbClr val="C1E5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1200" cap="none" dirty="0">
              <a:solidFill>
                <a:srgbClr val="0E1DA8"/>
              </a:solidFill>
              <a:latin typeface="Open Sans"/>
              <a:ea typeface="Open Sans"/>
              <a:cs typeface="Open Sans"/>
            </a:rPr>
            <a:t>Создание юридического лица</a:t>
          </a:r>
        </a:p>
      </dsp:txBody>
      <dsp:txXfrm>
        <a:off x="46321" y="1708811"/>
        <a:ext cx="2721513" cy="1419357"/>
      </dsp:txXfrm>
    </dsp:sp>
    <dsp:sp modelId="{46585555-667D-436C-9761-0BFACF8CAD81}">
      <dsp:nvSpPr>
        <dsp:cNvPr id="0" name=""/>
        <dsp:cNvSpPr/>
      </dsp:nvSpPr>
      <dsp:spPr>
        <a:xfrm>
          <a:off x="3048017" y="1664653"/>
          <a:ext cx="2809829" cy="1507673"/>
        </a:xfrm>
        <a:prstGeom prst="roundRect">
          <a:avLst>
            <a:gd name="adj" fmla="val 10000"/>
          </a:avLst>
        </a:prstGeom>
        <a:solidFill>
          <a:srgbClr val="C1E5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1200" cap="none" dirty="0">
              <a:solidFill>
                <a:srgbClr val="0E1DA8"/>
              </a:solidFill>
              <a:latin typeface="Open Sans"/>
              <a:ea typeface="Open Sans"/>
              <a:cs typeface="Open Sans"/>
            </a:rPr>
            <a:t>Индивидуальная предпринимательская деятельность</a:t>
          </a:r>
        </a:p>
      </dsp:txBody>
      <dsp:txXfrm>
        <a:off x="3092175" y="1708811"/>
        <a:ext cx="2721513" cy="1419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CFC8B-4763-4D45-974C-C84FF79C41E6}">
      <dsp:nvSpPr>
        <dsp:cNvPr id="0" name=""/>
        <dsp:cNvSpPr/>
      </dsp:nvSpPr>
      <dsp:spPr>
        <a:xfrm>
          <a:off x="2377540" y="2450075"/>
          <a:ext cx="378143" cy="216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071" y="0"/>
              </a:lnTo>
              <a:lnTo>
                <a:pt x="189071" y="2161641"/>
              </a:lnTo>
              <a:lnTo>
                <a:pt x="378143" y="21616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tx1"/>
            </a:solidFill>
          </a:endParaRPr>
        </a:p>
      </dsp:txBody>
      <dsp:txXfrm>
        <a:off x="2511750" y="3476034"/>
        <a:ext cx="109723" cy="109723"/>
      </dsp:txXfrm>
    </dsp:sp>
    <dsp:sp modelId="{DB1A1B9C-F2DD-4F57-9F95-457A808A60AF}">
      <dsp:nvSpPr>
        <dsp:cNvPr id="0" name=""/>
        <dsp:cNvSpPr/>
      </dsp:nvSpPr>
      <dsp:spPr>
        <a:xfrm>
          <a:off x="2377540" y="2450075"/>
          <a:ext cx="378143" cy="1441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071" y="0"/>
              </a:lnTo>
              <a:lnTo>
                <a:pt x="189071" y="1441094"/>
              </a:lnTo>
              <a:lnTo>
                <a:pt x="378143" y="1441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529365" y="3133375"/>
        <a:ext cx="74494" cy="74494"/>
      </dsp:txXfrm>
    </dsp:sp>
    <dsp:sp modelId="{AC5FBFAE-58A2-4982-BDE3-5251CA7BA55E}">
      <dsp:nvSpPr>
        <dsp:cNvPr id="0" name=""/>
        <dsp:cNvSpPr/>
      </dsp:nvSpPr>
      <dsp:spPr>
        <a:xfrm>
          <a:off x="2377540" y="2450075"/>
          <a:ext cx="378143" cy="720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071" y="0"/>
              </a:lnTo>
              <a:lnTo>
                <a:pt x="189071" y="720547"/>
              </a:lnTo>
              <a:lnTo>
                <a:pt x="378143" y="720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546268" y="2790005"/>
        <a:ext cx="40687" cy="40687"/>
      </dsp:txXfrm>
    </dsp:sp>
    <dsp:sp modelId="{749F5817-28DF-4927-8AC4-BB41F20AAE64}">
      <dsp:nvSpPr>
        <dsp:cNvPr id="0" name=""/>
        <dsp:cNvSpPr/>
      </dsp:nvSpPr>
      <dsp:spPr>
        <a:xfrm>
          <a:off x="2377540" y="2404355"/>
          <a:ext cx="3781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1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557158" y="2440621"/>
        <a:ext cx="18907" cy="18907"/>
      </dsp:txXfrm>
    </dsp:sp>
    <dsp:sp modelId="{9089BE06-F9F1-4306-A4F7-793909C96672}">
      <dsp:nvSpPr>
        <dsp:cNvPr id="0" name=""/>
        <dsp:cNvSpPr/>
      </dsp:nvSpPr>
      <dsp:spPr>
        <a:xfrm>
          <a:off x="2377540" y="1729528"/>
          <a:ext cx="378143" cy="720547"/>
        </a:xfrm>
        <a:custGeom>
          <a:avLst/>
          <a:gdLst/>
          <a:ahLst/>
          <a:cxnLst/>
          <a:rect l="0" t="0" r="0" b="0"/>
          <a:pathLst>
            <a:path>
              <a:moveTo>
                <a:pt x="0" y="720547"/>
              </a:moveTo>
              <a:lnTo>
                <a:pt x="189071" y="720547"/>
              </a:lnTo>
              <a:lnTo>
                <a:pt x="189071" y="0"/>
              </a:lnTo>
              <a:lnTo>
                <a:pt x="3781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546268" y="2069458"/>
        <a:ext cx="40687" cy="40687"/>
      </dsp:txXfrm>
    </dsp:sp>
    <dsp:sp modelId="{D855FF81-4B5B-40C3-8AE3-56096FDF38A3}">
      <dsp:nvSpPr>
        <dsp:cNvPr id="0" name=""/>
        <dsp:cNvSpPr/>
      </dsp:nvSpPr>
      <dsp:spPr>
        <a:xfrm>
          <a:off x="2377540" y="1008981"/>
          <a:ext cx="378143" cy="1441094"/>
        </a:xfrm>
        <a:custGeom>
          <a:avLst/>
          <a:gdLst/>
          <a:ahLst/>
          <a:cxnLst/>
          <a:rect l="0" t="0" r="0" b="0"/>
          <a:pathLst>
            <a:path>
              <a:moveTo>
                <a:pt x="0" y="1441094"/>
              </a:moveTo>
              <a:lnTo>
                <a:pt x="189071" y="1441094"/>
              </a:lnTo>
              <a:lnTo>
                <a:pt x="189071" y="0"/>
              </a:lnTo>
              <a:lnTo>
                <a:pt x="3781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529365" y="1692281"/>
        <a:ext cx="74494" cy="74494"/>
      </dsp:txXfrm>
    </dsp:sp>
    <dsp:sp modelId="{0F5E5880-68FE-4012-B6AA-9E4F4CF51AB6}">
      <dsp:nvSpPr>
        <dsp:cNvPr id="0" name=""/>
        <dsp:cNvSpPr/>
      </dsp:nvSpPr>
      <dsp:spPr>
        <a:xfrm>
          <a:off x="2377540" y="288434"/>
          <a:ext cx="378143" cy="2161641"/>
        </a:xfrm>
        <a:custGeom>
          <a:avLst/>
          <a:gdLst/>
          <a:ahLst/>
          <a:cxnLst/>
          <a:rect l="0" t="0" r="0" b="0"/>
          <a:pathLst>
            <a:path>
              <a:moveTo>
                <a:pt x="0" y="2161641"/>
              </a:moveTo>
              <a:lnTo>
                <a:pt x="189071" y="2161641"/>
              </a:lnTo>
              <a:lnTo>
                <a:pt x="189071" y="0"/>
              </a:lnTo>
              <a:lnTo>
                <a:pt x="3781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tx1"/>
            </a:solidFill>
          </a:endParaRPr>
        </a:p>
      </dsp:txBody>
      <dsp:txXfrm>
        <a:off x="2511750" y="1314393"/>
        <a:ext cx="109723" cy="109723"/>
      </dsp:txXfrm>
    </dsp:sp>
    <dsp:sp modelId="{2C58A6B8-C2DE-48F3-A126-108982996473}">
      <dsp:nvSpPr>
        <dsp:cNvPr id="0" name=""/>
        <dsp:cNvSpPr/>
      </dsp:nvSpPr>
      <dsp:spPr>
        <a:xfrm rot="16200000">
          <a:off x="572380" y="2161856"/>
          <a:ext cx="3033882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Ч.1 ст. 4 № 209--ФЗ</a:t>
          </a:r>
        </a:p>
      </dsp:txBody>
      <dsp:txXfrm>
        <a:off x="572380" y="2161856"/>
        <a:ext cx="3033882" cy="576437"/>
      </dsp:txXfrm>
    </dsp:sp>
    <dsp:sp modelId="{9039E40A-B1F9-4F2A-B468-F5C34CAF8267}">
      <dsp:nvSpPr>
        <dsp:cNvPr id="0" name=""/>
        <dsp:cNvSpPr/>
      </dsp:nvSpPr>
      <dsp:spPr>
        <a:xfrm>
          <a:off x="2755684" y="215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Хозяйственные общества</a:t>
          </a:r>
        </a:p>
      </dsp:txBody>
      <dsp:txXfrm>
        <a:off x="2755684" y="215"/>
        <a:ext cx="1890715" cy="576437"/>
      </dsp:txXfrm>
    </dsp:sp>
    <dsp:sp modelId="{45CA2FAC-80D8-4628-8CAD-9461BEDAE00B}">
      <dsp:nvSpPr>
        <dsp:cNvPr id="0" name=""/>
        <dsp:cNvSpPr/>
      </dsp:nvSpPr>
      <dsp:spPr>
        <a:xfrm>
          <a:off x="2755684" y="720762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Хозяйственные товарищества</a:t>
          </a:r>
        </a:p>
      </dsp:txBody>
      <dsp:txXfrm>
        <a:off x="2755684" y="720762"/>
        <a:ext cx="1890715" cy="576437"/>
      </dsp:txXfrm>
    </dsp:sp>
    <dsp:sp modelId="{CB7EFC36-2784-47A4-B85F-E5BDA92F64AD}">
      <dsp:nvSpPr>
        <dsp:cNvPr id="0" name=""/>
        <dsp:cNvSpPr/>
      </dsp:nvSpPr>
      <dsp:spPr>
        <a:xfrm>
          <a:off x="2755684" y="1441309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Хозяйственные партнерства</a:t>
          </a:r>
        </a:p>
      </dsp:txBody>
      <dsp:txXfrm>
        <a:off x="2755684" y="1441309"/>
        <a:ext cx="1890715" cy="576437"/>
      </dsp:txXfrm>
    </dsp:sp>
    <dsp:sp modelId="{362CA896-1410-4E98-948B-FDA516D4179D}">
      <dsp:nvSpPr>
        <dsp:cNvPr id="0" name=""/>
        <dsp:cNvSpPr/>
      </dsp:nvSpPr>
      <dsp:spPr>
        <a:xfrm>
          <a:off x="2755684" y="2161856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Производственные кооперативы</a:t>
          </a:r>
        </a:p>
      </dsp:txBody>
      <dsp:txXfrm>
        <a:off x="2755684" y="2161856"/>
        <a:ext cx="1890715" cy="576437"/>
      </dsp:txXfrm>
    </dsp:sp>
    <dsp:sp modelId="{01B6DCA1-898F-46E0-8FDC-2BCBB504668B}">
      <dsp:nvSpPr>
        <dsp:cNvPr id="0" name=""/>
        <dsp:cNvSpPr/>
      </dsp:nvSpPr>
      <dsp:spPr>
        <a:xfrm>
          <a:off x="2755684" y="2882403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Потребительские кооперативы</a:t>
          </a:r>
        </a:p>
      </dsp:txBody>
      <dsp:txXfrm>
        <a:off x="2755684" y="2882403"/>
        <a:ext cx="1890715" cy="576437"/>
      </dsp:txXfrm>
    </dsp:sp>
    <dsp:sp modelId="{848A57DA-D63B-4761-943C-30576219D306}">
      <dsp:nvSpPr>
        <dsp:cNvPr id="0" name=""/>
        <dsp:cNvSpPr/>
      </dsp:nvSpPr>
      <dsp:spPr>
        <a:xfrm>
          <a:off x="2755684" y="3602950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Крестьянские (фермерские) хозяйства</a:t>
          </a:r>
        </a:p>
      </dsp:txBody>
      <dsp:txXfrm>
        <a:off x="2755684" y="3602950"/>
        <a:ext cx="1890715" cy="576437"/>
      </dsp:txXfrm>
    </dsp:sp>
    <dsp:sp modelId="{48AF0F46-7C33-49DD-9FC4-1909FB4DDD56}">
      <dsp:nvSpPr>
        <dsp:cNvPr id="0" name=""/>
        <dsp:cNvSpPr/>
      </dsp:nvSpPr>
      <dsp:spPr>
        <a:xfrm>
          <a:off x="2755684" y="4323497"/>
          <a:ext cx="1890715" cy="576437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Индивидуальные предприниматели</a:t>
          </a:r>
        </a:p>
      </dsp:txBody>
      <dsp:txXfrm>
        <a:off x="2755684" y="4323497"/>
        <a:ext cx="1890715" cy="576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F3FD8-045A-491C-B433-4289F7E5E832}">
      <dsp:nvSpPr>
        <dsp:cNvPr id="0" name=""/>
        <dsp:cNvSpPr/>
      </dsp:nvSpPr>
      <dsp:spPr>
        <a:xfrm>
          <a:off x="5289" y="903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НЕТ ОТЧЕТОВ И ДЕКЛАРАЦИЙ</a:t>
          </a:r>
        </a:p>
      </dsp:txBody>
      <dsp:txXfrm>
        <a:off x="37800" y="33414"/>
        <a:ext cx="2073954" cy="1044980"/>
      </dsp:txXfrm>
    </dsp:sp>
    <dsp:sp modelId="{508034F2-30A9-4FC2-9ECA-49E995196688}">
      <dsp:nvSpPr>
        <dsp:cNvPr id="0" name=""/>
        <dsp:cNvSpPr/>
      </dsp:nvSpPr>
      <dsp:spPr>
        <a:xfrm>
          <a:off x="5289" y="1234987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ЛЕГАЛЬНАЯ РАБОТА БЕЗ СТАТУСА ИП</a:t>
          </a:r>
        </a:p>
      </dsp:txBody>
      <dsp:txXfrm>
        <a:off x="37800" y="1267498"/>
        <a:ext cx="2073954" cy="1044980"/>
      </dsp:txXfrm>
    </dsp:sp>
    <dsp:sp modelId="{3BBFEA8C-57F3-48F3-9211-E38AFCE9AD72}">
      <dsp:nvSpPr>
        <dsp:cNvPr id="0" name=""/>
        <dsp:cNvSpPr/>
      </dsp:nvSpPr>
      <dsp:spPr>
        <a:xfrm>
          <a:off x="5289" y="2469072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ВЫГОДНЫЕ СТАВКИ</a:t>
          </a:r>
        </a:p>
      </dsp:txBody>
      <dsp:txXfrm>
        <a:off x="37800" y="2501583"/>
        <a:ext cx="2073954" cy="1044980"/>
      </dsp:txXfrm>
    </dsp:sp>
    <dsp:sp modelId="{7AEC37D7-715C-4D9D-8E3C-0B0F15853387}">
      <dsp:nvSpPr>
        <dsp:cNvPr id="0" name=""/>
        <dsp:cNvSpPr/>
      </dsp:nvSpPr>
      <dsp:spPr>
        <a:xfrm>
          <a:off x="2503613" y="3505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ЧЕК ФОРМИРУЕТСЯ В ПРИЛОЖЕНИИ</a:t>
          </a:r>
        </a:p>
      </dsp:txBody>
      <dsp:txXfrm>
        <a:off x="2536124" y="36016"/>
        <a:ext cx="2073954" cy="1044980"/>
      </dsp:txXfrm>
    </dsp:sp>
    <dsp:sp modelId="{1DD3AB90-B015-4314-9AB5-7F3965BFBDB0}">
      <dsp:nvSpPr>
        <dsp:cNvPr id="0" name=""/>
        <dsp:cNvSpPr/>
      </dsp:nvSpPr>
      <dsp:spPr>
        <a:xfrm>
          <a:off x="2503613" y="1234987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ПРЕДОСТАВЛЯЕТСЯ НАЛОГОВЫЙ ВЫЧИТ</a:t>
          </a:r>
        </a:p>
      </dsp:txBody>
      <dsp:txXfrm>
        <a:off x="2536124" y="1267498"/>
        <a:ext cx="2073954" cy="1044980"/>
      </dsp:txXfrm>
    </dsp:sp>
    <dsp:sp modelId="{4DB26556-F6FA-46C8-8FD8-E7CB8D18300B}">
      <dsp:nvSpPr>
        <dsp:cNvPr id="0" name=""/>
        <dsp:cNvSpPr/>
      </dsp:nvSpPr>
      <dsp:spPr>
        <a:xfrm>
          <a:off x="2503613" y="2469072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ПРОСТАЯ РЕГИСТРАЦИЯ ЧЕРЕЗ ИНТЕРНЕТ</a:t>
          </a:r>
        </a:p>
      </dsp:txBody>
      <dsp:txXfrm>
        <a:off x="2536124" y="2501583"/>
        <a:ext cx="2073954" cy="1044980"/>
      </dsp:txXfrm>
    </dsp:sp>
    <dsp:sp modelId="{06E8CA03-A65F-464C-9681-BD6328EB94A7}">
      <dsp:nvSpPr>
        <dsp:cNvPr id="0" name=""/>
        <dsp:cNvSpPr/>
      </dsp:nvSpPr>
      <dsp:spPr>
        <a:xfrm>
          <a:off x="5001938" y="903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МОЖНО НЕ ПЛАТИТЬ СТРАХОВЫЕ ВЗНОСЫ</a:t>
          </a:r>
        </a:p>
      </dsp:txBody>
      <dsp:txXfrm>
        <a:off x="5034449" y="33414"/>
        <a:ext cx="2073954" cy="1044980"/>
      </dsp:txXfrm>
    </dsp:sp>
    <dsp:sp modelId="{F519BA11-40A8-432E-9847-1CD83B077ABA}">
      <dsp:nvSpPr>
        <dsp:cNvPr id="0" name=""/>
        <dsp:cNvSpPr/>
      </dsp:nvSpPr>
      <dsp:spPr>
        <a:xfrm>
          <a:off x="5001938" y="1234987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НЕ НУЖНО СЧИТАТЬ НАЛОГ К УПЛАТЕ</a:t>
          </a:r>
        </a:p>
      </dsp:txBody>
      <dsp:txXfrm>
        <a:off x="5034449" y="1267498"/>
        <a:ext cx="2073954" cy="1044980"/>
      </dsp:txXfrm>
    </dsp:sp>
    <dsp:sp modelId="{CD8DC93C-70B0-4861-8042-4D58D0A48AF0}">
      <dsp:nvSpPr>
        <dsp:cNvPr id="0" name=""/>
        <dsp:cNvSpPr/>
      </dsp:nvSpPr>
      <dsp:spPr>
        <a:xfrm>
          <a:off x="5001938" y="2469072"/>
          <a:ext cx="2138976" cy="1110002"/>
        </a:xfrm>
        <a:prstGeom prst="roundRect">
          <a:avLst>
            <a:gd name="adj" fmla="val 10000"/>
          </a:avLst>
        </a:prstGeom>
        <a:solidFill>
          <a:srgbClr val="BBDCE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СОВМЕЩЕНИЕ С РАБОТОЙ ПО ТРУДОВОМУ ДОГОВОРУ</a:t>
          </a:r>
        </a:p>
      </dsp:txBody>
      <dsp:txXfrm>
        <a:off x="5034449" y="2501583"/>
        <a:ext cx="2073954" cy="104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1f6137a1c84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1f6137a1c84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f6137a1c84_0_1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f6137a1c84_0_1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ce7fa64f5_1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ce7fa64f5_1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ce7fa64f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ce7fa64f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ce7fa64f5_1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ce7fa64f5_1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69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1f6137a1c84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1f6137a1c84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1f6137a1c84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1f6137a1c84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38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1f6137a1c84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1f6137a1c84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ae7ab267a5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ae7ab267a5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37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a26e00b28b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a26e00b28b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ace7fa64f5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ace7fa64f5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93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ace7fa64f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ace7fa64f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ace7fa64f5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ace7fa64f5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21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f6137a1c84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1f6137a1c84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ae7ab267a5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ae7ab267a5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ace7fa64f5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ace7fa64f5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6875" y="719386"/>
            <a:ext cx="4114800" cy="3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9175" y="3542250"/>
            <a:ext cx="252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7575" y="-1265650"/>
            <a:ext cx="9413034" cy="6480137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/>
          <p:nvPr/>
        </p:nvSpPr>
        <p:spPr>
          <a:xfrm rot="-7531753">
            <a:off x="-1055188" y="-2420408"/>
            <a:ext cx="4167357" cy="4586370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1432133">
            <a:off x="6060531" y="3892529"/>
            <a:ext cx="3850151" cy="3505814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620150" y="1739138"/>
            <a:ext cx="59037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1620150" y="2960638"/>
            <a:ext cx="5903700" cy="4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/>
          <p:nvPr/>
        </p:nvSpPr>
        <p:spPr>
          <a:xfrm rot="-9388082">
            <a:off x="-1143081" y="-588681"/>
            <a:ext cx="9612308" cy="6320856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 ">
  <p:cSld name="CUSTOM_25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61950" y="727575"/>
            <a:ext cx="3449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361953" y="3335775"/>
            <a:ext cx="28614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 and Three Columns 1">
  <p:cSld name="CUSTOM_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2"/>
          </p:nvPr>
        </p:nvSpPr>
        <p:spPr>
          <a:xfrm>
            <a:off x="624938" y="2569157"/>
            <a:ext cx="23496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624938" y="2937471"/>
            <a:ext cx="23496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3"/>
          </p:nvPr>
        </p:nvSpPr>
        <p:spPr>
          <a:xfrm>
            <a:off x="3393318" y="2569158"/>
            <a:ext cx="23496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4"/>
          </p:nvPr>
        </p:nvSpPr>
        <p:spPr>
          <a:xfrm>
            <a:off x="3393318" y="2937472"/>
            <a:ext cx="23496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5"/>
          </p:nvPr>
        </p:nvSpPr>
        <p:spPr>
          <a:xfrm>
            <a:off x="6169460" y="2564130"/>
            <a:ext cx="23496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6"/>
          </p:nvPr>
        </p:nvSpPr>
        <p:spPr>
          <a:xfrm>
            <a:off x="6169460" y="2932445"/>
            <a:ext cx="23496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/>
          <p:nvPr/>
        </p:nvSpPr>
        <p:spPr>
          <a:xfrm rot="-639680">
            <a:off x="4055413" y="1796811"/>
            <a:ext cx="6875378" cy="4732714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1135750" y="2095577"/>
            <a:ext cx="2240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1135750" y="2467122"/>
            <a:ext cx="2240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2"/>
          </p:nvPr>
        </p:nvSpPr>
        <p:spPr>
          <a:xfrm>
            <a:off x="1135750" y="3643328"/>
            <a:ext cx="2240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3"/>
          </p:nvPr>
        </p:nvSpPr>
        <p:spPr>
          <a:xfrm>
            <a:off x="1135750" y="4011640"/>
            <a:ext cx="22401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4"/>
          </p:nvPr>
        </p:nvSpPr>
        <p:spPr>
          <a:xfrm>
            <a:off x="3441529" y="2085352"/>
            <a:ext cx="2240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5"/>
          </p:nvPr>
        </p:nvSpPr>
        <p:spPr>
          <a:xfrm>
            <a:off x="3441527" y="2467122"/>
            <a:ext cx="2240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6"/>
          </p:nvPr>
        </p:nvSpPr>
        <p:spPr>
          <a:xfrm>
            <a:off x="3441527" y="3643328"/>
            <a:ext cx="2240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7"/>
          </p:nvPr>
        </p:nvSpPr>
        <p:spPr>
          <a:xfrm>
            <a:off x="3441527" y="4011640"/>
            <a:ext cx="22401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8"/>
          </p:nvPr>
        </p:nvSpPr>
        <p:spPr>
          <a:xfrm>
            <a:off x="5768154" y="2094110"/>
            <a:ext cx="2240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9"/>
          </p:nvPr>
        </p:nvSpPr>
        <p:spPr>
          <a:xfrm>
            <a:off x="5768152" y="2465424"/>
            <a:ext cx="2240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13"/>
          </p:nvPr>
        </p:nvSpPr>
        <p:spPr>
          <a:xfrm>
            <a:off x="5768152" y="3641868"/>
            <a:ext cx="2240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4"/>
          </p:nvPr>
        </p:nvSpPr>
        <p:spPr>
          <a:xfrm>
            <a:off x="5768152" y="4004123"/>
            <a:ext cx="22401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15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/>
          <p:nvPr/>
        </p:nvSpPr>
        <p:spPr>
          <a:xfrm rot="9117159">
            <a:off x="-1377015" y="-868228"/>
            <a:ext cx="3850050" cy="3904137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7358925" y="1670851"/>
            <a:ext cx="3850094" cy="3904090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3628076" y="1779053"/>
            <a:ext cx="1875925" cy="1116173"/>
          </a:xfrm>
          <a:custGeom>
            <a:avLst/>
            <a:gdLst/>
            <a:ahLst/>
            <a:cxnLst/>
            <a:rect l="l" t="t" r="r" b="b"/>
            <a:pathLst>
              <a:path w="44469" h="26459" extrusionOk="0">
                <a:moveTo>
                  <a:pt x="3591" y="0"/>
                </a:moveTo>
                <a:cubicBezTo>
                  <a:pt x="1596" y="0"/>
                  <a:pt x="1" y="1608"/>
                  <a:pt x="1" y="3590"/>
                </a:cubicBezTo>
                <a:lnTo>
                  <a:pt x="1" y="22869"/>
                </a:lnTo>
                <a:cubicBezTo>
                  <a:pt x="1" y="24863"/>
                  <a:pt x="1596" y="26458"/>
                  <a:pt x="3591" y="26458"/>
                </a:cubicBezTo>
                <a:lnTo>
                  <a:pt x="40879" y="26458"/>
                </a:lnTo>
                <a:cubicBezTo>
                  <a:pt x="42873" y="26458"/>
                  <a:pt x="44468" y="24863"/>
                  <a:pt x="44468" y="22869"/>
                </a:cubicBezTo>
                <a:lnTo>
                  <a:pt x="44468" y="3590"/>
                </a:lnTo>
                <a:cubicBezTo>
                  <a:pt x="44468" y="1608"/>
                  <a:pt x="42873" y="0"/>
                  <a:pt x="408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327644" y="2872243"/>
            <a:ext cx="476817" cy="250410"/>
          </a:xfrm>
          <a:custGeom>
            <a:avLst/>
            <a:gdLst/>
            <a:ahLst/>
            <a:cxnLst/>
            <a:rect l="l" t="t" r="r" b="b"/>
            <a:pathLst>
              <a:path w="11303" h="5936" extrusionOk="0">
                <a:moveTo>
                  <a:pt x="1" y="1"/>
                </a:moveTo>
                <a:lnTo>
                  <a:pt x="5742" y="5935"/>
                </a:lnTo>
                <a:lnTo>
                  <a:pt x="1130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1331650" y="1768962"/>
            <a:ext cx="1875925" cy="1116173"/>
          </a:xfrm>
          <a:custGeom>
            <a:avLst/>
            <a:gdLst/>
            <a:ahLst/>
            <a:cxnLst/>
            <a:rect l="l" t="t" r="r" b="b"/>
            <a:pathLst>
              <a:path w="44469" h="26459" extrusionOk="0">
                <a:moveTo>
                  <a:pt x="3591" y="0"/>
                </a:moveTo>
                <a:cubicBezTo>
                  <a:pt x="1596" y="0"/>
                  <a:pt x="1" y="1608"/>
                  <a:pt x="1" y="3590"/>
                </a:cubicBezTo>
                <a:lnTo>
                  <a:pt x="1" y="22869"/>
                </a:lnTo>
                <a:cubicBezTo>
                  <a:pt x="1" y="24863"/>
                  <a:pt x="1596" y="26458"/>
                  <a:pt x="3591" y="26458"/>
                </a:cubicBezTo>
                <a:lnTo>
                  <a:pt x="40879" y="26458"/>
                </a:lnTo>
                <a:cubicBezTo>
                  <a:pt x="42873" y="26458"/>
                  <a:pt x="44468" y="24863"/>
                  <a:pt x="44468" y="22869"/>
                </a:cubicBezTo>
                <a:lnTo>
                  <a:pt x="44468" y="3590"/>
                </a:lnTo>
                <a:cubicBezTo>
                  <a:pt x="44468" y="1608"/>
                  <a:pt x="42873" y="0"/>
                  <a:pt x="40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2031218" y="2862152"/>
            <a:ext cx="476817" cy="250410"/>
          </a:xfrm>
          <a:custGeom>
            <a:avLst/>
            <a:gdLst/>
            <a:ahLst/>
            <a:cxnLst/>
            <a:rect l="l" t="t" r="r" b="b"/>
            <a:pathLst>
              <a:path w="11303" h="5936" extrusionOk="0">
                <a:moveTo>
                  <a:pt x="1" y="1"/>
                </a:moveTo>
                <a:lnTo>
                  <a:pt x="5742" y="5935"/>
                </a:lnTo>
                <a:lnTo>
                  <a:pt x="113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5962164" y="1788640"/>
            <a:ext cx="1875925" cy="1116173"/>
          </a:xfrm>
          <a:custGeom>
            <a:avLst/>
            <a:gdLst/>
            <a:ahLst/>
            <a:cxnLst/>
            <a:rect l="l" t="t" r="r" b="b"/>
            <a:pathLst>
              <a:path w="44469" h="26459" extrusionOk="0">
                <a:moveTo>
                  <a:pt x="3591" y="0"/>
                </a:moveTo>
                <a:cubicBezTo>
                  <a:pt x="1596" y="0"/>
                  <a:pt x="1" y="1608"/>
                  <a:pt x="1" y="3590"/>
                </a:cubicBezTo>
                <a:lnTo>
                  <a:pt x="1" y="22869"/>
                </a:lnTo>
                <a:cubicBezTo>
                  <a:pt x="1" y="24863"/>
                  <a:pt x="1596" y="26458"/>
                  <a:pt x="3591" y="26458"/>
                </a:cubicBezTo>
                <a:lnTo>
                  <a:pt x="40879" y="26458"/>
                </a:lnTo>
                <a:cubicBezTo>
                  <a:pt x="42873" y="26458"/>
                  <a:pt x="44468" y="24863"/>
                  <a:pt x="44468" y="22869"/>
                </a:cubicBezTo>
                <a:lnTo>
                  <a:pt x="44468" y="3590"/>
                </a:lnTo>
                <a:cubicBezTo>
                  <a:pt x="44468" y="1608"/>
                  <a:pt x="42873" y="0"/>
                  <a:pt x="408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6661732" y="2881830"/>
            <a:ext cx="476817" cy="250410"/>
          </a:xfrm>
          <a:custGeom>
            <a:avLst/>
            <a:gdLst/>
            <a:ahLst/>
            <a:cxnLst/>
            <a:rect l="l" t="t" r="r" b="b"/>
            <a:pathLst>
              <a:path w="11303" h="5936" extrusionOk="0">
                <a:moveTo>
                  <a:pt x="1" y="1"/>
                </a:moveTo>
                <a:lnTo>
                  <a:pt x="5742" y="5935"/>
                </a:lnTo>
                <a:lnTo>
                  <a:pt x="1130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815300" y="1973225"/>
            <a:ext cx="38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1"/>
          </p:nvPr>
        </p:nvSpPr>
        <p:spPr>
          <a:xfrm>
            <a:off x="4815300" y="3159224"/>
            <a:ext cx="38715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4094251" y="285751"/>
            <a:ext cx="8875013" cy="6109795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815300" y="1973225"/>
            <a:ext cx="38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15300" y="2570575"/>
            <a:ext cx="38715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-4895465">
            <a:off x="3368024" y="-1303705"/>
            <a:ext cx="9412969" cy="6480107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57200" y="2259475"/>
            <a:ext cx="1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 idx="2"/>
          </p:nvPr>
        </p:nvSpPr>
        <p:spPr>
          <a:xfrm>
            <a:off x="2302750" y="3648183"/>
            <a:ext cx="1490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"/>
          </p:nvPr>
        </p:nvSpPr>
        <p:spPr>
          <a:xfrm>
            <a:off x="2302750" y="4016933"/>
            <a:ext cx="14907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 idx="3"/>
          </p:nvPr>
        </p:nvSpPr>
        <p:spPr>
          <a:xfrm>
            <a:off x="3566623" y="488950"/>
            <a:ext cx="1490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4"/>
          </p:nvPr>
        </p:nvSpPr>
        <p:spPr>
          <a:xfrm>
            <a:off x="3566623" y="830095"/>
            <a:ext cx="14907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5"/>
          </p:nvPr>
        </p:nvSpPr>
        <p:spPr>
          <a:xfrm>
            <a:off x="4749702" y="3647822"/>
            <a:ext cx="1490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6"/>
          </p:nvPr>
        </p:nvSpPr>
        <p:spPr>
          <a:xfrm>
            <a:off x="4749702" y="3988966"/>
            <a:ext cx="14907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7"/>
          </p:nvPr>
        </p:nvSpPr>
        <p:spPr>
          <a:xfrm>
            <a:off x="5998592" y="488949"/>
            <a:ext cx="1490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8"/>
          </p:nvPr>
        </p:nvSpPr>
        <p:spPr>
          <a:xfrm>
            <a:off x="5853850" y="830095"/>
            <a:ext cx="17802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9"/>
          </p:nvPr>
        </p:nvSpPr>
        <p:spPr>
          <a:xfrm>
            <a:off x="7196642" y="3647817"/>
            <a:ext cx="14907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13"/>
          </p:nvPr>
        </p:nvSpPr>
        <p:spPr>
          <a:xfrm>
            <a:off x="7196642" y="3988963"/>
            <a:ext cx="14907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4815309" y="1871700"/>
            <a:ext cx="38715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4815300" y="3065475"/>
            <a:ext cx="38715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/>
          <p:nvPr/>
        </p:nvSpPr>
        <p:spPr>
          <a:xfrm rot="10799903">
            <a:off x="4287249" y="-1668273"/>
            <a:ext cx="6680951" cy="6564197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2"/>
          </p:nvPr>
        </p:nvSpPr>
        <p:spPr>
          <a:xfrm>
            <a:off x="6359302" y="2660600"/>
            <a:ext cx="17058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1"/>
          </p:nvPr>
        </p:nvSpPr>
        <p:spPr>
          <a:xfrm>
            <a:off x="6359302" y="3028909"/>
            <a:ext cx="17058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3"/>
          </p:nvPr>
        </p:nvSpPr>
        <p:spPr>
          <a:xfrm>
            <a:off x="1064432" y="2658916"/>
            <a:ext cx="17058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4"/>
          </p:nvPr>
        </p:nvSpPr>
        <p:spPr>
          <a:xfrm>
            <a:off x="1064432" y="3027227"/>
            <a:ext cx="17058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4092475" y="628600"/>
            <a:ext cx="4594500" cy="19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title" idx="2"/>
          </p:nvPr>
        </p:nvSpPr>
        <p:spPr>
          <a:xfrm>
            <a:off x="3798675" y="3318368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1"/>
          </p:nvPr>
        </p:nvSpPr>
        <p:spPr>
          <a:xfrm>
            <a:off x="3798675" y="3686676"/>
            <a:ext cx="22590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3"/>
          </p:nvPr>
        </p:nvSpPr>
        <p:spPr>
          <a:xfrm>
            <a:off x="6378100" y="3318350"/>
            <a:ext cx="22590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4"/>
          </p:nvPr>
        </p:nvSpPr>
        <p:spPr>
          <a:xfrm>
            <a:off x="6378100" y="3686657"/>
            <a:ext cx="22590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2022913" y="-1265650"/>
            <a:ext cx="9413034" cy="6480137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6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4815309" y="1579008"/>
            <a:ext cx="38715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4815300" y="2777674"/>
            <a:ext cx="38715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3873077" y="-586805"/>
            <a:ext cx="6137522" cy="6223558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 hasCustomPrompt="1"/>
          </p:nvPr>
        </p:nvSpPr>
        <p:spPr>
          <a:xfrm>
            <a:off x="457200" y="1163844"/>
            <a:ext cx="55548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32"/>
          <p:cNvSpPr txBox="1">
            <a:spLocks noGrp="1"/>
          </p:cNvSpPr>
          <p:nvPr>
            <p:ph type="title" idx="2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title" idx="3" hasCustomPrompt="1"/>
          </p:nvPr>
        </p:nvSpPr>
        <p:spPr>
          <a:xfrm>
            <a:off x="3132000" y="2226898"/>
            <a:ext cx="55548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" name="Google Shape;192;p32"/>
          <p:cNvSpPr txBox="1">
            <a:spLocks noGrp="1"/>
          </p:cNvSpPr>
          <p:nvPr>
            <p:ph type="title" idx="4" hasCustomPrompt="1"/>
          </p:nvPr>
        </p:nvSpPr>
        <p:spPr>
          <a:xfrm>
            <a:off x="457200" y="3319492"/>
            <a:ext cx="55548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32"/>
          <p:cNvSpPr/>
          <p:nvPr/>
        </p:nvSpPr>
        <p:spPr>
          <a:xfrm>
            <a:off x="457200" y="3374854"/>
            <a:ext cx="8229600" cy="107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>
            <a:off x="457200" y="1219194"/>
            <a:ext cx="8229600" cy="107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8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4815309" y="1289250"/>
            <a:ext cx="38715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subTitle" idx="1"/>
          </p:nvPr>
        </p:nvSpPr>
        <p:spPr>
          <a:xfrm>
            <a:off x="4815300" y="2487916"/>
            <a:ext cx="38715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9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 idx="2" hasCustomPrompt="1"/>
          </p:nvPr>
        </p:nvSpPr>
        <p:spPr>
          <a:xfrm>
            <a:off x="554211" y="2911825"/>
            <a:ext cx="1829100" cy="5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01" name="Google Shape;201;p34"/>
          <p:cNvSpPr txBox="1">
            <a:spLocks noGrp="1"/>
          </p:cNvSpPr>
          <p:nvPr>
            <p:ph type="title" idx="3"/>
          </p:nvPr>
        </p:nvSpPr>
        <p:spPr>
          <a:xfrm>
            <a:off x="463075" y="2579950"/>
            <a:ext cx="20115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subTitle" idx="1"/>
          </p:nvPr>
        </p:nvSpPr>
        <p:spPr>
          <a:xfrm>
            <a:off x="554211" y="3365091"/>
            <a:ext cx="1829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4" hasCustomPrompt="1"/>
          </p:nvPr>
        </p:nvSpPr>
        <p:spPr>
          <a:xfrm>
            <a:off x="2625014" y="2921975"/>
            <a:ext cx="1829100" cy="5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04" name="Google Shape;204;p34"/>
          <p:cNvSpPr txBox="1">
            <a:spLocks noGrp="1"/>
          </p:cNvSpPr>
          <p:nvPr>
            <p:ph type="title" idx="5"/>
          </p:nvPr>
        </p:nvSpPr>
        <p:spPr>
          <a:xfrm>
            <a:off x="2625025" y="2579950"/>
            <a:ext cx="1829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subTitle" idx="6"/>
          </p:nvPr>
        </p:nvSpPr>
        <p:spPr>
          <a:xfrm>
            <a:off x="2625014" y="3365103"/>
            <a:ext cx="1829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 idx="7" hasCustomPrompt="1"/>
          </p:nvPr>
        </p:nvSpPr>
        <p:spPr>
          <a:xfrm>
            <a:off x="4659595" y="2921962"/>
            <a:ext cx="1829100" cy="5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8"/>
          </p:nvPr>
        </p:nvSpPr>
        <p:spPr>
          <a:xfrm>
            <a:off x="4474475" y="2579950"/>
            <a:ext cx="2144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ubTitle" idx="9"/>
          </p:nvPr>
        </p:nvSpPr>
        <p:spPr>
          <a:xfrm>
            <a:off x="4659595" y="3365091"/>
            <a:ext cx="1829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title" idx="13" hasCustomPrompt="1"/>
          </p:nvPr>
        </p:nvSpPr>
        <p:spPr>
          <a:xfrm>
            <a:off x="6775670" y="2919438"/>
            <a:ext cx="1829100" cy="5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10" name="Google Shape;210;p34"/>
          <p:cNvSpPr txBox="1">
            <a:spLocks noGrp="1"/>
          </p:cNvSpPr>
          <p:nvPr>
            <p:ph type="title" idx="14"/>
          </p:nvPr>
        </p:nvSpPr>
        <p:spPr>
          <a:xfrm>
            <a:off x="6775670" y="2567281"/>
            <a:ext cx="18291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ubTitle" idx="15"/>
          </p:nvPr>
        </p:nvSpPr>
        <p:spPr>
          <a:xfrm>
            <a:off x="6775670" y="3362566"/>
            <a:ext cx="1829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/>
          <p:nvPr/>
        </p:nvSpPr>
        <p:spPr>
          <a:xfrm rot="-8100000">
            <a:off x="5824825" y="-3086334"/>
            <a:ext cx="8181040" cy="6840110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457200" y="776150"/>
            <a:ext cx="375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subTitle" idx="1"/>
          </p:nvPr>
        </p:nvSpPr>
        <p:spPr>
          <a:xfrm>
            <a:off x="460500" y="1613675"/>
            <a:ext cx="37599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481362" y="3624400"/>
            <a:ext cx="368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5212A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>
                <a:solidFill>
                  <a:srgbClr val="15212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15212A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>
                <a:solidFill>
                  <a:srgbClr val="15212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15212A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>
                <a:solidFill>
                  <a:srgbClr val="15212A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15212A"/>
                </a:solidFill>
                <a:latin typeface="Cutive Mono"/>
                <a:ea typeface="Cutive Mono"/>
                <a:cs typeface="Cutive Mono"/>
                <a:sym typeface="Cutive Mono"/>
              </a:rPr>
              <a:t>. </a:t>
            </a:r>
            <a:endParaRPr sz="1200">
              <a:solidFill>
                <a:srgbClr val="15212A"/>
              </a:solidFill>
              <a:latin typeface="Cutive Mono"/>
              <a:ea typeface="Cutive Mono"/>
              <a:cs typeface="Cutive Mono"/>
              <a:sym typeface="Cutive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900">
              <a:solidFill>
                <a:srgbClr val="15212A"/>
              </a:solidFill>
              <a:latin typeface="Cutive Mono"/>
              <a:ea typeface="Cutive Mono"/>
              <a:cs typeface="Cutive Mono"/>
              <a:sym typeface="Cutive Mon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815300" y="1973225"/>
            <a:ext cx="38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815300" y="2570575"/>
            <a:ext cx="38715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title" idx="2"/>
          </p:nvPr>
        </p:nvSpPr>
        <p:spPr>
          <a:xfrm>
            <a:off x="641800" y="1140525"/>
            <a:ext cx="37452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subTitle" idx="1"/>
          </p:nvPr>
        </p:nvSpPr>
        <p:spPr>
          <a:xfrm>
            <a:off x="641800" y="1640450"/>
            <a:ext cx="3745200" cy="27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title" idx="3"/>
          </p:nvPr>
        </p:nvSpPr>
        <p:spPr>
          <a:xfrm>
            <a:off x="4769400" y="1185650"/>
            <a:ext cx="37452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subTitle" idx="4"/>
          </p:nvPr>
        </p:nvSpPr>
        <p:spPr>
          <a:xfrm>
            <a:off x="4769400" y="1640390"/>
            <a:ext cx="3745200" cy="27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>
                <a:solidFill>
                  <a:srgbClr val="374957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641800" y="2258012"/>
            <a:ext cx="26898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641800" y="2619438"/>
            <a:ext cx="26898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3"/>
          </p:nvPr>
        </p:nvSpPr>
        <p:spPr>
          <a:xfrm>
            <a:off x="5824800" y="2252450"/>
            <a:ext cx="26898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824800" y="2624010"/>
            <a:ext cx="26898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 rot="193" flipH="1">
            <a:off x="3014849" y="1017810"/>
            <a:ext cx="3373153" cy="5722220"/>
          </a:xfrm>
          <a:custGeom>
            <a:avLst/>
            <a:gdLst/>
            <a:ahLst/>
            <a:cxnLst/>
            <a:rect l="l" t="t" r="r" b="b"/>
            <a:pathLst>
              <a:path w="75555" h="52006" extrusionOk="0">
                <a:moveTo>
                  <a:pt x="54241" y="0"/>
                </a:moveTo>
                <a:cubicBezTo>
                  <a:pt x="52749" y="0"/>
                  <a:pt x="51267" y="444"/>
                  <a:pt x="50141" y="1404"/>
                </a:cubicBezTo>
                <a:cubicBezTo>
                  <a:pt x="48388" y="2890"/>
                  <a:pt x="47721" y="5341"/>
                  <a:pt x="46019" y="6878"/>
                </a:cubicBezTo>
                <a:cubicBezTo>
                  <a:pt x="44551" y="8198"/>
                  <a:pt x="42477" y="8653"/>
                  <a:pt x="40487" y="8653"/>
                </a:cubicBezTo>
                <a:cubicBezTo>
                  <a:pt x="40421" y="8653"/>
                  <a:pt x="40355" y="8653"/>
                  <a:pt x="40289" y="8652"/>
                </a:cubicBezTo>
                <a:cubicBezTo>
                  <a:pt x="38249" y="8631"/>
                  <a:pt x="36229" y="8190"/>
                  <a:pt x="34189" y="8037"/>
                </a:cubicBezTo>
                <a:cubicBezTo>
                  <a:pt x="33607" y="7992"/>
                  <a:pt x="33023" y="7972"/>
                  <a:pt x="32440" y="7972"/>
                </a:cubicBezTo>
                <a:cubicBezTo>
                  <a:pt x="30868" y="7972"/>
                  <a:pt x="29296" y="8120"/>
                  <a:pt x="27741" y="8344"/>
                </a:cubicBezTo>
                <a:cubicBezTo>
                  <a:pt x="25845" y="8631"/>
                  <a:pt x="23917" y="9041"/>
                  <a:pt x="22287" y="10046"/>
                </a:cubicBezTo>
                <a:cubicBezTo>
                  <a:pt x="20657" y="11051"/>
                  <a:pt x="19335" y="12732"/>
                  <a:pt x="19222" y="14649"/>
                </a:cubicBezTo>
                <a:cubicBezTo>
                  <a:pt x="19099" y="16863"/>
                  <a:pt x="20924" y="18811"/>
                  <a:pt x="20944" y="21025"/>
                </a:cubicBezTo>
                <a:cubicBezTo>
                  <a:pt x="20996" y="26981"/>
                  <a:pt x="16393" y="25649"/>
                  <a:pt x="14168" y="28970"/>
                </a:cubicBezTo>
                <a:cubicBezTo>
                  <a:pt x="12764" y="31082"/>
                  <a:pt x="14496" y="34660"/>
                  <a:pt x="12856" y="37028"/>
                </a:cubicBezTo>
                <a:cubicBezTo>
                  <a:pt x="11236" y="39334"/>
                  <a:pt x="8714" y="38770"/>
                  <a:pt x="6520" y="39755"/>
                </a:cubicBezTo>
                <a:cubicBezTo>
                  <a:pt x="2748" y="41446"/>
                  <a:pt x="1" y="45947"/>
                  <a:pt x="8858" y="45947"/>
                </a:cubicBezTo>
                <a:cubicBezTo>
                  <a:pt x="10769" y="45947"/>
                  <a:pt x="13152" y="45689"/>
                  <a:pt x="15512" y="45689"/>
                </a:cubicBezTo>
                <a:cubicBezTo>
                  <a:pt x="18457" y="45689"/>
                  <a:pt x="21365" y="46090"/>
                  <a:pt x="23271" y="47894"/>
                </a:cubicBezTo>
                <a:cubicBezTo>
                  <a:pt x="24630" y="49179"/>
                  <a:pt x="25735" y="49880"/>
                  <a:pt x="27385" y="49880"/>
                </a:cubicBezTo>
                <a:cubicBezTo>
                  <a:pt x="27777" y="49880"/>
                  <a:pt x="28200" y="49841"/>
                  <a:pt x="28664" y="49760"/>
                </a:cubicBezTo>
                <a:cubicBezTo>
                  <a:pt x="29048" y="49693"/>
                  <a:pt x="29403" y="49663"/>
                  <a:pt x="29736" y="49663"/>
                </a:cubicBezTo>
                <a:cubicBezTo>
                  <a:pt x="32676" y="49663"/>
                  <a:pt x="33835" y="52005"/>
                  <a:pt x="37500" y="52005"/>
                </a:cubicBezTo>
                <a:cubicBezTo>
                  <a:pt x="41191" y="52005"/>
                  <a:pt x="42318" y="49798"/>
                  <a:pt x="46348" y="49798"/>
                </a:cubicBezTo>
                <a:cubicBezTo>
                  <a:pt x="47434" y="49798"/>
                  <a:pt x="48731" y="49958"/>
                  <a:pt x="50346" y="50365"/>
                </a:cubicBezTo>
                <a:cubicBezTo>
                  <a:pt x="50907" y="50506"/>
                  <a:pt x="51422" y="50566"/>
                  <a:pt x="51901" y="50566"/>
                </a:cubicBezTo>
                <a:cubicBezTo>
                  <a:pt x="54272" y="50566"/>
                  <a:pt x="55758" y="49090"/>
                  <a:pt x="57634" y="48663"/>
                </a:cubicBezTo>
                <a:cubicBezTo>
                  <a:pt x="58412" y="48485"/>
                  <a:pt x="59185" y="48426"/>
                  <a:pt x="59958" y="48426"/>
                </a:cubicBezTo>
                <a:cubicBezTo>
                  <a:pt x="61460" y="48426"/>
                  <a:pt x="62960" y="48650"/>
                  <a:pt x="64482" y="48663"/>
                </a:cubicBezTo>
                <a:cubicBezTo>
                  <a:pt x="64488" y="48663"/>
                  <a:pt x="64494" y="48663"/>
                  <a:pt x="64500" y="48663"/>
                </a:cubicBezTo>
                <a:cubicBezTo>
                  <a:pt x="66727" y="48663"/>
                  <a:pt x="68515" y="46763"/>
                  <a:pt x="69895" y="45239"/>
                </a:cubicBezTo>
                <a:cubicBezTo>
                  <a:pt x="71095" y="43927"/>
                  <a:pt x="72796" y="42953"/>
                  <a:pt x="74037" y="41651"/>
                </a:cubicBezTo>
                <a:cubicBezTo>
                  <a:pt x="75328" y="40318"/>
                  <a:pt x="75554" y="38442"/>
                  <a:pt x="75144" y="36679"/>
                </a:cubicBezTo>
                <a:cubicBezTo>
                  <a:pt x="74088" y="32107"/>
                  <a:pt x="68727" y="30364"/>
                  <a:pt x="67404" y="25956"/>
                </a:cubicBezTo>
                <a:cubicBezTo>
                  <a:pt x="66707" y="23619"/>
                  <a:pt x="67394" y="21118"/>
                  <a:pt x="67609" y="18688"/>
                </a:cubicBezTo>
                <a:cubicBezTo>
                  <a:pt x="68132" y="12619"/>
                  <a:pt x="65426" y="6355"/>
                  <a:pt x="60648" y="2573"/>
                </a:cubicBezTo>
                <a:cubicBezTo>
                  <a:pt x="59152" y="1394"/>
                  <a:pt x="57429" y="430"/>
                  <a:pt x="55543" y="112"/>
                </a:cubicBezTo>
                <a:cubicBezTo>
                  <a:pt x="55114" y="38"/>
                  <a:pt x="54677" y="0"/>
                  <a:pt x="54241" y="0"/>
                </a:cubicBezTo>
                <a:close/>
              </a:path>
            </a:pathLst>
          </a:custGeom>
          <a:solidFill>
            <a:srgbClr val="8FCEF9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951000"/>
            <a:ext cx="375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57200" y="2234150"/>
            <a:ext cx="36774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 rot="-8960560">
            <a:off x="3895755" y="-250865"/>
            <a:ext cx="9413004" cy="7136681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410799" y="1266068"/>
            <a:ext cx="4322400" cy="16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2410800" y="3246072"/>
            <a:ext cx="4322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3384975" y="2600400"/>
            <a:ext cx="5859300" cy="24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-984387" y="-419100"/>
            <a:ext cx="9413034" cy="6480137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2"/>
          </p:nvPr>
        </p:nvSpPr>
        <p:spPr>
          <a:xfrm>
            <a:off x="1404150" y="3196373"/>
            <a:ext cx="26898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395095" y="3563859"/>
            <a:ext cx="2689800" cy="8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3"/>
          </p:nvPr>
        </p:nvSpPr>
        <p:spPr>
          <a:xfrm>
            <a:off x="5050035" y="3200677"/>
            <a:ext cx="26898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4"/>
          </p:nvPr>
        </p:nvSpPr>
        <p:spPr>
          <a:xfrm>
            <a:off x="5040979" y="3560213"/>
            <a:ext cx="26898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093938" y="994800"/>
            <a:ext cx="9837487" cy="6772417"/>
          </a:xfrm>
          <a:custGeom>
            <a:avLst/>
            <a:gdLst/>
            <a:ahLst/>
            <a:cxnLst/>
            <a:rect l="l" t="t" r="r" b="b"/>
            <a:pathLst>
              <a:path w="69355" h="44606" extrusionOk="0">
                <a:moveTo>
                  <a:pt x="26829" y="0"/>
                </a:moveTo>
                <a:cubicBezTo>
                  <a:pt x="21416" y="0"/>
                  <a:pt x="19533" y="7906"/>
                  <a:pt x="11616" y="9252"/>
                </a:cubicBezTo>
                <a:cubicBezTo>
                  <a:pt x="823" y="11101"/>
                  <a:pt x="9344" y="29570"/>
                  <a:pt x="3240" y="32410"/>
                </a:cubicBezTo>
                <a:cubicBezTo>
                  <a:pt x="919" y="33486"/>
                  <a:pt x="158" y="35468"/>
                  <a:pt x="109" y="37511"/>
                </a:cubicBezTo>
                <a:cubicBezTo>
                  <a:pt x="1" y="41258"/>
                  <a:pt x="3047" y="44340"/>
                  <a:pt x="6806" y="44364"/>
                </a:cubicBezTo>
                <a:lnTo>
                  <a:pt x="59190" y="44606"/>
                </a:lnTo>
                <a:cubicBezTo>
                  <a:pt x="59202" y="44606"/>
                  <a:pt x="59214" y="44606"/>
                  <a:pt x="59226" y="44606"/>
                </a:cubicBezTo>
                <a:cubicBezTo>
                  <a:pt x="61497" y="44606"/>
                  <a:pt x="63620" y="43471"/>
                  <a:pt x="64859" y="41560"/>
                </a:cubicBezTo>
                <a:cubicBezTo>
                  <a:pt x="67143" y="38042"/>
                  <a:pt x="69355" y="32325"/>
                  <a:pt x="62610" y="29134"/>
                </a:cubicBezTo>
                <a:cubicBezTo>
                  <a:pt x="52385" y="24312"/>
                  <a:pt x="66019" y="14944"/>
                  <a:pt x="57776" y="7559"/>
                </a:cubicBezTo>
                <a:cubicBezTo>
                  <a:pt x="55916" y="5888"/>
                  <a:pt x="54360" y="5319"/>
                  <a:pt x="52920" y="5319"/>
                </a:cubicBezTo>
                <a:cubicBezTo>
                  <a:pt x="49855" y="5319"/>
                  <a:pt x="47316" y="7895"/>
                  <a:pt x="43484" y="7895"/>
                </a:cubicBezTo>
                <a:cubicBezTo>
                  <a:pt x="41149" y="7895"/>
                  <a:pt x="38334" y="6939"/>
                  <a:pt x="34629" y="3861"/>
                </a:cubicBezTo>
                <a:cubicBezTo>
                  <a:pt x="31249" y="1053"/>
                  <a:pt x="28804" y="0"/>
                  <a:pt x="26829" y="0"/>
                </a:cubicBezTo>
                <a:close/>
              </a:path>
            </a:pathLst>
          </a:custGeom>
          <a:solidFill>
            <a:srgbClr val="8FCEF9">
              <a:alpha val="6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4440650" y="497725"/>
            <a:ext cx="4755900" cy="18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708075" y="645775"/>
            <a:ext cx="4207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0" r:id="rId28"/>
    <p:sldLayoutId id="2147483682" r:id="rId29"/>
    <p:sldLayoutId id="214748368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/>
          <p:nvPr/>
        </p:nvSpPr>
        <p:spPr>
          <a:xfrm>
            <a:off x="8964223" y="2608744"/>
            <a:ext cx="120227" cy="161505"/>
          </a:xfrm>
          <a:custGeom>
            <a:avLst/>
            <a:gdLst/>
            <a:ahLst/>
            <a:cxnLst/>
            <a:rect l="l" t="t" r="r" b="b"/>
            <a:pathLst>
              <a:path w="1733" h="2328" extrusionOk="0">
                <a:moveTo>
                  <a:pt x="871" y="1"/>
                </a:moveTo>
                <a:lnTo>
                  <a:pt x="636" y="923"/>
                </a:lnTo>
                <a:lnTo>
                  <a:pt x="0" y="1159"/>
                </a:lnTo>
                <a:lnTo>
                  <a:pt x="615" y="1395"/>
                </a:lnTo>
                <a:lnTo>
                  <a:pt x="861" y="2328"/>
                </a:lnTo>
                <a:lnTo>
                  <a:pt x="1097" y="1416"/>
                </a:lnTo>
                <a:lnTo>
                  <a:pt x="1733" y="1180"/>
                </a:lnTo>
                <a:lnTo>
                  <a:pt x="1117" y="944"/>
                </a:lnTo>
                <a:lnTo>
                  <a:pt x="871" y="1"/>
                </a:lnTo>
                <a:close/>
              </a:path>
            </a:pathLst>
          </a:custGeom>
          <a:solidFill>
            <a:srgbClr val="FFB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38"/>
          <p:cNvGrpSpPr/>
          <p:nvPr/>
        </p:nvGrpSpPr>
        <p:grpSpPr>
          <a:xfrm>
            <a:off x="7226710" y="3812457"/>
            <a:ext cx="1857740" cy="1323615"/>
            <a:chOff x="4384025" y="753975"/>
            <a:chExt cx="4561734" cy="3321225"/>
          </a:xfrm>
        </p:grpSpPr>
        <p:sp>
          <p:nvSpPr>
            <p:cNvPr id="235" name="Google Shape;235;p38"/>
            <p:cNvSpPr/>
            <p:nvPr/>
          </p:nvSpPr>
          <p:spPr>
            <a:xfrm>
              <a:off x="5131531" y="3948106"/>
              <a:ext cx="109315" cy="84899"/>
            </a:xfrm>
            <a:custGeom>
              <a:avLst/>
              <a:gdLst/>
              <a:ahLst/>
              <a:cxnLst/>
              <a:rect l="l" t="t" r="r" b="b"/>
              <a:pathLst>
                <a:path w="1499" h="1164" extrusionOk="0">
                  <a:moveTo>
                    <a:pt x="682" y="1"/>
                  </a:moveTo>
                  <a:cubicBezTo>
                    <a:pt x="579" y="1"/>
                    <a:pt x="468" y="22"/>
                    <a:pt x="371" y="35"/>
                  </a:cubicBezTo>
                  <a:cubicBezTo>
                    <a:pt x="279" y="45"/>
                    <a:pt x="207" y="127"/>
                    <a:pt x="207" y="219"/>
                  </a:cubicBezTo>
                  <a:cubicBezTo>
                    <a:pt x="207" y="230"/>
                    <a:pt x="207" y="240"/>
                    <a:pt x="207" y="250"/>
                  </a:cubicBezTo>
                  <a:cubicBezTo>
                    <a:pt x="207" y="271"/>
                    <a:pt x="207" y="291"/>
                    <a:pt x="207" y="312"/>
                  </a:cubicBezTo>
                  <a:cubicBezTo>
                    <a:pt x="197" y="486"/>
                    <a:pt x="156" y="650"/>
                    <a:pt x="94" y="814"/>
                  </a:cubicBezTo>
                  <a:cubicBezTo>
                    <a:pt x="0" y="1105"/>
                    <a:pt x="293" y="1164"/>
                    <a:pt x="800" y="1164"/>
                  </a:cubicBezTo>
                  <a:cubicBezTo>
                    <a:pt x="847" y="1164"/>
                    <a:pt x="895" y="1163"/>
                    <a:pt x="945" y="1162"/>
                  </a:cubicBezTo>
                  <a:cubicBezTo>
                    <a:pt x="1499" y="1152"/>
                    <a:pt x="1345" y="927"/>
                    <a:pt x="1263" y="804"/>
                  </a:cubicBezTo>
                  <a:cubicBezTo>
                    <a:pt x="1181" y="691"/>
                    <a:pt x="1037" y="629"/>
                    <a:pt x="1017" y="486"/>
                  </a:cubicBezTo>
                  <a:cubicBezTo>
                    <a:pt x="1007" y="383"/>
                    <a:pt x="996" y="281"/>
                    <a:pt x="986" y="189"/>
                  </a:cubicBezTo>
                  <a:cubicBezTo>
                    <a:pt x="986" y="178"/>
                    <a:pt x="986" y="178"/>
                    <a:pt x="986" y="178"/>
                  </a:cubicBezTo>
                  <a:cubicBezTo>
                    <a:pt x="939" y="38"/>
                    <a:pt x="819" y="1"/>
                    <a:pt x="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5151804" y="3907261"/>
              <a:ext cx="46453" cy="64841"/>
            </a:xfrm>
            <a:custGeom>
              <a:avLst/>
              <a:gdLst/>
              <a:ahLst/>
              <a:cxnLst/>
              <a:rect l="l" t="t" r="r" b="b"/>
              <a:pathLst>
                <a:path w="637" h="889" extrusionOk="0">
                  <a:moveTo>
                    <a:pt x="636" y="0"/>
                  </a:moveTo>
                  <a:lnTo>
                    <a:pt x="1" y="62"/>
                  </a:lnTo>
                  <a:cubicBezTo>
                    <a:pt x="1" y="62"/>
                    <a:pt x="1" y="636"/>
                    <a:pt x="1" y="769"/>
                  </a:cubicBezTo>
                  <a:cubicBezTo>
                    <a:pt x="1" y="816"/>
                    <a:pt x="135" y="888"/>
                    <a:pt x="294" y="888"/>
                  </a:cubicBezTo>
                  <a:cubicBezTo>
                    <a:pt x="380" y="888"/>
                    <a:pt x="472" y="867"/>
                    <a:pt x="554" y="810"/>
                  </a:cubicBezTo>
                  <a:cubicBezTo>
                    <a:pt x="575" y="800"/>
                    <a:pt x="585" y="779"/>
                    <a:pt x="595" y="749"/>
                  </a:cubicBezTo>
                  <a:cubicBezTo>
                    <a:pt x="606" y="677"/>
                    <a:pt x="626" y="226"/>
                    <a:pt x="636" y="0"/>
                  </a:cubicBez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5545100" y="3905000"/>
              <a:ext cx="50902" cy="71843"/>
            </a:xfrm>
            <a:custGeom>
              <a:avLst/>
              <a:gdLst/>
              <a:ahLst/>
              <a:cxnLst/>
              <a:rect l="l" t="t" r="r" b="b"/>
              <a:pathLst>
                <a:path w="698" h="985" extrusionOk="0">
                  <a:moveTo>
                    <a:pt x="554" y="0"/>
                  </a:moveTo>
                  <a:lnTo>
                    <a:pt x="0" y="72"/>
                  </a:lnTo>
                  <a:lnTo>
                    <a:pt x="144" y="985"/>
                  </a:lnTo>
                  <a:lnTo>
                    <a:pt x="697" y="933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5547360" y="3954962"/>
              <a:ext cx="160727" cy="62507"/>
            </a:xfrm>
            <a:custGeom>
              <a:avLst/>
              <a:gdLst/>
              <a:ahLst/>
              <a:cxnLst/>
              <a:rect l="l" t="t" r="r" b="b"/>
              <a:pathLst>
                <a:path w="2204" h="857" extrusionOk="0">
                  <a:moveTo>
                    <a:pt x="585" y="1"/>
                  </a:moveTo>
                  <a:cubicBezTo>
                    <a:pt x="552" y="1"/>
                    <a:pt x="500" y="43"/>
                    <a:pt x="482" y="136"/>
                  </a:cubicBezTo>
                  <a:cubicBezTo>
                    <a:pt x="460" y="200"/>
                    <a:pt x="360" y="249"/>
                    <a:pt x="249" y="249"/>
                  </a:cubicBezTo>
                  <a:cubicBezTo>
                    <a:pt x="200" y="249"/>
                    <a:pt x="149" y="239"/>
                    <a:pt x="102" y="218"/>
                  </a:cubicBezTo>
                  <a:cubicBezTo>
                    <a:pt x="51" y="300"/>
                    <a:pt x="20" y="392"/>
                    <a:pt x="20" y="494"/>
                  </a:cubicBezTo>
                  <a:cubicBezTo>
                    <a:pt x="3" y="778"/>
                    <a:pt x="0" y="838"/>
                    <a:pt x="187" y="838"/>
                  </a:cubicBezTo>
                  <a:cubicBezTo>
                    <a:pt x="223" y="838"/>
                    <a:pt x="266" y="836"/>
                    <a:pt x="318" y="833"/>
                  </a:cubicBezTo>
                  <a:cubicBezTo>
                    <a:pt x="420" y="822"/>
                    <a:pt x="525" y="817"/>
                    <a:pt x="630" y="817"/>
                  </a:cubicBezTo>
                  <a:cubicBezTo>
                    <a:pt x="735" y="817"/>
                    <a:pt x="841" y="822"/>
                    <a:pt x="943" y="833"/>
                  </a:cubicBezTo>
                  <a:cubicBezTo>
                    <a:pt x="1038" y="842"/>
                    <a:pt x="1174" y="856"/>
                    <a:pt x="1326" y="856"/>
                  </a:cubicBezTo>
                  <a:cubicBezTo>
                    <a:pt x="1503" y="856"/>
                    <a:pt x="1700" y="837"/>
                    <a:pt x="1876" y="771"/>
                  </a:cubicBezTo>
                  <a:cubicBezTo>
                    <a:pt x="2204" y="638"/>
                    <a:pt x="1599" y="617"/>
                    <a:pt x="1302" y="515"/>
                  </a:cubicBezTo>
                  <a:cubicBezTo>
                    <a:pt x="1087" y="453"/>
                    <a:pt x="892" y="330"/>
                    <a:pt x="738" y="166"/>
                  </a:cubicBezTo>
                  <a:cubicBezTo>
                    <a:pt x="697" y="95"/>
                    <a:pt x="646" y="13"/>
                    <a:pt x="594" y="2"/>
                  </a:cubicBezTo>
                  <a:cubicBezTo>
                    <a:pt x="591" y="1"/>
                    <a:pt x="588" y="1"/>
                    <a:pt x="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5156691" y="3957296"/>
              <a:ext cx="51631" cy="25674"/>
            </a:xfrm>
            <a:custGeom>
              <a:avLst/>
              <a:gdLst/>
              <a:ahLst/>
              <a:cxnLst/>
              <a:rect l="l" t="t" r="r" b="b"/>
              <a:pathLst>
                <a:path w="708" h="352" extrusionOk="0">
                  <a:moveTo>
                    <a:pt x="288" y="1"/>
                  </a:moveTo>
                  <a:cubicBezTo>
                    <a:pt x="262" y="1"/>
                    <a:pt x="234" y="1"/>
                    <a:pt x="205" y="3"/>
                  </a:cubicBezTo>
                  <a:cubicBezTo>
                    <a:pt x="93" y="3"/>
                    <a:pt x="0" y="95"/>
                    <a:pt x="0" y="208"/>
                  </a:cubicBezTo>
                  <a:lnTo>
                    <a:pt x="82" y="310"/>
                  </a:lnTo>
                  <a:lnTo>
                    <a:pt x="308" y="351"/>
                  </a:lnTo>
                  <a:cubicBezTo>
                    <a:pt x="308" y="351"/>
                    <a:pt x="708" y="341"/>
                    <a:pt x="646" y="177"/>
                  </a:cubicBezTo>
                  <a:cubicBezTo>
                    <a:pt x="584" y="35"/>
                    <a:pt x="460" y="1"/>
                    <a:pt x="288" y="1"/>
                  </a:cubicBezTo>
                  <a:close/>
                </a:path>
              </a:pathLst>
            </a:custGeom>
            <a:solidFill>
              <a:srgbClr val="1E5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5530948" y="1003944"/>
              <a:ext cx="377955" cy="177947"/>
            </a:xfrm>
            <a:custGeom>
              <a:avLst/>
              <a:gdLst/>
              <a:ahLst/>
              <a:cxnLst/>
              <a:rect l="l" t="t" r="r" b="b"/>
              <a:pathLst>
                <a:path w="5448" h="2565" extrusionOk="0">
                  <a:moveTo>
                    <a:pt x="3817" y="0"/>
                  </a:moveTo>
                  <a:cubicBezTo>
                    <a:pt x="2165" y="0"/>
                    <a:pt x="1" y="1052"/>
                    <a:pt x="1470" y="2292"/>
                  </a:cubicBezTo>
                  <a:cubicBezTo>
                    <a:pt x="1706" y="2489"/>
                    <a:pt x="1978" y="2565"/>
                    <a:pt x="2268" y="2565"/>
                  </a:cubicBezTo>
                  <a:cubicBezTo>
                    <a:pt x="3078" y="2565"/>
                    <a:pt x="4025" y="1979"/>
                    <a:pt x="4689" y="1820"/>
                  </a:cubicBezTo>
                  <a:cubicBezTo>
                    <a:pt x="4904" y="1779"/>
                    <a:pt x="5099" y="1666"/>
                    <a:pt x="5232" y="1492"/>
                  </a:cubicBezTo>
                  <a:cubicBezTo>
                    <a:pt x="5396" y="1277"/>
                    <a:pt x="5448" y="990"/>
                    <a:pt x="5386" y="733"/>
                  </a:cubicBezTo>
                  <a:cubicBezTo>
                    <a:pt x="5325" y="549"/>
                    <a:pt x="5202" y="405"/>
                    <a:pt x="5048" y="303"/>
                  </a:cubicBezTo>
                  <a:cubicBezTo>
                    <a:pt x="4756" y="93"/>
                    <a:pt x="4309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5071055" y="3718270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0" y="0"/>
                  </a:moveTo>
                  <a:lnTo>
                    <a:pt x="0" y="1148"/>
                  </a:lnTo>
                  <a:cubicBezTo>
                    <a:pt x="0" y="1548"/>
                    <a:pt x="2133" y="1876"/>
                    <a:pt x="4778" y="1876"/>
                  </a:cubicBezTo>
                  <a:cubicBezTo>
                    <a:pt x="7422" y="1876"/>
                    <a:pt x="9565" y="1558"/>
                    <a:pt x="9565" y="1159"/>
                  </a:cubicBezTo>
                  <a:lnTo>
                    <a:pt x="9565" y="0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5078131" y="368483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5118716" y="368483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5164920" y="3684831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5223265" y="368483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5287230" y="368483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5566052" y="368483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5070361" y="3666308"/>
              <a:ext cx="664335" cy="100386"/>
            </a:xfrm>
            <a:custGeom>
              <a:avLst/>
              <a:gdLst/>
              <a:ahLst/>
              <a:cxnLst/>
              <a:rect l="l" t="t" r="r" b="b"/>
              <a:pathLst>
                <a:path w="9576" h="1447" extrusionOk="0">
                  <a:moveTo>
                    <a:pt x="4788" y="1"/>
                  </a:moveTo>
                  <a:cubicBezTo>
                    <a:pt x="2143" y="1"/>
                    <a:pt x="0" y="329"/>
                    <a:pt x="0" y="729"/>
                  </a:cubicBezTo>
                  <a:cubicBezTo>
                    <a:pt x="0" y="1128"/>
                    <a:pt x="2143" y="1446"/>
                    <a:pt x="4788" y="1446"/>
                  </a:cubicBezTo>
                  <a:cubicBezTo>
                    <a:pt x="7432" y="1446"/>
                    <a:pt x="9575" y="1128"/>
                    <a:pt x="9575" y="729"/>
                  </a:cubicBezTo>
                  <a:cubicBezTo>
                    <a:pt x="9575" y="319"/>
                    <a:pt x="7432" y="1"/>
                    <a:pt x="4788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5138627" y="3687676"/>
              <a:ext cx="527736" cy="46967"/>
            </a:xfrm>
            <a:custGeom>
              <a:avLst/>
              <a:gdLst/>
              <a:ahLst/>
              <a:cxnLst/>
              <a:rect l="l" t="t" r="r" b="b"/>
              <a:pathLst>
                <a:path w="7607" h="677" extrusionOk="0">
                  <a:moveTo>
                    <a:pt x="3804" y="0"/>
                  </a:moveTo>
                  <a:cubicBezTo>
                    <a:pt x="1702" y="0"/>
                    <a:pt x="0" y="154"/>
                    <a:pt x="0" y="339"/>
                  </a:cubicBezTo>
                  <a:cubicBezTo>
                    <a:pt x="0" y="523"/>
                    <a:pt x="1702" y="677"/>
                    <a:pt x="3804" y="677"/>
                  </a:cubicBezTo>
                  <a:cubicBezTo>
                    <a:pt x="5905" y="677"/>
                    <a:pt x="7607" y="523"/>
                    <a:pt x="7607" y="339"/>
                  </a:cubicBezTo>
                  <a:cubicBezTo>
                    <a:pt x="7607" y="15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5138627" y="3687676"/>
              <a:ext cx="527736" cy="30664"/>
            </a:xfrm>
            <a:custGeom>
              <a:avLst/>
              <a:gdLst/>
              <a:ahLst/>
              <a:cxnLst/>
              <a:rect l="l" t="t" r="r" b="b"/>
              <a:pathLst>
                <a:path w="7607" h="442" extrusionOk="0">
                  <a:moveTo>
                    <a:pt x="3804" y="0"/>
                  </a:moveTo>
                  <a:cubicBezTo>
                    <a:pt x="1702" y="0"/>
                    <a:pt x="0" y="154"/>
                    <a:pt x="0" y="339"/>
                  </a:cubicBezTo>
                  <a:cubicBezTo>
                    <a:pt x="0" y="380"/>
                    <a:pt x="62" y="410"/>
                    <a:pt x="164" y="441"/>
                  </a:cubicBezTo>
                  <a:cubicBezTo>
                    <a:pt x="636" y="298"/>
                    <a:pt x="2092" y="195"/>
                    <a:pt x="3804" y="195"/>
                  </a:cubicBezTo>
                  <a:cubicBezTo>
                    <a:pt x="5526" y="195"/>
                    <a:pt x="6971" y="298"/>
                    <a:pt x="7443" y="441"/>
                  </a:cubicBezTo>
                  <a:cubicBezTo>
                    <a:pt x="7545" y="410"/>
                    <a:pt x="7607" y="380"/>
                    <a:pt x="7607" y="339"/>
                  </a:cubicBezTo>
                  <a:cubicBezTo>
                    <a:pt x="7607" y="15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5023393" y="3627180"/>
              <a:ext cx="663641" cy="130980"/>
            </a:xfrm>
            <a:custGeom>
              <a:avLst/>
              <a:gdLst/>
              <a:ahLst/>
              <a:cxnLst/>
              <a:rect l="l" t="t" r="r" b="b"/>
              <a:pathLst>
                <a:path w="9566" h="1888" extrusionOk="0">
                  <a:moveTo>
                    <a:pt x="1" y="1"/>
                  </a:moveTo>
                  <a:lnTo>
                    <a:pt x="1" y="1159"/>
                  </a:lnTo>
                  <a:cubicBezTo>
                    <a:pt x="1" y="1559"/>
                    <a:pt x="2143" y="1887"/>
                    <a:pt x="4778" y="1887"/>
                  </a:cubicBezTo>
                  <a:cubicBezTo>
                    <a:pt x="7423" y="1887"/>
                    <a:pt x="9565" y="1559"/>
                    <a:pt x="9565" y="115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5029776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5070361" y="3593810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5117259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5174910" y="3593810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5238875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5308598" y="3593810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5575973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5517697" y="3593810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5023393" y="3575981"/>
              <a:ext cx="662878" cy="100386"/>
            </a:xfrm>
            <a:custGeom>
              <a:avLst/>
              <a:gdLst/>
              <a:ahLst/>
              <a:cxnLst/>
              <a:rect l="l" t="t" r="r" b="b"/>
              <a:pathLst>
                <a:path w="9555" h="1447" extrusionOk="0">
                  <a:moveTo>
                    <a:pt x="4778" y="1"/>
                  </a:moveTo>
                  <a:cubicBezTo>
                    <a:pt x="2143" y="1"/>
                    <a:pt x="1" y="329"/>
                    <a:pt x="1" y="729"/>
                  </a:cubicBezTo>
                  <a:cubicBezTo>
                    <a:pt x="1" y="1118"/>
                    <a:pt x="2133" y="1446"/>
                    <a:pt x="4778" y="1446"/>
                  </a:cubicBezTo>
                  <a:cubicBezTo>
                    <a:pt x="7412" y="1446"/>
                    <a:pt x="9555" y="1128"/>
                    <a:pt x="9555" y="729"/>
                  </a:cubicBezTo>
                  <a:cubicBezTo>
                    <a:pt x="9555" y="319"/>
                    <a:pt x="7423" y="1"/>
                    <a:pt x="4778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5090965" y="3597348"/>
              <a:ext cx="527805" cy="46967"/>
            </a:xfrm>
            <a:custGeom>
              <a:avLst/>
              <a:gdLst/>
              <a:ahLst/>
              <a:cxnLst/>
              <a:rect l="l" t="t" r="r" b="b"/>
              <a:pathLst>
                <a:path w="7608" h="677" extrusionOk="0">
                  <a:moveTo>
                    <a:pt x="3804" y="0"/>
                  </a:moveTo>
                  <a:cubicBezTo>
                    <a:pt x="1702" y="0"/>
                    <a:pt x="0" y="154"/>
                    <a:pt x="0" y="339"/>
                  </a:cubicBezTo>
                  <a:cubicBezTo>
                    <a:pt x="0" y="523"/>
                    <a:pt x="1702" y="677"/>
                    <a:pt x="3804" y="677"/>
                  </a:cubicBezTo>
                  <a:cubicBezTo>
                    <a:pt x="5905" y="677"/>
                    <a:pt x="7607" y="523"/>
                    <a:pt x="7607" y="339"/>
                  </a:cubicBezTo>
                  <a:cubicBezTo>
                    <a:pt x="7607" y="15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5090965" y="3597348"/>
              <a:ext cx="527042" cy="29901"/>
            </a:xfrm>
            <a:custGeom>
              <a:avLst/>
              <a:gdLst/>
              <a:ahLst/>
              <a:cxnLst/>
              <a:rect l="l" t="t" r="r" b="b"/>
              <a:pathLst>
                <a:path w="7597" h="431" extrusionOk="0">
                  <a:moveTo>
                    <a:pt x="3793" y="0"/>
                  </a:moveTo>
                  <a:cubicBezTo>
                    <a:pt x="1702" y="0"/>
                    <a:pt x="0" y="154"/>
                    <a:pt x="0" y="339"/>
                  </a:cubicBezTo>
                  <a:cubicBezTo>
                    <a:pt x="0" y="369"/>
                    <a:pt x="52" y="400"/>
                    <a:pt x="164" y="431"/>
                  </a:cubicBezTo>
                  <a:cubicBezTo>
                    <a:pt x="636" y="298"/>
                    <a:pt x="2082" y="195"/>
                    <a:pt x="3804" y="195"/>
                  </a:cubicBezTo>
                  <a:cubicBezTo>
                    <a:pt x="5516" y="195"/>
                    <a:pt x="6961" y="298"/>
                    <a:pt x="7443" y="431"/>
                  </a:cubicBezTo>
                  <a:cubicBezTo>
                    <a:pt x="7546" y="400"/>
                    <a:pt x="7597" y="369"/>
                    <a:pt x="7597" y="339"/>
                  </a:cubicBezTo>
                  <a:cubicBezTo>
                    <a:pt x="7597" y="154"/>
                    <a:pt x="5895" y="0"/>
                    <a:pt x="3793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5076743" y="3536159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0" y="1"/>
                  </a:moveTo>
                  <a:lnTo>
                    <a:pt x="0" y="1149"/>
                  </a:lnTo>
                  <a:cubicBezTo>
                    <a:pt x="0" y="1559"/>
                    <a:pt x="2133" y="1877"/>
                    <a:pt x="4778" y="1877"/>
                  </a:cubicBezTo>
                  <a:cubicBezTo>
                    <a:pt x="7422" y="1877"/>
                    <a:pt x="9565" y="1559"/>
                    <a:pt x="9565" y="114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5083820" y="3502720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5124405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5171303" y="3502720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5228954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5292919" y="3502720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5571741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5508470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5076743" y="3484266"/>
              <a:ext cx="663641" cy="101079"/>
            </a:xfrm>
            <a:custGeom>
              <a:avLst/>
              <a:gdLst/>
              <a:ahLst/>
              <a:cxnLst/>
              <a:rect l="l" t="t" r="r" b="b"/>
              <a:pathLst>
                <a:path w="9566" h="1457" extrusionOk="0">
                  <a:moveTo>
                    <a:pt x="4778" y="0"/>
                  </a:moveTo>
                  <a:cubicBezTo>
                    <a:pt x="2143" y="0"/>
                    <a:pt x="0" y="328"/>
                    <a:pt x="0" y="728"/>
                  </a:cubicBezTo>
                  <a:cubicBezTo>
                    <a:pt x="0" y="1128"/>
                    <a:pt x="2143" y="1456"/>
                    <a:pt x="4778" y="1456"/>
                  </a:cubicBezTo>
                  <a:cubicBezTo>
                    <a:pt x="7422" y="1456"/>
                    <a:pt x="9565" y="1128"/>
                    <a:pt x="9565" y="728"/>
                  </a:cubicBezTo>
                  <a:cubicBezTo>
                    <a:pt x="9565" y="328"/>
                    <a:pt x="7422" y="0"/>
                    <a:pt x="477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5144316" y="3506327"/>
              <a:ext cx="527736" cy="46273"/>
            </a:xfrm>
            <a:custGeom>
              <a:avLst/>
              <a:gdLst/>
              <a:ahLst/>
              <a:cxnLst/>
              <a:rect l="l" t="t" r="r" b="b"/>
              <a:pathLst>
                <a:path w="7607" h="667" extrusionOk="0">
                  <a:moveTo>
                    <a:pt x="3804" y="0"/>
                  </a:moveTo>
                  <a:cubicBezTo>
                    <a:pt x="1702" y="0"/>
                    <a:pt x="0" y="144"/>
                    <a:pt x="0" y="328"/>
                  </a:cubicBezTo>
                  <a:cubicBezTo>
                    <a:pt x="0" y="523"/>
                    <a:pt x="1702" y="667"/>
                    <a:pt x="3804" y="667"/>
                  </a:cubicBezTo>
                  <a:cubicBezTo>
                    <a:pt x="5905" y="667"/>
                    <a:pt x="7607" y="523"/>
                    <a:pt x="7607" y="328"/>
                  </a:cubicBezTo>
                  <a:cubicBezTo>
                    <a:pt x="7607" y="14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5144316" y="3506327"/>
              <a:ext cx="528499" cy="29901"/>
            </a:xfrm>
            <a:custGeom>
              <a:avLst/>
              <a:gdLst/>
              <a:ahLst/>
              <a:cxnLst/>
              <a:rect l="l" t="t" r="r" b="b"/>
              <a:pathLst>
                <a:path w="7618" h="431" extrusionOk="0">
                  <a:moveTo>
                    <a:pt x="3814" y="0"/>
                  </a:moveTo>
                  <a:cubicBezTo>
                    <a:pt x="1712" y="0"/>
                    <a:pt x="11" y="144"/>
                    <a:pt x="11" y="328"/>
                  </a:cubicBezTo>
                  <a:cubicBezTo>
                    <a:pt x="0" y="369"/>
                    <a:pt x="62" y="400"/>
                    <a:pt x="175" y="431"/>
                  </a:cubicBezTo>
                  <a:cubicBezTo>
                    <a:pt x="646" y="287"/>
                    <a:pt x="2102" y="195"/>
                    <a:pt x="3814" y="195"/>
                  </a:cubicBezTo>
                  <a:cubicBezTo>
                    <a:pt x="5536" y="195"/>
                    <a:pt x="6982" y="287"/>
                    <a:pt x="7453" y="431"/>
                  </a:cubicBezTo>
                  <a:cubicBezTo>
                    <a:pt x="7556" y="400"/>
                    <a:pt x="7617" y="369"/>
                    <a:pt x="7617" y="328"/>
                  </a:cubicBezTo>
                  <a:cubicBezTo>
                    <a:pt x="7617" y="144"/>
                    <a:pt x="5915" y="0"/>
                    <a:pt x="381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5100192" y="3443751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0"/>
                  </a:moveTo>
                  <a:lnTo>
                    <a:pt x="1" y="1158"/>
                  </a:lnTo>
                  <a:cubicBezTo>
                    <a:pt x="1" y="1558"/>
                    <a:pt x="2143" y="1876"/>
                    <a:pt x="4778" y="1876"/>
                  </a:cubicBezTo>
                  <a:cubicBezTo>
                    <a:pt x="7423" y="1876"/>
                    <a:pt x="9565" y="1558"/>
                    <a:pt x="9565" y="1158"/>
                  </a:cubicBezTo>
                  <a:lnTo>
                    <a:pt x="9565" y="0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5107338" y="341031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5147854" y="341031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5194058" y="3410311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37" y="2655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5252403" y="341031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5316437" y="341031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5531225" y="3410311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5462196" y="341031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5100192" y="3391788"/>
              <a:ext cx="663641" cy="101079"/>
            </a:xfrm>
            <a:custGeom>
              <a:avLst/>
              <a:gdLst/>
              <a:ahLst/>
              <a:cxnLst/>
              <a:rect l="l" t="t" r="r" b="b"/>
              <a:pathLst>
                <a:path w="9566" h="1457" extrusionOk="0">
                  <a:moveTo>
                    <a:pt x="4778" y="1"/>
                  </a:moveTo>
                  <a:cubicBezTo>
                    <a:pt x="2143" y="1"/>
                    <a:pt x="1" y="329"/>
                    <a:pt x="1" y="729"/>
                  </a:cubicBezTo>
                  <a:cubicBezTo>
                    <a:pt x="1" y="1128"/>
                    <a:pt x="2133" y="1456"/>
                    <a:pt x="4778" y="1456"/>
                  </a:cubicBezTo>
                  <a:cubicBezTo>
                    <a:pt x="7423" y="1456"/>
                    <a:pt x="9565" y="1128"/>
                    <a:pt x="9565" y="729"/>
                  </a:cubicBezTo>
                  <a:cubicBezTo>
                    <a:pt x="9565" y="329"/>
                    <a:pt x="7423" y="1"/>
                    <a:pt x="4778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5167765" y="3413850"/>
              <a:ext cx="527805" cy="46273"/>
            </a:xfrm>
            <a:custGeom>
              <a:avLst/>
              <a:gdLst/>
              <a:ahLst/>
              <a:cxnLst/>
              <a:rect l="l" t="t" r="r" b="b"/>
              <a:pathLst>
                <a:path w="7608" h="667" extrusionOk="0">
                  <a:moveTo>
                    <a:pt x="3804" y="0"/>
                  </a:moveTo>
                  <a:cubicBezTo>
                    <a:pt x="1702" y="0"/>
                    <a:pt x="1" y="144"/>
                    <a:pt x="1" y="329"/>
                  </a:cubicBezTo>
                  <a:cubicBezTo>
                    <a:pt x="1" y="523"/>
                    <a:pt x="1702" y="667"/>
                    <a:pt x="3804" y="667"/>
                  </a:cubicBezTo>
                  <a:cubicBezTo>
                    <a:pt x="5905" y="667"/>
                    <a:pt x="7607" y="523"/>
                    <a:pt x="7607" y="329"/>
                  </a:cubicBezTo>
                  <a:cubicBezTo>
                    <a:pt x="7607" y="14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5167765" y="3413850"/>
              <a:ext cx="527805" cy="29970"/>
            </a:xfrm>
            <a:custGeom>
              <a:avLst/>
              <a:gdLst/>
              <a:ahLst/>
              <a:cxnLst/>
              <a:rect l="l" t="t" r="r" b="b"/>
              <a:pathLst>
                <a:path w="7608" h="432" extrusionOk="0">
                  <a:moveTo>
                    <a:pt x="3804" y="0"/>
                  </a:moveTo>
                  <a:cubicBezTo>
                    <a:pt x="1702" y="0"/>
                    <a:pt x="1" y="144"/>
                    <a:pt x="1" y="329"/>
                  </a:cubicBezTo>
                  <a:cubicBezTo>
                    <a:pt x="1" y="370"/>
                    <a:pt x="62" y="400"/>
                    <a:pt x="165" y="431"/>
                  </a:cubicBezTo>
                  <a:cubicBezTo>
                    <a:pt x="636" y="298"/>
                    <a:pt x="2092" y="195"/>
                    <a:pt x="3804" y="195"/>
                  </a:cubicBezTo>
                  <a:cubicBezTo>
                    <a:pt x="5526" y="195"/>
                    <a:pt x="6972" y="298"/>
                    <a:pt x="7443" y="431"/>
                  </a:cubicBezTo>
                  <a:cubicBezTo>
                    <a:pt x="7556" y="400"/>
                    <a:pt x="7607" y="370"/>
                    <a:pt x="7607" y="329"/>
                  </a:cubicBezTo>
                  <a:cubicBezTo>
                    <a:pt x="7607" y="14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5020549" y="3352660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549"/>
                    <a:pt x="2143" y="1877"/>
                    <a:pt x="4788" y="1877"/>
                  </a:cubicBezTo>
                  <a:cubicBezTo>
                    <a:pt x="7423" y="1877"/>
                    <a:pt x="9565" y="1549"/>
                    <a:pt x="9565" y="114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5027695" y="3319290"/>
              <a:ext cx="16372" cy="183497"/>
            </a:xfrm>
            <a:custGeom>
              <a:avLst/>
              <a:gdLst/>
              <a:ahLst/>
              <a:cxnLst/>
              <a:rect l="l" t="t" r="r" b="b"/>
              <a:pathLst>
                <a:path w="236" h="2645" extrusionOk="0">
                  <a:moveTo>
                    <a:pt x="0" y="0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5068904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5115108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7" y="264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5173453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5236794" y="3319290"/>
              <a:ext cx="16372" cy="183497"/>
            </a:xfrm>
            <a:custGeom>
              <a:avLst/>
              <a:gdLst/>
              <a:ahLst/>
              <a:cxnLst/>
              <a:rect l="l" t="t" r="r" b="b"/>
              <a:pathLst>
                <a:path w="236" h="2645" extrusionOk="0">
                  <a:moveTo>
                    <a:pt x="0" y="0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5306447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5573891" y="3319290"/>
              <a:ext cx="16372" cy="183497"/>
            </a:xfrm>
            <a:custGeom>
              <a:avLst/>
              <a:gdLst/>
              <a:ahLst/>
              <a:cxnLst/>
              <a:rect l="l" t="t" r="r" b="b"/>
              <a:pathLst>
                <a:path w="236" h="2645" extrusionOk="0">
                  <a:moveTo>
                    <a:pt x="0" y="0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5516240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5020549" y="3300073"/>
              <a:ext cx="663641" cy="101010"/>
            </a:xfrm>
            <a:custGeom>
              <a:avLst/>
              <a:gdLst/>
              <a:ahLst/>
              <a:cxnLst/>
              <a:rect l="l" t="t" r="r" b="b"/>
              <a:pathLst>
                <a:path w="9566" h="1456" extrusionOk="0">
                  <a:moveTo>
                    <a:pt x="4788" y="0"/>
                  </a:moveTo>
                  <a:cubicBezTo>
                    <a:pt x="2143" y="0"/>
                    <a:pt x="1" y="328"/>
                    <a:pt x="1" y="728"/>
                  </a:cubicBezTo>
                  <a:cubicBezTo>
                    <a:pt x="1" y="1128"/>
                    <a:pt x="2143" y="1456"/>
                    <a:pt x="4788" y="1456"/>
                  </a:cubicBezTo>
                  <a:cubicBezTo>
                    <a:pt x="7423" y="1456"/>
                    <a:pt x="9565" y="1128"/>
                    <a:pt x="9565" y="728"/>
                  </a:cubicBezTo>
                  <a:cubicBezTo>
                    <a:pt x="9565" y="328"/>
                    <a:pt x="7423" y="0"/>
                    <a:pt x="478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5088815" y="3322135"/>
              <a:ext cx="527805" cy="46967"/>
            </a:xfrm>
            <a:custGeom>
              <a:avLst/>
              <a:gdLst/>
              <a:ahLst/>
              <a:cxnLst/>
              <a:rect l="l" t="t" r="r" b="b"/>
              <a:pathLst>
                <a:path w="7608" h="677" extrusionOk="0">
                  <a:moveTo>
                    <a:pt x="3804" y="0"/>
                  </a:moveTo>
                  <a:cubicBezTo>
                    <a:pt x="1702" y="0"/>
                    <a:pt x="1" y="154"/>
                    <a:pt x="1" y="338"/>
                  </a:cubicBezTo>
                  <a:cubicBezTo>
                    <a:pt x="1" y="523"/>
                    <a:pt x="1702" y="677"/>
                    <a:pt x="3804" y="677"/>
                  </a:cubicBezTo>
                  <a:cubicBezTo>
                    <a:pt x="5906" y="677"/>
                    <a:pt x="7607" y="523"/>
                    <a:pt x="7607" y="338"/>
                  </a:cubicBezTo>
                  <a:cubicBezTo>
                    <a:pt x="7607" y="15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5088815" y="3322135"/>
              <a:ext cx="527805" cy="30594"/>
            </a:xfrm>
            <a:custGeom>
              <a:avLst/>
              <a:gdLst/>
              <a:ahLst/>
              <a:cxnLst/>
              <a:rect l="l" t="t" r="r" b="b"/>
              <a:pathLst>
                <a:path w="7608" h="441" extrusionOk="0">
                  <a:moveTo>
                    <a:pt x="3804" y="0"/>
                  </a:moveTo>
                  <a:cubicBezTo>
                    <a:pt x="1702" y="0"/>
                    <a:pt x="1" y="154"/>
                    <a:pt x="1" y="338"/>
                  </a:cubicBezTo>
                  <a:cubicBezTo>
                    <a:pt x="1" y="369"/>
                    <a:pt x="62" y="410"/>
                    <a:pt x="165" y="441"/>
                  </a:cubicBezTo>
                  <a:cubicBezTo>
                    <a:pt x="636" y="297"/>
                    <a:pt x="2082" y="195"/>
                    <a:pt x="3804" y="195"/>
                  </a:cubicBezTo>
                  <a:cubicBezTo>
                    <a:pt x="5516" y="195"/>
                    <a:pt x="6972" y="297"/>
                    <a:pt x="7443" y="441"/>
                  </a:cubicBezTo>
                  <a:cubicBezTo>
                    <a:pt x="7546" y="410"/>
                    <a:pt x="7607" y="369"/>
                    <a:pt x="7607" y="338"/>
                  </a:cubicBezTo>
                  <a:cubicBezTo>
                    <a:pt x="7607" y="15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5084583" y="3261639"/>
              <a:ext cx="663572" cy="130217"/>
            </a:xfrm>
            <a:custGeom>
              <a:avLst/>
              <a:gdLst/>
              <a:ahLst/>
              <a:cxnLst/>
              <a:rect l="l" t="t" r="r" b="b"/>
              <a:pathLst>
                <a:path w="9565" h="1877" extrusionOk="0">
                  <a:moveTo>
                    <a:pt x="0" y="1"/>
                  </a:moveTo>
                  <a:lnTo>
                    <a:pt x="0" y="1159"/>
                  </a:lnTo>
                  <a:cubicBezTo>
                    <a:pt x="0" y="1559"/>
                    <a:pt x="2143" y="1877"/>
                    <a:pt x="4788" y="1877"/>
                  </a:cubicBezTo>
                  <a:cubicBezTo>
                    <a:pt x="7433" y="1877"/>
                    <a:pt x="9565" y="1559"/>
                    <a:pt x="9565" y="115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5091659" y="3228200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36" y="264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5132938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5179142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5237487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5300758" y="3228200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36" y="264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5725339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684823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5638619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5580274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5516240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5084583" y="3209052"/>
              <a:ext cx="664335" cy="101010"/>
            </a:xfrm>
            <a:custGeom>
              <a:avLst/>
              <a:gdLst/>
              <a:ahLst/>
              <a:cxnLst/>
              <a:rect l="l" t="t" r="r" b="b"/>
              <a:pathLst>
                <a:path w="9576" h="1456" extrusionOk="0">
                  <a:moveTo>
                    <a:pt x="4788" y="0"/>
                  </a:moveTo>
                  <a:cubicBezTo>
                    <a:pt x="2143" y="0"/>
                    <a:pt x="0" y="328"/>
                    <a:pt x="0" y="728"/>
                  </a:cubicBezTo>
                  <a:cubicBezTo>
                    <a:pt x="0" y="1128"/>
                    <a:pt x="2143" y="1456"/>
                    <a:pt x="4788" y="1456"/>
                  </a:cubicBezTo>
                  <a:cubicBezTo>
                    <a:pt x="7433" y="1456"/>
                    <a:pt x="9575" y="1128"/>
                    <a:pt x="9575" y="728"/>
                  </a:cubicBezTo>
                  <a:cubicBezTo>
                    <a:pt x="9575" y="328"/>
                    <a:pt x="7433" y="0"/>
                    <a:pt x="478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5152849" y="3231044"/>
              <a:ext cx="527736" cy="47036"/>
            </a:xfrm>
            <a:custGeom>
              <a:avLst/>
              <a:gdLst/>
              <a:ahLst/>
              <a:cxnLst/>
              <a:rect l="l" t="t" r="r" b="b"/>
              <a:pathLst>
                <a:path w="7607" h="678" extrusionOk="0">
                  <a:moveTo>
                    <a:pt x="3804" y="1"/>
                  </a:moveTo>
                  <a:cubicBezTo>
                    <a:pt x="1702" y="1"/>
                    <a:pt x="0" y="155"/>
                    <a:pt x="0" y="339"/>
                  </a:cubicBezTo>
                  <a:cubicBezTo>
                    <a:pt x="0" y="524"/>
                    <a:pt x="1702" y="677"/>
                    <a:pt x="3804" y="677"/>
                  </a:cubicBezTo>
                  <a:cubicBezTo>
                    <a:pt x="5905" y="677"/>
                    <a:pt x="7607" y="524"/>
                    <a:pt x="7607" y="339"/>
                  </a:cubicBezTo>
                  <a:cubicBezTo>
                    <a:pt x="7607" y="155"/>
                    <a:pt x="5905" y="1"/>
                    <a:pt x="3804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5152849" y="3231808"/>
              <a:ext cx="527736" cy="29901"/>
            </a:xfrm>
            <a:custGeom>
              <a:avLst/>
              <a:gdLst/>
              <a:ahLst/>
              <a:cxnLst/>
              <a:rect l="l" t="t" r="r" b="b"/>
              <a:pathLst>
                <a:path w="7607" h="431" extrusionOk="0">
                  <a:moveTo>
                    <a:pt x="3804" y="0"/>
                  </a:moveTo>
                  <a:cubicBezTo>
                    <a:pt x="1702" y="0"/>
                    <a:pt x="0" y="144"/>
                    <a:pt x="0" y="328"/>
                  </a:cubicBezTo>
                  <a:cubicBezTo>
                    <a:pt x="0" y="359"/>
                    <a:pt x="52" y="390"/>
                    <a:pt x="164" y="431"/>
                  </a:cubicBezTo>
                  <a:cubicBezTo>
                    <a:pt x="636" y="297"/>
                    <a:pt x="2081" y="195"/>
                    <a:pt x="3804" y="195"/>
                  </a:cubicBezTo>
                  <a:cubicBezTo>
                    <a:pt x="5516" y="195"/>
                    <a:pt x="6971" y="297"/>
                    <a:pt x="7443" y="431"/>
                  </a:cubicBezTo>
                  <a:cubicBezTo>
                    <a:pt x="7545" y="400"/>
                    <a:pt x="7607" y="369"/>
                    <a:pt x="7607" y="328"/>
                  </a:cubicBezTo>
                  <a:cubicBezTo>
                    <a:pt x="7607" y="144"/>
                    <a:pt x="5905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5026931" y="3169924"/>
              <a:ext cx="664335" cy="130217"/>
            </a:xfrm>
            <a:custGeom>
              <a:avLst/>
              <a:gdLst/>
              <a:ahLst/>
              <a:cxnLst/>
              <a:rect l="l" t="t" r="r" b="b"/>
              <a:pathLst>
                <a:path w="9576" h="1877" extrusionOk="0">
                  <a:moveTo>
                    <a:pt x="1" y="0"/>
                  </a:moveTo>
                  <a:lnTo>
                    <a:pt x="1" y="1159"/>
                  </a:lnTo>
                  <a:cubicBezTo>
                    <a:pt x="1" y="1558"/>
                    <a:pt x="2143" y="1876"/>
                    <a:pt x="4788" y="1876"/>
                  </a:cubicBezTo>
                  <a:cubicBezTo>
                    <a:pt x="7433" y="1876"/>
                    <a:pt x="9576" y="1558"/>
                    <a:pt x="9576" y="1159"/>
                  </a:cubicBezTo>
                  <a:lnTo>
                    <a:pt x="9576" y="0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5121560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5179836" y="313648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5243870" y="313648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5312830" y="3136485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37" y="265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5667757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5627241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5580968" y="313648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5522692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458658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5026931" y="3117962"/>
              <a:ext cx="664335" cy="101079"/>
            </a:xfrm>
            <a:custGeom>
              <a:avLst/>
              <a:gdLst/>
              <a:ahLst/>
              <a:cxnLst/>
              <a:rect l="l" t="t" r="r" b="b"/>
              <a:pathLst>
                <a:path w="9576" h="1457" extrusionOk="0">
                  <a:moveTo>
                    <a:pt x="4788" y="1"/>
                  </a:moveTo>
                  <a:cubicBezTo>
                    <a:pt x="2143" y="1"/>
                    <a:pt x="1" y="329"/>
                    <a:pt x="1" y="729"/>
                  </a:cubicBezTo>
                  <a:cubicBezTo>
                    <a:pt x="1" y="1129"/>
                    <a:pt x="2143" y="1457"/>
                    <a:pt x="4788" y="1457"/>
                  </a:cubicBezTo>
                  <a:cubicBezTo>
                    <a:pt x="7433" y="1457"/>
                    <a:pt x="9576" y="1129"/>
                    <a:pt x="9576" y="729"/>
                  </a:cubicBezTo>
                  <a:cubicBezTo>
                    <a:pt x="9576" y="329"/>
                    <a:pt x="7433" y="1"/>
                    <a:pt x="4788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5095197" y="3140023"/>
              <a:ext cx="527805" cy="46342"/>
            </a:xfrm>
            <a:custGeom>
              <a:avLst/>
              <a:gdLst/>
              <a:ahLst/>
              <a:cxnLst/>
              <a:rect l="l" t="t" r="r" b="b"/>
              <a:pathLst>
                <a:path w="7608" h="668" extrusionOk="0">
                  <a:moveTo>
                    <a:pt x="3804" y="1"/>
                  </a:moveTo>
                  <a:cubicBezTo>
                    <a:pt x="1703" y="1"/>
                    <a:pt x="1" y="144"/>
                    <a:pt x="1" y="339"/>
                  </a:cubicBezTo>
                  <a:cubicBezTo>
                    <a:pt x="1" y="523"/>
                    <a:pt x="1703" y="667"/>
                    <a:pt x="3804" y="667"/>
                  </a:cubicBezTo>
                  <a:cubicBezTo>
                    <a:pt x="5906" y="667"/>
                    <a:pt x="7608" y="523"/>
                    <a:pt x="7608" y="339"/>
                  </a:cubicBezTo>
                  <a:cubicBezTo>
                    <a:pt x="7608" y="144"/>
                    <a:pt x="5906" y="1"/>
                    <a:pt x="3804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5095197" y="3140023"/>
              <a:ext cx="527805" cy="29970"/>
            </a:xfrm>
            <a:custGeom>
              <a:avLst/>
              <a:gdLst/>
              <a:ahLst/>
              <a:cxnLst/>
              <a:rect l="l" t="t" r="r" b="b"/>
              <a:pathLst>
                <a:path w="7608" h="432" extrusionOk="0">
                  <a:moveTo>
                    <a:pt x="3804" y="1"/>
                  </a:moveTo>
                  <a:cubicBezTo>
                    <a:pt x="1703" y="1"/>
                    <a:pt x="1" y="144"/>
                    <a:pt x="1" y="339"/>
                  </a:cubicBezTo>
                  <a:cubicBezTo>
                    <a:pt x="1" y="370"/>
                    <a:pt x="62" y="400"/>
                    <a:pt x="165" y="431"/>
                  </a:cubicBezTo>
                  <a:cubicBezTo>
                    <a:pt x="637" y="298"/>
                    <a:pt x="2092" y="195"/>
                    <a:pt x="3804" y="195"/>
                  </a:cubicBezTo>
                  <a:cubicBezTo>
                    <a:pt x="5516" y="195"/>
                    <a:pt x="6972" y="298"/>
                    <a:pt x="7444" y="431"/>
                  </a:cubicBezTo>
                  <a:cubicBezTo>
                    <a:pt x="7546" y="400"/>
                    <a:pt x="7608" y="370"/>
                    <a:pt x="7608" y="339"/>
                  </a:cubicBezTo>
                  <a:cubicBezTo>
                    <a:pt x="7608" y="144"/>
                    <a:pt x="5906" y="1"/>
                    <a:pt x="380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5078131" y="368483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5118716" y="368483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5164920" y="3684831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5223265" y="368483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5287230" y="368483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5566052" y="368483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029776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5070361" y="3593810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5117259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5174910" y="3593810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238875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5308598" y="3593810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575973" y="3593810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5517697" y="3593810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5083820" y="3502720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5124405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5171303" y="3502720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5228954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5292919" y="3502720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571741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5508470" y="3502720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5107338" y="3410311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5147854" y="341031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194058" y="3410311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37" y="2655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5252403" y="3410311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531225" y="3410311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027695" y="3319290"/>
              <a:ext cx="16372" cy="183497"/>
            </a:xfrm>
            <a:custGeom>
              <a:avLst/>
              <a:gdLst/>
              <a:ahLst/>
              <a:cxnLst/>
              <a:rect l="l" t="t" r="r" b="b"/>
              <a:pathLst>
                <a:path w="236" h="2645" extrusionOk="0">
                  <a:moveTo>
                    <a:pt x="0" y="0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068904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5115108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7" y="264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5173453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5236794" y="3319290"/>
              <a:ext cx="16372" cy="183497"/>
            </a:xfrm>
            <a:custGeom>
              <a:avLst/>
              <a:gdLst/>
              <a:ahLst/>
              <a:cxnLst/>
              <a:rect l="l" t="t" r="r" b="b"/>
              <a:pathLst>
                <a:path w="236" h="2645" extrusionOk="0">
                  <a:moveTo>
                    <a:pt x="0" y="0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5306447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5573891" y="3319290"/>
              <a:ext cx="16372" cy="183497"/>
            </a:xfrm>
            <a:custGeom>
              <a:avLst/>
              <a:gdLst/>
              <a:ahLst/>
              <a:cxnLst/>
              <a:rect l="l" t="t" r="r" b="b"/>
              <a:pathLst>
                <a:path w="236" h="2645" extrusionOk="0">
                  <a:moveTo>
                    <a:pt x="0" y="0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5516240" y="3319290"/>
              <a:ext cx="15748" cy="183497"/>
            </a:xfrm>
            <a:custGeom>
              <a:avLst/>
              <a:gdLst/>
              <a:ahLst/>
              <a:cxnLst/>
              <a:rect l="l" t="t" r="r" b="b"/>
              <a:pathLst>
                <a:path w="227" h="2645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5091659" y="3228200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36" y="264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5132938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5179142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5237487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5300758" y="3228200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36" y="264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725339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684823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638619" y="3228200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80274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16240" y="3228200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243870" y="313648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312830" y="3136485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37" y="265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5667757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5627241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5580968" y="313648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5522692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458658" y="313648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4693372" y="3762324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549"/>
                    <a:pt x="2143" y="1877"/>
                    <a:pt x="4778" y="1877"/>
                  </a:cubicBezTo>
                  <a:cubicBezTo>
                    <a:pt x="7423" y="1877"/>
                    <a:pt x="9566" y="1549"/>
                    <a:pt x="9566" y="1149"/>
                  </a:cubicBezTo>
                  <a:lnTo>
                    <a:pt x="9566" y="1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188369" y="3728885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37" y="264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4741033" y="3728885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4788001" y="3728885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4845583" y="3728885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4909617" y="3728885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4979270" y="3728885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6"/>
                  </a:lnTo>
                  <a:lnTo>
                    <a:pt x="226" y="264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4693372" y="3710431"/>
              <a:ext cx="663641" cy="100316"/>
            </a:xfrm>
            <a:custGeom>
              <a:avLst/>
              <a:gdLst/>
              <a:ahLst/>
              <a:cxnLst/>
              <a:rect l="l" t="t" r="r" b="b"/>
              <a:pathLst>
                <a:path w="9566" h="1446" extrusionOk="0">
                  <a:moveTo>
                    <a:pt x="4778" y="0"/>
                  </a:moveTo>
                  <a:cubicBezTo>
                    <a:pt x="2143" y="0"/>
                    <a:pt x="1" y="328"/>
                    <a:pt x="1" y="718"/>
                  </a:cubicBezTo>
                  <a:cubicBezTo>
                    <a:pt x="1" y="1128"/>
                    <a:pt x="2143" y="1446"/>
                    <a:pt x="4778" y="1446"/>
                  </a:cubicBezTo>
                  <a:cubicBezTo>
                    <a:pt x="7423" y="1446"/>
                    <a:pt x="9566" y="1128"/>
                    <a:pt x="9566" y="718"/>
                  </a:cubicBezTo>
                  <a:cubicBezTo>
                    <a:pt x="9566" y="318"/>
                    <a:pt x="7423" y="0"/>
                    <a:pt x="477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4760944" y="3731729"/>
              <a:ext cx="527805" cy="47036"/>
            </a:xfrm>
            <a:custGeom>
              <a:avLst/>
              <a:gdLst/>
              <a:ahLst/>
              <a:cxnLst/>
              <a:rect l="l" t="t" r="r" b="b"/>
              <a:pathLst>
                <a:path w="7608" h="678" extrusionOk="0">
                  <a:moveTo>
                    <a:pt x="3804" y="1"/>
                  </a:moveTo>
                  <a:cubicBezTo>
                    <a:pt x="1703" y="1"/>
                    <a:pt x="1" y="155"/>
                    <a:pt x="1" y="339"/>
                  </a:cubicBezTo>
                  <a:cubicBezTo>
                    <a:pt x="1" y="524"/>
                    <a:pt x="1713" y="677"/>
                    <a:pt x="3804" y="677"/>
                  </a:cubicBezTo>
                  <a:cubicBezTo>
                    <a:pt x="5906" y="677"/>
                    <a:pt x="7607" y="524"/>
                    <a:pt x="7607" y="339"/>
                  </a:cubicBezTo>
                  <a:cubicBezTo>
                    <a:pt x="7607" y="155"/>
                    <a:pt x="5906" y="1"/>
                    <a:pt x="3804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4760944" y="3731729"/>
              <a:ext cx="527805" cy="30664"/>
            </a:xfrm>
            <a:custGeom>
              <a:avLst/>
              <a:gdLst/>
              <a:ahLst/>
              <a:cxnLst/>
              <a:rect l="l" t="t" r="r" b="b"/>
              <a:pathLst>
                <a:path w="7608" h="442" extrusionOk="0">
                  <a:moveTo>
                    <a:pt x="3804" y="1"/>
                  </a:moveTo>
                  <a:cubicBezTo>
                    <a:pt x="1703" y="1"/>
                    <a:pt x="1" y="155"/>
                    <a:pt x="1" y="339"/>
                  </a:cubicBezTo>
                  <a:cubicBezTo>
                    <a:pt x="1" y="370"/>
                    <a:pt x="62" y="411"/>
                    <a:pt x="165" y="442"/>
                  </a:cubicBezTo>
                  <a:cubicBezTo>
                    <a:pt x="647" y="298"/>
                    <a:pt x="2092" y="196"/>
                    <a:pt x="3804" y="196"/>
                  </a:cubicBezTo>
                  <a:cubicBezTo>
                    <a:pt x="5526" y="196"/>
                    <a:pt x="6972" y="298"/>
                    <a:pt x="7443" y="442"/>
                  </a:cubicBezTo>
                  <a:cubicBezTo>
                    <a:pt x="7556" y="401"/>
                    <a:pt x="7607" y="370"/>
                    <a:pt x="7607" y="339"/>
                  </a:cubicBezTo>
                  <a:cubicBezTo>
                    <a:pt x="7607" y="155"/>
                    <a:pt x="5906" y="1"/>
                    <a:pt x="380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4741727" y="3671303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0"/>
                  </a:moveTo>
                  <a:lnTo>
                    <a:pt x="1" y="1159"/>
                  </a:lnTo>
                  <a:cubicBezTo>
                    <a:pt x="1" y="1559"/>
                    <a:pt x="2144" y="1877"/>
                    <a:pt x="4778" y="1877"/>
                  </a:cubicBezTo>
                  <a:cubicBezTo>
                    <a:pt x="7423" y="1877"/>
                    <a:pt x="9566" y="1559"/>
                    <a:pt x="9566" y="1159"/>
                  </a:cubicBezTo>
                  <a:lnTo>
                    <a:pt x="9566" y="0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5172760" y="3637864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4748179" y="3637864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36" y="265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4789388" y="3637864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4835662" y="3637864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4893938" y="3637864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957278" y="3637864"/>
              <a:ext cx="16372" cy="184260"/>
            </a:xfrm>
            <a:custGeom>
              <a:avLst/>
              <a:gdLst/>
              <a:ahLst/>
              <a:cxnLst/>
              <a:rect l="l" t="t" r="r" b="b"/>
              <a:pathLst>
                <a:path w="23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36" y="265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5026931" y="3637864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4741033" y="3619410"/>
              <a:ext cx="664335" cy="101010"/>
            </a:xfrm>
            <a:custGeom>
              <a:avLst/>
              <a:gdLst/>
              <a:ahLst/>
              <a:cxnLst/>
              <a:rect l="l" t="t" r="r" b="b"/>
              <a:pathLst>
                <a:path w="9576" h="1456" extrusionOk="0">
                  <a:moveTo>
                    <a:pt x="4788" y="0"/>
                  </a:moveTo>
                  <a:cubicBezTo>
                    <a:pt x="2154" y="0"/>
                    <a:pt x="1" y="328"/>
                    <a:pt x="1" y="728"/>
                  </a:cubicBezTo>
                  <a:cubicBezTo>
                    <a:pt x="1" y="1128"/>
                    <a:pt x="2143" y="1456"/>
                    <a:pt x="4788" y="1456"/>
                  </a:cubicBezTo>
                  <a:cubicBezTo>
                    <a:pt x="7433" y="1456"/>
                    <a:pt x="9576" y="1128"/>
                    <a:pt x="9576" y="728"/>
                  </a:cubicBezTo>
                  <a:cubicBezTo>
                    <a:pt x="9576" y="328"/>
                    <a:pt x="7433" y="0"/>
                    <a:pt x="478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4810062" y="3641402"/>
              <a:ext cx="527042" cy="46343"/>
            </a:xfrm>
            <a:custGeom>
              <a:avLst/>
              <a:gdLst/>
              <a:ahLst/>
              <a:cxnLst/>
              <a:rect l="l" t="t" r="r" b="b"/>
              <a:pathLst>
                <a:path w="7597" h="668" extrusionOk="0">
                  <a:moveTo>
                    <a:pt x="3793" y="1"/>
                  </a:moveTo>
                  <a:cubicBezTo>
                    <a:pt x="1702" y="1"/>
                    <a:pt x="0" y="144"/>
                    <a:pt x="0" y="329"/>
                  </a:cubicBezTo>
                  <a:cubicBezTo>
                    <a:pt x="0" y="524"/>
                    <a:pt x="1702" y="667"/>
                    <a:pt x="3793" y="667"/>
                  </a:cubicBezTo>
                  <a:cubicBezTo>
                    <a:pt x="5895" y="667"/>
                    <a:pt x="7596" y="524"/>
                    <a:pt x="7596" y="329"/>
                  </a:cubicBezTo>
                  <a:cubicBezTo>
                    <a:pt x="7596" y="144"/>
                    <a:pt x="5895" y="1"/>
                    <a:pt x="3793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4809299" y="3641402"/>
              <a:ext cx="527805" cy="29970"/>
            </a:xfrm>
            <a:custGeom>
              <a:avLst/>
              <a:gdLst/>
              <a:ahLst/>
              <a:cxnLst/>
              <a:rect l="l" t="t" r="r" b="b"/>
              <a:pathLst>
                <a:path w="7608" h="432" extrusionOk="0">
                  <a:moveTo>
                    <a:pt x="3794" y="1"/>
                  </a:moveTo>
                  <a:cubicBezTo>
                    <a:pt x="1703" y="1"/>
                    <a:pt x="1" y="144"/>
                    <a:pt x="1" y="329"/>
                  </a:cubicBezTo>
                  <a:cubicBezTo>
                    <a:pt x="1" y="370"/>
                    <a:pt x="52" y="401"/>
                    <a:pt x="165" y="431"/>
                  </a:cubicBezTo>
                  <a:cubicBezTo>
                    <a:pt x="636" y="298"/>
                    <a:pt x="2082" y="196"/>
                    <a:pt x="3804" y="196"/>
                  </a:cubicBezTo>
                  <a:cubicBezTo>
                    <a:pt x="5516" y="196"/>
                    <a:pt x="6962" y="298"/>
                    <a:pt x="7443" y="431"/>
                  </a:cubicBezTo>
                  <a:cubicBezTo>
                    <a:pt x="7546" y="401"/>
                    <a:pt x="7607" y="370"/>
                    <a:pt x="7597" y="329"/>
                  </a:cubicBezTo>
                  <a:cubicBezTo>
                    <a:pt x="7597" y="144"/>
                    <a:pt x="5895" y="1"/>
                    <a:pt x="379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4687683" y="3580282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0"/>
                  </a:moveTo>
                  <a:lnTo>
                    <a:pt x="1" y="1148"/>
                  </a:lnTo>
                  <a:cubicBezTo>
                    <a:pt x="1" y="1548"/>
                    <a:pt x="2143" y="1876"/>
                    <a:pt x="4778" y="1876"/>
                  </a:cubicBezTo>
                  <a:cubicBezTo>
                    <a:pt x="7423" y="1876"/>
                    <a:pt x="9565" y="1548"/>
                    <a:pt x="9565" y="1148"/>
                  </a:cubicBezTo>
                  <a:lnTo>
                    <a:pt x="9565" y="0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5241026" y="3546843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5182680" y="3546843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5049687" y="3546843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4735345" y="3546843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4781618" y="3546843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0"/>
                  </a:moveTo>
                  <a:lnTo>
                    <a:pt x="0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4839894" y="3546843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4903928" y="3546843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0"/>
                  </a:moveTo>
                  <a:lnTo>
                    <a:pt x="0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4972888" y="3546843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0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4687683" y="3528320"/>
              <a:ext cx="663641" cy="100386"/>
            </a:xfrm>
            <a:custGeom>
              <a:avLst/>
              <a:gdLst/>
              <a:ahLst/>
              <a:cxnLst/>
              <a:rect l="l" t="t" r="r" b="b"/>
              <a:pathLst>
                <a:path w="9566" h="1447" extrusionOk="0">
                  <a:moveTo>
                    <a:pt x="4778" y="1"/>
                  </a:moveTo>
                  <a:cubicBezTo>
                    <a:pt x="2133" y="1"/>
                    <a:pt x="1" y="319"/>
                    <a:pt x="1" y="729"/>
                  </a:cubicBezTo>
                  <a:cubicBezTo>
                    <a:pt x="1" y="1129"/>
                    <a:pt x="2133" y="1446"/>
                    <a:pt x="4778" y="1446"/>
                  </a:cubicBezTo>
                  <a:cubicBezTo>
                    <a:pt x="7423" y="1446"/>
                    <a:pt x="9565" y="1129"/>
                    <a:pt x="9565" y="729"/>
                  </a:cubicBezTo>
                  <a:cubicBezTo>
                    <a:pt x="9565" y="319"/>
                    <a:pt x="7423" y="1"/>
                    <a:pt x="4778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4755255" y="3549687"/>
              <a:ext cx="527805" cy="47036"/>
            </a:xfrm>
            <a:custGeom>
              <a:avLst/>
              <a:gdLst/>
              <a:ahLst/>
              <a:cxnLst/>
              <a:rect l="l" t="t" r="r" b="b"/>
              <a:pathLst>
                <a:path w="7608" h="678" extrusionOk="0">
                  <a:moveTo>
                    <a:pt x="3804" y="0"/>
                  </a:moveTo>
                  <a:cubicBezTo>
                    <a:pt x="1702" y="0"/>
                    <a:pt x="1" y="154"/>
                    <a:pt x="1" y="339"/>
                  </a:cubicBezTo>
                  <a:cubicBezTo>
                    <a:pt x="1" y="523"/>
                    <a:pt x="1702" y="677"/>
                    <a:pt x="3804" y="677"/>
                  </a:cubicBezTo>
                  <a:cubicBezTo>
                    <a:pt x="5906" y="677"/>
                    <a:pt x="7607" y="523"/>
                    <a:pt x="7607" y="339"/>
                  </a:cubicBezTo>
                  <a:cubicBezTo>
                    <a:pt x="7607" y="15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4755949" y="3549687"/>
              <a:ext cx="527805" cy="30664"/>
            </a:xfrm>
            <a:custGeom>
              <a:avLst/>
              <a:gdLst/>
              <a:ahLst/>
              <a:cxnLst/>
              <a:rect l="l" t="t" r="r" b="b"/>
              <a:pathLst>
                <a:path w="7608" h="442" extrusionOk="0">
                  <a:moveTo>
                    <a:pt x="3804" y="0"/>
                  </a:moveTo>
                  <a:cubicBezTo>
                    <a:pt x="1703" y="0"/>
                    <a:pt x="1" y="154"/>
                    <a:pt x="1" y="339"/>
                  </a:cubicBezTo>
                  <a:cubicBezTo>
                    <a:pt x="1" y="370"/>
                    <a:pt x="52" y="411"/>
                    <a:pt x="165" y="441"/>
                  </a:cubicBezTo>
                  <a:cubicBezTo>
                    <a:pt x="637" y="298"/>
                    <a:pt x="2082" y="195"/>
                    <a:pt x="3804" y="195"/>
                  </a:cubicBezTo>
                  <a:cubicBezTo>
                    <a:pt x="5516" y="195"/>
                    <a:pt x="6962" y="298"/>
                    <a:pt x="7444" y="441"/>
                  </a:cubicBezTo>
                  <a:cubicBezTo>
                    <a:pt x="7536" y="411"/>
                    <a:pt x="7597" y="370"/>
                    <a:pt x="7608" y="339"/>
                  </a:cubicBezTo>
                  <a:cubicBezTo>
                    <a:pt x="7608" y="15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4664234" y="3487804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549"/>
                    <a:pt x="2143" y="1877"/>
                    <a:pt x="4778" y="1877"/>
                  </a:cubicBezTo>
                  <a:cubicBezTo>
                    <a:pt x="7423" y="1877"/>
                    <a:pt x="9565" y="1549"/>
                    <a:pt x="9565" y="114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217577" y="34543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5159231" y="345436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5095961" y="34543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5026238" y="345436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4442780" y="36067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4483295" y="36067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4758863" y="34543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4816445" y="34543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4880479" y="3454365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4950132" y="3454365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4664234" y="3435911"/>
              <a:ext cx="663641" cy="101010"/>
            </a:xfrm>
            <a:custGeom>
              <a:avLst/>
              <a:gdLst/>
              <a:ahLst/>
              <a:cxnLst/>
              <a:rect l="l" t="t" r="r" b="b"/>
              <a:pathLst>
                <a:path w="9566" h="1456" extrusionOk="0">
                  <a:moveTo>
                    <a:pt x="4778" y="0"/>
                  </a:moveTo>
                  <a:cubicBezTo>
                    <a:pt x="2143" y="0"/>
                    <a:pt x="1" y="328"/>
                    <a:pt x="1" y="728"/>
                  </a:cubicBezTo>
                  <a:cubicBezTo>
                    <a:pt x="1" y="1128"/>
                    <a:pt x="2143" y="1456"/>
                    <a:pt x="4778" y="1456"/>
                  </a:cubicBezTo>
                  <a:cubicBezTo>
                    <a:pt x="7423" y="1456"/>
                    <a:pt x="9565" y="1128"/>
                    <a:pt x="9565" y="728"/>
                  </a:cubicBezTo>
                  <a:cubicBezTo>
                    <a:pt x="9565" y="328"/>
                    <a:pt x="7423" y="0"/>
                    <a:pt x="477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4731806" y="3457209"/>
              <a:ext cx="527805" cy="47036"/>
            </a:xfrm>
            <a:custGeom>
              <a:avLst/>
              <a:gdLst/>
              <a:ahLst/>
              <a:cxnLst/>
              <a:rect l="l" t="t" r="r" b="b"/>
              <a:pathLst>
                <a:path w="7608" h="678" extrusionOk="0">
                  <a:moveTo>
                    <a:pt x="3804" y="1"/>
                  </a:moveTo>
                  <a:cubicBezTo>
                    <a:pt x="1702" y="1"/>
                    <a:pt x="0" y="155"/>
                    <a:pt x="0" y="339"/>
                  </a:cubicBezTo>
                  <a:cubicBezTo>
                    <a:pt x="0" y="524"/>
                    <a:pt x="1702" y="677"/>
                    <a:pt x="3804" y="677"/>
                  </a:cubicBezTo>
                  <a:cubicBezTo>
                    <a:pt x="5905" y="677"/>
                    <a:pt x="7607" y="524"/>
                    <a:pt x="7607" y="339"/>
                  </a:cubicBezTo>
                  <a:cubicBezTo>
                    <a:pt x="7607" y="155"/>
                    <a:pt x="5905" y="1"/>
                    <a:pt x="3804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4731806" y="3457209"/>
              <a:ext cx="527805" cy="30664"/>
            </a:xfrm>
            <a:custGeom>
              <a:avLst/>
              <a:gdLst/>
              <a:ahLst/>
              <a:cxnLst/>
              <a:rect l="l" t="t" r="r" b="b"/>
              <a:pathLst>
                <a:path w="7608" h="442" extrusionOk="0">
                  <a:moveTo>
                    <a:pt x="3804" y="1"/>
                  </a:moveTo>
                  <a:cubicBezTo>
                    <a:pt x="1702" y="1"/>
                    <a:pt x="0" y="155"/>
                    <a:pt x="0" y="339"/>
                  </a:cubicBezTo>
                  <a:cubicBezTo>
                    <a:pt x="0" y="380"/>
                    <a:pt x="62" y="411"/>
                    <a:pt x="164" y="442"/>
                  </a:cubicBezTo>
                  <a:cubicBezTo>
                    <a:pt x="646" y="298"/>
                    <a:pt x="2092" y="196"/>
                    <a:pt x="3804" y="196"/>
                  </a:cubicBezTo>
                  <a:cubicBezTo>
                    <a:pt x="5526" y="196"/>
                    <a:pt x="6971" y="298"/>
                    <a:pt x="7443" y="442"/>
                  </a:cubicBezTo>
                  <a:cubicBezTo>
                    <a:pt x="7556" y="411"/>
                    <a:pt x="7607" y="380"/>
                    <a:pt x="7607" y="339"/>
                  </a:cubicBezTo>
                  <a:cubicBezTo>
                    <a:pt x="7607" y="155"/>
                    <a:pt x="5905" y="1"/>
                    <a:pt x="380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4743184" y="3396783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0" y="0"/>
                  </a:moveTo>
                  <a:lnTo>
                    <a:pt x="0" y="1149"/>
                  </a:lnTo>
                  <a:cubicBezTo>
                    <a:pt x="0" y="1548"/>
                    <a:pt x="2143" y="1876"/>
                    <a:pt x="4788" y="1876"/>
                  </a:cubicBezTo>
                  <a:cubicBezTo>
                    <a:pt x="7423" y="1876"/>
                    <a:pt x="9565" y="1548"/>
                    <a:pt x="9565" y="1149"/>
                  </a:cubicBezTo>
                  <a:lnTo>
                    <a:pt x="9565" y="0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5238875" y="3363344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5174910" y="3363344"/>
              <a:ext cx="15679" cy="183566"/>
            </a:xfrm>
            <a:custGeom>
              <a:avLst/>
              <a:gdLst/>
              <a:ahLst/>
              <a:cxnLst/>
              <a:rect l="l" t="t" r="r" b="b"/>
              <a:pathLst>
                <a:path w="226" h="2646" extrusionOk="0">
                  <a:moveTo>
                    <a:pt x="0" y="1"/>
                  </a:moveTo>
                  <a:lnTo>
                    <a:pt x="0" y="2645"/>
                  </a:lnTo>
                  <a:lnTo>
                    <a:pt x="226" y="264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4750260" y="3363344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5"/>
                  </a:lnTo>
                  <a:lnTo>
                    <a:pt x="227" y="264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790845" y="3363344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0" y="1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4837743" y="3363344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4895395" y="3363344"/>
              <a:ext cx="16442" cy="183566"/>
            </a:xfrm>
            <a:custGeom>
              <a:avLst/>
              <a:gdLst/>
              <a:ahLst/>
              <a:cxnLst/>
              <a:rect l="l" t="t" r="r" b="b"/>
              <a:pathLst>
                <a:path w="237" h="2646" extrusionOk="0">
                  <a:moveTo>
                    <a:pt x="0" y="1"/>
                  </a:moveTo>
                  <a:lnTo>
                    <a:pt x="0" y="2645"/>
                  </a:lnTo>
                  <a:lnTo>
                    <a:pt x="236" y="264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4959359" y="3363344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5029082" y="3363344"/>
              <a:ext cx="15748" cy="183566"/>
            </a:xfrm>
            <a:custGeom>
              <a:avLst/>
              <a:gdLst/>
              <a:ahLst/>
              <a:cxnLst/>
              <a:rect l="l" t="t" r="r" b="b"/>
              <a:pathLst>
                <a:path w="227" h="2646" extrusionOk="0">
                  <a:moveTo>
                    <a:pt x="1" y="1"/>
                  </a:moveTo>
                  <a:lnTo>
                    <a:pt x="1" y="2645"/>
                  </a:lnTo>
                  <a:lnTo>
                    <a:pt x="226" y="264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743184" y="3344890"/>
              <a:ext cx="663641" cy="100316"/>
            </a:xfrm>
            <a:custGeom>
              <a:avLst/>
              <a:gdLst/>
              <a:ahLst/>
              <a:cxnLst/>
              <a:rect l="l" t="t" r="r" b="b"/>
              <a:pathLst>
                <a:path w="9566" h="1446" extrusionOk="0">
                  <a:moveTo>
                    <a:pt x="4788" y="0"/>
                  </a:moveTo>
                  <a:cubicBezTo>
                    <a:pt x="2143" y="0"/>
                    <a:pt x="0" y="318"/>
                    <a:pt x="0" y="728"/>
                  </a:cubicBezTo>
                  <a:cubicBezTo>
                    <a:pt x="0" y="1128"/>
                    <a:pt x="2143" y="1446"/>
                    <a:pt x="4788" y="1446"/>
                  </a:cubicBezTo>
                  <a:cubicBezTo>
                    <a:pt x="7423" y="1446"/>
                    <a:pt x="9565" y="1128"/>
                    <a:pt x="9565" y="728"/>
                  </a:cubicBezTo>
                  <a:cubicBezTo>
                    <a:pt x="9565" y="318"/>
                    <a:pt x="7423" y="0"/>
                    <a:pt x="478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4811450" y="3366188"/>
              <a:ext cx="527805" cy="47036"/>
            </a:xfrm>
            <a:custGeom>
              <a:avLst/>
              <a:gdLst/>
              <a:ahLst/>
              <a:cxnLst/>
              <a:rect l="l" t="t" r="r" b="b"/>
              <a:pathLst>
                <a:path w="7608" h="678" extrusionOk="0">
                  <a:moveTo>
                    <a:pt x="3804" y="1"/>
                  </a:moveTo>
                  <a:cubicBezTo>
                    <a:pt x="1702" y="1"/>
                    <a:pt x="1" y="154"/>
                    <a:pt x="1" y="339"/>
                  </a:cubicBezTo>
                  <a:cubicBezTo>
                    <a:pt x="1" y="523"/>
                    <a:pt x="1702" y="677"/>
                    <a:pt x="3804" y="677"/>
                  </a:cubicBezTo>
                  <a:cubicBezTo>
                    <a:pt x="5905" y="677"/>
                    <a:pt x="7607" y="523"/>
                    <a:pt x="7607" y="339"/>
                  </a:cubicBezTo>
                  <a:cubicBezTo>
                    <a:pt x="7607" y="154"/>
                    <a:pt x="5895" y="1"/>
                    <a:pt x="3804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4811450" y="3366188"/>
              <a:ext cx="527805" cy="30664"/>
            </a:xfrm>
            <a:custGeom>
              <a:avLst/>
              <a:gdLst/>
              <a:ahLst/>
              <a:cxnLst/>
              <a:rect l="l" t="t" r="r" b="b"/>
              <a:pathLst>
                <a:path w="7608" h="442" extrusionOk="0">
                  <a:moveTo>
                    <a:pt x="3804" y="1"/>
                  </a:moveTo>
                  <a:cubicBezTo>
                    <a:pt x="1702" y="1"/>
                    <a:pt x="1" y="154"/>
                    <a:pt x="1" y="339"/>
                  </a:cubicBezTo>
                  <a:cubicBezTo>
                    <a:pt x="1" y="370"/>
                    <a:pt x="52" y="400"/>
                    <a:pt x="165" y="441"/>
                  </a:cubicBezTo>
                  <a:cubicBezTo>
                    <a:pt x="636" y="298"/>
                    <a:pt x="2082" y="195"/>
                    <a:pt x="3804" y="195"/>
                  </a:cubicBezTo>
                  <a:cubicBezTo>
                    <a:pt x="5516" y="195"/>
                    <a:pt x="6961" y="298"/>
                    <a:pt x="7443" y="441"/>
                  </a:cubicBezTo>
                  <a:cubicBezTo>
                    <a:pt x="7546" y="400"/>
                    <a:pt x="7607" y="370"/>
                    <a:pt x="7607" y="339"/>
                  </a:cubicBezTo>
                  <a:cubicBezTo>
                    <a:pt x="7607" y="154"/>
                    <a:pt x="5905" y="1"/>
                    <a:pt x="380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679150" y="3304999"/>
              <a:ext cx="664335" cy="130980"/>
            </a:xfrm>
            <a:custGeom>
              <a:avLst/>
              <a:gdLst/>
              <a:ahLst/>
              <a:cxnLst/>
              <a:rect l="l" t="t" r="r" b="b"/>
              <a:pathLst>
                <a:path w="9576" h="1888" extrusionOk="0">
                  <a:moveTo>
                    <a:pt x="1" y="1"/>
                  </a:moveTo>
                  <a:lnTo>
                    <a:pt x="1" y="1159"/>
                  </a:lnTo>
                  <a:cubicBezTo>
                    <a:pt x="1" y="1559"/>
                    <a:pt x="2143" y="1887"/>
                    <a:pt x="4788" y="1887"/>
                  </a:cubicBezTo>
                  <a:cubicBezTo>
                    <a:pt x="7433" y="1887"/>
                    <a:pt x="9576" y="1559"/>
                    <a:pt x="9576" y="1159"/>
                  </a:cubicBezTo>
                  <a:lnTo>
                    <a:pt x="9576" y="1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279460" y="3271629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232492" y="3271629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498905" y="3424029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773779" y="3271629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831361" y="3271629"/>
              <a:ext cx="16442" cy="184260"/>
            </a:xfrm>
            <a:custGeom>
              <a:avLst/>
              <a:gdLst/>
              <a:ahLst/>
              <a:cxnLst/>
              <a:rect l="l" t="t" r="r" b="b"/>
              <a:pathLst>
                <a:path w="23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36" y="26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895395" y="3271629"/>
              <a:ext cx="15679" cy="184260"/>
            </a:xfrm>
            <a:custGeom>
              <a:avLst/>
              <a:gdLst/>
              <a:ahLst/>
              <a:cxnLst/>
              <a:rect l="l" t="t" r="r" b="b"/>
              <a:pathLst>
                <a:path w="226" h="2656" extrusionOk="0">
                  <a:moveTo>
                    <a:pt x="0" y="0"/>
                  </a:moveTo>
                  <a:lnTo>
                    <a:pt x="0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965048" y="3271629"/>
              <a:ext cx="15748" cy="184260"/>
            </a:xfrm>
            <a:custGeom>
              <a:avLst/>
              <a:gdLst/>
              <a:ahLst/>
              <a:cxnLst/>
              <a:rect l="l" t="t" r="r" b="b"/>
              <a:pathLst>
                <a:path w="227" h="2656" extrusionOk="0">
                  <a:moveTo>
                    <a:pt x="1" y="0"/>
                  </a:moveTo>
                  <a:lnTo>
                    <a:pt x="1" y="2655"/>
                  </a:lnTo>
                  <a:lnTo>
                    <a:pt x="226" y="265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679150" y="3253106"/>
              <a:ext cx="663641" cy="101079"/>
            </a:xfrm>
            <a:custGeom>
              <a:avLst/>
              <a:gdLst/>
              <a:ahLst/>
              <a:cxnLst/>
              <a:rect l="l" t="t" r="r" b="b"/>
              <a:pathLst>
                <a:path w="9566" h="1457" extrusionOk="0">
                  <a:moveTo>
                    <a:pt x="4778" y="1"/>
                  </a:moveTo>
                  <a:cubicBezTo>
                    <a:pt x="2143" y="1"/>
                    <a:pt x="1" y="329"/>
                    <a:pt x="1" y="728"/>
                  </a:cubicBezTo>
                  <a:cubicBezTo>
                    <a:pt x="1" y="1128"/>
                    <a:pt x="2143" y="1456"/>
                    <a:pt x="4778" y="1456"/>
                  </a:cubicBezTo>
                  <a:cubicBezTo>
                    <a:pt x="7423" y="1456"/>
                    <a:pt x="9565" y="1128"/>
                    <a:pt x="9565" y="728"/>
                  </a:cubicBezTo>
                  <a:cubicBezTo>
                    <a:pt x="9565" y="329"/>
                    <a:pt x="7423" y="1"/>
                    <a:pt x="4778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747416" y="3275167"/>
              <a:ext cx="527805" cy="46273"/>
            </a:xfrm>
            <a:custGeom>
              <a:avLst/>
              <a:gdLst/>
              <a:ahLst/>
              <a:cxnLst/>
              <a:rect l="l" t="t" r="r" b="b"/>
              <a:pathLst>
                <a:path w="7608" h="667" extrusionOk="0">
                  <a:moveTo>
                    <a:pt x="3804" y="0"/>
                  </a:moveTo>
                  <a:cubicBezTo>
                    <a:pt x="1703" y="0"/>
                    <a:pt x="1" y="144"/>
                    <a:pt x="1" y="339"/>
                  </a:cubicBezTo>
                  <a:cubicBezTo>
                    <a:pt x="1" y="523"/>
                    <a:pt x="1703" y="667"/>
                    <a:pt x="3804" y="667"/>
                  </a:cubicBezTo>
                  <a:cubicBezTo>
                    <a:pt x="5906" y="667"/>
                    <a:pt x="7608" y="523"/>
                    <a:pt x="7608" y="339"/>
                  </a:cubicBezTo>
                  <a:cubicBezTo>
                    <a:pt x="7608" y="14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746722" y="3275167"/>
              <a:ext cx="528499" cy="29901"/>
            </a:xfrm>
            <a:custGeom>
              <a:avLst/>
              <a:gdLst/>
              <a:ahLst/>
              <a:cxnLst/>
              <a:rect l="l" t="t" r="r" b="b"/>
              <a:pathLst>
                <a:path w="7618" h="431" extrusionOk="0">
                  <a:moveTo>
                    <a:pt x="3804" y="0"/>
                  </a:moveTo>
                  <a:cubicBezTo>
                    <a:pt x="1702" y="0"/>
                    <a:pt x="1" y="144"/>
                    <a:pt x="1" y="339"/>
                  </a:cubicBezTo>
                  <a:cubicBezTo>
                    <a:pt x="1" y="369"/>
                    <a:pt x="62" y="400"/>
                    <a:pt x="165" y="431"/>
                  </a:cubicBezTo>
                  <a:cubicBezTo>
                    <a:pt x="636" y="298"/>
                    <a:pt x="2092" y="195"/>
                    <a:pt x="3804" y="195"/>
                  </a:cubicBezTo>
                  <a:cubicBezTo>
                    <a:pt x="5526" y="195"/>
                    <a:pt x="6972" y="298"/>
                    <a:pt x="7443" y="431"/>
                  </a:cubicBezTo>
                  <a:cubicBezTo>
                    <a:pt x="7556" y="400"/>
                    <a:pt x="7618" y="369"/>
                    <a:pt x="7607" y="339"/>
                  </a:cubicBezTo>
                  <a:cubicBezTo>
                    <a:pt x="7607" y="14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736801" y="3213978"/>
              <a:ext cx="663572" cy="130217"/>
            </a:xfrm>
            <a:custGeom>
              <a:avLst/>
              <a:gdLst/>
              <a:ahLst/>
              <a:cxnLst/>
              <a:rect l="l" t="t" r="r" b="b"/>
              <a:pathLst>
                <a:path w="9565" h="1877" extrusionOk="0">
                  <a:moveTo>
                    <a:pt x="0" y="1"/>
                  </a:moveTo>
                  <a:lnTo>
                    <a:pt x="0" y="1149"/>
                  </a:lnTo>
                  <a:cubicBezTo>
                    <a:pt x="0" y="1549"/>
                    <a:pt x="2143" y="1877"/>
                    <a:pt x="4777" y="1877"/>
                  </a:cubicBezTo>
                  <a:cubicBezTo>
                    <a:pt x="7422" y="1877"/>
                    <a:pt x="9565" y="1549"/>
                    <a:pt x="9565" y="114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290074" y="3180539"/>
              <a:ext cx="15748" cy="184329"/>
            </a:xfrm>
            <a:custGeom>
              <a:avLst/>
              <a:gdLst/>
              <a:ahLst/>
              <a:cxnLst/>
              <a:rect l="l" t="t" r="r" b="b"/>
              <a:pathLst>
                <a:path w="227" h="2657" extrusionOk="0">
                  <a:moveTo>
                    <a:pt x="1" y="1"/>
                  </a:moveTo>
                  <a:lnTo>
                    <a:pt x="1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231799" y="3180539"/>
              <a:ext cx="15679" cy="184329"/>
            </a:xfrm>
            <a:custGeom>
              <a:avLst/>
              <a:gdLst/>
              <a:ahLst/>
              <a:cxnLst/>
              <a:rect l="l" t="t" r="r" b="b"/>
              <a:pathLst>
                <a:path w="226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226" y="265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4736801" y="3162085"/>
              <a:ext cx="663572" cy="101079"/>
            </a:xfrm>
            <a:custGeom>
              <a:avLst/>
              <a:gdLst/>
              <a:ahLst/>
              <a:cxnLst/>
              <a:rect l="l" t="t" r="r" b="b"/>
              <a:pathLst>
                <a:path w="9565" h="1457" extrusionOk="0">
                  <a:moveTo>
                    <a:pt x="4777" y="0"/>
                  </a:moveTo>
                  <a:cubicBezTo>
                    <a:pt x="2143" y="0"/>
                    <a:pt x="0" y="329"/>
                    <a:pt x="0" y="728"/>
                  </a:cubicBezTo>
                  <a:cubicBezTo>
                    <a:pt x="0" y="1128"/>
                    <a:pt x="2143" y="1456"/>
                    <a:pt x="4777" y="1456"/>
                  </a:cubicBezTo>
                  <a:cubicBezTo>
                    <a:pt x="7422" y="1456"/>
                    <a:pt x="9565" y="1128"/>
                    <a:pt x="9565" y="728"/>
                  </a:cubicBezTo>
                  <a:cubicBezTo>
                    <a:pt x="9565" y="329"/>
                    <a:pt x="7422" y="0"/>
                    <a:pt x="4777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4805067" y="3183383"/>
              <a:ext cx="527042" cy="47036"/>
            </a:xfrm>
            <a:custGeom>
              <a:avLst/>
              <a:gdLst/>
              <a:ahLst/>
              <a:cxnLst/>
              <a:rect l="l" t="t" r="r" b="b"/>
              <a:pathLst>
                <a:path w="7597" h="678" extrusionOk="0">
                  <a:moveTo>
                    <a:pt x="3793" y="1"/>
                  </a:moveTo>
                  <a:cubicBezTo>
                    <a:pt x="1702" y="1"/>
                    <a:pt x="0" y="155"/>
                    <a:pt x="0" y="339"/>
                  </a:cubicBezTo>
                  <a:cubicBezTo>
                    <a:pt x="0" y="524"/>
                    <a:pt x="1702" y="678"/>
                    <a:pt x="3793" y="678"/>
                  </a:cubicBezTo>
                  <a:cubicBezTo>
                    <a:pt x="5895" y="678"/>
                    <a:pt x="7597" y="524"/>
                    <a:pt x="7597" y="339"/>
                  </a:cubicBezTo>
                  <a:cubicBezTo>
                    <a:pt x="7597" y="155"/>
                    <a:pt x="5895" y="1"/>
                    <a:pt x="3793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4804374" y="3183383"/>
              <a:ext cx="527736" cy="30664"/>
            </a:xfrm>
            <a:custGeom>
              <a:avLst/>
              <a:gdLst/>
              <a:ahLst/>
              <a:cxnLst/>
              <a:rect l="l" t="t" r="r" b="b"/>
              <a:pathLst>
                <a:path w="7607" h="442" extrusionOk="0">
                  <a:moveTo>
                    <a:pt x="3803" y="1"/>
                  </a:moveTo>
                  <a:cubicBezTo>
                    <a:pt x="1702" y="1"/>
                    <a:pt x="0" y="155"/>
                    <a:pt x="0" y="339"/>
                  </a:cubicBezTo>
                  <a:cubicBezTo>
                    <a:pt x="0" y="380"/>
                    <a:pt x="62" y="411"/>
                    <a:pt x="164" y="442"/>
                  </a:cubicBezTo>
                  <a:cubicBezTo>
                    <a:pt x="646" y="298"/>
                    <a:pt x="2091" y="206"/>
                    <a:pt x="3803" y="206"/>
                  </a:cubicBezTo>
                  <a:cubicBezTo>
                    <a:pt x="5526" y="206"/>
                    <a:pt x="6971" y="298"/>
                    <a:pt x="7443" y="442"/>
                  </a:cubicBezTo>
                  <a:cubicBezTo>
                    <a:pt x="7555" y="411"/>
                    <a:pt x="7607" y="380"/>
                    <a:pt x="7607" y="339"/>
                  </a:cubicBezTo>
                  <a:cubicBezTo>
                    <a:pt x="7607" y="155"/>
                    <a:pt x="5905" y="1"/>
                    <a:pt x="3803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4672074" y="3278706"/>
              <a:ext cx="500055" cy="729270"/>
            </a:xfrm>
            <a:custGeom>
              <a:avLst/>
              <a:gdLst/>
              <a:ahLst/>
              <a:cxnLst/>
              <a:rect l="l" t="t" r="r" b="b"/>
              <a:pathLst>
                <a:path w="7208" h="10512" extrusionOk="0">
                  <a:moveTo>
                    <a:pt x="2338" y="1"/>
                  </a:moveTo>
                  <a:lnTo>
                    <a:pt x="0" y="10191"/>
                  </a:lnTo>
                  <a:lnTo>
                    <a:pt x="923" y="10406"/>
                  </a:lnTo>
                  <a:cubicBezTo>
                    <a:pt x="1228" y="10477"/>
                    <a:pt x="1535" y="10511"/>
                    <a:pt x="1839" y="10511"/>
                  </a:cubicBezTo>
                  <a:cubicBezTo>
                    <a:pt x="3981" y="10511"/>
                    <a:pt x="5987" y="8805"/>
                    <a:pt x="6561" y="6336"/>
                  </a:cubicBezTo>
                  <a:cubicBezTo>
                    <a:pt x="7207" y="3527"/>
                    <a:pt x="5721" y="780"/>
                    <a:pt x="3271" y="216"/>
                  </a:cubicBezTo>
                  <a:lnTo>
                    <a:pt x="2338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4384025" y="3268577"/>
              <a:ext cx="709151" cy="721361"/>
            </a:xfrm>
            <a:custGeom>
              <a:avLst/>
              <a:gdLst/>
              <a:ahLst/>
              <a:cxnLst/>
              <a:rect l="l" t="t" r="r" b="b"/>
              <a:pathLst>
                <a:path w="10222" h="10398" extrusionOk="0">
                  <a:moveTo>
                    <a:pt x="5369" y="0"/>
                  </a:moveTo>
                  <a:cubicBezTo>
                    <a:pt x="3227" y="0"/>
                    <a:pt x="1222" y="1706"/>
                    <a:pt x="657" y="4176"/>
                  </a:cubicBezTo>
                  <a:cubicBezTo>
                    <a:pt x="0" y="6984"/>
                    <a:pt x="1477" y="9732"/>
                    <a:pt x="3937" y="10296"/>
                  </a:cubicBezTo>
                  <a:cubicBezTo>
                    <a:pt x="4240" y="10365"/>
                    <a:pt x="4543" y="10398"/>
                    <a:pt x="4843" y="10398"/>
                  </a:cubicBezTo>
                  <a:cubicBezTo>
                    <a:pt x="6997" y="10398"/>
                    <a:pt x="9009" y="8691"/>
                    <a:pt x="9575" y="6226"/>
                  </a:cubicBezTo>
                  <a:cubicBezTo>
                    <a:pt x="10221" y="3407"/>
                    <a:pt x="8745" y="670"/>
                    <a:pt x="6285" y="106"/>
                  </a:cubicBezTo>
                  <a:cubicBezTo>
                    <a:pt x="5979" y="34"/>
                    <a:pt x="5673" y="0"/>
                    <a:pt x="5369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4403242" y="3268577"/>
              <a:ext cx="598914" cy="596972"/>
            </a:xfrm>
            <a:custGeom>
              <a:avLst/>
              <a:gdLst/>
              <a:ahLst/>
              <a:cxnLst/>
              <a:rect l="l" t="t" r="r" b="b"/>
              <a:pathLst>
                <a:path w="8633" h="8605" extrusionOk="0">
                  <a:moveTo>
                    <a:pt x="5099" y="0"/>
                  </a:moveTo>
                  <a:cubicBezTo>
                    <a:pt x="2950" y="0"/>
                    <a:pt x="945" y="1706"/>
                    <a:pt x="380" y="4176"/>
                  </a:cubicBezTo>
                  <a:cubicBezTo>
                    <a:pt x="0" y="5816"/>
                    <a:pt x="349" y="7435"/>
                    <a:pt x="1189" y="8604"/>
                  </a:cubicBezTo>
                  <a:cubicBezTo>
                    <a:pt x="400" y="7343"/>
                    <a:pt x="164" y="5816"/>
                    <a:pt x="513" y="4381"/>
                  </a:cubicBezTo>
                  <a:cubicBezTo>
                    <a:pt x="1078" y="1911"/>
                    <a:pt x="3083" y="205"/>
                    <a:pt x="5232" y="205"/>
                  </a:cubicBezTo>
                  <a:cubicBezTo>
                    <a:pt x="5537" y="205"/>
                    <a:pt x="5844" y="239"/>
                    <a:pt x="6151" y="311"/>
                  </a:cubicBezTo>
                  <a:cubicBezTo>
                    <a:pt x="7156" y="547"/>
                    <a:pt x="8048" y="1151"/>
                    <a:pt x="8632" y="2002"/>
                  </a:cubicBezTo>
                  <a:cubicBezTo>
                    <a:pt x="8048" y="1049"/>
                    <a:pt x="7105" y="362"/>
                    <a:pt x="6018" y="106"/>
                  </a:cubicBezTo>
                  <a:cubicBezTo>
                    <a:pt x="5711" y="34"/>
                    <a:pt x="5404" y="0"/>
                    <a:pt x="5099" y="0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4474352" y="3356892"/>
              <a:ext cx="531343" cy="560619"/>
            </a:xfrm>
            <a:custGeom>
              <a:avLst/>
              <a:gdLst/>
              <a:ahLst/>
              <a:cxnLst/>
              <a:rect l="l" t="t" r="r" b="b"/>
              <a:pathLst>
                <a:path w="7659" h="8081" extrusionOk="0">
                  <a:moveTo>
                    <a:pt x="4100" y="0"/>
                  </a:moveTo>
                  <a:cubicBezTo>
                    <a:pt x="2484" y="0"/>
                    <a:pt x="946" y="1344"/>
                    <a:pt x="503" y="3272"/>
                  </a:cubicBezTo>
                  <a:cubicBezTo>
                    <a:pt x="0" y="5465"/>
                    <a:pt x="1087" y="7577"/>
                    <a:pt x="2922" y="8008"/>
                  </a:cubicBezTo>
                  <a:cubicBezTo>
                    <a:pt x="3136" y="8057"/>
                    <a:pt x="3351" y="8080"/>
                    <a:pt x="3565" y="8080"/>
                  </a:cubicBezTo>
                  <a:cubicBezTo>
                    <a:pt x="5181" y="8080"/>
                    <a:pt x="6712" y="6728"/>
                    <a:pt x="7156" y="4799"/>
                  </a:cubicBezTo>
                  <a:cubicBezTo>
                    <a:pt x="7658" y="2615"/>
                    <a:pt x="6582" y="493"/>
                    <a:pt x="4747" y="73"/>
                  </a:cubicBezTo>
                  <a:cubicBezTo>
                    <a:pt x="4531" y="24"/>
                    <a:pt x="4315" y="0"/>
                    <a:pt x="4100" y="0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4472895" y="3349053"/>
              <a:ext cx="531343" cy="560619"/>
            </a:xfrm>
            <a:custGeom>
              <a:avLst/>
              <a:gdLst/>
              <a:ahLst/>
              <a:cxnLst/>
              <a:rect l="l" t="t" r="r" b="b"/>
              <a:pathLst>
                <a:path w="7659" h="8081" extrusionOk="0">
                  <a:moveTo>
                    <a:pt x="4101" y="0"/>
                  </a:moveTo>
                  <a:cubicBezTo>
                    <a:pt x="2484" y="0"/>
                    <a:pt x="947" y="1345"/>
                    <a:pt x="503" y="3272"/>
                  </a:cubicBezTo>
                  <a:cubicBezTo>
                    <a:pt x="1" y="5466"/>
                    <a:pt x="1088" y="7577"/>
                    <a:pt x="2923" y="8008"/>
                  </a:cubicBezTo>
                  <a:cubicBezTo>
                    <a:pt x="3137" y="8057"/>
                    <a:pt x="3352" y="8081"/>
                    <a:pt x="3566" y="8081"/>
                  </a:cubicBezTo>
                  <a:cubicBezTo>
                    <a:pt x="5181" y="8081"/>
                    <a:pt x="6713" y="6728"/>
                    <a:pt x="7156" y="4799"/>
                  </a:cubicBezTo>
                  <a:cubicBezTo>
                    <a:pt x="7659" y="2616"/>
                    <a:pt x="6582" y="494"/>
                    <a:pt x="4747" y="73"/>
                  </a:cubicBezTo>
                  <a:cubicBezTo>
                    <a:pt x="4532" y="24"/>
                    <a:pt x="4316" y="0"/>
                    <a:pt x="4101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4472895" y="3354811"/>
              <a:ext cx="325091" cy="554861"/>
            </a:xfrm>
            <a:custGeom>
              <a:avLst/>
              <a:gdLst/>
              <a:ahLst/>
              <a:cxnLst/>
              <a:rect l="l" t="t" r="r" b="b"/>
              <a:pathLst>
                <a:path w="4686" h="7998" extrusionOk="0">
                  <a:moveTo>
                    <a:pt x="3384" y="1"/>
                  </a:moveTo>
                  <a:lnTo>
                    <a:pt x="3384" y="1"/>
                  </a:lnTo>
                  <a:cubicBezTo>
                    <a:pt x="2051" y="329"/>
                    <a:pt x="883" y="1549"/>
                    <a:pt x="503" y="3189"/>
                  </a:cubicBezTo>
                  <a:cubicBezTo>
                    <a:pt x="1" y="5383"/>
                    <a:pt x="1088" y="7494"/>
                    <a:pt x="2923" y="7925"/>
                  </a:cubicBezTo>
                  <a:cubicBezTo>
                    <a:pt x="3136" y="7974"/>
                    <a:pt x="3353" y="7998"/>
                    <a:pt x="3570" y="7998"/>
                  </a:cubicBezTo>
                  <a:cubicBezTo>
                    <a:pt x="3949" y="7998"/>
                    <a:pt x="4328" y="7925"/>
                    <a:pt x="4686" y="7781"/>
                  </a:cubicBezTo>
                  <a:lnTo>
                    <a:pt x="4686" y="7781"/>
                  </a:lnTo>
                  <a:cubicBezTo>
                    <a:pt x="4455" y="7839"/>
                    <a:pt x="4221" y="7867"/>
                    <a:pt x="3988" y="7867"/>
                  </a:cubicBezTo>
                  <a:cubicBezTo>
                    <a:pt x="3765" y="7867"/>
                    <a:pt x="3543" y="7842"/>
                    <a:pt x="3322" y="7792"/>
                  </a:cubicBezTo>
                  <a:cubicBezTo>
                    <a:pt x="1487" y="7371"/>
                    <a:pt x="401" y="5249"/>
                    <a:pt x="903" y="3066"/>
                  </a:cubicBezTo>
                  <a:cubicBezTo>
                    <a:pt x="1252" y="1590"/>
                    <a:pt x="2225" y="462"/>
                    <a:pt x="338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4609497" y="3450064"/>
              <a:ext cx="255369" cy="341256"/>
            </a:xfrm>
            <a:custGeom>
              <a:avLst/>
              <a:gdLst/>
              <a:ahLst/>
              <a:cxnLst/>
              <a:rect l="l" t="t" r="r" b="b"/>
              <a:pathLst>
                <a:path w="3681" h="4919" extrusionOk="0">
                  <a:moveTo>
                    <a:pt x="2258" y="0"/>
                  </a:moveTo>
                  <a:cubicBezTo>
                    <a:pt x="2236" y="0"/>
                    <a:pt x="2213" y="9"/>
                    <a:pt x="2194" y="22"/>
                  </a:cubicBezTo>
                  <a:cubicBezTo>
                    <a:pt x="2153" y="32"/>
                    <a:pt x="2132" y="63"/>
                    <a:pt x="2122" y="104"/>
                  </a:cubicBezTo>
                  <a:lnTo>
                    <a:pt x="1989" y="493"/>
                  </a:lnTo>
                  <a:cubicBezTo>
                    <a:pt x="1951" y="491"/>
                    <a:pt x="1911" y="490"/>
                    <a:pt x="1872" y="490"/>
                  </a:cubicBezTo>
                  <a:cubicBezTo>
                    <a:pt x="1754" y="490"/>
                    <a:pt x="1635" y="501"/>
                    <a:pt x="1528" y="524"/>
                  </a:cubicBezTo>
                  <a:cubicBezTo>
                    <a:pt x="1384" y="555"/>
                    <a:pt x="1251" y="596"/>
                    <a:pt x="1118" y="657"/>
                  </a:cubicBezTo>
                  <a:cubicBezTo>
                    <a:pt x="1015" y="719"/>
                    <a:pt x="913" y="791"/>
                    <a:pt x="820" y="873"/>
                  </a:cubicBezTo>
                  <a:cubicBezTo>
                    <a:pt x="749" y="944"/>
                    <a:pt x="687" y="1037"/>
                    <a:pt x="656" y="1129"/>
                  </a:cubicBezTo>
                  <a:cubicBezTo>
                    <a:pt x="646" y="1160"/>
                    <a:pt x="646" y="1201"/>
                    <a:pt x="656" y="1221"/>
                  </a:cubicBezTo>
                  <a:cubicBezTo>
                    <a:pt x="677" y="1252"/>
                    <a:pt x="697" y="1272"/>
                    <a:pt x="728" y="1283"/>
                  </a:cubicBezTo>
                  <a:lnTo>
                    <a:pt x="1415" y="1498"/>
                  </a:lnTo>
                  <a:cubicBezTo>
                    <a:pt x="1456" y="1508"/>
                    <a:pt x="1497" y="1508"/>
                    <a:pt x="1538" y="1508"/>
                  </a:cubicBezTo>
                  <a:cubicBezTo>
                    <a:pt x="1579" y="1498"/>
                    <a:pt x="1610" y="1488"/>
                    <a:pt x="1651" y="1478"/>
                  </a:cubicBezTo>
                  <a:lnTo>
                    <a:pt x="1712" y="1436"/>
                  </a:lnTo>
                  <a:cubicBezTo>
                    <a:pt x="1753" y="1416"/>
                    <a:pt x="1794" y="1395"/>
                    <a:pt x="1835" y="1395"/>
                  </a:cubicBezTo>
                  <a:cubicBezTo>
                    <a:pt x="1897" y="1375"/>
                    <a:pt x="1948" y="1365"/>
                    <a:pt x="2009" y="1365"/>
                  </a:cubicBezTo>
                  <a:cubicBezTo>
                    <a:pt x="2091" y="1375"/>
                    <a:pt x="2174" y="1385"/>
                    <a:pt x="2256" y="1416"/>
                  </a:cubicBezTo>
                  <a:cubicBezTo>
                    <a:pt x="2317" y="1436"/>
                    <a:pt x="2379" y="1457"/>
                    <a:pt x="2440" y="1488"/>
                  </a:cubicBezTo>
                  <a:cubicBezTo>
                    <a:pt x="2491" y="1508"/>
                    <a:pt x="2543" y="1539"/>
                    <a:pt x="2584" y="1570"/>
                  </a:cubicBezTo>
                  <a:cubicBezTo>
                    <a:pt x="2625" y="1611"/>
                    <a:pt x="2655" y="1642"/>
                    <a:pt x="2676" y="1693"/>
                  </a:cubicBezTo>
                  <a:cubicBezTo>
                    <a:pt x="2696" y="1734"/>
                    <a:pt x="2696" y="1785"/>
                    <a:pt x="2676" y="1836"/>
                  </a:cubicBezTo>
                  <a:cubicBezTo>
                    <a:pt x="2666" y="1888"/>
                    <a:pt x="2635" y="1929"/>
                    <a:pt x="2584" y="1949"/>
                  </a:cubicBezTo>
                  <a:cubicBezTo>
                    <a:pt x="2522" y="1980"/>
                    <a:pt x="2461" y="2000"/>
                    <a:pt x="2389" y="2000"/>
                  </a:cubicBezTo>
                  <a:cubicBezTo>
                    <a:pt x="2276" y="2000"/>
                    <a:pt x="2163" y="2000"/>
                    <a:pt x="2050" y="1990"/>
                  </a:cubicBezTo>
                  <a:cubicBezTo>
                    <a:pt x="1917" y="1980"/>
                    <a:pt x="1743" y="1959"/>
                    <a:pt x="1538" y="1939"/>
                  </a:cubicBezTo>
                  <a:cubicBezTo>
                    <a:pt x="1430" y="1927"/>
                    <a:pt x="1325" y="1922"/>
                    <a:pt x="1220" y="1922"/>
                  </a:cubicBezTo>
                  <a:cubicBezTo>
                    <a:pt x="1146" y="1922"/>
                    <a:pt x="1071" y="1924"/>
                    <a:pt x="995" y="1929"/>
                  </a:cubicBezTo>
                  <a:cubicBezTo>
                    <a:pt x="841" y="1939"/>
                    <a:pt x="697" y="1980"/>
                    <a:pt x="564" y="2041"/>
                  </a:cubicBezTo>
                  <a:cubicBezTo>
                    <a:pt x="441" y="2103"/>
                    <a:pt x="338" y="2185"/>
                    <a:pt x="256" y="2287"/>
                  </a:cubicBezTo>
                  <a:cubicBezTo>
                    <a:pt x="164" y="2410"/>
                    <a:pt x="92" y="2554"/>
                    <a:pt x="51" y="2697"/>
                  </a:cubicBezTo>
                  <a:cubicBezTo>
                    <a:pt x="10" y="2831"/>
                    <a:pt x="0" y="2974"/>
                    <a:pt x="10" y="3118"/>
                  </a:cubicBezTo>
                  <a:cubicBezTo>
                    <a:pt x="31" y="3261"/>
                    <a:pt x="82" y="3395"/>
                    <a:pt x="154" y="3518"/>
                  </a:cubicBezTo>
                  <a:cubicBezTo>
                    <a:pt x="226" y="3651"/>
                    <a:pt x="328" y="3764"/>
                    <a:pt x="441" y="3866"/>
                  </a:cubicBezTo>
                  <a:cubicBezTo>
                    <a:pt x="574" y="3979"/>
                    <a:pt x="718" y="4071"/>
                    <a:pt x="872" y="4143"/>
                  </a:cubicBezTo>
                  <a:lnTo>
                    <a:pt x="759" y="4522"/>
                  </a:lnTo>
                  <a:cubicBezTo>
                    <a:pt x="749" y="4553"/>
                    <a:pt x="749" y="4594"/>
                    <a:pt x="769" y="4625"/>
                  </a:cubicBezTo>
                  <a:cubicBezTo>
                    <a:pt x="790" y="4666"/>
                    <a:pt x="820" y="4696"/>
                    <a:pt x="851" y="4707"/>
                  </a:cubicBezTo>
                  <a:lnTo>
                    <a:pt x="1538" y="4912"/>
                  </a:lnTo>
                  <a:cubicBezTo>
                    <a:pt x="1555" y="4916"/>
                    <a:pt x="1572" y="4918"/>
                    <a:pt x="1588" y="4918"/>
                  </a:cubicBezTo>
                  <a:cubicBezTo>
                    <a:pt x="1611" y="4918"/>
                    <a:pt x="1633" y="4913"/>
                    <a:pt x="1651" y="4901"/>
                  </a:cubicBezTo>
                  <a:cubicBezTo>
                    <a:pt x="1692" y="4881"/>
                    <a:pt x="1712" y="4850"/>
                    <a:pt x="1722" y="4819"/>
                  </a:cubicBezTo>
                  <a:lnTo>
                    <a:pt x="1845" y="4430"/>
                  </a:lnTo>
                  <a:cubicBezTo>
                    <a:pt x="1904" y="4437"/>
                    <a:pt x="1963" y="4441"/>
                    <a:pt x="2023" y="4441"/>
                  </a:cubicBezTo>
                  <a:cubicBezTo>
                    <a:pt x="2132" y="4441"/>
                    <a:pt x="2242" y="4429"/>
                    <a:pt x="2348" y="4409"/>
                  </a:cubicBezTo>
                  <a:cubicBezTo>
                    <a:pt x="2491" y="4379"/>
                    <a:pt x="2635" y="4338"/>
                    <a:pt x="2768" y="4266"/>
                  </a:cubicBezTo>
                  <a:cubicBezTo>
                    <a:pt x="2881" y="4215"/>
                    <a:pt x="2983" y="4133"/>
                    <a:pt x="3076" y="4040"/>
                  </a:cubicBezTo>
                  <a:cubicBezTo>
                    <a:pt x="3158" y="3958"/>
                    <a:pt x="3219" y="3856"/>
                    <a:pt x="3260" y="3743"/>
                  </a:cubicBezTo>
                  <a:cubicBezTo>
                    <a:pt x="3270" y="3712"/>
                    <a:pt x="3270" y="3682"/>
                    <a:pt x="3250" y="3651"/>
                  </a:cubicBezTo>
                  <a:cubicBezTo>
                    <a:pt x="3240" y="3630"/>
                    <a:pt x="3219" y="3610"/>
                    <a:pt x="3188" y="3600"/>
                  </a:cubicBezTo>
                  <a:lnTo>
                    <a:pt x="2502" y="3384"/>
                  </a:lnTo>
                  <a:cubicBezTo>
                    <a:pt x="2473" y="3377"/>
                    <a:pt x="2444" y="3370"/>
                    <a:pt x="2415" y="3370"/>
                  </a:cubicBezTo>
                  <a:cubicBezTo>
                    <a:pt x="2403" y="3370"/>
                    <a:pt x="2391" y="3371"/>
                    <a:pt x="2379" y="3374"/>
                  </a:cubicBezTo>
                  <a:cubicBezTo>
                    <a:pt x="2348" y="3374"/>
                    <a:pt x="2317" y="3384"/>
                    <a:pt x="2276" y="3395"/>
                  </a:cubicBezTo>
                  <a:lnTo>
                    <a:pt x="2194" y="3446"/>
                  </a:lnTo>
                  <a:cubicBezTo>
                    <a:pt x="2153" y="3477"/>
                    <a:pt x="2102" y="3497"/>
                    <a:pt x="2050" y="3507"/>
                  </a:cubicBezTo>
                  <a:cubicBezTo>
                    <a:pt x="1989" y="3528"/>
                    <a:pt x="1917" y="3538"/>
                    <a:pt x="1856" y="3538"/>
                  </a:cubicBezTo>
                  <a:cubicBezTo>
                    <a:pt x="1753" y="3538"/>
                    <a:pt x="1661" y="3528"/>
                    <a:pt x="1579" y="3497"/>
                  </a:cubicBezTo>
                  <a:cubicBezTo>
                    <a:pt x="1415" y="3456"/>
                    <a:pt x="1271" y="3384"/>
                    <a:pt x="1128" y="3292"/>
                  </a:cubicBezTo>
                  <a:cubicBezTo>
                    <a:pt x="1036" y="3241"/>
                    <a:pt x="984" y="3128"/>
                    <a:pt x="1015" y="3025"/>
                  </a:cubicBezTo>
                  <a:cubicBezTo>
                    <a:pt x="1025" y="2964"/>
                    <a:pt x="1066" y="2923"/>
                    <a:pt x="1118" y="2913"/>
                  </a:cubicBezTo>
                  <a:cubicBezTo>
                    <a:pt x="1185" y="2896"/>
                    <a:pt x="1245" y="2879"/>
                    <a:pt x="1309" y="2879"/>
                  </a:cubicBezTo>
                  <a:cubicBezTo>
                    <a:pt x="1324" y="2879"/>
                    <a:pt x="1338" y="2880"/>
                    <a:pt x="1353" y="2882"/>
                  </a:cubicBezTo>
                  <a:cubicBezTo>
                    <a:pt x="1386" y="2879"/>
                    <a:pt x="1420" y="2878"/>
                    <a:pt x="1454" y="2878"/>
                  </a:cubicBezTo>
                  <a:cubicBezTo>
                    <a:pt x="1547" y="2878"/>
                    <a:pt x="1643" y="2887"/>
                    <a:pt x="1733" y="2902"/>
                  </a:cubicBezTo>
                  <a:cubicBezTo>
                    <a:pt x="1876" y="2913"/>
                    <a:pt x="2061" y="2933"/>
                    <a:pt x="2256" y="2943"/>
                  </a:cubicBezTo>
                  <a:cubicBezTo>
                    <a:pt x="2343" y="2953"/>
                    <a:pt x="2426" y="2957"/>
                    <a:pt x="2505" y="2957"/>
                  </a:cubicBezTo>
                  <a:cubicBezTo>
                    <a:pt x="2775" y="2957"/>
                    <a:pt x="2993" y="2903"/>
                    <a:pt x="3168" y="2800"/>
                  </a:cubicBezTo>
                  <a:cubicBezTo>
                    <a:pt x="3393" y="2656"/>
                    <a:pt x="3568" y="2431"/>
                    <a:pt x="3629" y="2164"/>
                  </a:cubicBezTo>
                  <a:cubicBezTo>
                    <a:pt x="3670" y="2041"/>
                    <a:pt x="3680" y="1918"/>
                    <a:pt x="3670" y="1785"/>
                  </a:cubicBezTo>
                  <a:cubicBezTo>
                    <a:pt x="3660" y="1662"/>
                    <a:pt x="3629" y="1539"/>
                    <a:pt x="3578" y="1416"/>
                  </a:cubicBezTo>
                  <a:cubicBezTo>
                    <a:pt x="3516" y="1293"/>
                    <a:pt x="3434" y="1180"/>
                    <a:pt x="3332" y="1078"/>
                  </a:cubicBezTo>
                  <a:cubicBezTo>
                    <a:pt x="3229" y="965"/>
                    <a:pt x="3096" y="862"/>
                    <a:pt x="2963" y="791"/>
                  </a:cubicBezTo>
                  <a:lnTo>
                    <a:pt x="3086" y="401"/>
                  </a:lnTo>
                  <a:cubicBezTo>
                    <a:pt x="3096" y="360"/>
                    <a:pt x="3086" y="319"/>
                    <a:pt x="3076" y="288"/>
                  </a:cubicBezTo>
                  <a:cubicBezTo>
                    <a:pt x="3055" y="258"/>
                    <a:pt x="3024" y="227"/>
                    <a:pt x="2983" y="217"/>
                  </a:cubicBezTo>
                  <a:lnTo>
                    <a:pt x="2297" y="12"/>
                  </a:lnTo>
                  <a:cubicBezTo>
                    <a:pt x="2285" y="4"/>
                    <a:pt x="2272" y="0"/>
                    <a:pt x="225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601657" y="3443265"/>
              <a:ext cx="256063" cy="341464"/>
            </a:xfrm>
            <a:custGeom>
              <a:avLst/>
              <a:gdLst/>
              <a:ahLst/>
              <a:cxnLst/>
              <a:rect l="l" t="t" r="r" b="b"/>
              <a:pathLst>
                <a:path w="3691" h="4922" extrusionOk="0">
                  <a:moveTo>
                    <a:pt x="2257" y="0"/>
                  </a:moveTo>
                  <a:cubicBezTo>
                    <a:pt x="2234" y="0"/>
                    <a:pt x="2212" y="5"/>
                    <a:pt x="2194" y="17"/>
                  </a:cubicBezTo>
                  <a:cubicBezTo>
                    <a:pt x="2153" y="38"/>
                    <a:pt x="2133" y="69"/>
                    <a:pt x="2122" y="110"/>
                  </a:cubicBezTo>
                  <a:lnTo>
                    <a:pt x="1999" y="489"/>
                  </a:lnTo>
                  <a:cubicBezTo>
                    <a:pt x="1961" y="486"/>
                    <a:pt x="1922" y="485"/>
                    <a:pt x="1883" y="485"/>
                  </a:cubicBezTo>
                  <a:cubicBezTo>
                    <a:pt x="1764" y="485"/>
                    <a:pt x="1643" y="497"/>
                    <a:pt x="1528" y="520"/>
                  </a:cubicBezTo>
                  <a:cubicBezTo>
                    <a:pt x="1384" y="550"/>
                    <a:pt x="1251" y="602"/>
                    <a:pt x="1128" y="663"/>
                  </a:cubicBezTo>
                  <a:cubicBezTo>
                    <a:pt x="1015" y="725"/>
                    <a:pt x="913" y="796"/>
                    <a:pt x="821" y="878"/>
                  </a:cubicBezTo>
                  <a:cubicBezTo>
                    <a:pt x="749" y="950"/>
                    <a:pt x="687" y="1042"/>
                    <a:pt x="657" y="1135"/>
                  </a:cubicBezTo>
                  <a:cubicBezTo>
                    <a:pt x="646" y="1165"/>
                    <a:pt x="646" y="1196"/>
                    <a:pt x="667" y="1227"/>
                  </a:cubicBezTo>
                  <a:cubicBezTo>
                    <a:pt x="677" y="1258"/>
                    <a:pt x="698" y="1278"/>
                    <a:pt x="728" y="1278"/>
                  </a:cubicBezTo>
                  <a:lnTo>
                    <a:pt x="1415" y="1493"/>
                  </a:lnTo>
                  <a:cubicBezTo>
                    <a:pt x="1444" y="1501"/>
                    <a:pt x="1473" y="1508"/>
                    <a:pt x="1502" y="1508"/>
                  </a:cubicBezTo>
                  <a:cubicBezTo>
                    <a:pt x="1514" y="1508"/>
                    <a:pt x="1526" y="1507"/>
                    <a:pt x="1538" y="1504"/>
                  </a:cubicBezTo>
                  <a:cubicBezTo>
                    <a:pt x="1579" y="1504"/>
                    <a:pt x="1620" y="1493"/>
                    <a:pt x="1651" y="1473"/>
                  </a:cubicBezTo>
                  <a:lnTo>
                    <a:pt x="1723" y="1432"/>
                  </a:lnTo>
                  <a:cubicBezTo>
                    <a:pt x="1753" y="1411"/>
                    <a:pt x="1794" y="1401"/>
                    <a:pt x="1835" y="1391"/>
                  </a:cubicBezTo>
                  <a:cubicBezTo>
                    <a:pt x="1897" y="1381"/>
                    <a:pt x="1958" y="1370"/>
                    <a:pt x="2020" y="1370"/>
                  </a:cubicBezTo>
                  <a:cubicBezTo>
                    <a:pt x="2102" y="1370"/>
                    <a:pt x="2174" y="1391"/>
                    <a:pt x="2256" y="1411"/>
                  </a:cubicBezTo>
                  <a:cubicBezTo>
                    <a:pt x="2317" y="1432"/>
                    <a:pt x="2379" y="1452"/>
                    <a:pt x="2440" y="1483"/>
                  </a:cubicBezTo>
                  <a:cubicBezTo>
                    <a:pt x="2492" y="1514"/>
                    <a:pt x="2543" y="1545"/>
                    <a:pt x="2594" y="1576"/>
                  </a:cubicBezTo>
                  <a:cubicBezTo>
                    <a:pt x="2635" y="1606"/>
                    <a:pt x="2666" y="1647"/>
                    <a:pt x="2686" y="1688"/>
                  </a:cubicBezTo>
                  <a:cubicBezTo>
                    <a:pt x="2697" y="1740"/>
                    <a:pt x="2697" y="1791"/>
                    <a:pt x="2686" y="1832"/>
                  </a:cubicBezTo>
                  <a:cubicBezTo>
                    <a:pt x="2666" y="1883"/>
                    <a:pt x="2635" y="1924"/>
                    <a:pt x="2594" y="1955"/>
                  </a:cubicBezTo>
                  <a:cubicBezTo>
                    <a:pt x="2533" y="1986"/>
                    <a:pt x="2461" y="1996"/>
                    <a:pt x="2399" y="1996"/>
                  </a:cubicBezTo>
                  <a:cubicBezTo>
                    <a:pt x="2366" y="1999"/>
                    <a:pt x="2333" y="2000"/>
                    <a:pt x="2300" y="2000"/>
                  </a:cubicBezTo>
                  <a:cubicBezTo>
                    <a:pt x="2220" y="2000"/>
                    <a:pt x="2141" y="1993"/>
                    <a:pt x="2061" y="1986"/>
                  </a:cubicBezTo>
                  <a:cubicBezTo>
                    <a:pt x="1917" y="1975"/>
                    <a:pt x="1743" y="1965"/>
                    <a:pt x="1548" y="1934"/>
                  </a:cubicBezTo>
                  <a:cubicBezTo>
                    <a:pt x="1442" y="1928"/>
                    <a:pt x="1335" y="1922"/>
                    <a:pt x="1229" y="1922"/>
                  </a:cubicBezTo>
                  <a:cubicBezTo>
                    <a:pt x="1151" y="1922"/>
                    <a:pt x="1073" y="1926"/>
                    <a:pt x="995" y="1934"/>
                  </a:cubicBezTo>
                  <a:cubicBezTo>
                    <a:pt x="851" y="1945"/>
                    <a:pt x="708" y="1986"/>
                    <a:pt x="575" y="2047"/>
                  </a:cubicBezTo>
                  <a:cubicBezTo>
                    <a:pt x="451" y="2098"/>
                    <a:pt x="339" y="2191"/>
                    <a:pt x="257" y="2293"/>
                  </a:cubicBezTo>
                  <a:cubicBezTo>
                    <a:pt x="164" y="2416"/>
                    <a:pt x="103" y="2549"/>
                    <a:pt x="62" y="2693"/>
                  </a:cubicBezTo>
                  <a:cubicBezTo>
                    <a:pt x="11" y="2836"/>
                    <a:pt x="0" y="2980"/>
                    <a:pt x="21" y="3123"/>
                  </a:cubicBezTo>
                  <a:cubicBezTo>
                    <a:pt x="41" y="3267"/>
                    <a:pt x="82" y="3400"/>
                    <a:pt x="154" y="3523"/>
                  </a:cubicBezTo>
                  <a:cubicBezTo>
                    <a:pt x="236" y="3646"/>
                    <a:pt x="328" y="3769"/>
                    <a:pt x="451" y="3872"/>
                  </a:cubicBezTo>
                  <a:cubicBezTo>
                    <a:pt x="575" y="3974"/>
                    <a:pt x="718" y="4077"/>
                    <a:pt x="882" y="4149"/>
                  </a:cubicBezTo>
                  <a:lnTo>
                    <a:pt x="759" y="4518"/>
                  </a:lnTo>
                  <a:cubicBezTo>
                    <a:pt x="749" y="4559"/>
                    <a:pt x="749" y="4600"/>
                    <a:pt x="769" y="4630"/>
                  </a:cubicBezTo>
                  <a:cubicBezTo>
                    <a:pt x="790" y="4661"/>
                    <a:pt x="821" y="4692"/>
                    <a:pt x="862" y="4702"/>
                  </a:cubicBezTo>
                  <a:lnTo>
                    <a:pt x="1548" y="4917"/>
                  </a:lnTo>
                  <a:cubicBezTo>
                    <a:pt x="1557" y="4920"/>
                    <a:pt x="1566" y="4921"/>
                    <a:pt x="1575" y="4921"/>
                  </a:cubicBezTo>
                  <a:cubicBezTo>
                    <a:pt x="1601" y="4921"/>
                    <a:pt x="1631" y="4912"/>
                    <a:pt x="1661" y="4897"/>
                  </a:cubicBezTo>
                  <a:cubicBezTo>
                    <a:pt x="1692" y="4887"/>
                    <a:pt x="1723" y="4856"/>
                    <a:pt x="1733" y="4815"/>
                  </a:cubicBezTo>
                  <a:lnTo>
                    <a:pt x="1846" y="4436"/>
                  </a:lnTo>
                  <a:cubicBezTo>
                    <a:pt x="1889" y="4438"/>
                    <a:pt x="1932" y="4440"/>
                    <a:pt x="1975" y="4440"/>
                  </a:cubicBezTo>
                  <a:cubicBezTo>
                    <a:pt x="2102" y="4440"/>
                    <a:pt x="2225" y="4428"/>
                    <a:pt x="2348" y="4405"/>
                  </a:cubicBezTo>
                  <a:cubicBezTo>
                    <a:pt x="2492" y="4384"/>
                    <a:pt x="2635" y="4333"/>
                    <a:pt x="2768" y="4272"/>
                  </a:cubicBezTo>
                  <a:cubicBezTo>
                    <a:pt x="2891" y="4210"/>
                    <a:pt x="2994" y="4138"/>
                    <a:pt x="3086" y="4046"/>
                  </a:cubicBezTo>
                  <a:cubicBezTo>
                    <a:pt x="3168" y="3954"/>
                    <a:pt x="3230" y="3862"/>
                    <a:pt x="3271" y="3749"/>
                  </a:cubicBezTo>
                  <a:cubicBezTo>
                    <a:pt x="3271" y="3718"/>
                    <a:pt x="3271" y="3687"/>
                    <a:pt x="3260" y="3657"/>
                  </a:cubicBezTo>
                  <a:cubicBezTo>
                    <a:pt x="3240" y="3626"/>
                    <a:pt x="3219" y="3605"/>
                    <a:pt x="3189" y="3595"/>
                  </a:cubicBezTo>
                  <a:lnTo>
                    <a:pt x="2502" y="3390"/>
                  </a:lnTo>
                  <a:cubicBezTo>
                    <a:pt x="2471" y="3370"/>
                    <a:pt x="2430" y="3370"/>
                    <a:pt x="2389" y="3370"/>
                  </a:cubicBezTo>
                  <a:cubicBezTo>
                    <a:pt x="2348" y="3380"/>
                    <a:pt x="2317" y="3390"/>
                    <a:pt x="2287" y="3400"/>
                  </a:cubicBezTo>
                  <a:cubicBezTo>
                    <a:pt x="2266" y="3411"/>
                    <a:pt x="2235" y="3431"/>
                    <a:pt x="2204" y="3452"/>
                  </a:cubicBezTo>
                  <a:cubicBezTo>
                    <a:pt x="2153" y="3472"/>
                    <a:pt x="2112" y="3493"/>
                    <a:pt x="2061" y="3513"/>
                  </a:cubicBezTo>
                  <a:cubicBezTo>
                    <a:pt x="1989" y="3534"/>
                    <a:pt x="1928" y="3544"/>
                    <a:pt x="1856" y="3544"/>
                  </a:cubicBezTo>
                  <a:cubicBezTo>
                    <a:pt x="1764" y="3544"/>
                    <a:pt x="1671" y="3523"/>
                    <a:pt x="1579" y="3503"/>
                  </a:cubicBezTo>
                  <a:cubicBezTo>
                    <a:pt x="1425" y="3452"/>
                    <a:pt x="1272" y="3390"/>
                    <a:pt x="1138" y="3298"/>
                  </a:cubicBezTo>
                  <a:cubicBezTo>
                    <a:pt x="1036" y="3246"/>
                    <a:pt x="985" y="3134"/>
                    <a:pt x="1015" y="3021"/>
                  </a:cubicBezTo>
                  <a:cubicBezTo>
                    <a:pt x="1036" y="2970"/>
                    <a:pt x="1077" y="2929"/>
                    <a:pt x="1128" y="2908"/>
                  </a:cubicBezTo>
                  <a:cubicBezTo>
                    <a:pt x="1200" y="2888"/>
                    <a:pt x="1282" y="2877"/>
                    <a:pt x="1364" y="2877"/>
                  </a:cubicBezTo>
                  <a:cubicBezTo>
                    <a:pt x="1487" y="2877"/>
                    <a:pt x="1610" y="2888"/>
                    <a:pt x="1733" y="2898"/>
                  </a:cubicBezTo>
                  <a:cubicBezTo>
                    <a:pt x="1876" y="2918"/>
                    <a:pt x="2061" y="2929"/>
                    <a:pt x="2266" y="2949"/>
                  </a:cubicBezTo>
                  <a:cubicBezTo>
                    <a:pt x="2345" y="2956"/>
                    <a:pt x="2421" y="2959"/>
                    <a:pt x="2493" y="2959"/>
                  </a:cubicBezTo>
                  <a:cubicBezTo>
                    <a:pt x="2769" y="2959"/>
                    <a:pt x="2998" y="2911"/>
                    <a:pt x="3168" y="2806"/>
                  </a:cubicBezTo>
                  <a:cubicBezTo>
                    <a:pt x="3404" y="2662"/>
                    <a:pt x="3568" y="2426"/>
                    <a:pt x="3640" y="2160"/>
                  </a:cubicBezTo>
                  <a:cubicBezTo>
                    <a:pt x="3670" y="2047"/>
                    <a:pt x="3691" y="1914"/>
                    <a:pt x="3681" y="1791"/>
                  </a:cubicBezTo>
                  <a:cubicBezTo>
                    <a:pt x="3670" y="1658"/>
                    <a:pt x="3629" y="1534"/>
                    <a:pt x="3578" y="1422"/>
                  </a:cubicBezTo>
                  <a:cubicBezTo>
                    <a:pt x="3517" y="1288"/>
                    <a:pt x="3435" y="1176"/>
                    <a:pt x="3342" y="1083"/>
                  </a:cubicBezTo>
                  <a:cubicBezTo>
                    <a:pt x="3230" y="960"/>
                    <a:pt x="3107" y="868"/>
                    <a:pt x="2973" y="786"/>
                  </a:cubicBezTo>
                  <a:lnTo>
                    <a:pt x="3086" y="407"/>
                  </a:lnTo>
                  <a:cubicBezTo>
                    <a:pt x="3096" y="366"/>
                    <a:pt x="3096" y="325"/>
                    <a:pt x="3076" y="294"/>
                  </a:cubicBezTo>
                  <a:cubicBezTo>
                    <a:pt x="3055" y="253"/>
                    <a:pt x="3025" y="233"/>
                    <a:pt x="2994" y="222"/>
                  </a:cubicBezTo>
                  <a:lnTo>
                    <a:pt x="2307" y="7"/>
                  </a:lnTo>
                  <a:cubicBezTo>
                    <a:pt x="2290" y="3"/>
                    <a:pt x="2273" y="0"/>
                    <a:pt x="2257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725339" y="3723196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549"/>
                    <a:pt x="2143" y="1877"/>
                    <a:pt x="4788" y="1877"/>
                  </a:cubicBezTo>
                  <a:cubicBezTo>
                    <a:pt x="7423" y="1877"/>
                    <a:pt x="9565" y="1549"/>
                    <a:pt x="9565" y="114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725339" y="3671303"/>
              <a:ext cx="663641" cy="100316"/>
            </a:xfrm>
            <a:custGeom>
              <a:avLst/>
              <a:gdLst/>
              <a:ahLst/>
              <a:cxnLst/>
              <a:rect l="l" t="t" r="r" b="b"/>
              <a:pathLst>
                <a:path w="9566" h="1446" extrusionOk="0">
                  <a:moveTo>
                    <a:pt x="4788" y="0"/>
                  </a:moveTo>
                  <a:cubicBezTo>
                    <a:pt x="2143" y="0"/>
                    <a:pt x="1" y="318"/>
                    <a:pt x="1" y="718"/>
                  </a:cubicBezTo>
                  <a:cubicBezTo>
                    <a:pt x="1" y="1128"/>
                    <a:pt x="2143" y="1446"/>
                    <a:pt x="4778" y="1446"/>
                  </a:cubicBezTo>
                  <a:cubicBezTo>
                    <a:pt x="7423" y="1446"/>
                    <a:pt x="9565" y="1128"/>
                    <a:pt x="9565" y="718"/>
                  </a:cubicBezTo>
                  <a:cubicBezTo>
                    <a:pt x="9565" y="318"/>
                    <a:pt x="7423" y="0"/>
                    <a:pt x="478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5793605" y="3692671"/>
              <a:ext cx="527805" cy="46967"/>
            </a:xfrm>
            <a:custGeom>
              <a:avLst/>
              <a:gdLst/>
              <a:ahLst/>
              <a:cxnLst/>
              <a:rect l="l" t="t" r="r" b="b"/>
              <a:pathLst>
                <a:path w="7608" h="677" extrusionOk="0">
                  <a:moveTo>
                    <a:pt x="3804" y="0"/>
                  </a:moveTo>
                  <a:cubicBezTo>
                    <a:pt x="1703" y="0"/>
                    <a:pt x="1" y="154"/>
                    <a:pt x="1" y="338"/>
                  </a:cubicBezTo>
                  <a:cubicBezTo>
                    <a:pt x="1" y="523"/>
                    <a:pt x="1703" y="677"/>
                    <a:pt x="3804" y="677"/>
                  </a:cubicBezTo>
                  <a:cubicBezTo>
                    <a:pt x="5896" y="677"/>
                    <a:pt x="7608" y="523"/>
                    <a:pt x="7608" y="338"/>
                  </a:cubicBezTo>
                  <a:cubicBezTo>
                    <a:pt x="7608" y="154"/>
                    <a:pt x="5896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792911" y="3692671"/>
              <a:ext cx="527805" cy="30594"/>
            </a:xfrm>
            <a:custGeom>
              <a:avLst/>
              <a:gdLst/>
              <a:ahLst/>
              <a:cxnLst/>
              <a:rect l="l" t="t" r="r" b="b"/>
              <a:pathLst>
                <a:path w="7608" h="441" extrusionOk="0">
                  <a:moveTo>
                    <a:pt x="3804" y="0"/>
                  </a:moveTo>
                  <a:cubicBezTo>
                    <a:pt x="1702" y="0"/>
                    <a:pt x="1" y="154"/>
                    <a:pt x="1" y="338"/>
                  </a:cubicBezTo>
                  <a:cubicBezTo>
                    <a:pt x="1" y="369"/>
                    <a:pt x="62" y="410"/>
                    <a:pt x="165" y="441"/>
                  </a:cubicBezTo>
                  <a:cubicBezTo>
                    <a:pt x="636" y="297"/>
                    <a:pt x="2092" y="195"/>
                    <a:pt x="3804" y="195"/>
                  </a:cubicBezTo>
                  <a:cubicBezTo>
                    <a:pt x="5526" y="195"/>
                    <a:pt x="6972" y="297"/>
                    <a:pt x="7443" y="441"/>
                  </a:cubicBezTo>
                  <a:cubicBezTo>
                    <a:pt x="7546" y="410"/>
                    <a:pt x="7607" y="369"/>
                    <a:pt x="7607" y="338"/>
                  </a:cubicBezTo>
                  <a:cubicBezTo>
                    <a:pt x="7607" y="154"/>
                    <a:pt x="5906" y="0"/>
                    <a:pt x="380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676984" y="3632175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1"/>
                  </a:moveTo>
                  <a:lnTo>
                    <a:pt x="1" y="1159"/>
                  </a:lnTo>
                  <a:cubicBezTo>
                    <a:pt x="1" y="1559"/>
                    <a:pt x="2143" y="1877"/>
                    <a:pt x="4788" y="1877"/>
                  </a:cubicBezTo>
                  <a:cubicBezTo>
                    <a:pt x="7423" y="1877"/>
                    <a:pt x="9565" y="1559"/>
                    <a:pt x="9565" y="1159"/>
                  </a:cubicBezTo>
                  <a:lnTo>
                    <a:pt x="9565" y="1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676984" y="3580282"/>
              <a:ext cx="663641" cy="101079"/>
            </a:xfrm>
            <a:custGeom>
              <a:avLst/>
              <a:gdLst/>
              <a:ahLst/>
              <a:cxnLst/>
              <a:rect l="l" t="t" r="r" b="b"/>
              <a:pathLst>
                <a:path w="9566" h="1457" extrusionOk="0">
                  <a:moveTo>
                    <a:pt x="4788" y="0"/>
                  </a:moveTo>
                  <a:cubicBezTo>
                    <a:pt x="2143" y="0"/>
                    <a:pt x="1" y="328"/>
                    <a:pt x="1" y="728"/>
                  </a:cubicBezTo>
                  <a:cubicBezTo>
                    <a:pt x="1" y="1128"/>
                    <a:pt x="2143" y="1456"/>
                    <a:pt x="4788" y="1456"/>
                  </a:cubicBezTo>
                  <a:cubicBezTo>
                    <a:pt x="7423" y="1456"/>
                    <a:pt x="9565" y="1128"/>
                    <a:pt x="9565" y="728"/>
                  </a:cubicBezTo>
                  <a:cubicBezTo>
                    <a:pt x="9565" y="328"/>
                    <a:pt x="7423" y="0"/>
                    <a:pt x="478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5745250" y="3602343"/>
              <a:ext cx="527111" cy="46273"/>
            </a:xfrm>
            <a:custGeom>
              <a:avLst/>
              <a:gdLst/>
              <a:ahLst/>
              <a:cxnLst/>
              <a:rect l="l" t="t" r="r" b="b"/>
              <a:pathLst>
                <a:path w="7598" h="667" extrusionOk="0">
                  <a:moveTo>
                    <a:pt x="3804" y="0"/>
                  </a:moveTo>
                  <a:cubicBezTo>
                    <a:pt x="1703" y="0"/>
                    <a:pt x="1" y="144"/>
                    <a:pt x="1" y="338"/>
                  </a:cubicBezTo>
                  <a:cubicBezTo>
                    <a:pt x="1" y="523"/>
                    <a:pt x="1703" y="666"/>
                    <a:pt x="3804" y="666"/>
                  </a:cubicBezTo>
                  <a:cubicBezTo>
                    <a:pt x="5895" y="666"/>
                    <a:pt x="7597" y="523"/>
                    <a:pt x="7597" y="338"/>
                  </a:cubicBezTo>
                  <a:cubicBezTo>
                    <a:pt x="7597" y="144"/>
                    <a:pt x="5895" y="0"/>
                    <a:pt x="3804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5745250" y="3602343"/>
              <a:ext cx="527111" cy="29901"/>
            </a:xfrm>
            <a:custGeom>
              <a:avLst/>
              <a:gdLst/>
              <a:ahLst/>
              <a:cxnLst/>
              <a:rect l="l" t="t" r="r" b="b"/>
              <a:pathLst>
                <a:path w="7598" h="431" extrusionOk="0">
                  <a:moveTo>
                    <a:pt x="3794" y="0"/>
                  </a:moveTo>
                  <a:cubicBezTo>
                    <a:pt x="1703" y="0"/>
                    <a:pt x="1" y="144"/>
                    <a:pt x="1" y="338"/>
                  </a:cubicBezTo>
                  <a:cubicBezTo>
                    <a:pt x="1" y="369"/>
                    <a:pt x="52" y="400"/>
                    <a:pt x="165" y="431"/>
                  </a:cubicBezTo>
                  <a:cubicBezTo>
                    <a:pt x="636" y="297"/>
                    <a:pt x="2082" y="195"/>
                    <a:pt x="3804" y="195"/>
                  </a:cubicBezTo>
                  <a:cubicBezTo>
                    <a:pt x="5516" y="195"/>
                    <a:pt x="6962" y="297"/>
                    <a:pt x="7443" y="431"/>
                  </a:cubicBezTo>
                  <a:cubicBezTo>
                    <a:pt x="7546" y="400"/>
                    <a:pt x="7597" y="369"/>
                    <a:pt x="7597" y="338"/>
                  </a:cubicBezTo>
                  <a:cubicBezTo>
                    <a:pt x="7597" y="144"/>
                    <a:pt x="5895" y="0"/>
                    <a:pt x="3794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731028" y="3541154"/>
              <a:ext cx="663641" cy="130217"/>
            </a:xfrm>
            <a:custGeom>
              <a:avLst/>
              <a:gdLst/>
              <a:ahLst/>
              <a:cxnLst/>
              <a:rect l="l" t="t" r="r" b="b"/>
              <a:pathLst>
                <a:path w="9566" h="1877" extrusionOk="0">
                  <a:moveTo>
                    <a:pt x="1" y="0"/>
                  </a:moveTo>
                  <a:lnTo>
                    <a:pt x="1" y="1149"/>
                  </a:lnTo>
                  <a:cubicBezTo>
                    <a:pt x="1" y="1548"/>
                    <a:pt x="2143" y="1876"/>
                    <a:pt x="4778" y="1876"/>
                  </a:cubicBezTo>
                  <a:cubicBezTo>
                    <a:pt x="7423" y="1876"/>
                    <a:pt x="9565" y="1548"/>
                    <a:pt x="9565" y="1149"/>
                  </a:cubicBezTo>
                  <a:lnTo>
                    <a:pt x="9565" y="0"/>
                  </a:ln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731028" y="3489261"/>
              <a:ext cx="663641" cy="101010"/>
            </a:xfrm>
            <a:custGeom>
              <a:avLst/>
              <a:gdLst/>
              <a:ahLst/>
              <a:cxnLst/>
              <a:rect l="l" t="t" r="r" b="b"/>
              <a:pathLst>
                <a:path w="9566" h="1456" extrusionOk="0">
                  <a:moveTo>
                    <a:pt x="4778" y="0"/>
                  </a:moveTo>
                  <a:cubicBezTo>
                    <a:pt x="2143" y="0"/>
                    <a:pt x="1" y="328"/>
                    <a:pt x="1" y="728"/>
                  </a:cubicBezTo>
                  <a:cubicBezTo>
                    <a:pt x="1" y="1128"/>
                    <a:pt x="2143" y="1456"/>
                    <a:pt x="4778" y="1456"/>
                  </a:cubicBezTo>
                  <a:cubicBezTo>
                    <a:pt x="7423" y="1456"/>
                    <a:pt x="9565" y="1128"/>
                    <a:pt x="9565" y="728"/>
                  </a:cubicBezTo>
                  <a:cubicBezTo>
                    <a:pt x="9565" y="328"/>
                    <a:pt x="7423" y="0"/>
                    <a:pt x="477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798600" y="3510559"/>
              <a:ext cx="527805" cy="47036"/>
            </a:xfrm>
            <a:custGeom>
              <a:avLst/>
              <a:gdLst/>
              <a:ahLst/>
              <a:cxnLst/>
              <a:rect l="l" t="t" r="r" b="b"/>
              <a:pathLst>
                <a:path w="7608" h="678" extrusionOk="0">
                  <a:moveTo>
                    <a:pt x="3814" y="1"/>
                  </a:moveTo>
                  <a:cubicBezTo>
                    <a:pt x="1713" y="1"/>
                    <a:pt x="1" y="154"/>
                    <a:pt x="1" y="339"/>
                  </a:cubicBezTo>
                  <a:cubicBezTo>
                    <a:pt x="1" y="523"/>
                    <a:pt x="1713" y="677"/>
                    <a:pt x="3804" y="677"/>
                  </a:cubicBezTo>
                  <a:cubicBezTo>
                    <a:pt x="5906" y="677"/>
                    <a:pt x="7607" y="523"/>
                    <a:pt x="7607" y="339"/>
                  </a:cubicBezTo>
                  <a:cubicBezTo>
                    <a:pt x="7607" y="154"/>
                    <a:pt x="5926" y="1"/>
                    <a:pt x="3814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5798600" y="3510559"/>
              <a:ext cx="527805" cy="30664"/>
            </a:xfrm>
            <a:custGeom>
              <a:avLst/>
              <a:gdLst/>
              <a:ahLst/>
              <a:cxnLst/>
              <a:rect l="l" t="t" r="r" b="b"/>
              <a:pathLst>
                <a:path w="7608" h="442" extrusionOk="0">
                  <a:moveTo>
                    <a:pt x="3804" y="1"/>
                  </a:moveTo>
                  <a:cubicBezTo>
                    <a:pt x="1713" y="1"/>
                    <a:pt x="1" y="154"/>
                    <a:pt x="1" y="339"/>
                  </a:cubicBezTo>
                  <a:cubicBezTo>
                    <a:pt x="1" y="380"/>
                    <a:pt x="62" y="411"/>
                    <a:pt x="165" y="441"/>
                  </a:cubicBezTo>
                  <a:cubicBezTo>
                    <a:pt x="647" y="298"/>
                    <a:pt x="2092" y="195"/>
                    <a:pt x="3804" y="195"/>
                  </a:cubicBezTo>
                  <a:cubicBezTo>
                    <a:pt x="5526" y="195"/>
                    <a:pt x="6972" y="298"/>
                    <a:pt x="7443" y="441"/>
                  </a:cubicBezTo>
                  <a:cubicBezTo>
                    <a:pt x="7556" y="411"/>
                    <a:pt x="7607" y="380"/>
                    <a:pt x="7607" y="339"/>
                  </a:cubicBezTo>
                  <a:cubicBezTo>
                    <a:pt x="7607" y="154"/>
                    <a:pt x="5906" y="1"/>
                    <a:pt x="380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6503390" y="1343538"/>
              <a:ext cx="634504" cy="551947"/>
            </a:xfrm>
            <a:custGeom>
              <a:avLst/>
              <a:gdLst/>
              <a:ahLst/>
              <a:cxnLst/>
              <a:rect l="l" t="t" r="r" b="b"/>
              <a:pathLst>
                <a:path w="9146" h="7956" extrusionOk="0">
                  <a:moveTo>
                    <a:pt x="4952" y="1"/>
                  </a:moveTo>
                  <a:lnTo>
                    <a:pt x="636" y="1026"/>
                  </a:lnTo>
                  <a:lnTo>
                    <a:pt x="1" y="2133"/>
                  </a:lnTo>
                  <a:cubicBezTo>
                    <a:pt x="1" y="2133"/>
                    <a:pt x="780" y="2205"/>
                    <a:pt x="1036" y="2543"/>
                  </a:cubicBezTo>
                  <a:cubicBezTo>
                    <a:pt x="1211" y="2758"/>
                    <a:pt x="3661" y="7956"/>
                    <a:pt x="3661" y="7956"/>
                  </a:cubicBezTo>
                  <a:lnTo>
                    <a:pt x="9145" y="6879"/>
                  </a:lnTo>
                  <a:cubicBezTo>
                    <a:pt x="9145" y="6879"/>
                    <a:pt x="7249" y="2502"/>
                    <a:pt x="6388" y="1323"/>
                  </a:cubicBezTo>
                  <a:cubicBezTo>
                    <a:pt x="5526" y="154"/>
                    <a:pt x="4952" y="1"/>
                    <a:pt x="49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6858317" y="1509208"/>
              <a:ext cx="120990" cy="119880"/>
            </a:xfrm>
            <a:custGeom>
              <a:avLst/>
              <a:gdLst/>
              <a:ahLst/>
              <a:cxnLst/>
              <a:rect l="l" t="t" r="r" b="b"/>
              <a:pathLst>
                <a:path w="1744" h="1728" extrusionOk="0">
                  <a:moveTo>
                    <a:pt x="747" y="1"/>
                  </a:moveTo>
                  <a:cubicBezTo>
                    <a:pt x="718" y="1"/>
                    <a:pt x="688" y="4"/>
                    <a:pt x="656" y="11"/>
                  </a:cubicBezTo>
                  <a:cubicBezTo>
                    <a:pt x="359" y="73"/>
                    <a:pt x="216" y="647"/>
                    <a:pt x="93" y="954"/>
                  </a:cubicBezTo>
                  <a:cubicBezTo>
                    <a:pt x="62" y="1026"/>
                    <a:pt x="31" y="1108"/>
                    <a:pt x="0" y="1190"/>
                  </a:cubicBezTo>
                  <a:lnTo>
                    <a:pt x="113" y="1498"/>
                  </a:lnTo>
                  <a:cubicBezTo>
                    <a:pt x="205" y="1662"/>
                    <a:pt x="421" y="1713"/>
                    <a:pt x="615" y="1723"/>
                  </a:cubicBezTo>
                  <a:cubicBezTo>
                    <a:pt x="655" y="1726"/>
                    <a:pt x="693" y="1727"/>
                    <a:pt x="732" y="1727"/>
                  </a:cubicBezTo>
                  <a:cubicBezTo>
                    <a:pt x="998" y="1727"/>
                    <a:pt x="1255" y="1667"/>
                    <a:pt x="1497" y="1559"/>
                  </a:cubicBezTo>
                  <a:cubicBezTo>
                    <a:pt x="1548" y="1539"/>
                    <a:pt x="1600" y="1508"/>
                    <a:pt x="1641" y="1477"/>
                  </a:cubicBezTo>
                  <a:cubicBezTo>
                    <a:pt x="1723" y="1365"/>
                    <a:pt x="1743" y="1211"/>
                    <a:pt x="1692" y="1088"/>
                  </a:cubicBezTo>
                  <a:cubicBezTo>
                    <a:pt x="1589" y="801"/>
                    <a:pt x="1425" y="544"/>
                    <a:pt x="1220" y="339"/>
                  </a:cubicBezTo>
                  <a:cubicBezTo>
                    <a:pt x="1094" y="186"/>
                    <a:pt x="960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6745928" y="3369727"/>
              <a:ext cx="426101" cy="293109"/>
            </a:xfrm>
            <a:custGeom>
              <a:avLst/>
              <a:gdLst/>
              <a:ahLst/>
              <a:cxnLst/>
              <a:rect l="l" t="t" r="r" b="b"/>
              <a:pathLst>
                <a:path w="6142" h="4225" extrusionOk="0">
                  <a:moveTo>
                    <a:pt x="1" y="1"/>
                  </a:moveTo>
                  <a:lnTo>
                    <a:pt x="1" y="4224"/>
                  </a:lnTo>
                  <a:lnTo>
                    <a:pt x="6141" y="4224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6745928" y="3369727"/>
              <a:ext cx="426101" cy="120296"/>
            </a:xfrm>
            <a:custGeom>
              <a:avLst/>
              <a:gdLst/>
              <a:ahLst/>
              <a:cxnLst/>
              <a:rect l="l" t="t" r="r" b="b"/>
              <a:pathLst>
                <a:path w="6142" h="1734" extrusionOk="0">
                  <a:moveTo>
                    <a:pt x="1" y="1"/>
                  </a:moveTo>
                  <a:lnTo>
                    <a:pt x="1" y="1118"/>
                  </a:lnTo>
                  <a:lnTo>
                    <a:pt x="6141" y="1733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6462874" y="3658468"/>
              <a:ext cx="978673" cy="98929"/>
            </a:xfrm>
            <a:custGeom>
              <a:avLst/>
              <a:gdLst/>
              <a:ahLst/>
              <a:cxnLst/>
              <a:rect l="l" t="t" r="r" b="b"/>
              <a:pathLst>
                <a:path w="14107" h="1426" extrusionOk="0">
                  <a:moveTo>
                    <a:pt x="913" y="1"/>
                  </a:moveTo>
                  <a:cubicBezTo>
                    <a:pt x="1" y="42"/>
                    <a:pt x="1" y="1385"/>
                    <a:pt x="913" y="1426"/>
                  </a:cubicBezTo>
                  <a:lnTo>
                    <a:pt x="13389" y="1426"/>
                  </a:lnTo>
                  <a:cubicBezTo>
                    <a:pt x="13779" y="1426"/>
                    <a:pt x="14107" y="1108"/>
                    <a:pt x="14107" y="719"/>
                  </a:cubicBezTo>
                  <a:cubicBezTo>
                    <a:pt x="14107" y="319"/>
                    <a:pt x="13779" y="1"/>
                    <a:pt x="13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5573891" y="1566859"/>
              <a:ext cx="2770907" cy="1865563"/>
            </a:xfrm>
            <a:custGeom>
              <a:avLst/>
              <a:gdLst/>
              <a:ahLst/>
              <a:cxnLst/>
              <a:rect l="l" t="t" r="r" b="b"/>
              <a:pathLst>
                <a:path w="39941" h="26891" extrusionOk="0">
                  <a:moveTo>
                    <a:pt x="749" y="0"/>
                  </a:moveTo>
                  <a:cubicBezTo>
                    <a:pt x="328" y="0"/>
                    <a:pt x="0" y="339"/>
                    <a:pt x="0" y="749"/>
                  </a:cubicBezTo>
                  <a:lnTo>
                    <a:pt x="0" y="26142"/>
                  </a:lnTo>
                  <a:cubicBezTo>
                    <a:pt x="0" y="26562"/>
                    <a:pt x="328" y="26890"/>
                    <a:pt x="749" y="26890"/>
                  </a:cubicBezTo>
                  <a:lnTo>
                    <a:pt x="39192" y="26890"/>
                  </a:lnTo>
                  <a:cubicBezTo>
                    <a:pt x="39602" y="26890"/>
                    <a:pt x="39940" y="26562"/>
                    <a:pt x="39940" y="26142"/>
                  </a:cubicBezTo>
                  <a:lnTo>
                    <a:pt x="39940" y="749"/>
                  </a:lnTo>
                  <a:cubicBezTo>
                    <a:pt x="39940" y="339"/>
                    <a:pt x="39602" y="0"/>
                    <a:pt x="39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5616557" y="1618752"/>
              <a:ext cx="2684813" cy="1602424"/>
            </a:xfrm>
            <a:custGeom>
              <a:avLst/>
              <a:gdLst/>
              <a:ahLst/>
              <a:cxnLst/>
              <a:rect l="l" t="t" r="r" b="b"/>
              <a:pathLst>
                <a:path w="38700" h="23098" extrusionOk="0">
                  <a:moveTo>
                    <a:pt x="0" y="1"/>
                  </a:moveTo>
                  <a:lnTo>
                    <a:pt x="0" y="23097"/>
                  </a:lnTo>
                  <a:lnTo>
                    <a:pt x="38700" y="23097"/>
                  </a:lnTo>
                  <a:lnTo>
                    <a:pt x="38700" y="1"/>
                  </a:lnTo>
                  <a:close/>
                </a:path>
              </a:pathLst>
            </a:custGeom>
            <a:solidFill>
              <a:srgbClr val="E1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5964339" y="1708385"/>
              <a:ext cx="2160684" cy="1462286"/>
            </a:xfrm>
            <a:custGeom>
              <a:avLst/>
              <a:gdLst/>
              <a:ahLst/>
              <a:cxnLst/>
              <a:rect l="l" t="t" r="r" b="b"/>
              <a:pathLst>
                <a:path w="31145" h="21078" extrusionOk="0">
                  <a:moveTo>
                    <a:pt x="523" y="0"/>
                  </a:moveTo>
                  <a:cubicBezTo>
                    <a:pt x="226" y="0"/>
                    <a:pt x="0" y="226"/>
                    <a:pt x="0" y="523"/>
                  </a:cubicBezTo>
                  <a:lnTo>
                    <a:pt x="0" y="20555"/>
                  </a:lnTo>
                  <a:cubicBezTo>
                    <a:pt x="0" y="20842"/>
                    <a:pt x="226" y="21077"/>
                    <a:pt x="523" y="21077"/>
                  </a:cubicBezTo>
                  <a:lnTo>
                    <a:pt x="30621" y="21077"/>
                  </a:lnTo>
                  <a:cubicBezTo>
                    <a:pt x="30909" y="21077"/>
                    <a:pt x="31144" y="20842"/>
                    <a:pt x="31144" y="20555"/>
                  </a:cubicBezTo>
                  <a:lnTo>
                    <a:pt x="31144" y="523"/>
                  </a:lnTo>
                  <a:cubicBezTo>
                    <a:pt x="31144" y="226"/>
                    <a:pt x="30909" y="0"/>
                    <a:pt x="30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5964339" y="1703390"/>
              <a:ext cx="2160684" cy="106074"/>
            </a:xfrm>
            <a:custGeom>
              <a:avLst/>
              <a:gdLst/>
              <a:ahLst/>
              <a:cxnLst/>
              <a:rect l="l" t="t" r="r" b="b"/>
              <a:pathLst>
                <a:path w="31145" h="1529" extrusionOk="0">
                  <a:moveTo>
                    <a:pt x="30396" y="1"/>
                  </a:moveTo>
                  <a:lnTo>
                    <a:pt x="749" y="62"/>
                  </a:lnTo>
                  <a:cubicBezTo>
                    <a:pt x="328" y="62"/>
                    <a:pt x="0" y="401"/>
                    <a:pt x="0" y="821"/>
                  </a:cubicBezTo>
                  <a:lnTo>
                    <a:pt x="0" y="1528"/>
                  </a:lnTo>
                  <a:lnTo>
                    <a:pt x="31144" y="1467"/>
                  </a:lnTo>
                  <a:lnTo>
                    <a:pt x="31144" y="749"/>
                  </a:lnTo>
                  <a:cubicBezTo>
                    <a:pt x="31144" y="339"/>
                    <a:pt x="30806" y="1"/>
                    <a:pt x="30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6041832" y="1751745"/>
              <a:ext cx="42041" cy="35381"/>
            </a:xfrm>
            <a:custGeom>
              <a:avLst/>
              <a:gdLst/>
              <a:ahLst/>
              <a:cxnLst/>
              <a:rect l="l" t="t" r="r" b="b"/>
              <a:pathLst>
                <a:path w="606" h="510" extrusionOk="0">
                  <a:moveTo>
                    <a:pt x="349" y="1"/>
                  </a:moveTo>
                  <a:cubicBezTo>
                    <a:pt x="124" y="1"/>
                    <a:pt x="1" y="278"/>
                    <a:pt x="165" y="431"/>
                  </a:cubicBezTo>
                  <a:cubicBezTo>
                    <a:pt x="219" y="485"/>
                    <a:pt x="285" y="509"/>
                    <a:pt x="349" y="509"/>
                  </a:cubicBezTo>
                  <a:cubicBezTo>
                    <a:pt x="481" y="509"/>
                    <a:pt x="606" y="409"/>
                    <a:pt x="606" y="257"/>
                  </a:cubicBezTo>
                  <a:cubicBezTo>
                    <a:pt x="606" y="114"/>
                    <a:pt x="493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6115787" y="1751745"/>
              <a:ext cx="42041" cy="35381"/>
            </a:xfrm>
            <a:custGeom>
              <a:avLst/>
              <a:gdLst/>
              <a:ahLst/>
              <a:cxnLst/>
              <a:rect l="l" t="t" r="r" b="b"/>
              <a:pathLst>
                <a:path w="606" h="510" extrusionOk="0">
                  <a:moveTo>
                    <a:pt x="349" y="1"/>
                  </a:moveTo>
                  <a:cubicBezTo>
                    <a:pt x="124" y="1"/>
                    <a:pt x="1" y="278"/>
                    <a:pt x="165" y="431"/>
                  </a:cubicBezTo>
                  <a:cubicBezTo>
                    <a:pt x="219" y="485"/>
                    <a:pt x="285" y="509"/>
                    <a:pt x="349" y="509"/>
                  </a:cubicBezTo>
                  <a:cubicBezTo>
                    <a:pt x="481" y="509"/>
                    <a:pt x="606" y="409"/>
                    <a:pt x="606" y="257"/>
                  </a:cubicBezTo>
                  <a:cubicBezTo>
                    <a:pt x="606" y="114"/>
                    <a:pt x="493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6190504" y="1751051"/>
              <a:ext cx="42041" cy="36006"/>
            </a:xfrm>
            <a:custGeom>
              <a:avLst/>
              <a:gdLst/>
              <a:ahLst/>
              <a:cxnLst/>
              <a:rect l="l" t="t" r="r" b="b"/>
              <a:pathLst>
                <a:path w="606" h="519" extrusionOk="0">
                  <a:moveTo>
                    <a:pt x="349" y="1"/>
                  </a:moveTo>
                  <a:cubicBezTo>
                    <a:pt x="113" y="1"/>
                    <a:pt x="0" y="277"/>
                    <a:pt x="164" y="441"/>
                  </a:cubicBezTo>
                  <a:cubicBezTo>
                    <a:pt x="218" y="495"/>
                    <a:pt x="283" y="519"/>
                    <a:pt x="347" y="519"/>
                  </a:cubicBezTo>
                  <a:cubicBezTo>
                    <a:pt x="479" y="519"/>
                    <a:pt x="605" y="416"/>
                    <a:pt x="605" y="257"/>
                  </a:cubicBezTo>
                  <a:cubicBezTo>
                    <a:pt x="605" y="124"/>
                    <a:pt x="482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5792217" y="1684936"/>
              <a:ext cx="2160684" cy="1462980"/>
            </a:xfrm>
            <a:custGeom>
              <a:avLst/>
              <a:gdLst/>
              <a:ahLst/>
              <a:cxnLst/>
              <a:rect l="l" t="t" r="r" b="b"/>
              <a:pathLst>
                <a:path w="31145" h="21088" extrusionOk="0">
                  <a:moveTo>
                    <a:pt x="523" y="0"/>
                  </a:moveTo>
                  <a:cubicBezTo>
                    <a:pt x="226" y="0"/>
                    <a:pt x="0" y="236"/>
                    <a:pt x="0" y="523"/>
                  </a:cubicBezTo>
                  <a:lnTo>
                    <a:pt x="0" y="20565"/>
                  </a:lnTo>
                  <a:cubicBezTo>
                    <a:pt x="0" y="20852"/>
                    <a:pt x="226" y="21087"/>
                    <a:pt x="523" y="21087"/>
                  </a:cubicBezTo>
                  <a:lnTo>
                    <a:pt x="30622" y="21087"/>
                  </a:lnTo>
                  <a:cubicBezTo>
                    <a:pt x="30909" y="21087"/>
                    <a:pt x="31144" y="20852"/>
                    <a:pt x="31144" y="20565"/>
                  </a:cubicBezTo>
                  <a:lnTo>
                    <a:pt x="31144" y="523"/>
                  </a:lnTo>
                  <a:cubicBezTo>
                    <a:pt x="31144" y="236"/>
                    <a:pt x="30909" y="0"/>
                    <a:pt x="30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5746013" y="1653648"/>
              <a:ext cx="2161378" cy="1462286"/>
            </a:xfrm>
            <a:custGeom>
              <a:avLst/>
              <a:gdLst/>
              <a:ahLst/>
              <a:cxnLst/>
              <a:rect l="l" t="t" r="r" b="b"/>
              <a:pathLst>
                <a:path w="31155" h="21078" extrusionOk="0">
                  <a:moveTo>
                    <a:pt x="533" y="0"/>
                  </a:moveTo>
                  <a:cubicBezTo>
                    <a:pt x="236" y="0"/>
                    <a:pt x="0" y="236"/>
                    <a:pt x="0" y="523"/>
                  </a:cubicBezTo>
                  <a:lnTo>
                    <a:pt x="0" y="20554"/>
                  </a:lnTo>
                  <a:cubicBezTo>
                    <a:pt x="0" y="20852"/>
                    <a:pt x="236" y="21077"/>
                    <a:pt x="533" y="21077"/>
                  </a:cubicBezTo>
                  <a:lnTo>
                    <a:pt x="30632" y="21077"/>
                  </a:lnTo>
                  <a:cubicBezTo>
                    <a:pt x="30919" y="21077"/>
                    <a:pt x="31154" y="20852"/>
                    <a:pt x="31154" y="20554"/>
                  </a:cubicBezTo>
                  <a:lnTo>
                    <a:pt x="31154" y="523"/>
                  </a:lnTo>
                  <a:cubicBezTo>
                    <a:pt x="31154" y="236"/>
                    <a:pt x="30919" y="0"/>
                    <a:pt x="30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5746013" y="1649347"/>
              <a:ext cx="2161378" cy="106074"/>
            </a:xfrm>
            <a:custGeom>
              <a:avLst/>
              <a:gdLst/>
              <a:ahLst/>
              <a:cxnLst/>
              <a:rect l="l" t="t" r="r" b="b"/>
              <a:pathLst>
                <a:path w="31155" h="1529" extrusionOk="0">
                  <a:moveTo>
                    <a:pt x="30406" y="1"/>
                  </a:moveTo>
                  <a:lnTo>
                    <a:pt x="759" y="62"/>
                  </a:lnTo>
                  <a:cubicBezTo>
                    <a:pt x="338" y="62"/>
                    <a:pt x="0" y="400"/>
                    <a:pt x="10" y="810"/>
                  </a:cubicBezTo>
                  <a:lnTo>
                    <a:pt x="10" y="1528"/>
                  </a:lnTo>
                  <a:lnTo>
                    <a:pt x="31154" y="1456"/>
                  </a:lnTo>
                  <a:lnTo>
                    <a:pt x="31154" y="749"/>
                  </a:lnTo>
                  <a:cubicBezTo>
                    <a:pt x="31154" y="339"/>
                    <a:pt x="30816" y="1"/>
                    <a:pt x="30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824200" y="1697008"/>
              <a:ext cx="42041" cy="35589"/>
            </a:xfrm>
            <a:custGeom>
              <a:avLst/>
              <a:gdLst/>
              <a:ahLst/>
              <a:cxnLst/>
              <a:rect l="l" t="t" r="r" b="b"/>
              <a:pathLst>
                <a:path w="606" h="513" extrusionOk="0">
                  <a:moveTo>
                    <a:pt x="349" y="0"/>
                  </a:moveTo>
                  <a:cubicBezTo>
                    <a:pt x="114" y="0"/>
                    <a:pt x="1" y="277"/>
                    <a:pt x="165" y="441"/>
                  </a:cubicBezTo>
                  <a:cubicBezTo>
                    <a:pt x="217" y="490"/>
                    <a:pt x="280" y="512"/>
                    <a:pt x="343" y="512"/>
                  </a:cubicBezTo>
                  <a:cubicBezTo>
                    <a:pt x="477" y="512"/>
                    <a:pt x="606" y="411"/>
                    <a:pt x="606" y="257"/>
                  </a:cubicBezTo>
                  <a:cubicBezTo>
                    <a:pt x="606" y="113"/>
                    <a:pt x="483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902802" y="1699297"/>
              <a:ext cx="39197" cy="31011"/>
            </a:xfrm>
            <a:custGeom>
              <a:avLst/>
              <a:gdLst/>
              <a:ahLst/>
              <a:cxnLst/>
              <a:rect l="l" t="t" r="r" b="b"/>
              <a:pathLst>
                <a:path w="565" h="447" extrusionOk="0">
                  <a:moveTo>
                    <a:pt x="282" y="1"/>
                  </a:moveTo>
                  <a:cubicBezTo>
                    <a:pt x="141" y="1"/>
                    <a:pt x="1" y="75"/>
                    <a:pt x="26" y="224"/>
                  </a:cubicBezTo>
                  <a:cubicBezTo>
                    <a:pt x="1" y="372"/>
                    <a:pt x="141" y="447"/>
                    <a:pt x="282" y="447"/>
                  </a:cubicBezTo>
                  <a:cubicBezTo>
                    <a:pt x="423" y="447"/>
                    <a:pt x="564" y="372"/>
                    <a:pt x="539" y="224"/>
                  </a:cubicBezTo>
                  <a:cubicBezTo>
                    <a:pt x="564" y="75"/>
                    <a:pt x="423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5972178" y="1697008"/>
              <a:ext cx="41972" cy="35589"/>
            </a:xfrm>
            <a:custGeom>
              <a:avLst/>
              <a:gdLst/>
              <a:ahLst/>
              <a:cxnLst/>
              <a:rect l="l" t="t" r="r" b="b"/>
              <a:pathLst>
                <a:path w="605" h="513" extrusionOk="0">
                  <a:moveTo>
                    <a:pt x="349" y="0"/>
                  </a:moveTo>
                  <a:cubicBezTo>
                    <a:pt x="113" y="0"/>
                    <a:pt x="0" y="277"/>
                    <a:pt x="164" y="441"/>
                  </a:cubicBezTo>
                  <a:cubicBezTo>
                    <a:pt x="216" y="490"/>
                    <a:pt x="280" y="512"/>
                    <a:pt x="342" y="512"/>
                  </a:cubicBezTo>
                  <a:cubicBezTo>
                    <a:pt x="476" y="512"/>
                    <a:pt x="605" y="411"/>
                    <a:pt x="605" y="257"/>
                  </a:cubicBezTo>
                  <a:cubicBezTo>
                    <a:pt x="605" y="113"/>
                    <a:pt x="482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5896767" y="1881894"/>
              <a:ext cx="1913917" cy="1172160"/>
            </a:xfrm>
            <a:custGeom>
              <a:avLst/>
              <a:gdLst/>
              <a:ahLst/>
              <a:cxnLst/>
              <a:rect l="l" t="t" r="r" b="b"/>
              <a:pathLst>
                <a:path w="27588" h="16896" extrusionOk="0">
                  <a:moveTo>
                    <a:pt x="421" y="1"/>
                  </a:moveTo>
                  <a:cubicBezTo>
                    <a:pt x="185" y="1"/>
                    <a:pt x="0" y="196"/>
                    <a:pt x="0" y="431"/>
                  </a:cubicBezTo>
                  <a:lnTo>
                    <a:pt x="0" y="16475"/>
                  </a:lnTo>
                  <a:cubicBezTo>
                    <a:pt x="0" y="16711"/>
                    <a:pt x="185" y="16895"/>
                    <a:pt x="421" y="16895"/>
                  </a:cubicBezTo>
                  <a:lnTo>
                    <a:pt x="27167" y="16895"/>
                  </a:lnTo>
                  <a:cubicBezTo>
                    <a:pt x="27392" y="16895"/>
                    <a:pt x="27587" y="16711"/>
                    <a:pt x="27587" y="16475"/>
                  </a:cubicBezTo>
                  <a:lnTo>
                    <a:pt x="27587" y="431"/>
                  </a:lnTo>
                  <a:cubicBezTo>
                    <a:pt x="27587" y="196"/>
                    <a:pt x="27392" y="1"/>
                    <a:pt x="27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840572" y="1807246"/>
              <a:ext cx="1913918" cy="1171397"/>
            </a:xfrm>
            <a:custGeom>
              <a:avLst/>
              <a:gdLst/>
              <a:ahLst/>
              <a:cxnLst/>
              <a:rect l="l" t="t" r="r" b="b"/>
              <a:pathLst>
                <a:path w="27588" h="16885" extrusionOk="0">
                  <a:moveTo>
                    <a:pt x="421" y="0"/>
                  </a:moveTo>
                  <a:cubicBezTo>
                    <a:pt x="185" y="0"/>
                    <a:pt x="1" y="185"/>
                    <a:pt x="1" y="421"/>
                  </a:cubicBezTo>
                  <a:lnTo>
                    <a:pt x="1" y="16464"/>
                  </a:lnTo>
                  <a:cubicBezTo>
                    <a:pt x="1" y="16700"/>
                    <a:pt x="185" y="16885"/>
                    <a:pt x="421" y="16885"/>
                  </a:cubicBezTo>
                  <a:lnTo>
                    <a:pt x="27167" y="16885"/>
                  </a:lnTo>
                  <a:cubicBezTo>
                    <a:pt x="27392" y="16885"/>
                    <a:pt x="27587" y="16700"/>
                    <a:pt x="27587" y="16464"/>
                  </a:cubicBezTo>
                  <a:lnTo>
                    <a:pt x="27587" y="421"/>
                  </a:lnTo>
                  <a:cubicBezTo>
                    <a:pt x="27587" y="185"/>
                    <a:pt x="27392" y="0"/>
                    <a:pt x="27167" y="0"/>
                  </a:cubicBezTo>
                  <a:close/>
                </a:path>
              </a:pathLst>
            </a:custGeom>
            <a:solidFill>
              <a:srgbClr val="E2F0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962188" y="2226137"/>
              <a:ext cx="1696982" cy="666486"/>
            </a:xfrm>
            <a:custGeom>
              <a:avLst/>
              <a:gdLst/>
              <a:ahLst/>
              <a:cxnLst/>
              <a:rect l="l" t="t" r="r" b="b"/>
              <a:pathLst>
                <a:path w="24461" h="9607" extrusionOk="0">
                  <a:moveTo>
                    <a:pt x="20975" y="1"/>
                  </a:moveTo>
                  <a:cubicBezTo>
                    <a:pt x="19448" y="1"/>
                    <a:pt x="17582" y="5916"/>
                    <a:pt x="16024" y="5916"/>
                  </a:cubicBezTo>
                  <a:cubicBezTo>
                    <a:pt x="14455" y="5916"/>
                    <a:pt x="14086" y="513"/>
                    <a:pt x="12118" y="513"/>
                  </a:cubicBezTo>
                  <a:cubicBezTo>
                    <a:pt x="10149" y="513"/>
                    <a:pt x="7453" y="7833"/>
                    <a:pt x="4583" y="7833"/>
                  </a:cubicBezTo>
                  <a:cubicBezTo>
                    <a:pt x="1713" y="7833"/>
                    <a:pt x="810" y="2574"/>
                    <a:pt x="1" y="2574"/>
                  </a:cubicBezTo>
                  <a:lnTo>
                    <a:pt x="1" y="9606"/>
                  </a:lnTo>
                  <a:lnTo>
                    <a:pt x="24461" y="9606"/>
                  </a:lnTo>
                  <a:lnTo>
                    <a:pt x="24461" y="4357"/>
                  </a:lnTo>
                  <a:cubicBezTo>
                    <a:pt x="24461" y="4357"/>
                    <a:pt x="22492" y="1"/>
                    <a:pt x="20975" y="1"/>
                  </a:cubicBez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34791" y="1913183"/>
              <a:ext cx="246906" cy="18592"/>
            </a:xfrm>
            <a:custGeom>
              <a:avLst/>
              <a:gdLst/>
              <a:ahLst/>
              <a:cxnLst/>
              <a:rect l="l" t="t" r="r" b="b"/>
              <a:pathLst>
                <a:path w="3559" h="268" extrusionOk="0">
                  <a:moveTo>
                    <a:pt x="1" y="1"/>
                  </a:moveTo>
                  <a:lnTo>
                    <a:pt x="1" y="267"/>
                  </a:lnTo>
                  <a:lnTo>
                    <a:pt x="3558" y="26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34791" y="1946622"/>
              <a:ext cx="246906" cy="18592"/>
            </a:xfrm>
            <a:custGeom>
              <a:avLst/>
              <a:gdLst/>
              <a:ahLst/>
              <a:cxnLst/>
              <a:rect l="l" t="t" r="r" b="b"/>
              <a:pathLst>
                <a:path w="3559" h="268" extrusionOk="0">
                  <a:moveTo>
                    <a:pt x="1" y="1"/>
                  </a:moveTo>
                  <a:lnTo>
                    <a:pt x="1" y="267"/>
                  </a:lnTo>
                  <a:lnTo>
                    <a:pt x="3558" y="26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7334791" y="1980061"/>
              <a:ext cx="246906" cy="18592"/>
            </a:xfrm>
            <a:custGeom>
              <a:avLst/>
              <a:gdLst/>
              <a:ahLst/>
              <a:cxnLst/>
              <a:rect l="l" t="t" r="r" b="b"/>
              <a:pathLst>
                <a:path w="3559" h="268" extrusionOk="0">
                  <a:moveTo>
                    <a:pt x="1" y="1"/>
                  </a:moveTo>
                  <a:lnTo>
                    <a:pt x="1" y="267"/>
                  </a:lnTo>
                  <a:lnTo>
                    <a:pt x="3558" y="267"/>
                  </a:lnTo>
                  <a:lnTo>
                    <a:pt x="35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7175504" y="1913183"/>
              <a:ext cx="111763" cy="18592"/>
            </a:xfrm>
            <a:custGeom>
              <a:avLst/>
              <a:gdLst/>
              <a:ahLst/>
              <a:cxnLst/>
              <a:rect l="l" t="t" r="r" b="b"/>
              <a:pathLst>
                <a:path w="1611" h="268" extrusionOk="0">
                  <a:moveTo>
                    <a:pt x="1" y="1"/>
                  </a:moveTo>
                  <a:lnTo>
                    <a:pt x="1" y="267"/>
                  </a:lnTo>
                  <a:lnTo>
                    <a:pt x="1610" y="267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7175504" y="1946622"/>
              <a:ext cx="111763" cy="18592"/>
            </a:xfrm>
            <a:custGeom>
              <a:avLst/>
              <a:gdLst/>
              <a:ahLst/>
              <a:cxnLst/>
              <a:rect l="l" t="t" r="r" b="b"/>
              <a:pathLst>
                <a:path w="1611" h="268" extrusionOk="0">
                  <a:moveTo>
                    <a:pt x="1" y="1"/>
                  </a:moveTo>
                  <a:lnTo>
                    <a:pt x="1" y="267"/>
                  </a:lnTo>
                  <a:lnTo>
                    <a:pt x="1610" y="267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7175504" y="1980061"/>
              <a:ext cx="111763" cy="18592"/>
            </a:xfrm>
            <a:custGeom>
              <a:avLst/>
              <a:gdLst/>
              <a:ahLst/>
              <a:cxnLst/>
              <a:rect l="l" t="t" r="r" b="b"/>
              <a:pathLst>
                <a:path w="1611" h="268" extrusionOk="0">
                  <a:moveTo>
                    <a:pt x="1" y="1"/>
                  </a:moveTo>
                  <a:lnTo>
                    <a:pt x="1" y="267"/>
                  </a:lnTo>
                  <a:lnTo>
                    <a:pt x="1610" y="267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5968571" y="2040487"/>
              <a:ext cx="1677071" cy="645118"/>
            </a:xfrm>
            <a:custGeom>
              <a:avLst/>
              <a:gdLst/>
              <a:ahLst/>
              <a:cxnLst/>
              <a:rect l="l" t="t" r="r" b="b"/>
              <a:pathLst>
                <a:path w="24174" h="9299" fill="none" extrusionOk="0">
                  <a:moveTo>
                    <a:pt x="1" y="4091"/>
                  </a:moveTo>
                  <a:cubicBezTo>
                    <a:pt x="995" y="4501"/>
                    <a:pt x="1928" y="9299"/>
                    <a:pt x="4552" y="9299"/>
                  </a:cubicBezTo>
                  <a:cubicBezTo>
                    <a:pt x="7187" y="9299"/>
                    <a:pt x="9893" y="1477"/>
                    <a:pt x="11698" y="1477"/>
                  </a:cubicBezTo>
                  <a:cubicBezTo>
                    <a:pt x="13512" y="1477"/>
                    <a:pt x="15276" y="7741"/>
                    <a:pt x="17203" y="7741"/>
                  </a:cubicBezTo>
                  <a:cubicBezTo>
                    <a:pt x="19130" y="7741"/>
                    <a:pt x="24174" y="1"/>
                    <a:pt x="24174" y="1"/>
                  </a:cubicBezTo>
                </a:path>
              </a:pathLst>
            </a:custGeom>
            <a:noFill/>
            <a:ln w="6150" cap="flat" cmpd="sng">
              <a:solidFill>
                <a:srgbClr val="8FCEF9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5962188" y="1938088"/>
              <a:ext cx="1713354" cy="955224"/>
            </a:xfrm>
            <a:custGeom>
              <a:avLst/>
              <a:gdLst/>
              <a:ahLst/>
              <a:cxnLst/>
              <a:rect l="l" t="t" r="r" b="b"/>
              <a:pathLst>
                <a:path w="24697" h="13769" fill="none" extrusionOk="0">
                  <a:moveTo>
                    <a:pt x="24696" y="13768"/>
                  </a:moveTo>
                  <a:lnTo>
                    <a:pt x="1" y="13768"/>
                  </a:lnTo>
                  <a:lnTo>
                    <a:pt x="1" y="1"/>
                  </a:lnTo>
                </a:path>
              </a:pathLst>
            </a:custGeom>
            <a:noFill/>
            <a:ln w="6150" cap="flat" cmpd="sng">
              <a:solidFill>
                <a:srgbClr val="8FCEF9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5962188" y="2055472"/>
              <a:ext cx="1697676" cy="837148"/>
            </a:xfrm>
            <a:custGeom>
              <a:avLst/>
              <a:gdLst/>
              <a:ahLst/>
              <a:cxnLst/>
              <a:rect l="l" t="t" r="r" b="b"/>
              <a:pathLst>
                <a:path w="24471" h="12067" extrusionOk="0">
                  <a:moveTo>
                    <a:pt x="10273" y="0"/>
                  </a:moveTo>
                  <a:cubicBezTo>
                    <a:pt x="9268" y="0"/>
                    <a:pt x="8089" y="5608"/>
                    <a:pt x="7023" y="5608"/>
                  </a:cubicBezTo>
                  <a:cubicBezTo>
                    <a:pt x="5967" y="5608"/>
                    <a:pt x="5926" y="2840"/>
                    <a:pt x="4665" y="2840"/>
                  </a:cubicBezTo>
                  <a:cubicBezTo>
                    <a:pt x="3096" y="2840"/>
                    <a:pt x="1" y="8150"/>
                    <a:pt x="1" y="8150"/>
                  </a:cubicBezTo>
                  <a:lnTo>
                    <a:pt x="1" y="12066"/>
                  </a:lnTo>
                  <a:lnTo>
                    <a:pt x="24471" y="12066"/>
                  </a:lnTo>
                  <a:lnTo>
                    <a:pt x="24471" y="5505"/>
                  </a:lnTo>
                  <a:cubicBezTo>
                    <a:pt x="24471" y="5505"/>
                    <a:pt x="23333" y="1005"/>
                    <a:pt x="22318" y="1005"/>
                  </a:cubicBezTo>
                  <a:cubicBezTo>
                    <a:pt x="21303" y="1005"/>
                    <a:pt x="19499" y="8376"/>
                    <a:pt x="17684" y="8376"/>
                  </a:cubicBezTo>
                  <a:cubicBezTo>
                    <a:pt x="16751" y="8376"/>
                    <a:pt x="15839" y="2266"/>
                    <a:pt x="14968" y="2266"/>
                  </a:cubicBezTo>
                  <a:cubicBezTo>
                    <a:pt x="14096" y="2266"/>
                    <a:pt x="13789" y="6664"/>
                    <a:pt x="12415" y="6664"/>
                  </a:cubicBezTo>
                  <a:cubicBezTo>
                    <a:pt x="11041" y="6664"/>
                    <a:pt x="11267" y="0"/>
                    <a:pt x="10273" y="0"/>
                  </a:cubicBez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950325" y="2308555"/>
              <a:ext cx="33924" cy="27334"/>
            </a:xfrm>
            <a:custGeom>
              <a:avLst/>
              <a:gdLst/>
              <a:ahLst/>
              <a:cxnLst/>
              <a:rect l="l" t="t" r="r" b="b"/>
              <a:pathLst>
                <a:path w="489" h="394" extrusionOk="0">
                  <a:moveTo>
                    <a:pt x="283" y="1"/>
                  </a:moveTo>
                  <a:cubicBezTo>
                    <a:pt x="277" y="1"/>
                    <a:pt x="270" y="1"/>
                    <a:pt x="264" y="2"/>
                  </a:cubicBezTo>
                  <a:cubicBezTo>
                    <a:pt x="260" y="2"/>
                    <a:pt x="256" y="1"/>
                    <a:pt x="252" y="1"/>
                  </a:cubicBezTo>
                  <a:cubicBezTo>
                    <a:pt x="76" y="1"/>
                    <a:pt x="0" y="230"/>
                    <a:pt x="141" y="350"/>
                  </a:cubicBezTo>
                  <a:cubicBezTo>
                    <a:pt x="179" y="380"/>
                    <a:pt x="222" y="393"/>
                    <a:pt x="264" y="393"/>
                  </a:cubicBezTo>
                  <a:cubicBezTo>
                    <a:pt x="380" y="393"/>
                    <a:pt x="489" y="291"/>
                    <a:pt x="459" y="155"/>
                  </a:cubicBezTo>
                  <a:cubicBezTo>
                    <a:pt x="449" y="69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119394" y="2589527"/>
              <a:ext cx="34132" cy="27611"/>
            </a:xfrm>
            <a:custGeom>
              <a:avLst/>
              <a:gdLst/>
              <a:ahLst/>
              <a:cxnLst/>
              <a:rect l="l" t="t" r="r" b="b"/>
              <a:pathLst>
                <a:path w="492" h="398" extrusionOk="0">
                  <a:moveTo>
                    <a:pt x="286" y="0"/>
                  </a:moveTo>
                  <a:cubicBezTo>
                    <a:pt x="280" y="0"/>
                    <a:pt x="273" y="0"/>
                    <a:pt x="267" y="1"/>
                  </a:cubicBezTo>
                  <a:cubicBezTo>
                    <a:pt x="82" y="1"/>
                    <a:pt x="0" y="237"/>
                    <a:pt x="144" y="350"/>
                  </a:cubicBezTo>
                  <a:cubicBezTo>
                    <a:pt x="182" y="383"/>
                    <a:pt x="227" y="397"/>
                    <a:pt x="269" y="397"/>
                  </a:cubicBezTo>
                  <a:cubicBezTo>
                    <a:pt x="385" y="397"/>
                    <a:pt x="491" y="292"/>
                    <a:pt x="461" y="165"/>
                  </a:cubicBezTo>
                  <a:cubicBezTo>
                    <a:pt x="452" y="69"/>
                    <a:pt x="379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63688" y="2132202"/>
              <a:ext cx="33647" cy="27334"/>
            </a:xfrm>
            <a:custGeom>
              <a:avLst/>
              <a:gdLst/>
              <a:ahLst/>
              <a:cxnLst/>
              <a:rect l="l" t="t" r="r" b="b"/>
              <a:pathLst>
                <a:path w="485" h="394" extrusionOk="0">
                  <a:moveTo>
                    <a:pt x="285" y="0"/>
                  </a:moveTo>
                  <a:cubicBezTo>
                    <a:pt x="279" y="0"/>
                    <a:pt x="273" y="1"/>
                    <a:pt x="267" y="1"/>
                  </a:cubicBezTo>
                  <a:cubicBezTo>
                    <a:pt x="83" y="1"/>
                    <a:pt x="1" y="227"/>
                    <a:pt x="144" y="350"/>
                  </a:cubicBezTo>
                  <a:cubicBezTo>
                    <a:pt x="180" y="380"/>
                    <a:pt x="221" y="393"/>
                    <a:pt x="262" y="393"/>
                  </a:cubicBezTo>
                  <a:cubicBezTo>
                    <a:pt x="375" y="393"/>
                    <a:pt x="485" y="291"/>
                    <a:pt x="462" y="155"/>
                  </a:cubicBezTo>
                  <a:cubicBezTo>
                    <a:pt x="453" y="69"/>
                    <a:pt x="371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595174" y="2310706"/>
              <a:ext cx="34202" cy="27195"/>
            </a:xfrm>
            <a:custGeom>
              <a:avLst/>
              <a:gdLst/>
              <a:ahLst/>
              <a:cxnLst/>
              <a:rect l="l" t="t" r="r" b="b"/>
              <a:pathLst>
                <a:path w="493" h="392" extrusionOk="0">
                  <a:moveTo>
                    <a:pt x="287" y="0"/>
                  </a:moveTo>
                  <a:cubicBezTo>
                    <a:pt x="280" y="0"/>
                    <a:pt x="274" y="1"/>
                    <a:pt x="267" y="1"/>
                  </a:cubicBezTo>
                  <a:cubicBezTo>
                    <a:pt x="82" y="1"/>
                    <a:pt x="0" y="237"/>
                    <a:pt x="144" y="350"/>
                  </a:cubicBezTo>
                  <a:cubicBezTo>
                    <a:pt x="181" y="379"/>
                    <a:pt x="222" y="392"/>
                    <a:pt x="263" y="392"/>
                  </a:cubicBezTo>
                  <a:cubicBezTo>
                    <a:pt x="381" y="392"/>
                    <a:pt x="492" y="285"/>
                    <a:pt x="462" y="155"/>
                  </a:cubicBezTo>
                  <a:cubicBezTo>
                    <a:pt x="452" y="60"/>
                    <a:pt x="372" y="0"/>
                    <a:pt x="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7455019" y="2273035"/>
              <a:ext cx="34341" cy="27264"/>
            </a:xfrm>
            <a:custGeom>
              <a:avLst/>
              <a:gdLst/>
              <a:ahLst/>
              <a:cxnLst/>
              <a:rect l="l" t="t" r="r" b="b"/>
              <a:pathLst>
                <a:path w="495" h="393" extrusionOk="0">
                  <a:moveTo>
                    <a:pt x="295" y="0"/>
                  </a:moveTo>
                  <a:cubicBezTo>
                    <a:pt x="289" y="0"/>
                    <a:pt x="283" y="0"/>
                    <a:pt x="277" y="1"/>
                  </a:cubicBezTo>
                  <a:cubicBezTo>
                    <a:pt x="82" y="1"/>
                    <a:pt x="0" y="227"/>
                    <a:pt x="144" y="350"/>
                  </a:cubicBezTo>
                  <a:cubicBezTo>
                    <a:pt x="185" y="380"/>
                    <a:pt x="229" y="393"/>
                    <a:pt x="272" y="393"/>
                  </a:cubicBezTo>
                  <a:cubicBezTo>
                    <a:pt x="390" y="393"/>
                    <a:pt x="495" y="291"/>
                    <a:pt x="472" y="155"/>
                  </a:cubicBezTo>
                  <a:cubicBezTo>
                    <a:pt x="462" y="69"/>
                    <a:pt x="381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7627141" y="2029040"/>
              <a:ext cx="34341" cy="27334"/>
            </a:xfrm>
            <a:custGeom>
              <a:avLst/>
              <a:gdLst/>
              <a:ahLst/>
              <a:cxnLst/>
              <a:rect l="l" t="t" r="r" b="b"/>
              <a:pathLst>
                <a:path w="495" h="394" extrusionOk="0">
                  <a:moveTo>
                    <a:pt x="295" y="1"/>
                  </a:moveTo>
                  <a:cubicBezTo>
                    <a:pt x="289" y="1"/>
                    <a:pt x="283" y="1"/>
                    <a:pt x="277" y="2"/>
                  </a:cubicBezTo>
                  <a:cubicBezTo>
                    <a:pt x="82" y="2"/>
                    <a:pt x="0" y="238"/>
                    <a:pt x="144" y="350"/>
                  </a:cubicBezTo>
                  <a:cubicBezTo>
                    <a:pt x="182" y="381"/>
                    <a:pt x="226" y="394"/>
                    <a:pt x="268" y="394"/>
                  </a:cubicBezTo>
                  <a:cubicBezTo>
                    <a:pt x="385" y="394"/>
                    <a:pt x="494" y="294"/>
                    <a:pt x="472" y="166"/>
                  </a:cubicBezTo>
                  <a:cubicBezTo>
                    <a:pt x="462" y="70"/>
                    <a:pt x="38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7148516" y="2564690"/>
              <a:ext cx="27056" cy="22131"/>
            </a:xfrm>
            <a:custGeom>
              <a:avLst/>
              <a:gdLst/>
              <a:ahLst/>
              <a:cxnLst/>
              <a:rect l="l" t="t" r="r" b="b"/>
              <a:pathLst>
                <a:path w="390" h="319" extrusionOk="0">
                  <a:moveTo>
                    <a:pt x="195" y="0"/>
                  </a:moveTo>
                  <a:cubicBezTo>
                    <a:pt x="82" y="0"/>
                    <a:pt x="0" y="72"/>
                    <a:pt x="0" y="164"/>
                  </a:cubicBezTo>
                  <a:cubicBezTo>
                    <a:pt x="0" y="246"/>
                    <a:pt x="82" y="318"/>
                    <a:pt x="195" y="318"/>
                  </a:cubicBezTo>
                  <a:cubicBezTo>
                    <a:pt x="297" y="318"/>
                    <a:pt x="390" y="246"/>
                    <a:pt x="390" y="164"/>
                  </a:cubicBezTo>
                  <a:cubicBezTo>
                    <a:pt x="390" y="72"/>
                    <a:pt x="297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6473558" y="2495592"/>
              <a:ext cx="34826" cy="27750"/>
            </a:xfrm>
            <a:custGeom>
              <a:avLst/>
              <a:gdLst/>
              <a:ahLst/>
              <a:cxnLst/>
              <a:rect l="l" t="t" r="r" b="b"/>
              <a:pathLst>
                <a:path w="502" h="400" extrusionOk="0">
                  <a:moveTo>
                    <a:pt x="295" y="1"/>
                  </a:moveTo>
                  <a:cubicBezTo>
                    <a:pt x="289" y="1"/>
                    <a:pt x="283" y="1"/>
                    <a:pt x="277" y="2"/>
                  </a:cubicBezTo>
                  <a:cubicBezTo>
                    <a:pt x="93" y="2"/>
                    <a:pt x="0" y="238"/>
                    <a:pt x="154" y="350"/>
                  </a:cubicBezTo>
                  <a:cubicBezTo>
                    <a:pt x="194" y="385"/>
                    <a:pt x="240" y="400"/>
                    <a:pt x="284" y="400"/>
                  </a:cubicBezTo>
                  <a:cubicBezTo>
                    <a:pt x="398" y="400"/>
                    <a:pt x="501" y="299"/>
                    <a:pt x="472" y="166"/>
                  </a:cubicBezTo>
                  <a:cubicBezTo>
                    <a:pt x="462" y="70"/>
                    <a:pt x="38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6994849" y="2430171"/>
              <a:ext cx="34341" cy="27611"/>
            </a:xfrm>
            <a:custGeom>
              <a:avLst/>
              <a:gdLst/>
              <a:ahLst/>
              <a:cxnLst/>
              <a:rect l="l" t="t" r="r" b="b"/>
              <a:pathLst>
                <a:path w="495" h="398" extrusionOk="0">
                  <a:moveTo>
                    <a:pt x="295" y="1"/>
                  </a:moveTo>
                  <a:cubicBezTo>
                    <a:pt x="289" y="1"/>
                    <a:pt x="283" y="1"/>
                    <a:pt x="277" y="2"/>
                  </a:cubicBezTo>
                  <a:cubicBezTo>
                    <a:pt x="93" y="2"/>
                    <a:pt x="1" y="227"/>
                    <a:pt x="144" y="350"/>
                  </a:cubicBezTo>
                  <a:cubicBezTo>
                    <a:pt x="183" y="383"/>
                    <a:pt x="227" y="398"/>
                    <a:pt x="269" y="398"/>
                  </a:cubicBezTo>
                  <a:cubicBezTo>
                    <a:pt x="386" y="398"/>
                    <a:pt x="495" y="290"/>
                    <a:pt x="472" y="155"/>
                  </a:cubicBezTo>
                  <a:cubicBezTo>
                    <a:pt x="463" y="69"/>
                    <a:pt x="381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104409" y="2292252"/>
              <a:ext cx="74023" cy="182872"/>
            </a:xfrm>
            <a:custGeom>
              <a:avLst/>
              <a:gdLst/>
              <a:ahLst/>
              <a:cxnLst/>
              <a:rect l="l" t="t" r="r" b="b"/>
              <a:pathLst>
                <a:path w="1067" h="2636" extrusionOk="0">
                  <a:moveTo>
                    <a:pt x="1" y="1"/>
                  </a:moveTo>
                  <a:lnTo>
                    <a:pt x="1" y="2636"/>
                  </a:lnTo>
                  <a:lnTo>
                    <a:pt x="1067" y="2636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135697" y="2233282"/>
              <a:ext cx="12210" cy="300879"/>
            </a:xfrm>
            <a:custGeom>
              <a:avLst/>
              <a:gdLst/>
              <a:ahLst/>
              <a:cxnLst/>
              <a:rect l="l" t="t" r="r" b="b"/>
              <a:pathLst>
                <a:path w="176" h="4337" extrusionOk="0">
                  <a:moveTo>
                    <a:pt x="1" y="0"/>
                  </a:moveTo>
                  <a:lnTo>
                    <a:pt x="1" y="4336"/>
                  </a:lnTo>
                  <a:lnTo>
                    <a:pt x="175" y="43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257313" y="2411023"/>
              <a:ext cx="74093" cy="182179"/>
            </a:xfrm>
            <a:custGeom>
              <a:avLst/>
              <a:gdLst/>
              <a:ahLst/>
              <a:cxnLst/>
              <a:rect l="l" t="t" r="r" b="b"/>
              <a:pathLst>
                <a:path w="1068" h="2626" extrusionOk="0">
                  <a:moveTo>
                    <a:pt x="1" y="1"/>
                  </a:moveTo>
                  <a:lnTo>
                    <a:pt x="1" y="2625"/>
                  </a:lnTo>
                  <a:lnTo>
                    <a:pt x="1067" y="2625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287908" y="2351290"/>
              <a:ext cx="12141" cy="300949"/>
            </a:xfrm>
            <a:custGeom>
              <a:avLst/>
              <a:gdLst/>
              <a:ahLst/>
              <a:cxnLst/>
              <a:rect l="l" t="t" r="r" b="b"/>
              <a:pathLst>
                <a:path w="175" h="4338" extrusionOk="0">
                  <a:moveTo>
                    <a:pt x="1" y="1"/>
                  </a:moveTo>
                  <a:lnTo>
                    <a:pt x="1" y="4337"/>
                  </a:lnTo>
                  <a:lnTo>
                    <a:pt x="175" y="4337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446502" y="2231132"/>
              <a:ext cx="74023" cy="182803"/>
            </a:xfrm>
            <a:custGeom>
              <a:avLst/>
              <a:gdLst/>
              <a:ahLst/>
              <a:cxnLst/>
              <a:rect l="l" t="t" r="r" b="b"/>
              <a:pathLst>
                <a:path w="1067" h="2635" extrusionOk="0">
                  <a:moveTo>
                    <a:pt x="1" y="0"/>
                  </a:moveTo>
                  <a:lnTo>
                    <a:pt x="1" y="2635"/>
                  </a:lnTo>
                  <a:lnTo>
                    <a:pt x="1067" y="2635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477790" y="2172093"/>
              <a:ext cx="12210" cy="300879"/>
            </a:xfrm>
            <a:custGeom>
              <a:avLst/>
              <a:gdLst/>
              <a:ahLst/>
              <a:cxnLst/>
              <a:rect l="l" t="t" r="r" b="b"/>
              <a:pathLst>
                <a:path w="176" h="4337" extrusionOk="0">
                  <a:moveTo>
                    <a:pt x="1" y="0"/>
                  </a:moveTo>
                  <a:lnTo>
                    <a:pt x="1" y="4337"/>
                  </a:lnTo>
                  <a:lnTo>
                    <a:pt x="175" y="43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570962" y="2050477"/>
              <a:ext cx="74023" cy="182872"/>
            </a:xfrm>
            <a:custGeom>
              <a:avLst/>
              <a:gdLst/>
              <a:ahLst/>
              <a:cxnLst/>
              <a:rect l="l" t="t" r="r" b="b"/>
              <a:pathLst>
                <a:path w="1067" h="2636" extrusionOk="0">
                  <a:moveTo>
                    <a:pt x="1" y="0"/>
                  </a:moveTo>
                  <a:lnTo>
                    <a:pt x="1" y="2635"/>
                  </a:lnTo>
                  <a:lnTo>
                    <a:pt x="1067" y="2635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601557" y="1991438"/>
              <a:ext cx="12141" cy="300879"/>
            </a:xfrm>
            <a:custGeom>
              <a:avLst/>
              <a:gdLst/>
              <a:ahLst/>
              <a:cxnLst/>
              <a:rect l="l" t="t" r="r" b="b"/>
              <a:pathLst>
                <a:path w="175" h="4337" extrusionOk="0">
                  <a:moveTo>
                    <a:pt x="1" y="1"/>
                  </a:moveTo>
                  <a:lnTo>
                    <a:pt x="1" y="4337"/>
                  </a:lnTo>
                  <a:lnTo>
                    <a:pt x="175" y="4337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746622" y="1884739"/>
              <a:ext cx="71942" cy="176490"/>
            </a:xfrm>
            <a:custGeom>
              <a:avLst/>
              <a:gdLst/>
              <a:ahLst/>
              <a:cxnLst/>
              <a:rect l="l" t="t" r="r" b="b"/>
              <a:pathLst>
                <a:path w="1037" h="2544" extrusionOk="0">
                  <a:moveTo>
                    <a:pt x="1" y="1"/>
                  </a:moveTo>
                  <a:lnTo>
                    <a:pt x="1" y="2543"/>
                  </a:lnTo>
                  <a:lnTo>
                    <a:pt x="1036" y="2543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777217" y="1827850"/>
              <a:ext cx="11447" cy="290265"/>
            </a:xfrm>
            <a:custGeom>
              <a:avLst/>
              <a:gdLst/>
              <a:ahLst/>
              <a:cxnLst/>
              <a:rect l="l" t="t" r="r" b="b"/>
              <a:pathLst>
                <a:path w="165" h="4184" extrusionOk="0">
                  <a:moveTo>
                    <a:pt x="1" y="1"/>
                  </a:moveTo>
                  <a:lnTo>
                    <a:pt x="1" y="4183"/>
                  </a:lnTo>
                  <a:lnTo>
                    <a:pt x="165" y="4183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988466" y="2164253"/>
              <a:ext cx="71873" cy="176490"/>
            </a:xfrm>
            <a:custGeom>
              <a:avLst/>
              <a:gdLst/>
              <a:ahLst/>
              <a:cxnLst/>
              <a:rect l="l" t="t" r="r" b="b"/>
              <a:pathLst>
                <a:path w="1036" h="2544" extrusionOk="0">
                  <a:moveTo>
                    <a:pt x="0" y="1"/>
                  </a:moveTo>
                  <a:lnTo>
                    <a:pt x="0" y="2543"/>
                  </a:lnTo>
                  <a:lnTo>
                    <a:pt x="1036" y="2543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018298" y="2106672"/>
              <a:ext cx="12210" cy="290959"/>
            </a:xfrm>
            <a:custGeom>
              <a:avLst/>
              <a:gdLst/>
              <a:ahLst/>
              <a:cxnLst/>
              <a:rect l="l" t="t" r="r" b="b"/>
              <a:pathLst>
                <a:path w="176" h="4194" extrusionOk="0">
                  <a:moveTo>
                    <a:pt x="1" y="0"/>
                  </a:moveTo>
                  <a:lnTo>
                    <a:pt x="1" y="4193"/>
                  </a:lnTo>
                  <a:lnTo>
                    <a:pt x="175" y="419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7127149" y="2306474"/>
              <a:ext cx="71873" cy="176490"/>
            </a:xfrm>
            <a:custGeom>
              <a:avLst/>
              <a:gdLst/>
              <a:ahLst/>
              <a:cxnLst/>
              <a:rect l="l" t="t" r="r" b="b"/>
              <a:pathLst>
                <a:path w="1036" h="2544" extrusionOk="0">
                  <a:moveTo>
                    <a:pt x="0" y="1"/>
                  </a:moveTo>
                  <a:lnTo>
                    <a:pt x="0" y="2543"/>
                  </a:lnTo>
                  <a:lnTo>
                    <a:pt x="1036" y="2543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7157050" y="2248892"/>
              <a:ext cx="11447" cy="290959"/>
            </a:xfrm>
            <a:custGeom>
              <a:avLst/>
              <a:gdLst/>
              <a:ahLst/>
              <a:cxnLst/>
              <a:rect l="l" t="t" r="r" b="b"/>
              <a:pathLst>
                <a:path w="165" h="4194" extrusionOk="0">
                  <a:moveTo>
                    <a:pt x="0" y="1"/>
                  </a:moveTo>
                  <a:lnTo>
                    <a:pt x="0" y="4193"/>
                  </a:lnTo>
                  <a:lnTo>
                    <a:pt x="164" y="419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7289280" y="2172787"/>
              <a:ext cx="71942" cy="176490"/>
            </a:xfrm>
            <a:custGeom>
              <a:avLst/>
              <a:gdLst/>
              <a:ahLst/>
              <a:cxnLst/>
              <a:rect l="l" t="t" r="r" b="b"/>
              <a:pathLst>
                <a:path w="1037" h="2544" extrusionOk="0">
                  <a:moveTo>
                    <a:pt x="1" y="1"/>
                  </a:moveTo>
                  <a:lnTo>
                    <a:pt x="1" y="2543"/>
                  </a:lnTo>
                  <a:lnTo>
                    <a:pt x="1036" y="2543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7319181" y="2115899"/>
              <a:ext cx="12141" cy="290959"/>
            </a:xfrm>
            <a:custGeom>
              <a:avLst/>
              <a:gdLst/>
              <a:ahLst/>
              <a:cxnLst/>
              <a:rect l="l" t="t" r="r" b="b"/>
              <a:pathLst>
                <a:path w="175" h="4194" extrusionOk="0">
                  <a:moveTo>
                    <a:pt x="0" y="1"/>
                  </a:moveTo>
                  <a:lnTo>
                    <a:pt x="0" y="4193"/>
                  </a:lnTo>
                  <a:lnTo>
                    <a:pt x="175" y="4193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6890299" y="3268785"/>
              <a:ext cx="120296" cy="102952"/>
            </a:xfrm>
            <a:custGeom>
              <a:avLst/>
              <a:gdLst/>
              <a:ahLst/>
              <a:cxnLst/>
              <a:rect l="l" t="t" r="r" b="b"/>
              <a:pathLst>
                <a:path w="1734" h="1484" extrusionOk="0">
                  <a:moveTo>
                    <a:pt x="985" y="0"/>
                  </a:moveTo>
                  <a:cubicBezTo>
                    <a:pt x="329" y="0"/>
                    <a:pt x="1" y="800"/>
                    <a:pt x="462" y="1261"/>
                  </a:cubicBezTo>
                  <a:cubicBezTo>
                    <a:pt x="615" y="1415"/>
                    <a:pt x="804" y="1483"/>
                    <a:pt x="988" y="1483"/>
                  </a:cubicBezTo>
                  <a:cubicBezTo>
                    <a:pt x="1369" y="1483"/>
                    <a:pt x="1733" y="1188"/>
                    <a:pt x="1733" y="738"/>
                  </a:cubicBezTo>
                  <a:cubicBezTo>
                    <a:pt x="1733" y="328"/>
                    <a:pt x="1395" y="0"/>
                    <a:pt x="985" y="0"/>
                  </a:cubicBezTo>
                  <a:close/>
                </a:path>
              </a:pathLst>
            </a:custGeom>
            <a:solidFill>
              <a:srgbClr val="8FC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8243060" y="3585971"/>
              <a:ext cx="697704" cy="156510"/>
            </a:xfrm>
            <a:custGeom>
              <a:avLst/>
              <a:gdLst/>
              <a:ahLst/>
              <a:cxnLst/>
              <a:rect l="l" t="t" r="r" b="b"/>
              <a:pathLst>
                <a:path w="10057" h="2256" extrusionOk="0">
                  <a:moveTo>
                    <a:pt x="0" y="0"/>
                  </a:moveTo>
                  <a:lnTo>
                    <a:pt x="0" y="1384"/>
                  </a:lnTo>
                  <a:cubicBezTo>
                    <a:pt x="0" y="1866"/>
                    <a:pt x="2255" y="2256"/>
                    <a:pt x="5034" y="2256"/>
                  </a:cubicBezTo>
                  <a:cubicBezTo>
                    <a:pt x="7812" y="2256"/>
                    <a:pt x="10057" y="1866"/>
                    <a:pt x="10057" y="1384"/>
                  </a:cubicBezTo>
                  <a:lnTo>
                    <a:pt x="10057" y="0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8243060" y="3524088"/>
              <a:ext cx="697704" cy="120227"/>
            </a:xfrm>
            <a:custGeom>
              <a:avLst/>
              <a:gdLst/>
              <a:ahLst/>
              <a:cxnLst/>
              <a:rect l="l" t="t" r="r" b="b"/>
              <a:pathLst>
                <a:path w="10057" h="1733" extrusionOk="0">
                  <a:moveTo>
                    <a:pt x="5034" y="0"/>
                  </a:moveTo>
                  <a:cubicBezTo>
                    <a:pt x="2255" y="0"/>
                    <a:pt x="0" y="380"/>
                    <a:pt x="0" y="872"/>
                  </a:cubicBezTo>
                  <a:cubicBezTo>
                    <a:pt x="0" y="1354"/>
                    <a:pt x="2255" y="1733"/>
                    <a:pt x="5034" y="1733"/>
                  </a:cubicBezTo>
                  <a:cubicBezTo>
                    <a:pt x="7812" y="1733"/>
                    <a:pt x="10057" y="1354"/>
                    <a:pt x="10057" y="872"/>
                  </a:cubicBezTo>
                  <a:cubicBezTo>
                    <a:pt x="10057" y="390"/>
                    <a:pt x="7801" y="0"/>
                    <a:pt x="5034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8314864" y="3549687"/>
              <a:ext cx="554792" cy="56263"/>
            </a:xfrm>
            <a:custGeom>
              <a:avLst/>
              <a:gdLst/>
              <a:ahLst/>
              <a:cxnLst/>
              <a:rect l="l" t="t" r="r" b="b"/>
              <a:pathLst>
                <a:path w="7997" h="811" extrusionOk="0">
                  <a:moveTo>
                    <a:pt x="3999" y="0"/>
                  </a:moveTo>
                  <a:cubicBezTo>
                    <a:pt x="1794" y="0"/>
                    <a:pt x="0" y="185"/>
                    <a:pt x="0" y="411"/>
                  </a:cubicBezTo>
                  <a:cubicBezTo>
                    <a:pt x="0" y="626"/>
                    <a:pt x="1794" y="810"/>
                    <a:pt x="3999" y="810"/>
                  </a:cubicBezTo>
                  <a:cubicBezTo>
                    <a:pt x="6203" y="810"/>
                    <a:pt x="7997" y="636"/>
                    <a:pt x="7997" y="411"/>
                  </a:cubicBezTo>
                  <a:cubicBezTo>
                    <a:pt x="7997" y="185"/>
                    <a:pt x="6203" y="0"/>
                    <a:pt x="3999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314864" y="3549687"/>
              <a:ext cx="554792" cy="36353"/>
            </a:xfrm>
            <a:custGeom>
              <a:avLst/>
              <a:gdLst/>
              <a:ahLst/>
              <a:cxnLst/>
              <a:rect l="l" t="t" r="r" b="b"/>
              <a:pathLst>
                <a:path w="7997" h="524" extrusionOk="0">
                  <a:moveTo>
                    <a:pt x="3999" y="0"/>
                  </a:moveTo>
                  <a:cubicBezTo>
                    <a:pt x="1794" y="0"/>
                    <a:pt x="0" y="185"/>
                    <a:pt x="0" y="411"/>
                  </a:cubicBezTo>
                  <a:cubicBezTo>
                    <a:pt x="0" y="452"/>
                    <a:pt x="62" y="493"/>
                    <a:pt x="175" y="523"/>
                  </a:cubicBezTo>
                  <a:cubicBezTo>
                    <a:pt x="667" y="359"/>
                    <a:pt x="2194" y="236"/>
                    <a:pt x="3999" y="236"/>
                  </a:cubicBezTo>
                  <a:cubicBezTo>
                    <a:pt x="5803" y="236"/>
                    <a:pt x="7330" y="359"/>
                    <a:pt x="7822" y="523"/>
                  </a:cubicBezTo>
                  <a:cubicBezTo>
                    <a:pt x="7935" y="493"/>
                    <a:pt x="7997" y="452"/>
                    <a:pt x="7997" y="411"/>
                  </a:cubicBezTo>
                  <a:cubicBezTo>
                    <a:pt x="7997" y="185"/>
                    <a:pt x="6203" y="0"/>
                    <a:pt x="399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8203932" y="3469350"/>
              <a:ext cx="697011" cy="156510"/>
            </a:xfrm>
            <a:custGeom>
              <a:avLst/>
              <a:gdLst/>
              <a:ahLst/>
              <a:cxnLst/>
              <a:rect l="l" t="t" r="r" b="b"/>
              <a:pathLst>
                <a:path w="10047" h="2256" extrusionOk="0">
                  <a:moveTo>
                    <a:pt x="0" y="0"/>
                  </a:moveTo>
                  <a:lnTo>
                    <a:pt x="0" y="1384"/>
                  </a:lnTo>
                  <a:cubicBezTo>
                    <a:pt x="0" y="1866"/>
                    <a:pt x="2245" y="2255"/>
                    <a:pt x="5023" y="2255"/>
                  </a:cubicBezTo>
                  <a:cubicBezTo>
                    <a:pt x="7802" y="2255"/>
                    <a:pt x="10047" y="1866"/>
                    <a:pt x="10047" y="1384"/>
                  </a:cubicBezTo>
                  <a:lnTo>
                    <a:pt x="10047" y="0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8203932" y="3407467"/>
              <a:ext cx="697011" cy="120227"/>
            </a:xfrm>
            <a:custGeom>
              <a:avLst/>
              <a:gdLst/>
              <a:ahLst/>
              <a:cxnLst/>
              <a:rect l="l" t="t" r="r" b="b"/>
              <a:pathLst>
                <a:path w="10047" h="1733" extrusionOk="0">
                  <a:moveTo>
                    <a:pt x="5023" y="0"/>
                  </a:moveTo>
                  <a:cubicBezTo>
                    <a:pt x="2245" y="0"/>
                    <a:pt x="0" y="380"/>
                    <a:pt x="0" y="872"/>
                  </a:cubicBezTo>
                  <a:cubicBezTo>
                    <a:pt x="0" y="1353"/>
                    <a:pt x="2245" y="1733"/>
                    <a:pt x="5023" y="1733"/>
                  </a:cubicBezTo>
                  <a:cubicBezTo>
                    <a:pt x="7802" y="1733"/>
                    <a:pt x="10047" y="1343"/>
                    <a:pt x="10047" y="872"/>
                  </a:cubicBezTo>
                  <a:cubicBezTo>
                    <a:pt x="10047" y="390"/>
                    <a:pt x="7802" y="0"/>
                    <a:pt x="5023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8275043" y="3433067"/>
              <a:ext cx="554792" cy="56263"/>
            </a:xfrm>
            <a:custGeom>
              <a:avLst/>
              <a:gdLst/>
              <a:ahLst/>
              <a:cxnLst/>
              <a:rect l="l" t="t" r="r" b="b"/>
              <a:pathLst>
                <a:path w="7997" h="811" extrusionOk="0">
                  <a:moveTo>
                    <a:pt x="3998" y="0"/>
                  </a:moveTo>
                  <a:cubicBezTo>
                    <a:pt x="1794" y="0"/>
                    <a:pt x="0" y="185"/>
                    <a:pt x="0" y="410"/>
                  </a:cubicBezTo>
                  <a:cubicBezTo>
                    <a:pt x="0" y="626"/>
                    <a:pt x="1794" y="810"/>
                    <a:pt x="3998" y="810"/>
                  </a:cubicBezTo>
                  <a:cubicBezTo>
                    <a:pt x="6203" y="810"/>
                    <a:pt x="7997" y="626"/>
                    <a:pt x="7997" y="410"/>
                  </a:cubicBezTo>
                  <a:cubicBezTo>
                    <a:pt x="7997" y="185"/>
                    <a:pt x="6203" y="0"/>
                    <a:pt x="3998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8275043" y="3433067"/>
              <a:ext cx="554792" cy="36353"/>
            </a:xfrm>
            <a:custGeom>
              <a:avLst/>
              <a:gdLst/>
              <a:ahLst/>
              <a:cxnLst/>
              <a:rect l="l" t="t" r="r" b="b"/>
              <a:pathLst>
                <a:path w="7997" h="524" extrusionOk="0">
                  <a:moveTo>
                    <a:pt x="3998" y="0"/>
                  </a:moveTo>
                  <a:cubicBezTo>
                    <a:pt x="1794" y="0"/>
                    <a:pt x="0" y="185"/>
                    <a:pt x="0" y="410"/>
                  </a:cubicBezTo>
                  <a:cubicBezTo>
                    <a:pt x="0" y="451"/>
                    <a:pt x="62" y="482"/>
                    <a:pt x="175" y="523"/>
                  </a:cubicBezTo>
                  <a:cubicBezTo>
                    <a:pt x="677" y="359"/>
                    <a:pt x="2194" y="236"/>
                    <a:pt x="3998" y="236"/>
                  </a:cubicBezTo>
                  <a:cubicBezTo>
                    <a:pt x="5803" y="236"/>
                    <a:pt x="7330" y="359"/>
                    <a:pt x="7822" y="523"/>
                  </a:cubicBezTo>
                  <a:cubicBezTo>
                    <a:pt x="7935" y="482"/>
                    <a:pt x="7997" y="451"/>
                    <a:pt x="7997" y="410"/>
                  </a:cubicBezTo>
                  <a:cubicBezTo>
                    <a:pt x="7997" y="185"/>
                    <a:pt x="6203" y="0"/>
                    <a:pt x="399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8233070" y="3346278"/>
              <a:ext cx="697774" cy="156510"/>
            </a:xfrm>
            <a:custGeom>
              <a:avLst/>
              <a:gdLst/>
              <a:ahLst/>
              <a:cxnLst/>
              <a:rect l="l" t="t" r="r" b="b"/>
              <a:pathLst>
                <a:path w="10058" h="2256" extrusionOk="0">
                  <a:moveTo>
                    <a:pt x="1" y="1"/>
                  </a:moveTo>
                  <a:lnTo>
                    <a:pt x="1" y="1385"/>
                  </a:lnTo>
                  <a:cubicBezTo>
                    <a:pt x="1" y="1866"/>
                    <a:pt x="2246" y="2256"/>
                    <a:pt x="5024" y="2256"/>
                  </a:cubicBezTo>
                  <a:cubicBezTo>
                    <a:pt x="7802" y="2256"/>
                    <a:pt x="10057" y="1866"/>
                    <a:pt x="10057" y="1385"/>
                  </a:cubicBezTo>
                  <a:lnTo>
                    <a:pt x="10057" y="1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8233070" y="3284394"/>
              <a:ext cx="697774" cy="120296"/>
            </a:xfrm>
            <a:custGeom>
              <a:avLst/>
              <a:gdLst/>
              <a:ahLst/>
              <a:cxnLst/>
              <a:rect l="l" t="t" r="r" b="b"/>
              <a:pathLst>
                <a:path w="10058" h="1734" extrusionOk="0">
                  <a:moveTo>
                    <a:pt x="5024" y="1"/>
                  </a:moveTo>
                  <a:cubicBezTo>
                    <a:pt x="2246" y="1"/>
                    <a:pt x="1" y="380"/>
                    <a:pt x="1" y="872"/>
                  </a:cubicBezTo>
                  <a:cubicBezTo>
                    <a:pt x="1" y="1354"/>
                    <a:pt x="2246" y="1733"/>
                    <a:pt x="5024" y="1733"/>
                  </a:cubicBezTo>
                  <a:cubicBezTo>
                    <a:pt x="7802" y="1733"/>
                    <a:pt x="10057" y="1344"/>
                    <a:pt x="10057" y="872"/>
                  </a:cubicBezTo>
                  <a:cubicBezTo>
                    <a:pt x="10057" y="390"/>
                    <a:pt x="7802" y="1"/>
                    <a:pt x="5024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8304181" y="3309994"/>
              <a:ext cx="554792" cy="56263"/>
            </a:xfrm>
            <a:custGeom>
              <a:avLst/>
              <a:gdLst/>
              <a:ahLst/>
              <a:cxnLst/>
              <a:rect l="l" t="t" r="r" b="b"/>
              <a:pathLst>
                <a:path w="7997" h="811" extrusionOk="0">
                  <a:moveTo>
                    <a:pt x="3999" y="1"/>
                  </a:moveTo>
                  <a:cubicBezTo>
                    <a:pt x="1795" y="1"/>
                    <a:pt x="1" y="185"/>
                    <a:pt x="1" y="411"/>
                  </a:cubicBezTo>
                  <a:cubicBezTo>
                    <a:pt x="1" y="626"/>
                    <a:pt x="1795" y="811"/>
                    <a:pt x="3999" y="811"/>
                  </a:cubicBezTo>
                  <a:cubicBezTo>
                    <a:pt x="6203" y="811"/>
                    <a:pt x="7997" y="626"/>
                    <a:pt x="7997" y="411"/>
                  </a:cubicBezTo>
                  <a:cubicBezTo>
                    <a:pt x="7997" y="185"/>
                    <a:pt x="6203" y="1"/>
                    <a:pt x="3999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8304181" y="3309994"/>
              <a:ext cx="554792" cy="36353"/>
            </a:xfrm>
            <a:custGeom>
              <a:avLst/>
              <a:gdLst/>
              <a:ahLst/>
              <a:cxnLst/>
              <a:rect l="l" t="t" r="r" b="b"/>
              <a:pathLst>
                <a:path w="7997" h="524" extrusionOk="0">
                  <a:moveTo>
                    <a:pt x="3999" y="1"/>
                  </a:moveTo>
                  <a:cubicBezTo>
                    <a:pt x="1795" y="1"/>
                    <a:pt x="1" y="185"/>
                    <a:pt x="1" y="411"/>
                  </a:cubicBezTo>
                  <a:cubicBezTo>
                    <a:pt x="1" y="452"/>
                    <a:pt x="62" y="483"/>
                    <a:pt x="175" y="524"/>
                  </a:cubicBezTo>
                  <a:cubicBezTo>
                    <a:pt x="677" y="360"/>
                    <a:pt x="2194" y="237"/>
                    <a:pt x="3999" y="237"/>
                  </a:cubicBezTo>
                  <a:cubicBezTo>
                    <a:pt x="5803" y="237"/>
                    <a:pt x="7330" y="360"/>
                    <a:pt x="7823" y="524"/>
                  </a:cubicBezTo>
                  <a:cubicBezTo>
                    <a:pt x="7935" y="483"/>
                    <a:pt x="7997" y="452"/>
                    <a:pt x="7997" y="411"/>
                  </a:cubicBezTo>
                  <a:cubicBezTo>
                    <a:pt x="7997" y="185"/>
                    <a:pt x="6203" y="1"/>
                    <a:pt x="399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8207471" y="3226119"/>
              <a:ext cx="697774" cy="156510"/>
            </a:xfrm>
            <a:custGeom>
              <a:avLst/>
              <a:gdLst/>
              <a:ahLst/>
              <a:cxnLst/>
              <a:rect l="l" t="t" r="r" b="b"/>
              <a:pathLst>
                <a:path w="10058" h="2256" extrusionOk="0">
                  <a:moveTo>
                    <a:pt x="0" y="0"/>
                  </a:moveTo>
                  <a:lnTo>
                    <a:pt x="0" y="1384"/>
                  </a:lnTo>
                  <a:cubicBezTo>
                    <a:pt x="0" y="1866"/>
                    <a:pt x="2256" y="2255"/>
                    <a:pt x="5034" y="2255"/>
                  </a:cubicBezTo>
                  <a:cubicBezTo>
                    <a:pt x="7812" y="2255"/>
                    <a:pt x="10057" y="1866"/>
                    <a:pt x="10057" y="1384"/>
                  </a:cubicBezTo>
                  <a:lnTo>
                    <a:pt x="10057" y="0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8207471" y="3164236"/>
              <a:ext cx="697774" cy="120227"/>
            </a:xfrm>
            <a:custGeom>
              <a:avLst/>
              <a:gdLst/>
              <a:ahLst/>
              <a:cxnLst/>
              <a:rect l="l" t="t" r="r" b="b"/>
              <a:pathLst>
                <a:path w="10058" h="1733" extrusionOk="0">
                  <a:moveTo>
                    <a:pt x="5034" y="0"/>
                  </a:moveTo>
                  <a:cubicBezTo>
                    <a:pt x="2256" y="0"/>
                    <a:pt x="0" y="380"/>
                    <a:pt x="0" y="861"/>
                  </a:cubicBezTo>
                  <a:cubicBezTo>
                    <a:pt x="0" y="1343"/>
                    <a:pt x="2256" y="1733"/>
                    <a:pt x="5034" y="1733"/>
                  </a:cubicBezTo>
                  <a:cubicBezTo>
                    <a:pt x="7812" y="1733"/>
                    <a:pt x="10057" y="1343"/>
                    <a:pt x="10057" y="861"/>
                  </a:cubicBezTo>
                  <a:cubicBezTo>
                    <a:pt x="10057" y="380"/>
                    <a:pt x="7812" y="0"/>
                    <a:pt x="5034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8279275" y="3189835"/>
              <a:ext cx="554861" cy="56263"/>
            </a:xfrm>
            <a:custGeom>
              <a:avLst/>
              <a:gdLst/>
              <a:ahLst/>
              <a:cxnLst/>
              <a:rect l="l" t="t" r="r" b="b"/>
              <a:pathLst>
                <a:path w="7998" h="811" extrusionOk="0">
                  <a:moveTo>
                    <a:pt x="3999" y="0"/>
                  </a:moveTo>
                  <a:cubicBezTo>
                    <a:pt x="1795" y="0"/>
                    <a:pt x="1" y="175"/>
                    <a:pt x="1" y="400"/>
                  </a:cubicBezTo>
                  <a:cubicBezTo>
                    <a:pt x="1" y="626"/>
                    <a:pt x="1795" y="810"/>
                    <a:pt x="3999" y="810"/>
                  </a:cubicBezTo>
                  <a:cubicBezTo>
                    <a:pt x="6203" y="810"/>
                    <a:pt x="7997" y="626"/>
                    <a:pt x="7997" y="400"/>
                  </a:cubicBezTo>
                  <a:cubicBezTo>
                    <a:pt x="7997" y="175"/>
                    <a:pt x="6203" y="0"/>
                    <a:pt x="3999" y="0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8279275" y="3189835"/>
              <a:ext cx="554861" cy="36353"/>
            </a:xfrm>
            <a:custGeom>
              <a:avLst/>
              <a:gdLst/>
              <a:ahLst/>
              <a:cxnLst/>
              <a:rect l="l" t="t" r="r" b="b"/>
              <a:pathLst>
                <a:path w="7998" h="524" extrusionOk="0">
                  <a:moveTo>
                    <a:pt x="3999" y="0"/>
                  </a:moveTo>
                  <a:cubicBezTo>
                    <a:pt x="1795" y="0"/>
                    <a:pt x="1" y="185"/>
                    <a:pt x="1" y="410"/>
                  </a:cubicBezTo>
                  <a:cubicBezTo>
                    <a:pt x="1" y="441"/>
                    <a:pt x="62" y="482"/>
                    <a:pt x="175" y="523"/>
                  </a:cubicBezTo>
                  <a:cubicBezTo>
                    <a:pt x="667" y="359"/>
                    <a:pt x="2195" y="236"/>
                    <a:pt x="3999" y="236"/>
                  </a:cubicBezTo>
                  <a:cubicBezTo>
                    <a:pt x="5803" y="236"/>
                    <a:pt x="7331" y="359"/>
                    <a:pt x="7823" y="523"/>
                  </a:cubicBezTo>
                  <a:cubicBezTo>
                    <a:pt x="7936" y="482"/>
                    <a:pt x="7997" y="451"/>
                    <a:pt x="7997" y="410"/>
                  </a:cubicBezTo>
                  <a:cubicBezTo>
                    <a:pt x="7997" y="185"/>
                    <a:pt x="6203" y="0"/>
                    <a:pt x="399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8237372" y="3113036"/>
              <a:ext cx="697704" cy="156510"/>
            </a:xfrm>
            <a:custGeom>
              <a:avLst/>
              <a:gdLst/>
              <a:ahLst/>
              <a:cxnLst/>
              <a:rect l="l" t="t" r="r" b="b"/>
              <a:pathLst>
                <a:path w="10057" h="2256" extrusionOk="0">
                  <a:moveTo>
                    <a:pt x="0" y="0"/>
                  </a:moveTo>
                  <a:lnTo>
                    <a:pt x="0" y="1384"/>
                  </a:lnTo>
                  <a:cubicBezTo>
                    <a:pt x="0" y="1866"/>
                    <a:pt x="2245" y="2255"/>
                    <a:pt x="5023" y="2255"/>
                  </a:cubicBezTo>
                  <a:cubicBezTo>
                    <a:pt x="7801" y="2255"/>
                    <a:pt x="10057" y="1876"/>
                    <a:pt x="10057" y="1384"/>
                  </a:cubicBezTo>
                  <a:lnTo>
                    <a:pt x="10057" y="0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8237372" y="3051153"/>
              <a:ext cx="697704" cy="120921"/>
            </a:xfrm>
            <a:custGeom>
              <a:avLst/>
              <a:gdLst/>
              <a:ahLst/>
              <a:cxnLst/>
              <a:rect l="l" t="t" r="r" b="b"/>
              <a:pathLst>
                <a:path w="10057" h="1743" extrusionOk="0">
                  <a:moveTo>
                    <a:pt x="5023" y="0"/>
                  </a:moveTo>
                  <a:cubicBezTo>
                    <a:pt x="2245" y="0"/>
                    <a:pt x="0" y="390"/>
                    <a:pt x="0" y="872"/>
                  </a:cubicBezTo>
                  <a:cubicBezTo>
                    <a:pt x="0" y="1353"/>
                    <a:pt x="2245" y="1743"/>
                    <a:pt x="5023" y="1743"/>
                  </a:cubicBezTo>
                  <a:cubicBezTo>
                    <a:pt x="7801" y="1743"/>
                    <a:pt x="10057" y="1353"/>
                    <a:pt x="10057" y="872"/>
                  </a:cubicBezTo>
                  <a:cubicBezTo>
                    <a:pt x="10057" y="390"/>
                    <a:pt x="7801" y="0"/>
                    <a:pt x="5023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8309176" y="3077447"/>
              <a:ext cx="554792" cy="55569"/>
            </a:xfrm>
            <a:custGeom>
              <a:avLst/>
              <a:gdLst/>
              <a:ahLst/>
              <a:cxnLst/>
              <a:rect l="l" t="t" r="r" b="b"/>
              <a:pathLst>
                <a:path w="7997" h="801" extrusionOk="0">
                  <a:moveTo>
                    <a:pt x="3999" y="1"/>
                  </a:moveTo>
                  <a:cubicBezTo>
                    <a:pt x="1794" y="1"/>
                    <a:pt x="0" y="175"/>
                    <a:pt x="0" y="400"/>
                  </a:cubicBezTo>
                  <a:cubicBezTo>
                    <a:pt x="0" y="616"/>
                    <a:pt x="1794" y="800"/>
                    <a:pt x="3999" y="800"/>
                  </a:cubicBezTo>
                  <a:cubicBezTo>
                    <a:pt x="6203" y="800"/>
                    <a:pt x="7997" y="626"/>
                    <a:pt x="7997" y="400"/>
                  </a:cubicBezTo>
                  <a:cubicBezTo>
                    <a:pt x="7997" y="175"/>
                    <a:pt x="6203" y="1"/>
                    <a:pt x="3999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8308482" y="3077447"/>
              <a:ext cx="554792" cy="35659"/>
            </a:xfrm>
            <a:custGeom>
              <a:avLst/>
              <a:gdLst/>
              <a:ahLst/>
              <a:cxnLst/>
              <a:rect l="l" t="t" r="r" b="b"/>
              <a:pathLst>
                <a:path w="7997" h="514" extrusionOk="0">
                  <a:moveTo>
                    <a:pt x="3998" y="1"/>
                  </a:moveTo>
                  <a:cubicBezTo>
                    <a:pt x="1794" y="1"/>
                    <a:pt x="0" y="175"/>
                    <a:pt x="0" y="400"/>
                  </a:cubicBezTo>
                  <a:cubicBezTo>
                    <a:pt x="0" y="441"/>
                    <a:pt x="62" y="482"/>
                    <a:pt x="174" y="513"/>
                  </a:cubicBezTo>
                  <a:cubicBezTo>
                    <a:pt x="677" y="349"/>
                    <a:pt x="2194" y="226"/>
                    <a:pt x="3998" y="226"/>
                  </a:cubicBezTo>
                  <a:cubicBezTo>
                    <a:pt x="5803" y="226"/>
                    <a:pt x="7330" y="349"/>
                    <a:pt x="7822" y="513"/>
                  </a:cubicBezTo>
                  <a:cubicBezTo>
                    <a:pt x="7935" y="482"/>
                    <a:pt x="7996" y="441"/>
                    <a:pt x="7996" y="400"/>
                  </a:cubicBezTo>
                  <a:cubicBezTo>
                    <a:pt x="7996" y="175"/>
                    <a:pt x="6202" y="1"/>
                    <a:pt x="3998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8203169" y="2985732"/>
              <a:ext cx="698468" cy="159493"/>
            </a:xfrm>
            <a:custGeom>
              <a:avLst/>
              <a:gdLst/>
              <a:ahLst/>
              <a:cxnLst/>
              <a:rect l="l" t="t" r="r" b="b"/>
              <a:pathLst>
                <a:path w="10068" h="2299" extrusionOk="0">
                  <a:moveTo>
                    <a:pt x="10058" y="0"/>
                  </a:moveTo>
                  <a:lnTo>
                    <a:pt x="1" y="92"/>
                  </a:lnTo>
                  <a:lnTo>
                    <a:pt x="11" y="1476"/>
                  </a:lnTo>
                  <a:cubicBezTo>
                    <a:pt x="11" y="1939"/>
                    <a:pt x="2103" y="2298"/>
                    <a:pt x="4723" y="2298"/>
                  </a:cubicBezTo>
                  <a:cubicBezTo>
                    <a:pt x="4830" y="2298"/>
                    <a:pt x="4937" y="2298"/>
                    <a:pt x="5045" y="2296"/>
                  </a:cubicBezTo>
                  <a:cubicBezTo>
                    <a:pt x="7823" y="2266"/>
                    <a:pt x="10068" y="1856"/>
                    <a:pt x="10068" y="1384"/>
                  </a:cubicBezTo>
                  <a:lnTo>
                    <a:pt x="10058" y="0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8202475" y="2926554"/>
              <a:ext cx="698468" cy="121129"/>
            </a:xfrm>
            <a:custGeom>
              <a:avLst/>
              <a:gdLst/>
              <a:ahLst/>
              <a:cxnLst/>
              <a:rect l="l" t="t" r="r" b="b"/>
              <a:pathLst>
                <a:path w="10068" h="1746" extrusionOk="0">
                  <a:moveTo>
                    <a:pt x="5348" y="0"/>
                  </a:moveTo>
                  <a:cubicBezTo>
                    <a:pt x="5244" y="0"/>
                    <a:pt x="5140" y="1"/>
                    <a:pt x="5034" y="2"/>
                  </a:cubicBezTo>
                  <a:cubicBezTo>
                    <a:pt x="2256" y="33"/>
                    <a:pt x="1" y="433"/>
                    <a:pt x="11" y="915"/>
                  </a:cubicBezTo>
                  <a:cubicBezTo>
                    <a:pt x="11" y="1384"/>
                    <a:pt x="2148" y="1746"/>
                    <a:pt x="4824" y="1746"/>
                  </a:cubicBezTo>
                  <a:cubicBezTo>
                    <a:pt x="4897" y="1746"/>
                    <a:pt x="4971" y="1746"/>
                    <a:pt x="5044" y="1745"/>
                  </a:cubicBezTo>
                  <a:cubicBezTo>
                    <a:pt x="7823" y="1714"/>
                    <a:pt x="10068" y="1304"/>
                    <a:pt x="10068" y="822"/>
                  </a:cubicBezTo>
                  <a:cubicBezTo>
                    <a:pt x="10058" y="369"/>
                    <a:pt x="7971" y="0"/>
                    <a:pt x="5348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8274349" y="2952154"/>
              <a:ext cx="554792" cy="56471"/>
            </a:xfrm>
            <a:custGeom>
              <a:avLst/>
              <a:gdLst/>
              <a:ahLst/>
              <a:cxnLst/>
              <a:rect l="l" t="t" r="r" b="b"/>
              <a:pathLst>
                <a:path w="7997" h="814" extrusionOk="0">
                  <a:moveTo>
                    <a:pt x="4368" y="1"/>
                  </a:moveTo>
                  <a:cubicBezTo>
                    <a:pt x="4246" y="1"/>
                    <a:pt x="4123" y="1"/>
                    <a:pt x="3998" y="2"/>
                  </a:cubicBezTo>
                  <a:cubicBezTo>
                    <a:pt x="1784" y="33"/>
                    <a:pt x="0" y="228"/>
                    <a:pt x="0" y="443"/>
                  </a:cubicBezTo>
                  <a:cubicBezTo>
                    <a:pt x="10" y="656"/>
                    <a:pt x="1598" y="814"/>
                    <a:pt x="3637" y="814"/>
                  </a:cubicBezTo>
                  <a:cubicBezTo>
                    <a:pt x="3759" y="814"/>
                    <a:pt x="3883" y="813"/>
                    <a:pt x="4008" y="812"/>
                  </a:cubicBezTo>
                  <a:cubicBezTo>
                    <a:pt x="6213" y="792"/>
                    <a:pt x="7996" y="597"/>
                    <a:pt x="7996" y="371"/>
                  </a:cubicBezTo>
                  <a:cubicBezTo>
                    <a:pt x="7996" y="159"/>
                    <a:pt x="6400" y="1"/>
                    <a:pt x="4368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8274349" y="2952223"/>
              <a:ext cx="554792" cy="39266"/>
            </a:xfrm>
            <a:custGeom>
              <a:avLst/>
              <a:gdLst/>
              <a:ahLst/>
              <a:cxnLst/>
              <a:rect l="l" t="t" r="r" b="b"/>
              <a:pathLst>
                <a:path w="7997" h="566" extrusionOk="0">
                  <a:moveTo>
                    <a:pt x="4205" y="1"/>
                  </a:moveTo>
                  <a:cubicBezTo>
                    <a:pt x="4137" y="1"/>
                    <a:pt x="4068" y="1"/>
                    <a:pt x="3998" y="1"/>
                  </a:cubicBezTo>
                  <a:cubicBezTo>
                    <a:pt x="1794" y="22"/>
                    <a:pt x="0" y="227"/>
                    <a:pt x="0" y="442"/>
                  </a:cubicBezTo>
                  <a:cubicBezTo>
                    <a:pt x="0" y="493"/>
                    <a:pt x="62" y="524"/>
                    <a:pt x="174" y="565"/>
                  </a:cubicBezTo>
                  <a:cubicBezTo>
                    <a:pt x="677" y="391"/>
                    <a:pt x="2194" y="258"/>
                    <a:pt x="3998" y="237"/>
                  </a:cubicBezTo>
                  <a:cubicBezTo>
                    <a:pt x="4081" y="237"/>
                    <a:pt x="4163" y="236"/>
                    <a:pt x="4245" y="236"/>
                  </a:cubicBezTo>
                  <a:cubicBezTo>
                    <a:pt x="5941" y="236"/>
                    <a:pt x="7353" y="337"/>
                    <a:pt x="7822" y="493"/>
                  </a:cubicBezTo>
                  <a:cubicBezTo>
                    <a:pt x="7935" y="452"/>
                    <a:pt x="7996" y="411"/>
                    <a:pt x="7996" y="370"/>
                  </a:cubicBezTo>
                  <a:cubicBezTo>
                    <a:pt x="7996" y="152"/>
                    <a:pt x="6314" y="1"/>
                    <a:pt x="4205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8237372" y="2876187"/>
              <a:ext cx="698398" cy="159493"/>
            </a:xfrm>
            <a:custGeom>
              <a:avLst/>
              <a:gdLst/>
              <a:ahLst/>
              <a:cxnLst/>
              <a:rect l="l" t="t" r="r" b="b"/>
              <a:pathLst>
                <a:path w="10067" h="2299" extrusionOk="0">
                  <a:moveTo>
                    <a:pt x="10057" y="0"/>
                  </a:moveTo>
                  <a:lnTo>
                    <a:pt x="0" y="93"/>
                  </a:lnTo>
                  <a:lnTo>
                    <a:pt x="10" y="1477"/>
                  </a:lnTo>
                  <a:cubicBezTo>
                    <a:pt x="10" y="1940"/>
                    <a:pt x="2093" y="2298"/>
                    <a:pt x="4721" y="2298"/>
                  </a:cubicBezTo>
                  <a:cubicBezTo>
                    <a:pt x="4828" y="2298"/>
                    <a:pt x="4935" y="2298"/>
                    <a:pt x="5044" y="2297"/>
                  </a:cubicBezTo>
                  <a:cubicBezTo>
                    <a:pt x="7822" y="2276"/>
                    <a:pt x="10067" y="1866"/>
                    <a:pt x="10067" y="1384"/>
                  </a:cubicBezTo>
                  <a:lnTo>
                    <a:pt x="10057" y="0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236608" y="2817079"/>
              <a:ext cx="698468" cy="121129"/>
            </a:xfrm>
            <a:custGeom>
              <a:avLst/>
              <a:gdLst/>
              <a:ahLst/>
              <a:cxnLst/>
              <a:rect l="l" t="t" r="r" b="b"/>
              <a:pathLst>
                <a:path w="10068" h="1746" extrusionOk="0">
                  <a:moveTo>
                    <a:pt x="5250" y="1"/>
                  </a:moveTo>
                  <a:cubicBezTo>
                    <a:pt x="5175" y="1"/>
                    <a:pt x="5100" y="1"/>
                    <a:pt x="5024" y="2"/>
                  </a:cubicBezTo>
                  <a:cubicBezTo>
                    <a:pt x="2246" y="22"/>
                    <a:pt x="1" y="442"/>
                    <a:pt x="11" y="924"/>
                  </a:cubicBezTo>
                  <a:cubicBezTo>
                    <a:pt x="11" y="1383"/>
                    <a:pt x="2148" y="1745"/>
                    <a:pt x="4824" y="1745"/>
                  </a:cubicBezTo>
                  <a:cubicBezTo>
                    <a:pt x="4897" y="1745"/>
                    <a:pt x="4971" y="1745"/>
                    <a:pt x="5045" y="1744"/>
                  </a:cubicBezTo>
                  <a:cubicBezTo>
                    <a:pt x="7823" y="1713"/>
                    <a:pt x="10068" y="1303"/>
                    <a:pt x="10068" y="822"/>
                  </a:cubicBezTo>
                  <a:cubicBezTo>
                    <a:pt x="10068" y="353"/>
                    <a:pt x="7924" y="1"/>
                    <a:pt x="5250" y="1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309176" y="2843303"/>
              <a:ext cx="554792" cy="55847"/>
            </a:xfrm>
            <a:custGeom>
              <a:avLst/>
              <a:gdLst/>
              <a:ahLst/>
              <a:cxnLst/>
              <a:rect l="l" t="t" r="r" b="b"/>
              <a:pathLst>
                <a:path w="7997" h="805" extrusionOk="0">
                  <a:moveTo>
                    <a:pt x="4381" y="1"/>
                  </a:moveTo>
                  <a:cubicBezTo>
                    <a:pt x="4252" y="1"/>
                    <a:pt x="4121" y="2"/>
                    <a:pt x="3988" y="3"/>
                  </a:cubicBezTo>
                  <a:cubicBezTo>
                    <a:pt x="1784" y="23"/>
                    <a:pt x="0" y="218"/>
                    <a:pt x="0" y="444"/>
                  </a:cubicBezTo>
                  <a:cubicBezTo>
                    <a:pt x="0" y="647"/>
                    <a:pt x="1597" y="804"/>
                    <a:pt x="3628" y="804"/>
                  </a:cubicBezTo>
                  <a:cubicBezTo>
                    <a:pt x="3750" y="804"/>
                    <a:pt x="3874" y="804"/>
                    <a:pt x="3999" y="802"/>
                  </a:cubicBezTo>
                  <a:cubicBezTo>
                    <a:pt x="6203" y="782"/>
                    <a:pt x="7997" y="587"/>
                    <a:pt x="7997" y="362"/>
                  </a:cubicBezTo>
                  <a:cubicBezTo>
                    <a:pt x="7987" y="150"/>
                    <a:pt x="6410" y="1"/>
                    <a:pt x="4381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308482" y="2843303"/>
              <a:ext cx="554792" cy="38642"/>
            </a:xfrm>
            <a:custGeom>
              <a:avLst/>
              <a:gdLst/>
              <a:ahLst/>
              <a:cxnLst/>
              <a:rect l="l" t="t" r="r" b="b"/>
              <a:pathLst>
                <a:path w="7997" h="557" extrusionOk="0">
                  <a:moveTo>
                    <a:pt x="4389" y="1"/>
                  </a:moveTo>
                  <a:cubicBezTo>
                    <a:pt x="4261" y="1"/>
                    <a:pt x="4130" y="2"/>
                    <a:pt x="3998" y="3"/>
                  </a:cubicBezTo>
                  <a:cubicBezTo>
                    <a:pt x="1794" y="13"/>
                    <a:pt x="0" y="218"/>
                    <a:pt x="0" y="444"/>
                  </a:cubicBezTo>
                  <a:cubicBezTo>
                    <a:pt x="0" y="485"/>
                    <a:pt x="62" y="526"/>
                    <a:pt x="174" y="556"/>
                  </a:cubicBezTo>
                  <a:cubicBezTo>
                    <a:pt x="667" y="382"/>
                    <a:pt x="2194" y="249"/>
                    <a:pt x="3998" y="239"/>
                  </a:cubicBezTo>
                  <a:cubicBezTo>
                    <a:pt x="4152" y="237"/>
                    <a:pt x="4304" y="236"/>
                    <a:pt x="4453" y="236"/>
                  </a:cubicBezTo>
                  <a:cubicBezTo>
                    <a:pt x="6055" y="236"/>
                    <a:pt x="7372" y="335"/>
                    <a:pt x="7822" y="485"/>
                  </a:cubicBezTo>
                  <a:cubicBezTo>
                    <a:pt x="7935" y="444"/>
                    <a:pt x="7996" y="403"/>
                    <a:pt x="7996" y="362"/>
                  </a:cubicBezTo>
                  <a:cubicBezTo>
                    <a:pt x="7996" y="150"/>
                    <a:pt x="6411" y="1"/>
                    <a:pt x="438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8237372" y="2758804"/>
              <a:ext cx="698398" cy="159493"/>
            </a:xfrm>
            <a:custGeom>
              <a:avLst/>
              <a:gdLst/>
              <a:ahLst/>
              <a:cxnLst/>
              <a:rect l="l" t="t" r="r" b="b"/>
              <a:pathLst>
                <a:path w="10067" h="2299" extrusionOk="0">
                  <a:moveTo>
                    <a:pt x="10057" y="1"/>
                  </a:moveTo>
                  <a:lnTo>
                    <a:pt x="0" y="93"/>
                  </a:lnTo>
                  <a:lnTo>
                    <a:pt x="10" y="1477"/>
                  </a:lnTo>
                  <a:cubicBezTo>
                    <a:pt x="10" y="1940"/>
                    <a:pt x="2093" y="2299"/>
                    <a:pt x="4721" y="2299"/>
                  </a:cubicBezTo>
                  <a:cubicBezTo>
                    <a:pt x="4828" y="2299"/>
                    <a:pt x="4935" y="2298"/>
                    <a:pt x="5044" y="2297"/>
                  </a:cubicBezTo>
                  <a:cubicBezTo>
                    <a:pt x="7822" y="2277"/>
                    <a:pt x="10067" y="1867"/>
                    <a:pt x="10067" y="1385"/>
                  </a:cubicBezTo>
                  <a:lnTo>
                    <a:pt x="10057" y="1"/>
                  </a:lnTo>
                  <a:close/>
                </a:path>
              </a:pathLst>
            </a:custGeom>
            <a:solidFill>
              <a:srgbClr val="FFA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8236608" y="2699765"/>
              <a:ext cx="698468" cy="121059"/>
            </a:xfrm>
            <a:custGeom>
              <a:avLst/>
              <a:gdLst/>
              <a:ahLst/>
              <a:cxnLst/>
              <a:rect l="l" t="t" r="r" b="b"/>
              <a:pathLst>
                <a:path w="10068" h="1745" extrusionOk="0">
                  <a:moveTo>
                    <a:pt x="5244" y="0"/>
                  </a:moveTo>
                  <a:cubicBezTo>
                    <a:pt x="5171" y="0"/>
                    <a:pt x="5098" y="0"/>
                    <a:pt x="5024" y="1"/>
                  </a:cubicBezTo>
                  <a:cubicBezTo>
                    <a:pt x="2246" y="22"/>
                    <a:pt x="1" y="442"/>
                    <a:pt x="11" y="924"/>
                  </a:cubicBezTo>
                  <a:cubicBezTo>
                    <a:pt x="11" y="1383"/>
                    <a:pt x="2148" y="1745"/>
                    <a:pt x="4824" y="1745"/>
                  </a:cubicBezTo>
                  <a:cubicBezTo>
                    <a:pt x="4897" y="1745"/>
                    <a:pt x="4971" y="1744"/>
                    <a:pt x="5045" y="1744"/>
                  </a:cubicBezTo>
                  <a:cubicBezTo>
                    <a:pt x="7823" y="1713"/>
                    <a:pt x="10068" y="1303"/>
                    <a:pt x="10068" y="821"/>
                  </a:cubicBezTo>
                  <a:cubicBezTo>
                    <a:pt x="10068" y="362"/>
                    <a:pt x="7921" y="0"/>
                    <a:pt x="5244" y="0"/>
                  </a:cubicBezTo>
                  <a:close/>
                </a:path>
              </a:pathLst>
            </a:custGeom>
            <a:solidFill>
              <a:srgbClr val="FAC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8309176" y="2725989"/>
              <a:ext cx="554792" cy="55916"/>
            </a:xfrm>
            <a:custGeom>
              <a:avLst/>
              <a:gdLst/>
              <a:ahLst/>
              <a:cxnLst/>
              <a:rect l="l" t="t" r="r" b="b"/>
              <a:pathLst>
                <a:path w="7997" h="806" extrusionOk="0">
                  <a:moveTo>
                    <a:pt x="4361" y="1"/>
                  </a:moveTo>
                  <a:cubicBezTo>
                    <a:pt x="4238" y="1"/>
                    <a:pt x="4114" y="1"/>
                    <a:pt x="3988" y="2"/>
                  </a:cubicBezTo>
                  <a:cubicBezTo>
                    <a:pt x="1784" y="23"/>
                    <a:pt x="0" y="218"/>
                    <a:pt x="0" y="443"/>
                  </a:cubicBezTo>
                  <a:cubicBezTo>
                    <a:pt x="0" y="642"/>
                    <a:pt x="1527" y="805"/>
                    <a:pt x="3495" y="805"/>
                  </a:cubicBezTo>
                  <a:cubicBezTo>
                    <a:pt x="3660" y="805"/>
                    <a:pt x="3828" y="804"/>
                    <a:pt x="3999" y="802"/>
                  </a:cubicBezTo>
                  <a:cubicBezTo>
                    <a:pt x="6203" y="781"/>
                    <a:pt x="7997" y="587"/>
                    <a:pt x="7997" y="361"/>
                  </a:cubicBezTo>
                  <a:cubicBezTo>
                    <a:pt x="7987" y="158"/>
                    <a:pt x="6399" y="1"/>
                    <a:pt x="4361" y="1"/>
                  </a:cubicBezTo>
                  <a:close/>
                </a:path>
              </a:pathLst>
            </a:custGeom>
            <a:solidFill>
              <a:srgbClr val="FD9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8308482" y="2725989"/>
              <a:ext cx="554792" cy="38572"/>
            </a:xfrm>
            <a:custGeom>
              <a:avLst/>
              <a:gdLst/>
              <a:ahLst/>
              <a:cxnLst/>
              <a:rect l="l" t="t" r="r" b="b"/>
              <a:pathLst>
                <a:path w="7997" h="556" extrusionOk="0">
                  <a:moveTo>
                    <a:pt x="4369" y="1"/>
                  </a:moveTo>
                  <a:cubicBezTo>
                    <a:pt x="4247" y="1"/>
                    <a:pt x="4123" y="1"/>
                    <a:pt x="3998" y="2"/>
                  </a:cubicBezTo>
                  <a:cubicBezTo>
                    <a:pt x="1794" y="23"/>
                    <a:pt x="0" y="218"/>
                    <a:pt x="0" y="443"/>
                  </a:cubicBezTo>
                  <a:cubicBezTo>
                    <a:pt x="0" y="484"/>
                    <a:pt x="62" y="525"/>
                    <a:pt x="174" y="556"/>
                  </a:cubicBezTo>
                  <a:cubicBezTo>
                    <a:pt x="667" y="392"/>
                    <a:pt x="2194" y="248"/>
                    <a:pt x="3998" y="238"/>
                  </a:cubicBezTo>
                  <a:cubicBezTo>
                    <a:pt x="4152" y="236"/>
                    <a:pt x="4304" y="236"/>
                    <a:pt x="4453" y="236"/>
                  </a:cubicBezTo>
                  <a:cubicBezTo>
                    <a:pt x="6055" y="236"/>
                    <a:pt x="7372" y="334"/>
                    <a:pt x="7822" y="484"/>
                  </a:cubicBezTo>
                  <a:cubicBezTo>
                    <a:pt x="7935" y="443"/>
                    <a:pt x="7996" y="402"/>
                    <a:pt x="7996" y="361"/>
                  </a:cubicBezTo>
                  <a:cubicBezTo>
                    <a:pt x="7996" y="158"/>
                    <a:pt x="6400" y="1"/>
                    <a:pt x="436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7925111" y="3790768"/>
              <a:ext cx="699924" cy="164349"/>
            </a:xfrm>
            <a:custGeom>
              <a:avLst/>
              <a:gdLst/>
              <a:ahLst/>
              <a:cxnLst/>
              <a:rect l="l" t="t" r="r" b="b"/>
              <a:pathLst>
                <a:path w="10089" h="2369" extrusionOk="0">
                  <a:moveTo>
                    <a:pt x="1" y="1"/>
                  </a:moveTo>
                  <a:lnTo>
                    <a:pt x="1" y="1456"/>
                  </a:lnTo>
                  <a:cubicBezTo>
                    <a:pt x="1" y="1959"/>
                    <a:pt x="2256" y="2369"/>
                    <a:pt x="5044" y="2369"/>
                  </a:cubicBezTo>
                  <a:cubicBezTo>
                    <a:pt x="7833" y="2369"/>
                    <a:pt x="10088" y="1959"/>
                    <a:pt x="10088" y="1456"/>
                  </a:cubicBezTo>
                  <a:lnTo>
                    <a:pt x="10088" y="1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8600763" y="374879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3"/>
                  </a:lnTo>
                  <a:lnTo>
                    <a:pt x="236" y="3333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8558096" y="374879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0" y="1"/>
                  </a:moveTo>
                  <a:lnTo>
                    <a:pt x="0" y="3333"/>
                  </a:lnTo>
                  <a:lnTo>
                    <a:pt x="236" y="3333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8509048" y="3748796"/>
              <a:ext cx="16373" cy="231227"/>
            </a:xfrm>
            <a:custGeom>
              <a:avLst/>
              <a:gdLst/>
              <a:ahLst/>
              <a:cxnLst/>
              <a:rect l="l" t="t" r="r" b="b"/>
              <a:pathLst>
                <a:path w="236" h="3333" extrusionOk="0">
                  <a:moveTo>
                    <a:pt x="0" y="1"/>
                  </a:moveTo>
                  <a:lnTo>
                    <a:pt x="0" y="3333"/>
                  </a:lnTo>
                  <a:lnTo>
                    <a:pt x="236" y="3333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8447858" y="374879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0" y="1"/>
                  </a:moveTo>
                  <a:lnTo>
                    <a:pt x="0" y="3333"/>
                  </a:lnTo>
                  <a:lnTo>
                    <a:pt x="236" y="3333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8380286" y="374879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3"/>
                  </a:lnTo>
                  <a:lnTo>
                    <a:pt x="236" y="3333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8307025" y="374879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3"/>
                  </a:lnTo>
                  <a:lnTo>
                    <a:pt x="236" y="3333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7925111" y="3726040"/>
              <a:ext cx="699924" cy="125985"/>
            </a:xfrm>
            <a:custGeom>
              <a:avLst/>
              <a:gdLst/>
              <a:ahLst/>
              <a:cxnLst/>
              <a:rect l="l" t="t" r="r" b="b"/>
              <a:pathLst>
                <a:path w="10089" h="1816" extrusionOk="0">
                  <a:moveTo>
                    <a:pt x="5044" y="1"/>
                  </a:moveTo>
                  <a:cubicBezTo>
                    <a:pt x="2256" y="1"/>
                    <a:pt x="1" y="411"/>
                    <a:pt x="1" y="913"/>
                  </a:cubicBezTo>
                  <a:cubicBezTo>
                    <a:pt x="1" y="1416"/>
                    <a:pt x="2256" y="1815"/>
                    <a:pt x="5044" y="1815"/>
                  </a:cubicBezTo>
                  <a:cubicBezTo>
                    <a:pt x="7833" y="1815"/>
                    <a:pt x="10088" y="1416"/>
                    <a:pt x="10088" y="913"/>
                  </a:cubicBezTo>
                  <a:cubicBezTo>
                    <a:pt x="10088" y="401"/>
                    <a:pt x="7833" y="1"/>
                    <a:pt x="5044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7996984" y="3753097"/>
              <a:ext cx="556179" cy="58414"/>
            </a:xfrm>
            <a:custGeom>
              <a:avLst/>
              <a:gdLst/>
              <a:ahLst/>
              <a:cxnLst/>
              <a:rect l="l" t="t" r="r" b="b"/>
              <a:pathLst>
                <a:path w="8017" h="842" extrusionOk="0">
                  <a:moveTo>
                    <a:pt x="4008" y="0"/>
                  </a:moveTo>
                  <a:cubicBezTo>
                    <a:pt x="1794" y="0"/>
                    <a:pt x="0" y="185"/>
                    <a:pt x="0" y="421"/>
                  </a:cubicBezTo>
                  <a:cubicBezTo>
                    <a:pt x="0" y="657"/>
                    <a:pt x="1794" y="841"/>
                    <a:pt x="4008" y="841"/>
                  </a:cubicBezTo>
                  <a:cubicBezTo>
                    <a:pt x="6223" y="841"/>
                    <a:pt x="8017" y="657"/>
                    <a:pt x="8017" y="421"/>
                  </a:cubicBezTo>
                  <a:cubicBezTo>
                    <a:pt x="8017" y="185"/>
                    <a:pt x="6223" y="0"/>
                    <a:pt x="4008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7996984" y="3752403"/>
              <a:ext cx="556179" cy="38434"/>
            </a:xfrm>
            <a:custGeom>
              <a:avLst/>
              <a:gdLst/>
              <a:ahLst/>
              <a:cxnLst/>
              <a:rect l="l" t="t" r="r" b="b"/>
              <a:pathLst>
                <a:path w="8017" h="554" extrusionOk="0">
                  <a:moveTo>
                    <a:pt x="4008" y="0"/>
                  </a:moveTo>
                  <a:cubicBezTo>
                    <a:pt x="1794" y="0"/>
                    <a:pt x="0" y="195"/>
                    <a:pt x="0" y="431"/>
                  </a:cubicBezTo>
                  <a:cubicBezTo>
                    <a:pt x="0" y="472"/>
                    <a:pt x="62" y="513"/>
                    <a:pt x="174" y="554"/>
                  </a:cubicBezTo>
                  <a:cubicBezTo>
                    <a:pt x="677" y="379"/>
                    <a:pt x="2204" y="256"/>
                    <a:pt x="4008" y="256"/>
                  </a:cubicBezTo>
                  <a:cubicBezTo>
                    <a:pt x="5823" y="256"/>
                    <a:pt x="7340" y="379"/>
                    <a:pt x="7842" y="554"/>
                  </a:cubicBezTo>
                  <a:cubicBezTo>
                    <a:pt x="7955" y="513"/>
                    <a:pt x="8017" y="472"/>
                    <a:pt x="8017" y="431"/>
                  </a:cubicBezTo>
                  <a:cubicBezTo>
                    <a:pt x="8017" y="195"/>
                    <a:pt x="6223" y="0"/>
                    <a:pt x="400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7883138" y="3658468"/>
              <a:ext cx="699924" cy="164419"/>
            </a:xfrm>
            <a:custGeom>
              <a:avLst/>
              <a:gdLst/>
              <a:ahLst/>
              <a:cxnLst/>
              <a:rect l="l" t="t" r="r" b="b"/>
              <a:pathLst>
                <a:path w="10089" h="2370" extrusionOk="0">
                  <a:moveTo>
                    <a:pt x="1" y="1"/>
                  </a:moveTo>
                  <a:lnTo>
                    <a:pt x="1" y="1457"/>
                  </a:lnTo>
                  <a:cubicBezTo>
                    <a:pt x="1" y="1959"/>
                    <a:pt x="2256" y="2369"/>
                    <a:pt x="5045" y="2369"/>
                  </a:cubicBezTo>
                  <a:cubicBezTo>
                    <a:pt x="7833" y="2369"/>
                    <a:pt x="10088" y="1959"/>
                    <a:pt x="10088" y="1457"/>
                  </a:cubicBezTo>
                  <a:lnTo>
                    <a:pt x="10088" y="1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7890284" y="3616566"/>
              <a:ext cx="17136" cy="231157"/>
            </a:xfrm>
            <a:custGeom>
              <a:avLst/>
              <a:gdLst/>
              <a:ahLst/>
              <a:cxnLst/>
              <a:rect l="l" t="t" r="r" b="b"/>
              <a:pathLst>
                <a:path w="247" h="3332" extrusionOk="0">
                  <a:moveTo>
                    <a:pt x="0" y="0"/>
                  </a:moveTo>
                  <a:lnTo>
                    <a:pt x="0" y="3332"/>
                  </a:lnTo>
                  <a:lnTo>
                    <a:pt x="246" y="333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7933644" y="3616566"/>
              <a:ext cx="16442" cy="231157"/>
            </a:xfrm>
            <a:custGeom>
              <a:avLst/>
              <a:gdLst/>
              <a:ahLst/>
              <a:cxnLst/>
              <a:rect l="l" t="t" r="r" b="b"/>
              <a:pathLst>
                <a:path w="237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236" y="33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7982762" y="3616566"/>
              <a:ext cx="16373" cy="231157"/>
            </a:xfrm>
            <a:custGeom>
              <a:avLst/>
              <a:gdLst/>
              <a:ahLst/>
              <a:cxnLst/>
              <a:rect l="l" t="t" r="r" b="b"/>
              <a:pathLst>
                <a:path w="236" h="3332" extrusionOk="0">
                  <a:moveTo>
                    <a:pt x="0" y="0"/>
                  </a:moveTo>
                  <a:lnTo>
                    <a:pt x="0" y="3332"/>
                  </a:lnTo>
                  <a:lnTo>
                    <a:pt x="236" y="33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8184715" y="3616566"/>
              <a:ext cx="16442" cy="231157"/>
            </a:xfrm>
            <a:custGeom>
              <a:avLst/>
              <a:gdLst/>
              <a:ahLst/>
              <a:cxnLst/>
              <a:rect l="l" t="t" r="r" b="b"/>
              <a:pathLst>
                <a:path w="237" h="3332" extrusionOk="0">
                  <a:moveTo>
                    <a:pt x="0" y="0"/>
                  </a:moveTo>
                  <a:lnTo>
                    <a:pt x="0" y="3332"/>
                  </a:lnTo>
                  <a:lnTo>
                    <a:pt x="236" y="33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8558790" y="3616566"/>
              <a:ext cx="16442" cy="231157"/>
            </a:xfrm>
            <a:custGeom>
              <a:avLst/>
              <a:gdLst/>
              <a:ahLst/>
              <a:cxnLst/>
              <a:rect l="l" t="t" r="r" b="b"/>
              <a:pathLst>
                <a:path w="237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236" y="33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8515430" y="3616566"/>
              <a:ext cx="16442" cy="231157"/>
            </a:xfrm>
            <a:custGeom>
              <a:avLst/>
              <a:gdLst/>
              <a:ahLst/>
              <a:cxnLst/>
              <a:rect l="l" t="t" r="r" b="b"/>
              <a:pathLst>
                <a:path w="237" h="3332" extrusionOk="0">
                  <a:moveTo>
                    <a:pt x="0" y="0"/>
                  </a:moveTo>
                  <a:lnTo>
                    <a:pt x="0" y="3332"/>
                  </a:lnTo>
                  <a:lnTo>
                    <a:pt x="236" y="33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8466381" y="3616566"/>
              <a:ext cx="17136" cy="231157"/>
            </a:xfrm>
            <a:custGeom>
              <a:avLst/>
              <a:gdLst/>
              <a:ahLst/>
              <a:cxnLst/>
              <a:rect l="l" t="t" r="r" b="b"/>
              <a:pathLst>
                <a:path w="247" h="3332" extrusionOk="0">
                  <a:moveTo>
                    <a:pt x="0" y="0"/>
                  </a:moveTo>
                  <a:lnTo>
                    <a:pt x="0" y="3332"/>
                  </a:lnTo>
                  <a:lnTo>
                    <a:pt x="246" y="333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8405192" y="3616566"/>
              <a:ext cx="17136" cy="231157"/>
            </a:xfrm>
            <a:custGeom>
              <a:avLst/>
              <a:gdLst/>
              <a:ahLst/>
              <a:cxnLst/>
              <a:rect l="l" t="t" r="r" b="b"/>
              <a:pathLst>
                <a:path w="247" h="3332" extrusionOk="0">
                  <a:moveTo>
                    <a:pt x="0" y="0"/>
                  </a:moveTo>
                  <a:lnTo>
                    <a:pt x="0" y="3332"/>
                  </a:lnTo>
                  <a:lnTo>
                    <a:pt x="246" y="333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8338313" y="3616566"/>
              <a:ext cx="16442" cy="231157"/>
            </a:xfrm>
            <a:custGeom>
              <a:avLst/>
              <a:gdLst/>
              <a:ahLst/>
              <a:cxnLst/>
              <a:rect l="l" t="t" r="r" b="b"/>
              <a:pathLst>
                <a:path w="237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8265053" y="3616566"/>
              <a:ext cx="16442" cy="231157"/>
            </a:xfrm>
            <a:custGeom>
              <a:avLst/>
              <a:gdLst/>
              <a:ahLst/>
              <a:cxnLst/>
              <a:rect l="l" t="t" r="r" b="b"/>
              <a:pathLst>
                <a:path w="237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7883138" y="3593810"/>
              <a:ext cx="699924" cy="125916"/>
            </a:xfrm>
            <a:custGeom>
              <a:avLst/>
              <a:gdLst/>
              <a:ahLst/>
              <a:cxnLst/>
              <a:rect l="l" t="t" r="r" b="b"/>
              <a:pathLst>
                <a:path w="10089" h="1815" extrusionOk="0">
                  <a:moveTo>
                    <a:pt x="5045" y="0"/>
                  </a:moveTo>
                  <a:cubicBezTo>
                    <a:pt x="2256" y="0"/>
                    <a:pt x="1" y="400"/>
                    <a:pt x="1" y="902"/>
                  </a:cubicBezTo>
                  <a:cubicBezTo>
                    <a:pt x="1" y="1415"/>
                    <a:pt x="2256" y="1815"/>
                    <a:pt x="5045" y="1815"/>
                  </a:cubicBezTo>
                  <a:cubicBezTo>
                    <a:pt x="7823" y="1815"/>
                    <a:pt x="10088" y="1415"/>
                    <a:pt x="10088" y="902"/>
                  </a:cubicBezTo>
                  <a:cubicBezTo>
                    <a:pt x="10088" y="400"/>
                    <a:pt x="7823" y="0"/>
                    <a:pt x="5045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7955012" y="3620797"/>
              <a:ext cx="556179" cy="58414"/>
            </a:xfrm>
            <a:custGeom>
              <a:avLst/>
              <a:gdLst/>
              <a:ahLst/>
              <a:cxnLst/>
              <a:rect l="l" t="t" r="r" b="b"/>
              <a:pathLst>
                <a:path w="8017" h="842" extrusionOk="0">
                  <a:moveTo>
                    <a:pt x="4009" y="1"/>
                  </a:moveTo>
                  <a:cubicBezTo>
                    <a:pt x="1794" y="1"/>
                    <a:pt x="0" y="185"/>
                    <a:pt x="0" y="421"/>
                  </a:cubicBezTo>
                  <a:cubicBezTo>
                    <a:pt x="0" y="657"/>
                    <a:pt x="1794" y="841"/>
                    <a:pt x="4009" y="841"/>
                  </a:cubicBezTo>
                  <a:cubicBezTo>
                    <a:pt x="6223" y="841"/>
                    <a:pt x="8017" y="657"/>
                    <a:pt x="8017" y="421"/>
                  </a:cubicBezTo>
                  <a:cubicBezTo>
                    <a:pt x="8017" y="185"/>
                    <a:pt x="6223" y="1"/>
                    <a:pt x="4009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7955012" y="3620104"/>
              <a:ext cx="556179" cy="38434"/>
            </a:xfrm>
            <a:custGeom>
              <a:avLst/>
              <a:gdLst/>
              <a:ahLst/>
              <a:cxnLst/>
              <a:rect l="l" t="t" r="r" b="b"/>
              <a:pathLst>
                <a:path w="8017" h="554" extrusionOk="0">
                  <a:moveTo>
                    <a:pt x="4009" y="0"/>
                  </a:moveTo>
                  <a:cubicBezTo>
                    <a:pt x="1794" y="0"/>
                    <a:pt x="0" y="195"/>
                    <a:pt x="0" y="431"/>
                  </a:cubicBezTo>
                  <a:cubicBezTo>
                    <a:pt x="0" y="472"/>
                    <a:pt x="62" y="513"/>
                    <a:pt x="174" y="554"/>
                  </a:cubicBezTo>
                  <a:cubicBezTo>
                    <a:pt x="667" y="380"/>
                    <a:pt x="2194" y="257"/>
                    <a:pt x="4009" y="257"/>
                  </a:cubicBezTo>
                  <a:cubicBezTo>
                    <a:pt x="5813" y="257"/>
                    <a:pt x="7340" y="380"/>
                    <a:pt x="7843" y="554"/>
                  </a:cubicBezTo>
                  <a:cubicBezTo>
                    <a:pt x="7955" y="513"/>
                    <a:pt x="8017" y="472"/>
                    <a:pt x="8017" y="431"/>
                  </a:cubicBezTo>
                  <a:cubicBezTo>
                    <a:pt x="8017" y="19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7920115" y="3543998"/>
              <a:ext cx="699924" cy="164349"/>
            </a:xfrm>
            <a:custGeom>
              <a:avLst/>
              <a:gdLst/>
              <a:ahLst/>
              <a:cxnLst/>
              <a:rect l="l" t="t" r="r" b="b"/>
              <a:pathLst>
                <a:path w="10089" h="2369" extrusionOk="0">
                  <a:moveTo>
                    <a:pt x="1" y="0"/>
                  </a:moveTo>
                  <a:lnTo>
                    <a:pt x="1" y="1456"/>
                  </a:lnTo>
                  <a:cubicBezTo>
                    <a:pt x="1" y="1959"/>
                    <a:pt x="2256" y="2369"/>
                    <a:pt x="5045" y="2369"/>
                  </a:cubicBezTo>
                  <a:cubicBezTo>
                    <a:pt x="7833" y="2369"/>
                    <a:pt x="10088" y="1959"/>
                    <a:pt x="10088" y="1456"/>
                  </a:cubicBezTo>
                  <a:lnTo>
                    <a:pt x="10088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7927955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6" y="333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7970621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8019739" y="3502026"/>
              <a:ext cx="16373" cy="231227"/>
            </a:xfrm>
            <a:custGeom>
              <a:avLst/>
              <a:gdLst/>
              <a:ahLst/>
              <a:cxnLst/>
              <a:rect l="l" t="t" r="r" b="b"/>
              <a:pathLst>
                <a:path w="236" h="3333" extrusionOk="0">
                  <a:moveTo>
                    <a:pt x="0" y="1"/>
                  </a:moveTo>
                  <a:lnTo>
                    <a:pt x="0" y="3332"/>
                  </a:lnTo>
                  <a:lnTo>
                    <a:pt x="236" y="333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8221693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6" y="333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8595768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8552408" y="3502026"/>
              <a:ext cx="17136" cy="231227"/>
            </a:xfrm>
            <a:custGeom>
              <a:avLst/>
              <a:gdLst/>
              <a:ahLst/>
              <a:cxnLst/>
              <a:rect l="l" t="t" r="r" b="b"/>
              <a:pathLst>
                <a:path w="247" h="3333" extrusionOk="0">
                  <a:moveTo>
                    <a:pt x="0" y="1"/>
                  </a:moveTo>
                  <a:lnTo>
                    <a:pt x="0" y="3332"/>
                  </a:lnTo>
                  <a:lnTo>
                    <a:pt x="246" y="3332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8504053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0" y="1"/>
                  </a:moveTo>
                  <a:lnTo>
                    <a:pt x="0" y="3332"/>
                  </a:lnTo>
                  <a:lnTo>
                    <a:pt x="236" y="333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8442863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8375291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8302030" y="3502026"/>
              <a:ext cx="16442" cy="231227"/>
            </a:xfrm>
            <a:custGeom>
              <a:avLst/>
              <a:gdLst/>
              <a:ahLst/>
              <a:cxnLst/>
              <a:rect l="l" t="t" r="r" b="b"/>
              <a:pathLst>
                <a:path w="237" h="3333" extrusionOk="0">
                  <a:moveTo>
                    <a:pt x="1" y="1"/>
                  </a:moveTo>
                  <a:lnTo>
                    <a:pt x="1" y="3332"/>
                  </a:lnTo>
                  <a:lnTo>
                    <a:pt x="237" y="333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920115" y="3479271"/>
              <a:ext cx="699924" cy="125985"/>
            </a:xfrm>
            <a:custGeom>
              <a:avLst/>
              <a:gdLst/>
              <a:ahLst/>
              <a:cxnLst/>
              <a:rect l="l" t="t" r="r" b="b"/>
              <a:pathLst>
                <a:path w="10089" h="1816" extrusionOk="0">
                  <a:moveTo>
                    <a:pt x="5045" y="1"/>
                  </a:moveTo>
                  <a:cubicBezTo>
                    <a:pt x="2256" y="1"/>
                    <a:pt x="1" y="400"/>
                    <a:pt x="1" y="913"/>
                  </a:cubicBezTo>
                  <a:cubicBezTo>
                    <a:pt x="1" y="1415"/>
                    <a:pt x="2256" y="1815"/>
                    <a:pt x="5045" y="1815"/>
                  </a:cubicBezTo>
                  <a:cubicBezTo>
                    <a:pt x="7833" y="1815"/>
                    <a:pt x="10088" y="1415"/>
                    <a:pt x="10088" y="913"/>
                  </a:cubicBezTo>
                  <a:cubicBezTo>
                    <a:pt x="10088" y="411"/>
                    <a:pt x="7833" y="1"/>
                    <a:pt x="5045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7992683" y="3506327"/>
              <a:ext cx="555486" cy="58344"/>
            </a:xfrm>
            <a:custGeom>
              <a:avLst/>
              <a:gdLst/>
              <a:ahLst/>
              <a:cxnLst/>
              <a:rect l="l" t="t" r="r" b="b"/>
              <a:pathLst>
                <a:path w="8007" h="841" extrusionOk="0">
                  <a:moveTo>
                    <a:pt x="4009" y="0"/>
                  </a:moveTo>
                  <a:cubicBezTo>
                    <a:pt x="1795" y="0"/>
                    <a:pt x="1" y="185"/>
                    <a:pt x="1" y="420"/>
                  </a:cubicBezTo>
                  <a:cubicBezTo>
                    <a:pt x="1" y="656"/>
                    <a:pt x="1784" y="841"/>
                    <a:pt x="3999" y="841"/>
                  </a:cubicBezTo>
                  <a:cubicBezTo>
                    <a:pt x="6213" y="841"/>
                    <a:pt x="8007" y="656"/>
                    <a:pt x="8007" y="420"/>
                  </a:cubicBezTo>
                  <a:cubicBezTo>
                    <a:pt x="8007" y="19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7992683" y="3505564"/>
              <a:ext cx="555486" cy="38503"/>
            </a:xfrm>
            <a:custGeom>
              <a:avLst/>
              <a:gdLst/>
              <a:ahLst/>
              <a:cxnLst/>
              <a:rect l="l" t="t" r="r" b="b"/>
              <a:pathLst>
                <a:path w="8007" h="555" extrusionOk="0">
                  <a:moveTo>
                    <a:pt x="3999" y="1"/>
                  </a:moveTo>
                  <a:cubicBezTo>
                    <a:pt x="1784" y="1"/>
                    <a:pt x="1" y="206"/>
                    <a:pt x="1" y="431"/>
                  </a:cubicBezTo>
                  <a:cubicBezTo>
                    <a:pt x="1" y="472"/>
                    <a:pt x="52" y="513"/>
                    <a:pt x="165" y="554"/>
                  </a:cubicBezTo>
                  <a:cubicBezTo>
                    <a:pt x="657" y="380"/>
                    <a:pt x="2194" y="257"/>
                    <a:pt x="3999" y="257"/>
                  </a:cubicBezTo>
                  <a:cubicBezTo>
                    <a:pt x="5813" y="257"/>
                    <a:pt x="7330" y="380"/>
                    <a:pt x="7833" y="554"/>
                  </a:cubicBezTo>
                  <a:cubicBezTo>
                    <a:pt x="7945" y="513"/>
                    <a:pt x="8007" y="472"/>
                    <a:pt x="8007" y="431"/>
                  </a:cubicBezTo>
                  <a:cubicBezTo>
                    <a:pt x="8007" y="196"/>
                    <a:pt x="6213" y="1"/>
                    <a:pt x="399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868222" y="3420232"/>
              <a:ext cx="699855" cy="163656"/>
            </a:xfrm>
            <a:custGeom>
              <a:avLst/>
              <a:gdLst/>
              <a:ahLst/>
              <a:cxnLst/>
              <a:rect l="l" t="t" r="r" b="b"/>
              <a:pathLst>
                <a:path w="10088" h="2359" extrusionOk="0">
                  <a:moveTo>
                    <a:pt x="1" y="1"/>
                  </a:moveTo>
                  <a:lnTo>
                    <a:pt x="1" y="1446"/>
                  </a:lnTo>
                  <a:cubicBezTo>
                    <a:pt x="1" y="1949"/>
                    <a:pt x="2256" y="2359"/>
                    <a:pt x="5044" y="2359"/>
                  </a:cubicBezTo>
                  <a:cubicBezTo>
                    <a:pt x="7822" y="2359"/>
                    <a:pt x="10088" y="1949"/>
                    <a:pt x="10088" y="1446"/>
                  </a:cubicBezTo>
                  <a:lnTo>
                    <a:pt x="10088" y="1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7875368" y="3378260"/>
              <a:ext cx="16373" cy="230533"/>
            </a:xfrm>
            <a:custGeom>
              <a:avLst/>
              <a:gdLst/>
              <a:ahLst/>
              <a:cxnLst/>
              <a:rect l="l" t="t" r="r" b="b"/>
              <a:pathLst>
                <a:path w="236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7918034" y="3378260"/>
              <a:ext cx="17136" cy="230533"/>
            </a:xfrm>
            <a:custGeom>
              <a:avLst/>
              <a:gdLst/>
              <a:ahLst/>
              <a:cxnLst/>
              <a:rect l="l" t="t" r="r" b="b"/>
              <a:pathLst>
                <a:path w="247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46" y="3322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7967083" y="3378260"/>
              <a:ext cx="17136" cy="230533"/>
            </a:xfrm>
            <a:custGeom>
              <a:avLst/>
              <a:gdLst/>
              <a:ahLst/>
              <a:cxnLst/>
              <a:rect l="l" t="t" r="r" b="b"/>
              <a:pathLst>
                <a:path w="247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47" y="3322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8543181" y="3378260"/>
              <a:ext cx="16373" cy="230533"/>
            </a:xfrm>
            <a:custGeom>
              <a:avLst/>
              <a:gdLst/>
              <a:ahLst/>
              <a:cxnLst/>
              <a:rect l="l" t="t" r="r" b="b"/>
              <a:pathLst>
                <a:path w="236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8500514" y="3378260"/>
              <a:ext cx="16373" cy="230533"/>
            </a:xfrm>
            <a:custGeom>
              <a:avLst/>
              <a:gdLst/>
              <a:ahLst/>
              <a:cxnLst/>
              <a:rect l="l" t="t" r="r" b="b"/>
              <a:pathLst>
                <a:path w="236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8451396" y="3378260"/>
              <a:ext cx="16442" cy="230533"/>
            </a:xfrm>
            <a:custGeom>
              <a:avLst/>
              <a:gdLst/>
              <a:ahLst/>
              <a:cxnLst/>
              <a:rect l="l" t="t" r="r" b="b"/>
              <a:pathLst>
                <a:path w="237" h="3323" extrusionOk="0">
                  <a:moveTo>
                    <a:pt x="1" y="1"/>
                  </a:moveTo>
                  <a:lnTo>
                    <a:pt x="1" y="3322"/>
                  </a:lnTo>
                  <a:lnTo>
                    <a:pt x="237" y="332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8390276" y="3378260"/>
              <a:ext cx="16373" cy="230533"/>
            </a:xfrm>
            <a:custGeom>
              <a:avLst/>
              <a:gdLst/>
              <a:ahLst/>
              <a:cxnLst/>
              <a:rect l="l" t="t" r="r" b="b"/>
              <a:pathLst>
                <a:path w="236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8322704" y="3378260"/>
              <a:ext cx="16373" cy="230533"/>
            </a:xfrm>
            <a:custGeom>
              <a:avLst/>
              <a:gdLst/>
              <a:ahLst/>
              <a:cxnLst/>
              <a:rect l="l" t="t" r="r" b="b"/>
              <a:pathLst>
                <a:path w="236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8249443" y="3378260"/>
              <a:ext cx="16442" cy="230533"/>
            </a:xfrm>
            <a:custGeom>
              <a:avLst/>
              <a:gdLst/>
              <a:ahLst/>
              <a:cxnLst/>
              <a:rect l="l" t="t" r="r" b="b"/>
              <a:pathLst>
                <a:path w="237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7867529" y="3354811"/>
              <a:ext cx="699855" cy="126679"/>
            </a:xfrm>
            <a:custGeom>
              <a:avLst/>
              <a:gdLst/>
              <a:ahLst/>
              <a:cxnLst/>
              <a:rect l="l" t="t" r="r" b="b"/>
              <a:pathLst>
                <a:path w="10088" h="1826" extrusionOk="0">
                  <a:moveTo>
                    <a:pt x="5044" y="1"/>
                  </a:moveTo>
                  <a:cubicBezTo>
                    <a:pt x="2266" y="1"/>
                    <a:pt x="0" y="411"/>
                    <a:pt x="0" y="913"/>
                  </a:cubicBezTo>
                  <a:cubicBezTo>
                    <a:pt x="0" y="1415"/>
                    <a:pt x="2266" y="1825"/>
                    <a:pt x="5044" y="1825"/>
                  </a:cubicBezTo>
                  <a:cubicBezTo>
                    <a:pt x="7832" y="1825"/>
                    <a:pt x="10088" y="1415"/>
                    <a:pt x="10088" y="913"/>
                  </a:cubicBezTo>
                  <a:cubicBezTo>
                    <a:pt x="10088" y="411"/>
                    <a:pt x="7832" y="1"/>
                    <a:pt x="5044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7939333" y="3381867"/>
              <a:ext cx="556249" cy="59107"/>
            </a:xfrm>
            <a:custGeom>
              <a:avLst/>
              <a:gdLst/>
              <a:ahLst/>
              <a:cxnLst/>
              <a:rect l="l" t="t" r="r" b="b"/>
              <a:pathLst>
                <a:path w="8018" h="852" extrusionOk="0">
                  <a:moveTo>
                    <a:pt x="4009" y="0"/>
                  </a:moveTo>
                  <a:cubicBezTo>
                    <a:pt x="1795" y="0"/>
                    <a:pt x="1" y="195"/>
                    <a:pt x="1" y="431"/>
                  </a:cubicBezTo>
                  <a:cubicBezTo>
                    <a:pt x="1" y="656"/>
                    <a:pt x="1795" y="851"/>
                    <a:pt x="4009" y="851"/>
                  </a:cubicBezTo>
                  <a:cubicBezTo>
                    <a:pt x="6223" y="851"/>
                    <a:pt x="8017" y="656"/>
                    <a:pt x="8017" y="431"/>
                  </a:cubicBezTo>
                  <a:cubicBezTo>
                    <a:pt x="8017" y="19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7939333" y="3381867"/>
              <a:ext cx="556249" cy="38434"/>
            </a:xfrm>
            <a:custGeom>
              <a:avLst/>
              <a:gdLst/>
              <a:ahLst/>
              <a:cxnLst/>
              <a:rect l="l" t="t" r="r" b="b"/>
              <a:pathLst>
                <a:path w="8018" h="554" extrusionOk="0">
                  <a:moveTo>
                    <a:pt x="4009" y="0"/>
                  </a:moveTo>
                  <a:cubicBezTo>
                    <a:pt x="1795" y="0"/>
                    <a:pt x="1" y="185"/>
                    <a:pt x="1" y="420"/>
                  </a:cubicBezTo>
                  <a:cubicBezTo>
                    <a:pt x="1" y="472"/>
                    <a:pt x="62" y="513"/>
                    <a:pt x="175" y="554"/>
                  </a:cubicBezTo>
                  <a:cubicBezTo>
                    <a:pt x="677" y="379"/>
                    <a:pt x="2205" y="246"/>
                    <a:pt x="4009" y="246"/>
                  </a:cubicBezTo>
                  <a:cubicBezTo>
                    <a:pt x="5824" y="246"/>
                    <a:pt x="7341" y="379"/>
                    <a:pt x="7853" y="554"/>
                  </a:cubicBezTo>
                  <a:cubicBezTo>
                    <a:pt x="7966" y="513"/>
                    <a:pt x="8017" y="472"/>
                    <a:pt x="8017" y="420"/>
                  </a:cubicBezTo>
                  <a:cubicBezTo>
                    <a:pt x="8017" y="18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893128" y="3297229"/>
              <a:ext cx="699855" cy="163656"/>
            </a:xfrm>
            <a:custGeom>
              <a:avLst/>
              <a:gdLst/>
              <a:ahLst/>
              <a:cxnLst/>
              <a:rect l="l" t="t" r="r" b="b"/>
              <a:pathLst>
                <a:path w="10088" h="2359" extrusionOk="0">
                  <a:moveTo>
                    <a:pt x="0" y="0"/>
                  </a:moveTo>
                  <a:lnTo>
                    <a:pt x="0" y="1456"/>
                  </a:lnTo>
                  <a:cubicBezTo>
                    <a:pt x="0" y="1958"/>
                    <a:pt x="2266" y="2358"/>
                    <a:pt x="5044" y="2358"/>
                  </a:cubicBezTo>
                  <a:cubicBezTo>
                    <a:pt x="7832" y="2358"/>
                    <a:pt x="10088" y="1958"/>
                    <a:pt x="10088" y="1456"/>
                  </a:cubicBezTo>
                  <a:lnTo>
                    <a:pt x="10088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8568780" y="3255257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8526114" y="3255257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8476996" y="3255257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237" y="332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8415876" y="3255257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8348304" y="3255257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7893128" y="3231808"/>
              <a:ext cx="699855" cy="126609"/>
            </a:xfrm>
            <a:custGeom>
              <a:avLst/>
              <a:gdLst/>
              <a:ahLst/>
              <a:cxnLst/>
              <a:rect l="l" t="t" r="r" b="b"/>
              <a:pathLst>
                <a:path w="10088" h="1825" extrusionOk="0">
                  <a:moveTo>
                    <a:pt x="5044" y="0"/>
                  </a:moveTo>
                  <a:cubicBezTo>
                    <a:pt x="2256" y="0"/>
                    <a:pt x="0" y="410"/>
                    <a:pt x="0" y="912"/>
                  </a:cubicBezTo>
                  <a:cubicBezTo>
                    <a:pt x="0" y="1415"/>
                    <a:pt x="2256" y="1825"/>
                    <a:pt x="5044" y="1825"/>
                  </a:cubicBezTo>
                  <a:cubicBezTo>
                    <a:pt x="7832" y="1825"/>
                    <a:pt x="10088" y="1415"/>
                    <a:pt x="10088" y="912"/>
                  </a:cubicBezTo>
                  <a:cubicBezTo>
                    <a:pt x="10088" y="410"/>
                    <a:pt x="7832" y="0"/>
                    <a:pt x="5044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7964932" y="3258795"/>
              <a:ext cx="556249" cy="59107"/>
            </a:xfrm>
            <a:custGeom>
              <a:avLst/>
              <a:gdLst/>
              <a:ahLst/>
              <a:cxnLst/>
              <a:rect l="l" t="t" r="r" b="b"/>
              <a:pathLst>
                <a:path w="8018" h="852" extrusionOk="0">
                  <a:moveTo>
                    <a:pt x="4009" y="1"/>
                  </a:moveTo>
                  <a:cubicBezTo>
                    <a:pt x="1795" y="1"/>
                    <a:pt x="1" y="195"/>
                    <a:pt x="1" y="431"/>
                  </a:cubicBezTo>
                  <a:cubicBezTo>
                    <a:pt x="1" y="657"/>
                    <a:pt x="1795" y="852"/>
                    <a:pt x="4009" y="852"/>
                  </a:cubicBezTo>
                  <a:cubicBezTo>
                    <a:pt x="6223" y="852"/>
                    <a:pt x="8017" y="657"/>
                    <a:pt x="8017" y="431"/>
                  </a:cubicBezTo>
                  <a:cubicBezTo>
                    <a:pt x="8017" y="195"/>
                    <a:pt x="6223" y="1"/>
                    <a:pt x="4009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7964932" y="3258795"/>
              <a:ext cx="556249" cy="38503"/>
            </a:xfrm>
            <a:custGeom>
              <a:avLst/>
              <a:gdLst/>
              <a:ahLst/>
              <a:cxnLst/>
              <a:rect l="l" t="t" r="r" b="b"/>
              <a:pathLst>
                <a:path w="8018" h="555" extrusionOk="0">
                  <a:moveTo>
                    <a:pt x="4009" y="1"/>
                  </a:moveTo>
                  <a:cubicBezTo>
                    <a:pt x="1795" y="1"/>
                    <a:pt x="1" y="195"/>
                    <a:pt x="1" y="431"/>
                  </a:cubicBezTo>
                  <a:cubicBezTo>
                    <a:pt x="1" y="472"/>
                    <a:pt x="62" y="513"/>
                    <a:pt x="175" y="554"/>
                  </a:cubicBezTo>
                  <a:cubicBezTo>
                    <a:pt x="677" y="380"/>
                    <a:pt x="2205" y="257"/>
                    <a:pt x="4009" y="257"/>
                  </a:cubicBezTo>
                  <a:cubicBezTo>
                    <a:pt x="5824" y="257"/>
                    <a:pt x="7341" y="380"/>
                    <a:pt x="7853" y="554"/>
                  </a:cubicBezTo>
                  <a:cubicBezTo>
                    <a:pt x="7956" y="513"/>
                    <a:pt x="8017" y="472"/>
                    <a:pt x="8017" y="431"/>
                  </a:cubicBezTo>
                  <a:cubicBezTo>
                    <a:pt x="8017" y="195"/>
                    <a:pt x="6223" y="1"/>
                    <a:pt x="400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7853306" y="3182690"/>
              <a:ext cx="699855" cy="163656"/>
            </a:xfrm>
            <a:custGeom>
              <a:avLst/>
              <a:gdLst/>
              <a:ahLst/>
              <a:cxnLst/>
              <a:rect l="l" t="t" r="r" b="b"/>
              <a:pathLst>
                <a:path w="10088" h="2359" extrusionOk="0">
                  <a:moveTo>
                    <a:pt x="0" y="1"/>
                  </a:moveTo>
                  <a:lnTo>
                    <a:pt x="0" y="1446"/>
                  </a:lnTo>
                  <a:cubicBezTo>
                    <a:pt x="0" y="1949"/>
                    <a:pt x="2256" y="2359"/>
                    <a:pt x="5044" y="2359"/>
                  </a:cubicBezTo>
                  <a:cubicBezTo>
                    <a:pt x="7832" y="2359"/>
                    <a:pt x="10088" y="1949"/>
                    <a:pt x="10088" y="1446"/>
                  </a:cubicBezTo>
                  <a:lnTo>
                    <a:pt x="10088" y="1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7853306" y="3117268"/>
              <a:ext cx="699855" cy="126679"/>
            </a:xfrm>
            <a:custGeom>
              <a:avLst/>
              <a:gdLst/>
              <a:ahLst/>
              <a:cxnLst/>
              <a:rect l="l" t="t" r="r" b="b"/>
              <a:pathLst>
                <a:path w="10088" h="1826" extrusionOk="0">
                  <a:moveTo>
                    <a:pt x="5044" y="1"/>
                  </a:moveTo>
                  <a:cubicBezTo>
                    <a:pt x="2256" y="1"/>
                    <a:pt x="0" y="411"/>
                    <a:pt x="0" y="913"/>
                  </a:cubicBezTo>
                  <a:cubicBezTo>
                    <a:pt x="0" y="1415"/>
                    <a:pt x="2256" y="1825"/>
                    <a:pt x="5044" y="1825"/>
                  </a:cubicBezTo>
                  <a:cubicBezTo>
                    <a:pt x="7832" y="1825"/>
                    <a:pt x="10088" y="1415"/>
                    <a:pt x="10088" y="913"/>
                  </a:cubicBezTo>
                  <a:cubicBezTo>
                    <a:pt x="10088" y="421"/>
                    <a:pt x="7832" y="1"/>
                    <a:pt x="5044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7925111" y="3145019"/>
              <a:ext cx="556249" cy="58414"/>
            </a:xfrm>
            <a:custGeom>
              <a:avLst/>
              <a:gdLst/>
              <a:ahLst/>
              <a:cxnLst/>
              <a:rect l="l" t="t" r="r" b="b"/>
              <a:pathLst>
                <a:path w="8018" h="842" extrusionOk="0">
                  <a:moveTo>
                    <a:pt x="4009" y="0"/>
                  </a:moveTo>
                  <a:cubicBezTo>
                    <a:pt x="1795" y="0"/>
                    <a:pt x="1" y="185"/>
                    <a:pt x="1" y="421"/>
                  </a:cubicBezTo>
                  <a:cubicBezTo>
                    <a:pt x="1" y="657"/>
                    <a:pt x="1795" y="841"/>
                    <a:pt x="4009" y="841"/>
                  </a:cubicBezTo>
                  <a:cubicBezTo>
                    <a:pt x="6223" y="841"/>
                    <a:pt x="8017" y="657"/>
                    <a:pt x="8017" y="421"/>
                  </a:cubicBezTo>
                  <a:cubicBezTo>
                    <a:pt x="8017" y="18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7925111" y="3144325"/>
              <a:ext cx="556249" cy="38434"/>
            </a:xfrm>
            <a:custGeom>
              <a:avLst/>
              <a:gdLst/>
              <a:ahLst/>
              <a:cxnLst/>
              <a:rect l="l" t="t" r="r" b="b"/>
              <a:pathLst>
                <a:path w="8018" h="554" extrusionOk="0">
                  <a:moveTo>
                    <a:pt x="4009" y="0"/>
                  </a:moveTo>
                  <a:cubicBezTo>
                    <a:pt x="1795" y="0"/>
                    <a:pt x="1" y="185"/>
                    <a:pt x="1" y="420"/>
                  </a:cubicBezTo>
                  <a:cubicBezTo>
                    <a:pt x="1" y="472"/>
                    <a:pt x="62" y="513"/>
                    <a:pt x="175" y="554"/>
                  </a:cubicBezTo>
                  <a:cubicBezTo>
                    <a:pt x="667" y="379"/>
                    <a:pt x="2205" y="256"/>
                    <a:pt x="4009" y="256"/>
                  </a:cubicBezTo>
                  <a:cubicBezTo>
                    <a:pt x="5813" y="256"/>
                    <a:pt x="7341" y="379"/>
                    <a:pt x="7843" y="554"/>
                  </a:cubicBezTo>
                  <a:cubicBezTo>
                    <a:pt x="7956" y="513"/>
                    <a:pt x="8017" y="472"/>
                    <a:pt x="8017" y="420"/>
                  </a:cubicBezTo>
                  <a:cubicBezTo>
                    <a:pt x="8017" y="18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7887439" y="3068220"/>
              <a:ext cx="699855" cy="163656"/>
            </a:xfrm>
            <a:custGeom>
              <a:avLst/>
              <a:gdLst/>
              <a:ahLst/>
              <a:cxnLst/>
              <a:rect l="l" t="t" r="r" b="b"/>
              <a:pathLst>
                <a:path w="10088" h="2359" extrusionOk="0">
                  <a:moveTo>
                    <a:pt x="0" y="0"/>
                  </a:moveTo>
                  <a:lnTo>
                    <a:pt x="0" y="1446"/>
                  </a:lnTo>
                  <a:cubicBezTo>
                    <a:pt x="0" y="1948"/>
                    <a:pt x="2256" y="2358"/>
                    <a:pt x="5044" y="2358"/>
                  </a:cubicBezTo>
                  <a:cubicBezTo>
                    <a:pt x="7822" y="2358"/>
                    <a:pt x="10088" y="1948"/>
                    <a:pt x="10088" y="1446"/>
                  </a:cubicBezTo>
                  <a:lnTo>
                    <a:pt x="10088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887439" y="3002798"/>
              <a:ext cx="699855" cy="126609"/>
            </a:xfrm>
            <a:custGeom>
              <a:avLst/>
              <a:gdLst/>
              <a:ahLst/>
              <a:cxnLst/>
              <a:rect l="l" t="t" r="r" b="b"/>
              <a:pathLst>
                <a:path w="10088" h="1825" extrusionOk="0">
                  <a:moveTo>
                    <a:pt x="5044" y="0"/>
                  </a:moveTo>
                  <a:cubicBezTo>
                    <a:pt x="2256" y="0"/>
                    <a:pt x="0" y="410"/>
                    <a:pt x="0" y="913"/>
                  </a:cubicBezTo>
                  <a:cubicBezTo>
                    <a:pt x="0" y="1415"/>
                    <a:pt x="2256" y="1825"/>
                    <a:pt x="5044" y="1825"/>
                  </a:cubicBezTo>
                  <a:cubicBezTo>
                    <a:pt x="7832" y="1825"/>
                    <a:pt x="10088" y="1415"/>
                    <a:pt x="10088" y="913"/>
                  </a:cubicBezTo>
                  <a:cubicBezTo>
                    <a:pt x="10088" y="410"/>
                    <a:pt x="7822" y="0"/>
                    <a:pt x="5044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959243" y="3030479"/>
              <a:ext cx="556249" cy="58414"/>
            </a:xfrm>
            <a:custGeom>
              <a:avLst/>
              <a:gdLst/>
              <a:ahLst/>
              <a:cxnLst/>
              <a:rect l="l" t="t" r="r" b="b"/>
              <a:pathLst>
                <a:path w="8018" h="842" extrusionOk="0">
                  <a:moveTo>
                    <a:pt x="4009" y="1"/>
                  </a:moveTo>
                  <a:cubicBezTo>
                    <a:pt x="1795" y="1"/>
                    <a:pt x="1" y="185"/>
                    <a:pt x="1" y="421"/>
                  </a:cubicBezTo>
                  <a:cubicBezTo>
                    <a:pt x="1" y="657"/>
                    <a:pt x="1795" y="842"/>
                    <a:pt x="4009" y="842"/>
                  </a:cubicBezTo>
                  <a:cubicBezTo>
                    <a:pt x="6223" y="842"/>
                    <a:pt x="8017" y="657"/>
                    <a:pt x="8017" y="421"/>
                  </a:cubicBezTo>
                  <a:cubicBezTo>
                    <a:pt x="8017" y="185"/>
                    <a:pt x="6223" y="1"/>
                    <a:pt x="4009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7959243" y="3029785"/>
              <a:ext cx="556943" cy="38503"/>
            </a:xfrm>
            <a:custGeom>
              <a:avLst/>
              <a:gdLst/>
              <a:ahLst/>
              <a:cxnLst/>
              <a:rect l="l" t="t" r="r" b="b"/>
              <a:pathLst>
                <a:path w="8028" h="555" extrusionOk="0">
                  <a:moveTo>
                    <a:pt x="4009" y="1"/>
                  </a:moveTo>
                  <a:cubicBezTo>
                    <a:pt x="1795" y="1"/>
                    <a:pt x="1" y="195"/>
                    <a:pt x="1" y="421"/>
                  </a:cubicBezTo>
                  <a:cubicBezTo>
                    <a:pt x="1" y="472"/>
                    <a:pt x="62" y="513"/>
                    <a:pt x="175" y="554"/>
                  </a:cubicBezTo>
                  <a:cubicBezTo>
                    <a:pt x="667" y="380"/>
                    <a:pt x="2195" y="257"/>
                    <a:pt x="4009" y="257"/>
                  </a:cubicBezTo>
                  <a:cubicBezTo>
                    <a:pt x="5813" y="257"/>
                    <a:pt x="7341" y="380"/>
                    <a:pt x="7853" y="554"/>
                  </a:cubicBezTo>
                  <a:cubicBezTo>
                    <a:pt x="7966" y="513"/>
                    <a:pt x="8028" y="472"/>
                    <a:pt x="8028" y="421"/>
                  </a:cubicBezTo>
                  <a:cubicBezTo>
                    <a:pt x="8028" y="195"/>
                    <a:pt x="6234" y="1"/>
                    <a:pt x="400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7853306" y="2943066"/>
              <a:ext cx="699855" cy="163586"/>
            </a:xfrm>
            <a:custGeom>
              <a:avLst/>
              <a:gdLst/>
              <a:ahLst/>
              <a:cxnLst/>
              <a:rect l="l" t="t" r="r" b="b"/>
              <a:pathLst>
                <a:path w="10088" h="2358" extrusionOk="0">
                  <a:moveTo>
                    <a:pt x="0" y="0"/>
                  </a:moveTo>
                  <a:lnTo>
                    <a:pt x="0" y="1445"/>
                  </a:lnTo>
                  <a:cubicBezTo>
                    <a:pt x="0" y="1948"/>
                    <a:pt x="2256" y="2358"/>
                    <a:pt x="5044" y="2358"/>
                  </a:cubicBezTo>
                  <a:cubicBezTo>
                    <a:pt x="7832" y="2358"/>
                    <a:pt x="10088" y="1948"/>
                    <a:pt x="10088" y="1445"/>
                  </a:cubicBezTo>
                  <a:lnTo>
                    <a:pt x="10088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7903812" y="2901093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7952861" y="2901093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8081553" y="2901093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237" y="332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7853306" y="2877575"/>
              <a:ext cx="699855" cy="126679"/>
            </a:xfrm>
            <a:custGeom>
              <a:avLst/>
              <a:gdLst/>
              <a:ahLst/>
              <a:cxnLst/>
              <a:rect l="l" t="t" r="r" b="b"/>
              <a:pathLst>
                <a:path w="10088" h="1826" extrusionOk="0">
                  <a:moveTo>
                    <a:pt x="5044" y="1"/>
                  </a:moveTo>
                  <a:cubicBezTo>
                    <a:pt x="2256" y="1"/>
                    <a:pt x="0" y="411"/>
                    <a:pt x="0" y="913"/>
                  </a:cubicBezTo>
                  <a:cubicBezTo>
                    <a:pt x="0" y="1416"/>
                    <a:pt x="2256" y="1826"/>
                    <a:pt x="5044" y="1826"/>
                  </a:cubicBezTo>
                  <a:cubicBezTo>
                    <a:pt x="7832" y="1826"/>
                    <a:pt x="10088" y="1416"/>
                    <a:pt x="10088" y="913"/>
                  </a:cubicBezTo>
                  <a:cubicBezTo>
                    <a:pt x="10088" y="411"/>
                    <a:pt x="7832" y="1"/>
                    <a:pt x="5044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925111" y="2905325"/>
              <a:ext cx="556249" cy="58414"/>
            </a:xfrm>
            <a:custGeom>
              <a:avLst/>
              <a:gdLst/>
              <a:ahLst/>
              <a:cxnLst/>
              <a:rect l="l" t="t" r="r" b="b"/>
              <a:pathLst>
                <a:path w="8018" h="842" extrusionOk="0">
                  <a:moveTo>
                    <a:pt x="4009" y="1"/>
                  </a:moveTo>
                  <a:cubicBezTo>
                    <a:pt x="1795" y="1"/>
                    <a:pt x="1" y="185"/>
                    <a:pt x="1" y="421"/>
                  </a:cubicBezTo>
                  <a:cubicBezTo>
                    <a:pt x="1" y="657"/>
                    <a:pt x="1795" y="841"/>
                    <a:pt x="4009" y="841"/>
                  </a:cubicBezTo>
                  <a:cubicBezTo>
                    <a:pt x="6223" y="841"/>
                    <a:pt x="8017" y="657"/>
                    <a:pt x="8017" y="421"/>
                  </a:cubicBezTo>
                  <a:cubicBezTo>
                    <a:pt x="8017" y="185"/>
                    <a:pt x="6223" y="1"/>
                    <a:pt x="4009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7925111" y="2904632"/>
              <a:ext cx="556249" cy="38503"/>
            </a:xfrm>
            <a:custGeom>
              <a:avLst/>
              <a:gdLst/>
              <a:ahLst/>
              <a:cxnLst/>
              <a:rect l="l" t="t" r="r" b="b"/>
              <a:pathLst>
                <a:path w="8018" h="555" extrusionOk="0">
                  <a:moveTo>
                    <a:pt x="4009" y="0"/>
                  </a:moveTo>
                  <a:cubicBezTo>
                    <a:pt x="1795" y="0"/>
                    <a:pt x="1" y="195"/>
                    <a:pt x="1" y="421"/>
                  </a:cubicBezTo>
                  <a:cubicBezTo>
                    <a:pt x="1" y="472"/>
                    <a:pt x="62" y="513"/>
                    <a:pt x="175" y="554"/>
                  </a:cubicBezTo>
                  <a:cubicBezTo>
                    <a:pt x="667" y="380"/>
                    <a:pt x="2205" y="257"/>
                    <a:pt x="4009" y="257"/>
                  </a:cubicBezTo>
                  <a:cubicBezTo>
                    <a:pt x="5813" y="257"/>
                    <a:pt x="7341" y="380"/>
                    <a:pt x="7843" y="554"/>
                  </a:cubicBezTo>
                  <a:cubicBezTo>
                    <a:pt x="7956" y="513"/>
                    <a:pt x="8017" y="472"/>
                    <a:pt x="8017" y="421"/>
                  </a:cubicBezTo>
                  <a:cubicBezTo>
                    <a:pt x="8017" y="19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920115" y="2832828"/>
              <a:ext cx="699924" cy="162892"/>
            </a:xfrm>
            <a:custGeom>
              <a:avLst/>
              <a:gdLst/>
              <a:ahLst/>
              <a:cxnLst/>
              <a:rect l="l" t="t" r="r" b="b"/>
              <a:pathLst>
                <a:path w="10089" h="2348" extrusionOk="0">
                  <a:moveTo>
                    <a:pt x="1" y="0"/>
                  </a:moveTo>
                  <a:lnTo>
                    <a:pt x="1" y="1445"/>
                  </a:lnTo>
                  <a:cubicBezTo>
                    <a:pt x="1" y="1948"/>
                    <a:pt x="2256" y="2348"/>
                    <a:pt x="5045" y="2348"/>
                  </a:cubicBezTo>
                  <a:cubicBezTo>
                    <a:pt x="7833" y="2348"/>
                    <a:pt x="10088" y="1958"/>
                    <a:pt x="10088" y="1445"/>
                  </a:cubicBezTo>
                  <a:lnTo>
                    <a:pt x="10088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927955" y="2790855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970621" y="2790855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237" y="332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8080859" y="2790855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920115" y="2767337"/>
              <a:ext cx="699924" cy="126679"/>
            </a:xfrm>
            <a:custGeom>
              <a:avLst/>
              <a:gdLst/>
              <a:ahLst/>
              <a:cxnLst/>
              <a:rect l="l" t="t" r="r" b="b"/>
              <a:pathLst>
                <a:path w="10089" h="1826" extrusionOk="0">
                  <a:moveTo>
                    <a:pt x="5045" y="1"/>
                  </a:moveTo>
                  <a:cubicBezTo>
                    <a:pt x="2256" y="1"/>
                    <a:pt x="1" y="411"/>
                    <a:pt x="1" y="913"/>
                  </a:cubicBezTo>
                  <a:cubicBezTo>
                    <a:pt x="1" y="1416"/>
                    <a:pt x="2256" y="1826"/>
                    <a:pt x="5045" y="1826"/>
                  </a:cubicBezTo>
                  <a:cubicBezTo>
                    <a:pt x="7833" y="1826"/>
                    <a:pt x="10088" y="1416"/>
                    <a:pt x="10088" y="913"/>
                  </a:cubicBezTo>
                  <a:cubicBezTo>
                    <a:pt x="10088" y="411"/>
                    <a:pt x="7833" y="1"/>
                    <a:pt x="5045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992683" y="2794393"/>
              <a:ext cx="555486" cy="59108"/>
            </a:xfrm>
            <a:custGeom>
              <a:avLst/>
              <a:gdLst/>
              <a:ahLst/>
              <a:cxnLst/>
              <a:rect l="l" t="t" r="r" b="b"/>
              <a:pathLst>
                <a:path w="8007" h="852" extrusionOk="0">
                  <a:moveTo>
                    <a:pt x="4009" y="0"/>
                  </a:moveTo>
                  <a:cubicBezTo>
                    <a:pt x="1795" y="0"/>
                    <a:pt x="1" y="195"/>
                    <a:pt x="1" y="431"/>
                  </a:cubicBezTo>
                  <a:cubicBezTo>
                    <a:pt x="1" y="657"/>
                    <a:pt x="1784" y="851"/>
                    <a:pt x="3999" y="851"/>
                  </a:cubicBezTo>
                  <a:cubicBezTo>
                    <a:pt x="6213" y="851"/>
                    <a:pt x="8007" y="657"/>
                    <a:pt x="8007" y="431"/>
                  </a:cubicBezTo>
                  <a:cubicBezTo>
                    <a:pt x="8007" y="19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992683" y="2794393"/>
              <a:ext cx="555486" cy="38503"/>
            </a:xfrm>
            <a:custGeom>
              <a:avLst/>
              <a:gdLst/>
              <a:ahLst/>
              <a:cxnLst/>
              <a:rect l="l" t="t" r="r" b="b"/>
              <a:pathLst>
                <a:path w="8007" h="555" extrusionOk="0">
                  <a:moveTo>
                    <a:pt x="3999" y="0"/>
                  </a:moveTo>
                  <a:cubicBezTo>
                    <a:pt x="1784" y="0"/>
                    <a:pt x="1" y="195"/>
                    <a:pt x="1" y="431"/>
                  </a:cubicBezTo>
                  <a:cubicBezTo>
                    <a:pt x="1" y="472"/>
                    <a:pt x="52" y="513"/>
                    <a:pt x="165" y="554"/>
                  </a:cubicBezTo>
                  <a:cubicBezTo>
                    <a:pt x="657" y="380"/>
                    <a:pt x="2194" y="246"/>
                    <a:pt x="3999" y="246"/>
                  </a:cubicBezTo>
                  <a:cubicBezTo>
                    <a:pt x="5813" y="246"/>
                    <a:pt x="7330" y="380"/>
                    <a:pt x="7833" y="554"/>
                  </a:cubicBezTo>
                  <a:cubicBezTo>
                    <a:pt x="7945" y="513"/>
                    <a:pt x="8007" y="472"/>
                    <a:pt x="8007" y="421"/>
                  </a:cubicBezTo>
                  <a:cubicBezTo>
                    <a:pt x="8007" y="185"/>
                    <a:pt x="6213" y="0"/>
                    <a:pt x="399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7881751" y="2711212"/>
              <a:ext cx="699855" cy="163586"/>
            </a:xfrm>
            <a:custGeom>
              <a:avLst/>
              <a:gdLst/>
              <a:ahLst/>
              <a:cxnLst/>
              <a:rect l="l" t="t" r="r" b="b"/>
              <a:pathLst>
                <a:path w="10088" h="2358" extrusionOk="0">
                  <a:moveTo>
                    <a:pt x="0" y="0"/>
                  </a:moveTo>
                  <a:lnTo>
                    <a:pt x="0" y="1445"/>
                  </a:lnTo>
                  <a:cubicBezTo>
                    <a:pt x="0" y="1948"/>
                    <a:pt x="2256" y="2358"/>
                    <a:pt x="5044" y="2358"/>
                  </a:cubicBezTo>
                  <a:cubicBezTo>
                    <a:pt x="7832" y="2358"/>
                    <a:pt x="10088" y="1948"/>
                    <a:pt x="10088" y="1445"/>
                  </a:cubicBezTo>
                  <a:lnTo>
                    <a:pt x="10088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889590" y="2669240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932256" y="2669240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981305" y="2669240"/>
              <a:ext cx="16442" cy="230464"/>
            </a:xfrm>
            <a:custGeom>
              <a:avLst/>
              <a:gdLst/>
              <a:ahLst/>
              <a:cxnLst/>
              <a:rect l="l" t="t" r="r" b="b"/>
              <a:pathLst>
                <a:path w="237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8042495" y="2669240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8110067" y="2669240"/>
              <a:ext cx="16373" cy="230464"/>
            </a:xfrm>
            <a:custGeom>
              <a:avLst/>
              <a:gdLst/>
              <a:ahLst/>
              <a:cxnLst/>
              <a:rect l="l" t="t" r="r" b="b"/>
              <a:pathLst>
                <a:path w="236" h="3322" extrusionOk="0">
                  <a:moveTo>
                    <a:pt x="0" y="0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7881751" y="2645721"/>
              <a:ext cx="699855" cy="126679"/>
            </a:xfrm>
            <a:custGeom>
              <a:avLst/>
              <a:gdLst/>
              <a:ahLst/>
              <a:cxnLst/>
              <a:rect l="l" t="t" r="r" b="b"/>
              <a:pathLst>
                <a:path w="10088" h="1826" extrusionOk="0">
                  <a:moveTo>
                    <a:pt x="5044" y="1"/>
                  </a:moveTo>
                  <a:cubicBezTo>
                    <a:pt x="2256" y="1"/>
                    <a:pt x="0" y="411"/>
                    <a:pt x="0" y="913"/>
                  </a:cubicBezTo>
                  <a:cubicBezTo>
                    <a:pt x="0" y="1416"/>
                    <a:pt x="2256" y="1826"/>
                    <a:pt x="5044" y="1826"/>
                  </a:cubicBezTo>
                  <a:cubicBezTo>
                    <a:pt x="7832" y="1826"/>
                    <a:pt x="10088" y="1416"/>
                    <a:pt x="10088" y="913"/>
                  </a:cubicBezTo>
                  <a:cubicBezTo>
                    <a:pt x="10088" y="411"/>
                    <a:pt x="7832" y="1"/>
                    <a:pt x="5044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7953555" y="2672778"/>
              <a:ext cx="556249" cy="59108"/>
            </a:xfrm>
            <a:custGeom>
              <a:avLst/>
              <a:gdLst/>
              <a:ahLst/>
              <a:cxnLst/>
              <a:rect l="l" t="t" r="r" b="b"/>
              <a:pathLst>
                <a:path w="8018" h="852" extrusionOk="0">
                  <a:moveTo>
                    <a:pt x="4009" y="0"/>
                  </a:moveTo>
                  <a:cubicBezTo>
                    <a:pt x="1795" y="0"/>
                    <a:pt x="1" y="195"/>
                    <a:pt x="1" y="431"/>
                  </a:cubicBezTo>
                  <a:cubicBezTo>
                    <a:pt x="1" y="657"/>
                    <a:pt x="1795" y="851"/>
                    <a:pt x="4009" y="851"/>
                  </a:cubicBezTo>
                  <a:cubicBezTo>
                    <a:pt x="6223" y="851"/>
                    <a:pt x="8017" y="657"/>
                    <a:pt x="8017" y="431"/>
                  </a:cubicBezTo>
                  <a:cubicBezTo>
                    <a:pt x="8017" y="19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7953555" y="2672778"/>
              <a:ext cx="556249" cy="38503"/>
            </a:xfrm>
            <a:custGeom>
              <a:avLst/>
              <a:gdLst/>
              <a:ahLst/>
              <a:cxnLst/>
              <a:rect l="l" t="t" r="r" b="b"/>
              <a:pathLst>
                <a:path w="8018" h="555" extrusionOk="0">
                  <a:moveTo>
                    <a:pt x="4009" y="0"/>
                  </a:moveTo>
                  <a:cubicBezTo>
                    <a:pt x="1795" y="0"/>
                    <a:pt x="1" y="185"/>
                    <a:pt x="1" y="421"/>
                  </a:cubicBezTo>
                  <a:cubicBezTo>
                    <a:pt x="1" y="472"/>
                    <a:pt x="62" y="513"/>
                    <a:pt x="175" y="554"/>
                  </a:cubicBezTo>
                  <a:cubicBezTo>
                    <a:pt x="677" y="380"/>
                    <a:pt x="2205" y="246"/>
                    <a:pt x="4009" y="246"/>
                  </a:cubicBezTo>
                  <a:cubicBezTo>
                    <a:pt x="5824" y="246"/>
                    <a:pt x="7341" y="380"/>
                    <a:pt x="7853" y="554"/>
                  </a:cubicBezTo>
                  <a:cubicBezTo>
                    <a:pt x="7956" y="513"/>
                    <a:pt x="8017" y="472"/>
                    <a:pt x="8017" y="421"/>
                  </a:cubicBezTo>
                  <a:cubicBezTo>
                    <a:pt x="8017" y="18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7920115" y="2596673"/>
              <a:ext cx="699924" cy="163656"/>
            </a:xfrm>
            <a:custGeom>
              <a:avLst/>
              <a:gdLst/>
              <a:ahLst/>
              <a:cxnLst/>
              <a:rect l="l" t="t" r="r" b="b"/>
              <a:pathLst>
                <a:path w="10089" h="2359" extrusionOk="0">
                  <a:moveTo>
                    <a:pt x="1" y="1"/>
                  </a:moveTo>
                  <a:lnTo>
                    <a:pt x="1" y="1446"/>
                  </a:lnTo>
                  <a:cubicBezTo>
                    <a:pt x="1" y="1948"/>
                    <a:pt x="2256" y="2358"/>
                    <a:pt x="5045" y="2358"/>
                  </a:cubicBezTo>
                  <a:cubicBezTo>
                    <a:pt x="7833" y="2358"/>
                    <a:pt x="10088" y="1948"/>
                    <a:pt x="10088" y="1446"/>
                  </a:cubicBezTo>
                  <a:lnTo>
                    <a:pt x="10088" y="1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7927955" y="2554700"/>
              <a:ext cx="16442" cy="230533"/>
            </a:xfrm>
            <a:custGeom>
              <a:avLst/>
              <a:gdLst/>
              <a:ahLst/>
              <a:cxnLst/>
              <a:rect l="l" t="t" r="r" b="b"/>
              <a:pathLst>
                <a:path w="237" h="3323" extrusionOk="0">
                  <a:moveTo>
                    <a:pt x="1" y="1"/>
                  </a:moveTo>
                  <a:lnTo>
                    <a:pt x="1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7970621" y="2554700"/>
              <a:ext cx="16442" cy="230533"/>
            </a:xfrm>
            <a:custGeom>
              <a:avLst/>
              <a:gdLst/>
              <a:ahLst/>
              <a:cxnLst/>
              <a:rect l="l" t="t" r="r" b="b"/>
              <a:pathLst>
                <a:path w="237" h="3323" extrusionOk="0">
                  <a:moveTo>
                    <a:pt x="1" y="1"/>
                  </a:moveTo>
                  <a:lnTo>
                    <a:pt x="1" y="3322"/>
                  </a:lnTo>
                  <a:lnTo>
                    <a:pt x="237" y="3322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8019739" y="2554700"/>
              <a:ext cx="16373" cy="230533"/>
            </a:xfrm>
            <a:custGeom>
              <a:avLst/>
              <a:gdLst/>
              <a:ahLst/>
              <a:cxnLst/>
              <a:rect l="l" t="t" r="r" b="b"/>
              <a:pathLst>
                <a:path w="236" h="3323" extrusionOk="0">
                  <a:moveTo>
                    <a:pt x="0" y="1"/>
                  </a:moveTo>
                  <a:lnTo>
                    <a:pt x="0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8080859" y="2554700"/>
              <a:ext cx="16442" cy="230533"/>
            </a:xfrm>
            <a:custGeom>
              <a:avLst/>
              <a:gdLst/>
              <a:ahLst/>
              <a:cxnLst/>
              <a:rect l="l" t="t" r="r" b="b"/>
              <a:pathLst>
                <a:path w="237" h="3323" extrusionOk="0">
                  <a:moveTo>
                    <a:pt x="1" y="1"/>
                  </a:moveTo>
                  <a:lnTo>
                    <a:pt x="1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8148432" y="2554700"/>
              <a:ext cx="16442" cy="230533"/>
            </a:xfrm>
            <a:custGeom>
              <a:avLst/>
              <a:gdLst/>
              <a:ahLst/>
              <a:cxnLst/>
              <a:rect l="l" t="t" r="r" b="b"/>
              <a:pathLst>
                <a:path w="237" h="3323" extrusionOk="0">
                  <a:moveTo>
                    <a:pt x="1" y="1"/>
                  </a:moveTo>
                  <a:lnTo>
                    <a:pt x="1" y="3322"/>
                  </a:lnTo>
                  <a:lnTo>
                    <a:pt x="236" y="33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A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7920115" y="2531945"/>
              <a:ext cx="699924" cy="125985"/>
            </a:xfrm>
            <a:custGeom>
              <a:avLst/>
              <a:gdLst/>
              <a:ahLst/>
              <a:cxnLst/>
              <a:rect l="l" t="t" r="r" b="b"/>
              <a:pathLst>
                <a:path w="10089" h="1816" extrusionOk="0">
                  <a:moveTo>
                    <a:pt x="5045" y="1"/>
                  </a:moveTo>
                  <a:cubicBezTo>
                    <a:pt x="2256" y="1"/>
                    <a:pt x="1" y="400"/>
                    <a:pt x="1" y="913"/>
                  </a:cubicBezTo>
                  <a:cubicBezTo>
                    <a:pt x="1" y="1415"/>
                    <a:pt x="2256" y="1815"/>
                    <a:pt x="5045" y="1815"/>
                  </a:cubicBezTo>
                  <a:cubicBezTo>
                    <a:pt x="7833" y="1815"/>
                    <a:pt x="10088" y="1415"/>
                    <a:pt x="10088" y="913"/>
                  </a:cubicBezTo>
                  <a:cubicBezTo>
                    <a:pt x="10088" y="400"/>
                    <a:pt x="7833" y="1"/>
                    <a:pt x="5045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7992683" y="2559002"/>
              <a:ext cx="555486" cy="58344"/>
            </a:xfrm>
            <a:custGeom>
              <a:avLst/>
              <a:gdLst/>
              <a:ahLst/>
              <a:cxnLst/>
              <a:rect l="l" t="t" r="r" b="b"/>
              <a:pathLst>
                <a:path w="8007" h="841" extrusionOk="0">
                  <a:moveTo>
                    <a:pt x="4009" y="0"/>
                  </a:moveTo>
                  <a:cubicBezTo>
                    <a:pt x="1795" y="0"/>
                    <a:pt x="1" y="195"/>
                    <a:pt x="1" y="421"/>
                  </a:cubicBezTo>
                  <a:cubicBezTo>
                    <a:pt x="1" y="646"/>
                    <a:pt x="1784" y="841"/>
                    <a:pt x="3999" y="841"/>
                  </a:cubicBezTo>
                  <a:cubicBezTo>
                    <a:pt x="6213" y="841"/>
                    <a:pt x="8007" y="656"/>
                    <a:pt x="8007" y="421"/>
                  </a:cubicBezTo>
                  <a:cubicBezTo>
                    <a:pt x="8007" y="185"/>
                    <a:pt x="6223" y="0"/>
                    <a:pt x="4009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7992683" y="2559002"/>
              <a:ext cx="555486" cy="37740"/>
            </a:xfrm>
            <a:custGeom>
              <a:avLst/>
              <a:gdLst/>
              <a:ahLst/>
              <a:cxnLst/>
              <a:rect l="l" t="t" r="r" b="b"/>
              <a:pathLst>
                <a:path w="8007" h="544" extrusionOk="0">
                  <a:moveTo>
                    <a:pt x="3999" y="0"/>
                  </a:moveTo>
                  <a:cubicBezTo>
                    <a:pt x="1784" y="0"/>
                    <a:pt x="1" y="185"/>
                    <a:pt x="1" y="421"/>
                  </a:cubicBezTo>
                  <a:cubicBezTo>
                    <a:pt x="1" y="462"/>
                    <a:pt x="52" y="503"/>
                    <a:pt x="165" y="544"/>
                  </a:cubicBezTo>
                  <a:cubicBezTo>
                    <a:pt x="657" y="369"/>
                    <a:pt x="2194" y="236"/>
                    <a:pt x="3999" y="236"/>
                  </a:cubicBezTo>
                  <a:cubicBezTo>
                    <a:pt x="5813" y="236"/>
                    <a:pt x="7330" y="369"/>
                    <a:pt x="7833" y="544"/>
                  </a:cubicBezTo>
                  <a:cubicBezTo>
                    <a:pt x="7945" y="503"/>
                    <a:pt x="8007" y="462"/>
                    <a:pt x="8007" y="421"/>
                  </a:cubicBezTo>
                  <a:cubicBezTo>
                    <a:pt x="8007" y="185"/>
                    <a:pt x="6213" y="0"/>
                    <a:pt x="3999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7540352" y="3339201"/>
              <a:ext cx="561174" cy="656288"/>
            </a:xfrm>
            <a:custGeom>
              <a:avLst/>
              <a:gdLst/>
              <a:ahLst/>
              <a:cxnLst/>
              <a:rect l="l" t="t" r="r" b="b"/>
              <a:pathLst>
                <a:path w="8089" h="9460" extrusionOk="0">
                  <a:moveTo>
                    <a:pt x="4060" y="0"/>
                  </a:moveTo>
                  <a:lnTo>
                    <a:pt x="1" y="8591"/>
                  </a:lnTo>
                  <a:lnTo>
                    <a:pt x="769" y="9032"/>
                  </a:lnTo>
                  <a:cubicBezTo>
                    <a:pt x="1375" y="9322"/>
                    <a:pt x="2016" y="9459"/>
                    <a:pt x="2653" y="9459"/>
                  </a:cubicBezTo>
                  <a:cubicBezTo>
                    <a:pt x="4399" y="9459"/>
                    <a:pt x="6110" y="8427"/>
                    <a:pt x="6951" y="6684"/>
                  </a:cubicBezTo>
                  <a:cubicBezTo>
                    <a:pt x="8089" y="4295"/>
                    <a:pt x="7177" y="1487"/>
                    <a:pt x="4911" y="400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7333403" y="3318042"/>
              <a:ext cx="728299" cy="657883"/>
            </a:xfrm>
            <a:custGeom>
              <a:avLst/>
              <a:gdLst/>
              <a:ahLst/>
              <a:cxnLst/>
              <a:rect l="l" t="t" r="r" b="b"/>
              <a:pathLst>
                <a:path w="10498" h="9483" extrusionOk="0">
                  <a:moveTo>
                    <a:pt x="5436" y="0"/>
                  </a:moveTo>
                  <a:cubicBezTo>
                    <a:pt x="3691" y="0"/>
                    <a:pt x="1980" y="1033"/>
                    <a:pt x="1138" y="2776"/>
                  </a:cubicBezTo>
                  <a:cubicBezTo>
                    <a:pt x="0" y="5164"/>
                    <a:pt x="903" y="7973"/>
                    <a:pt x="3178" y="9060"/>
                  </a:cubicBezTo>
                  <a:cubicBezTo>
                    <a:pt x="3783" y="9347"/>
                    <a:pt x="4422" y="9483"/>
                    <a:pt x="5058" y="9483"/>
                  </a:cubicBezTo>
                  <a:cubicBezTo>
                    <a:pt x="6804" y="9483"/>
                    <a:pt x="8515" y="8454"/>
                    <a:pt x="9350" y="6702"/>
                  </a:cubicBezTo>
                  <a:cubicBezTo>
                    <a:pt x="10498" y="4324"/>
                    <a:pt x="9586" y="1515"/>
                    <a:pt x="7320" y="428"/>
                  </a:cubicBezTo>
                  <a:cubicBezTo>
                    <a:pt x="6714" y="138"/>
                    <a:pt x="6073" y="0"/>
                    <a:pt x="5436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7366842" y="3318042"/>
              <a:ext cx="625207" cy="482781"/>
            </a:xfrm>
            <a:custGeom>
              <a:avLst/>
              <a:gdLst/>
              <a:ahLst/>
              <a:cxnLst/>
              <a:rect l="l" t="t" r="r" b="b"/>
              <a:pathLst>
                <a:path w="9012" h="6959" extrusionOk="0">
                  <a:moveTo>
                    <a:pt x="4954" y="0"/>
                  </a:moveTo>
                  <a:cubicBezTo>
                    <a:pt x="3209" y="0"/>
                    <a:pt x="1498" y="1033"/>
                    <a:pt x="656" y="2776"/>
                  </a:cubicBezTo>
                  <a:cubicBezTo>
                    <a:pt x="21" y="4088"/>
                    <a:pt x="0" y="5626"/>
                    <a:pt x="615" y="6958"/>
                  </a:cubicBezTo>
                  <a:cubicBezTo>
                    <a:pt x="103" y="5677"/>
                    <a:pt x="144" y="4231"/>
                    <a:pt x="749" y="2991"/>
                  </a:cubicBezTo>
                  <a:cubicBezTo>
                    <a:pt x="1590" y="1248"/>
                    <a:pt x="3301" y="216"/>
                    <a:pt x="5047" y="216"/>
                  </a:cubicBezTo>
                  <a:cubicBezTo>
                    <a:pt x="5683" y="216"/>
                    <a:pt x="6325" y="353"/>
                    <a:pt x="6930" y="643"/>
                  </a:cubicBezTo>
                  <a:cubicBezTo>
                    <a:pt x="7843" y="1084"/>
                    <a:pt x="8581" y="1822"/>
                    <a:pt x="9011" y="2745"/>
                  </a:cubicBezTo>
                  <a:cubicBezTo>
                    <a:pt x="8601" y="1730"/>
                    <a:pt x="7822" y="900"/>
                    <a:pt x="6838" y="428"/>
                  </a:cubicBezTo>
                  <a:cubicBezTo>
                    <a:pt x="6232" y="138"/>
                    <a:pt x="5591" y="0"/>
                    <a:pt x="4954" y="0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7423037" y="3400391"/>
              <a:ext cx="548340" cy="508172"/>
            </a:xfrm>
            <a:custGeom>
              <a:avLst/>
              <a:gdLst/>
              <a:ahLst/>
              <a:cxnLst/>
              <a:rect l="l" t="t" r="r" b="b"/>
              <a:pathLst>
                <a:path w="7904" h="7325" extrusionOk="0">
                  <a:moveTo>
                    <a:pt x="4210" y="1"/>
                  </a:moveTo>
                  <a:cubicBezTo>
                    <a:pt x="2879" y="1"/>
                    <a:pt x="1555" y="823"/>
                    <a:pt x="892" y="2194"/>
                  </a:cubicBezTo>
                  <a:cubicBezTo>
                    <a:pt x="0" y="4049"/>
                    <a:pt x="656" y="6212"/>
                    <a:pt x="2337" y="7022"/>
                  </a:cubicBezTo>
                  <a:cubicBezTo>
                    <a:pt x="2771" y="7227"/>
                    <a:pt x="3231" y="7324"/>
                    <a:pt x="3691" y="7324"/>
                  </a:cubicBezTo>
                  <a:cubicBezTo>
                    <a:pt x="5026" y="7324"/>
                    <a:pt x="6356" y="6505"/>
                    <a:pt x="7012" y="5125"/>
                  </a:cubicBezTo>
                  <a:cubicBezTo>
                    <a:pt x="7904" y="3280"/>
                    <a:pt x="7258" y="1117"/>
                    <a:pt x="5567" y="307"/>
                  </a:cubicBezTo>
                  <a:cubicBezTo>
                    <a:pt x="5132" y="99"/>
                    <a:pt x="4670" y="1"/>
                    <a:pt x="4210" y="1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7423037" y="3392898"/>
              <a:ext cx="548340" cy="508103"/>
            </a:xfrm>
            <a:custGeom>
              <a:avLst/>
              <a:gdLst/>
              <a:ahLst/>
              <a:cxnLst/>
              <a:rect l="l" t="t" r="r" b="b"/>
              <a:pathLst>
                <a:path w="7904" h="7324" extrusionOk="0">
                  <a:moveTo>
                    <a:pt x="4214" y="0"/>
                  </a:moveTo>
                  <a:cubicBezTo>
                    <a:pt x="2882" y="0"/>
                    <a:pt x="1555" y="819"/>
                    <a:pt x="892" y="2199"/>
                  </a:cubicBezTo>
                  <a:cubicBezTo>
                    <a:pt x="0" y="4044"/>
                    <a:pt x="656" y="6207"/>
                    <a:pt x="2348" y="7017"/>
                  </a:cubicBezTo>
                  <a:cubicBezTo>
                    <a:pt x="2780" y="7225"/>
                    <a:pt x="3240" y="7324"/>
                    <a:pt x="3700" y="7324"/>
                  </a:cubicBezTo>
                  <a:cubicBezTo>
                    <a:pt x="5030" y="7324"/>
                    <a:pt x="6360" y="6502"/>
                    <a:pt x="7022" y="5131"/>
                  </a:cubicBezTo>
                  <a:cubicBezTo>
                    <a:pt x="7904" y="3275"/>
                    <a:pt x="7258" y="1112"/>
                    <a:pt x="5567" y="302"/>
                  </a:cubicBezTo>
                  <a:cubicBezTo>
                    <a:pt x="5133" y="98"/>
                    <a:pt x="4673" y="0"/>
                    <a:pt x="4214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7423037" y="3392482"/>
              <a:ext cx="295191" cy="508103"/>
            </a:xfrm>
            <a:custGeom>
              <a:avLst/>
              <a:gdLst/>
              <a:ahLst/>
              <a:cxnLst/>
              <a:rect l="l" t="t" r="r" b="b"/>
              <a:pathLst>
                <a:path w="4255" h="7324" extrusionOk="0">
                  <a:moveTo>
                    <a:pt x="4229" y="1"/>
                  </a:moveTo>
                  <a:cubicBezTo>
                    <a:pt x="2885" y="1"/>
                    <a:pt x="1554" y="819"/>
                    <a:pt x="892" y="2205"/>
                  </a:cubicBezTo>
                  <a:cubicBezTo>
                    <a:pt x="0" y="4050"/>
                    <a:pt x="646" y="6213"/>
                    <a:pt x="2337" y="7023"/>
                  </a:cubicBezTo>
                  <a:cubicBezTo>
                    <a:pt x="2754" y="7223"/>
                    <a:pt x="3214" y="7324"/>
                    <a:pt x="3674" y="7324"/>
                  </a:cubicBezTo>
                  <a:cubicBezTo>
                    <a:pt x="3803" y="7324"/>
                    <a:pt x="3932" y="7316"/>
                    <a:pt x="4060" y="7300"/>
                  </a:cubicBezTo>
                  <a:cubicBezTo>
                    <a:pt x="3609" y="7300"/>
                    <a:pt x="3168" y="7197"/>
                    <a:pt x="2758" y="7003"/>
                  </a:cubicBezTo>
                  <a:cubicBezTo>
                    <a:pt x="1066" y="6193"/>
                    <a:pt x="410" y="4030"/>
                    <a:pt x="1302" y="2184"/>
                  </a:cubicBezTo>
                  <a:cubicBezTo>
                    <a:pt x="1907" y="934"/>
                    <a:pt x="3055" y="144"/>
                    <a:pt x="4254" y="1"/>
                  </a:cubicBezTo>
                  <a:cubicBezTo>
                    <a:pt x="4246" y="1"/>
                    <a:pt x="4238" y="1"/>
                    <a:pt x="4229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7573791" y="3492522"/>
              <a:ext cx="258214" cy="298590"/>
            </a:xfrm>
            <a:custGeom>
              <a:avLst/>
              <a:gdLst/>
              <a:ahLst/>
              <a:cxnLst/>
              <a:rect l="l" t="t" r="r" b="b"/>
              <a:pathLst>
                <a:path w="3722" h="4304" extrusionOk="0">
                  <a:moveTo>
                    <a:pt x="2647" y="0"/>
                  </a:moveTo>
                  <a:cubicBezTo>
                    <a:pt x="2637" y="0"/>
                    <a:pt x="2626" y="2"/>
                    <a:pt x="2615" y="4"/>
                  </a:cubicBezTo>
                  <a:cubicBezTo>
                    <a:pt x="2584" y="15"/>
                    <a:pt x="2543" y="35"/>
                    <a:pt x="2533" y="66"/>
                  </a:cubicBezTo>
                  <a:lnTo>
                    <a:pt x="2338" y="384"/>
                  </a:lnTo>
                  <a:cubicBezTo>
                    <a:pt x="2194" y="332"/>
                    <a:pt x="2040" y="302"/>
                    <a:pt x="1887" y="291"/>
                  </a:cubicBezTo>
                  <a:cubicBezTo>
                    <a:pt x="1853" y="289"/>
                    <a:pt x="1820" y="288"/>
                    <a:pt x="1787" y="288"/>
                  </a:cubicBezTo>
                  <a:cubicBezTo>
                    <a:pt x="1687" y="288"/>
                    <a:pt x="1587" y="299"/>
                    <a:pt x="1487" y="322"/>
                  </a:cubicBezTo>
                  <a:cubicBezTo>
                    <a:pt x="1374" y="353"/>
                    <a:pt x="1261" y="404"/>
                    <a:pt x="1169" y="476"/>
                  </a:cubicBezTo>
                  <a:cubicBezTo>
                    <a:pt x="1067" y="548"/>
                    <a:pt x="995" y="630"/>
                    <a:pt x="933" y="732"/>
                  </a:cubicBezTo>
                  <a:cubicBezTo>
                    <a:pt x="790" y="948"/>
                    <a:pt x="749" y="1214"/>
                    <a:pt x="810" y="1460"/>
                  </a:cubicBezTo>
                  <a:cubicBezTo>
                    <a:pt x="903" y="1757"/>
                    <a:pt x="1077" y="2014"/>
                    <a:pt x="1323" y="2198"/>
                  </a:cubicBezTo>
                  <a:cubicBezTo>
                    <a:pt x="1466" y="2342"/>
                    <a:pt x="1600" y="2465"/>
                    <a:pt x="1712" y="2557"/>
                  </a:cubicBezTo>
                  <a:cubicBezTo>
                    <a:pt x="1805" y="2639"/>
                    <a:pt x="1897" y="2721"/>
                    <a:pt x="1979" y="2813"/>
                  </a:cubicBezTo>
                  <a:cubicBezTo>
                    <a:pt x="2030" y="2875"/>
                    <a:pt x="2081" y="2936"/>
                    <a:pt x="2112" y="3008"/>
                  </a:cubicBezTo>
                  <a:cubicBezTo>
                    <a:pt x="2133" y="3049"/>
                    <a:pt x="2133" y="3100"/>
                    <a:pt x="2112" y="3152"/>
                  </a:cubicBezTo>
                  <a:cubicBezTo>
                    <a:pt x="2074" y="3213"/>
                    <a:pt x="2013" y="3245"/>
                    <a:pt x="1934" y="3245"/>
                  </a:cubicBezTo>
                  <a:cubicBezTo>
                    <a:pt x="1907" y="3245"/>
                    <a:pt x="1877" y="3241"/>
                    <a:pt x="1846" y="3234"/>
                  </a:cubicBezTo>
                  <a:cubicBezTo>
                    <a:pt x="1692" y="3182"/>
                    <a:pt x="1538" y="3121"/>
                    <a:pt x="1405" y="3029"/>
                  </a:cubicBezTo>
                  <a:cubicBezTo>
                    <a:pt x="1323" y="2977"/>
                    <a:pt x="1251" y="2926"/>
                    <a:pt x="1190" y="2854"/>
                  </a:cubicBezTo>
                  <a:cubicBezTo>
                    <a:pt x="1138" y="2803"/>
                    <a:pt x="1097" y="2752"/>
                    <a:pt x="1067" y="2690"/>
                  </a:cubicBezTo>
                  <a:cubicBezTo>
                    <a:pt x="1046" y="2649"/>
                    <a:pt x="1026" y="2598"/>
                    <a:pt x="1015" y="2547"/>
                  </a:cubicBezTo>
                  <a:cubicBezTo>
                    <a:pt x="1005" y="2506"/>
                    <a:pt x="995" y="2475"/>
                    <a:pt x="995" y="2465"/>
                  </a:cubicBezTo>
                  <a:cubicBezTo>
                    <a:pt x="985" y="2424"/>
                    <a:pt x="964" y="2393"/>
                    <a:pt x="944" y="2372"/>
                  </a:cubicBezTo>
                  <a:cubicBezTo>
                    <a:pt x="923" y="2342"/>
                    <a:pt x="892" y="2311"/>
                    <a:pt x="851" y="2290"/>
                  </a:cubicBezTo>
                  <a:lnTo>
                    <a:pt x="246" y="1921"/>
                  </a:lnTo>
                  <a:cubicBezTo>
                    <a:pt x="225" y="1914"/>
                    <a:pt x="203" y="1907"/>
                    <a:pt x="185" y="1907"/>
                  </a:cubicBezTo>
                  <a:cubicBezTo>
                    <a:pt x="177" y="1907"/>
                    <a:pt x="170" y="1908"/>
                    <a:pt x="164" y="1911"/>
                  </a:cubicBezTo>
                  <a:cubicBezTo>
                    <a:pt x="134" y="1911"/>
                    <a:pt x="103" y="1932"/>
                    <a:pt x="93" y="1962"/>
                  </a:cubicBezTo>
                  <a:cubicBezTo>
                    <a:pt x="41" y="2055"/>
                    <a:pt x="11" y="2157"/>
                    <a:pt x="11" y="2270"/>
                  </a:cubicBezTo>
                  <a:cubicBezTo>
                    <a:pt x="0" y="2393"/>
                    <a:pt x="21" y="2516"/>
                    <a:pt x="62" y="2629"/>
                  </a:cubicBezTo>
                  <a:cubicBezTo>
                    <a:pt x="113" y="2762"/>
                    <a:pt x="175" y="2895"/>
                    <a:pt x="257" y="3018"/>
                  </a:cubicBezTo>
                  <a:cubicBezTo>
                    <a:pt x="339" y="3162"/>
                    <a:pt x="451" y="3285"/>
                    <a:pt x="574" y="3398"/>
                  </a:cubicBezTo>
                  <a:lnTo>
                    <a:pt x="390" y="3715"/>
                  </a:lnTo>
                  <a:cubicBezTo>
                    <a:pt x="369" y="3746"/>
                    <a:pt x="359" y="3787"/>
                    <a:pt x="380" y="3828"/>
                  </a:cubicBezTo>
                  <a:cubicBezTo>
                    <a:pt x="380" y="3859"/>
                    <a:pt x="410" y="3890"/>
                    <a:pt x="441" y="3910"/>
                  </a:cubicBezTo>
                  <a:lnTo>
                    <a:pt x="1056" y="4279"/>
                  </a:lnTo>
                  <a:cubicBezTo>
                    <a:pt x="1079" y="4294"/>
                    <a:pt x="1101" y="4304"/>
                    <a:pt x="1128" y="4304"/>
                  </a:cubicBezTo>
                  <a:cubicBezTo>
                    <a:pt x="1138" y="4304"/>
                    <a:pt x="1148" y="4302"/>
                    <a:pt x="1159" y="4300"/>
                  </a:cubicBezTo>
                  <a:cubicBezTo>
                    <a:pt x="1200" y="4300"/>
                    <a:pt x="1231" y="4269"/>
                    <a:pt x="1241" y="4238"/>
                  </a:cubicBezTo>
                  <a:lnTo>
                    <a:pt x="1425" y="3931"/>
                  </a:lnTo>
                  <a:cubicBezTo>
                    <a:pt x="1579" y="4002"/>
                    <a:pt x="1743" y="4043"/>
                    <a:pt x="1907" y="4074"/>
                  </a:cubicBezTo>
                  <a:cubicBezTo>
                    <a:pt x="1979" y="4090"/>
                    <a:pt x="2053" y="4097"/>
                    <a:pt x="2128" y="4097"/>
                  </a:cubicBezTo>
                  <a:cubicBezTo>
                    <a:pt x="2202" y="4097"/>
                    <a:pt x="2276" y="4090"/>
                    <a:pt x="2348" y="4074"/>
                  </a:cubicBezTo>
                  <a:cubicBezTo>
                    <a:pt x="2481" y="4054"/>
                    <a:pt x="2604" y="4013"/>
                    <a:pt x="2717" y="3941"/>
                  </a:cubicBezTo>
                  <a:cubicBezTo>
                    <a:pt x="2830" y="3859"/>
                    <a:pt x="2922" y="3767"/>
                    <a:pt x="2984" y="3654"/>
                  </a:cubicBezTo>
                  <a:cubicBezTo>
                    <a:pt x="3055" y="3531"/>
                    <a:pt x="3107" y="3398"/>
                    <a:pt x="3127" y="3264"/>
                  </a:cubicBezTo>
                  <a:cubicBezTo>
                    <a:pt x="3148" y="3141"/>
                    <a:pt x="3137" y="3008"/>
                    <a:pt x="3096" y="2885"/>
                  </a:cubicBezTo>
                  <a:cubicBezTo>
                    <a:pt x="3045" y="2752"/>
                    <a:pt x="2973" y="2629"/>
                    <a:pt x="2881" y="2516"/>
                  </a:cubicBezTo>
                  <a:cubicBezTo>
                    <a:pt x="2768" y="2372"/>
                    <a:pt x="2645" y="2239"/>
                    <a:pt x="2502" y="2126"/>
                  </a:cubicBezTo>
                  <a:cubicBezTo>
                    <a:pt x="2348" y="1983"/>
                    <a:pt x="2225" y="1870"/>
                    <a:pt x="2122" y="1778"/>
                  </a:cubicBezTo>
                  <a:cubicBezTo>
                    <a:pt x="2040" y="1706"/>
                    <a:pt x="1958" y="1624"/>
                    <a:pt x="1887" y="1542"/>
                  </a:cubicBezTo>
                  <a:cubicBezTo>
                    <a:pt x="1846" y="1491"/>
                    <a:pt x="1805" y="1429"/>
                    <a:pt x="1784" y="1368"/>
                  </a:cubicBezTo>
                  <a:cubicBezTo>
                    <a:pt x="1774" y="1327"/>
                    <a:pt x="1784" y="1276"/>
                    <a:pt x="1805" y="1245"/>
                  </a:cubicBezTo>
                  <a:cubicBezTo>
                    <a:pt x="1825" y="1204"/>
                    <a:pt x="1866" y="1173"/>
                    <a:pt x="1907" y="1163"/>
                  </a:cubicBezTo>
                  <a:cubicBezTo>
                    <a:pt x="1933" y="1153"/>
                    <a:pt x="1956" y="1147"/>
                    <a:pt x="1979" y="1147"/>
                  </a:cubicBezTo>
                  <a:cubicBezTo>
                    <a:pt x="2002" y="1147"/>
                    <a:pt x="2025" y="1153"/>
                    <a:pt x="2051" y="1163"/>
                  </a:cubicBezTo>
                  <a:cubicBezTo>
                    <a:pt x="2102" y="1173"/>
                    <a:pt x="2163" y="1183"/>
                    <a:pt x="2215" y="1214"/>
                  </a:cubicBezTo>
                  <a:cubicBezTo>
                    <a:pt x="2276" y="1235"/>
                    <a:pt x="2327" y="1265"/>
                    <a:pt x="2389" y="1306"/>
                  </a:cubicBezTo>
                  <a:cubicBezTo>
                    <a:pt x="2461" y="1347"/>
                    <a:pt x="2522" y="1388"/>
                    <a:pt x="2584" y="1450"/>
                  </a:cubicBezTo>
                  <a:cubicBezTo>
                    <a:pt x="2625" y="1491"/>
                    <a:pt x="2656" y="1542"/>
                    <a:pt x="2686" y="1593"/>
                  </a:cubicBezTo>
                  <a:cubicBezTo>
                    <a:pt x="2707" y="1624"/>
                    <a:pt x="2727" y="1665"/>
                    <a:pt x="2738" y="1706"/>
                  </a:cubicBezTo>
                  <a:cubicBezTo>
                    <a:pt x="2748" y="1737"/>
                    <a:pt x="2758" y="1757"/>
                    <a:pt x="2758" y="1778"/>
                  </a:cubicBezTo>
                  <a:cubicBezTo>
                    <a:pt x="2768" y="1809"/>
                    <a:pt x="2779" y="1850"/>
                    <a:pt x="2809" y="1880"/>
                  </a:cubicBezTo>
                  <a:cubicBezTo>
                    <a:pt x="2830" y="1911"/>
                    <a:pt x="2861" y="1942"/>
                    <a:pt x="2902" y="1962"/>
                  </a:cubicBezTo>
                  <a:lnTo>
                    <a:pt x="3506" y="2331"/>
                  </a:lnTo>
                  <a:cubicBezTo>
                    <a:pt x="3537" y="2342"/>
                    <a:pt x="3558" y="2342"/>
                    <a:pt x="3588" y="2342"/>
                  </a:cubicBezTo>
                  <a:cubicBezTo>
                    <a:pt x="3619" y="2331"/>
                    <a:pt x="3650" y="2321"/>
                    <a:pt x="3660" y="2290"/>
                  </a:cubicBezTo>
                  <a:cubicBezTo>
                    <a:pt x="3701" y="2208"/>
                    <a:pt x="3722" y="2106"/>
                    <a:pt x="3722" y="2014"/>
                  </a:cubicBezTo>
                  <a:cubicBezTo>
                    <a:pt x="3722" y="1901"/>
                    <a:pt x="3701" y="1778"/>
                    <a:pt x="3670" y="1665"/>
                  </a:cubicBezTo>
                  <a:cubicBezTo>
                    <a:pt x="3629" y="1532"/>
                    <a:pt x="3568" y="1409"/>
                    <a:pt x="3496" y="1296"/>
                  </a:cubicBezTo>
                  <a:cubicBezTo>
                    <a:pt x="3414" y="1163"/>
                    <a:pt x="3312" y="1040"/>
                    <a:pt x="3199" y="927"/>
                  </a:cubicBezTo>
                  <a:lnTo>
                    <a:pt x="3394" y="589"/>
                  </a:lnTo>
                  <a:cubicBezTo>
                    <a:pt x="3404" y="558"/>
                    <a:pt x="3414" y="517"/>
                    <a:pt x="3404" y="486"/>
                  </a:cubicBezTo>
                  <a:cubicBezTo>
                    <a:pt x="3394" y="445"/>
                    <a:pt x="3363" y="414"/>
                    <a:pt x="3332" y="394"/>
                  </a:cubicBezTo>
                  <a:lnTo>
                    <a:pt x="2727" y="25"/>
                  </a:lnTo>
                  <a:cubicBezTo>
                    <a:pt x="2705" y="10"/>
                    <a:pt x="2677" y="0"/>
                    <a:pt x="2647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7566645" y="3487527"/>
              <a:ext cx="258283" cy="297203"/>
            </a:xfrm>
            <a:custGeom>
              <a:avLst/>
              <a:gdLst/>
              <a:ahLst/>
              <a:cxnLst/>
              <a:rect l="l" t="t" r="r" b="b"/>
              <a:pathLst>
                <a:path w="3723" h="4284" extrusionOk="0">
                  <a:moveTo>
                    <a:pt x="2646" y="1"/>
                  </a:moveTo>
                  <a:cubicBezTo>
                    <a:pt x="2636" y="1"/>
                    <a:pt x="2626" y="2"/>
                    <a:pt x="2615" y="5"/>
                  </a:cubicBezTo>
                  <a:cubicBezTo>
                    <a:pt x="2574" y="15"/>
                    <a:pt x="2543" y="35"/>
                    <a:pt x="2533" y="66"/>
                  </a:cubicBezTo>
                  <a:lnTo>
                    <a:pt x="2338" y="384"/>
                  </a:lnTo>
                  <a:cubicBezTo>
                    <a:pt x="2195" y="333"/>
                    <a:pt x="2041" y="302"/>
                    <a:pt x="1887" y="292"/>
                  </a:cubicBezTo>
                  <a:cubicBezTo>
                    <a:pt x="1854" y="289"/>
                    <a:pt x="1821" y="288"/>
                    <a:pt x="1787" y="288"/>
                  </a:cubicBezTo>
                  <a:cubicBezTo>
                    <a:pt x="1687" y="288"/>
                    <a:pt x="1587" y="299"/>
                    <a:pt x="1487" y="322"/>
                  </a:cubicBezTo>
                  <a:cubicBezTo>
                    <a:pt x="1375" y="353"/>
                    <a:pt x="1262" y="404"/>
                    <a:pt x="1170" y="476"/>
                  </a:cubicBezTo>
                  <a:cubicBezTo>
                    <a:pt x="1067" y="538"/>
                    <a:pt x="995" y="630"/>
                    <a:pt x="934" y="732"/>
                  </a:cubicBezTo>
                  <a:cubicBezTo>
                    <a:pt x="790" y="948"/>
                    <a:pt x="749" y="1204"/>
                    <a:pt x="811" y="1460"/>
                  </a:cubicBezTo>
                  <a:cubicBezTo>
                    <a:pt x="862" y="1696"/>
                    <a:pt x="1036" y="1942"/>
                    <a:pt x="1323" y="2198"/>
                  </a:cubicBezTo>
                  <a:cubicBezTo>
                    <a:pt x="1467" y="2342"/>
                    <a:pt x="1600" y="2455"/>
                    <a:pt x="1713" y="2557"/>
                  </a:cubicBezTo>
                  <a:cubicBezTo>
                    <a:pt x="1805" y="2639"/>
                    <a:pt x="1897" y="2721"/>
                    <a:pt x="1979" y="2814"/>
                  </a:cubicBezTo>
                  <a:cubicBezTo>
                    <a:pt x="2031" y="2865"/>
                    <a:pt x="2072" y="2926"/>
                    <a:pt x="2102" y="2998"/>
                  </a:cubicBezTo>
                  <a:cubicBezTo>
                    <a:pt x="2133" y="3049"/>
                    <a:pt x="2133" y="3101"/>
                    <a:pt x="2102" y="3142"/>
                  </a:cubicBezTo>
                  <a:cubicBezTo>
                    <a:pt x="2066" y="3207"/>
                    <a:pt x="1994" y="3241"/>
                    <a:pt x="1922" y="3241"/>
                  </a:cubicBezTo>
                  <a:cubicBezTo>
                    <a:pt x="1892" y="3241"/>
                    <a:pt x="1863" y="3236"/>
                    <a:pt x="1836" y="3224"/>
                  </a:cubicBezTo>
                  <a:cubicBezTo>
                    <a:pt x="1682" y="3183"/>
                    <a:pt x="1528" y="3111"/>
                    <a:pt x="1395" y="3029"/>
                  </a:cubicBezTo>
                  <a:cubicBezTo>
                    <a:pt x="1313" y="2967"/>
                    <a:pt x="1241" y="2906"/>
                    <a:pt x="1190" y="2834"/>
                  </a:cubicBezTo>
                  <a:cubicBezTo>
                    <a:pt x="1139" y="2783"/>
                    <a:pt x="1098" y="2732"/>
                    <a:pt x="1067" y="2670"/>
                  </a:cubicBezTo>
                  <a:cubicBezTo>
                    <a:pt x="1047" y="2629"/>
                    <a:pt x="1026" y="2578"/>
                    <a:pt x="1016" y="2526"/>
                  </a:cubicBezTo>
                  <a:cubicBezTo>
                    <a:pt x="1006" y="2485"/>
                    <a:pt x="995" y="2455"/>
                    <a:pt x="995" y="2444"/>
                  </a:cubicBezTo>
                  <a:cubicBezTo>
                    <a:pt x="985" y="2403"/>
                    <a:pt x="965" y="2373"/>
                    <a:pt x="944" y="2352"/>
                  </a:cubicBezTo>
                  <a:cubicBezTo>
                    <a:pt x="924" y="2321"/>
                    <a:pt x="893" y="2291"/>
                    <a:pt x="852" y="2270"/>
                  </a:cubicBezTo>
                  <a:lnTo>
                    <a:pt x="247" y="1901"/>
                  </a:lnTo>
                  <a:cubicBezTo>
                    <a:pt x="225" y="1894"/>
                    <a:pt x="203" y="1887"/>
                    <a:pt x="185" y="1887"/>
                  </a:cubicBezTo>
                  <a:cubicBezTo>
                    <a:pt x="178" y="1887"/>
                    <a:pt x="171" y="1888"/>
                    <a:pt x="165" y="1891"/>
                  </a:cubicBezTo>
                  <a:cubicBezTo>
                    <a:pt x="134" y="1891"/>
                    <a:pt x="103" y="1911"/>
                    <a:pt x="93" y="1942"/>
                  </a:cubicBezTo>
                  <a:cubicBezTo>
                    <a:pt x="42" y="2034"/>
                    <a:pt x="11" y="2137"/>
                    <a:pt x="11" y="2250"/>
                  </a:cubicBezTo>
                  <a:cubicBezTo>
                    <a:pt x="1" y="2373"/>
                    <a:pt x="21" y="2496"/>
                    <a:pt x="62" y="2608"/>
                  </a:cubicBezTo>
                  <a:cubicBezTo>
                    <a:pt x="114" y="2742"/>
                    <a:pt x="175" y="2875"/>
                    <a:pt x="247" y="2998"/>
                  </a:cubicBezTo>
                  <a:cubicBezTo>
                    <a:pt x="339" y="3131"/>
                    <a:pt x="452" y="3265"/>
                    <a:pt x="575" y="3377"/>
                  </a:cubicBezTo>
                  <a:lnTo>
                    <a:pt x="390" y="3695"/>
                  </a:lnTo>
                  <a:cubicBezTo>
                    <a:pt x="370" y="3726"/>
                    <a:pt x="360" y="3767"/>
                    <a:pt x="380" y="3808"/>
                  </a:cubicBezTo>
                  <a:cubicBezTo>
                    <a:pt x="380" y="3839"/>
                    <a:pt x="411" y="3869"/>
                    <a:pt x="442" y="3890"/>
                  </a:cubicBezTo>
                  <a:lnTo>
                    <a:pt x="1047" y="4259"/>
                  </a:lnTo>
                  <a:cubicBezTo>
                    <a:pt x="1077" y="4274"/>
                    <a:pt x="1101" y="4283"/>
                    <a:pt x="1128" y="4283"/>
                  </a:cubicBezTo>
                  <a:cubicBezTo>
                    <a:pt x="1138" y="4283"/>
                    <a:pt x="1148" y="4282"/>
                    <a:pt x="1159" y="4279"/>
                  </a:cubicBezTo>
                  <a:cubicBezTo>
                    <a:pt x="1200" y="4269"/>
                    <a:pt x="1231" y="4249"/>
                    <a:pt x="1241" y="4218"/>
                  </a:cubicBezTo>
                  <a:lnTo>
                    <a:pt x="1426" y="3910"/>
                  </a:lnTo>
                  <a:cubicBezTo>
                    <a:pt x="1580" y="3982"/>
                    <a:pt x="1744" y="4023"/>
                    <a:pt x="1908" y="4054"/>
                  </a:cubicBezTo>
                  <a:cubicBezTo>
                    <a:pt x="1979" y="4064"/>
                    <a:pt x="2054" y="4069"/>
                    <a:pt x="2128" y="4069"/>
                  </a:cubicBezTo>
                  <a:cubicBezTo>
                    <a:pt x="2202" y="4069"/>
                    <a:pt x="2277" y="4064"/>
                    <a:pt x="2348" y="4054"/>
                  </a:cubicBezTo>
                  <a:cubicBezTo>
                    <a:pt x="2482" y="4033"/>
                    <a:pt x="2605" y="3982"/>
                    <a:pt x="2718" y="3910"/>
                  </a:cubicBezTo>
                  <a:cubicBezTo>
                    <a:pt x="2830" y="3839"/>
                    <a:pt x="2923" y="3746"/>
                    <a:pt x="2984" y="3623"/>
                  </a:cubicBezTo>
                  <a:cubicBezTo>
                    <a:pt x="3056" y="3511"/>
                    <a:pt x="3107" y="3377"/>
                    <a:pt x="3128" y="3244"/>
                  </a:cubicBezTo>
                  <a:cubicBezTo>
                    <a:pt x="3148" y="3121"/>
                    <a:pt x="3138" y="2988"/>
                    <a:pt x="3097" y="2865"/>
                  </a:cubicBezTo>
                  <a:cubicBezTo>
                    <a:pt x="3046" y="2732"/>
                    <a:pt x="2974" y="2608"/>
                    <a:pt x="2882" y="2496"/>
                  </a:cubicBezTo>
                  <a:cubicBezTo>
                    <a:pt x="2769" y="2352"/>
                    <a:pt x="2646" y="2219"/>
                    <a:pt x="2502" y="2096"/>
                  </a:cubicBezTo>
                  <a:cubicBezTo>
                    <a:pt x="2348" y="1963"/>
                    <a:pt x="2225" y="1850"/>
                    <a:pt x="2123" y="1758"/>
                  </a:cubicBezTo>
                  <a:cubicBezTo>
                    <a:pt x="2041" y="1686"/>
                    <a:pt x="1959" y="1604"/>
                    <a:pt x="1887" y="1522"/>
                  </a:cubicBezTo>
                  <a:cubicBezTo>
                    <a:pt x="1846" y="1471"/>
                    <a:pt x="1805" y="1409"/>
                    <a:pt x="1785" y="1348"/>
                  </a:cubicBezTo>
                  <a:cubicBezTo>
                    <a:pt x="1774" y="1307"/>
                    <a:pt x="1785" y="1255"/>
                    <a:pt x="1805" y="1225"/>
                  </a:cubicBezTo>
                  <a:cubicBezTo>
                    <a:pt x="1826" y="1184"/>
                    <a:pt x="1867" y="1153"/>
                    <a:pt x="1908" y="1143"/>
                  </a:cubicBezTo>
                  <a:cubicBezTo>
                    <a:pt x="1933" y="1132"/>
                    <a:pt x="1956" y="1127"/>
                    <a:pt x="1979" y="1127"/>
                  </a:cubicBezTo>
                  <a:cubicBezTo>
                    <a:pt x="2002" y="1127"/>
                    <a:pt x="2026" y="1132"/>
                    <a:pt x="2051" y="1143"/>
                  </a:cubicBezTo>
                  <a:cubicBezTo>
                    <a:pt x="2102" y="1153"/>
                    <a:pt x="2164" y="1163"/>
                    <a:pt x="2215" y="1194"/>
                  </a:cubicBezTo>
                  <a:cubicBezTo>
                    <a:pt x="2277" y="1214"/>
                    <a:pt x="2338" y="1245"/>
                    <a:pt x="2389" y="1286"/>
                  </a:cubicBezTo>
                  <a:cubicBezTo>
                    <a:pt x="2461" y="1327"/>
                    <a:pt x="2523" y="1368"/>
                    <a:pt x="2584" y="1430"/>
                  </a:cubicBezTo>
                  <a:cubicBezTo>
                    <a:pt x="2625" y="1471"/>
                    <a:pt x="2656" y="1522"/>
                    <a:pt x="2687" y="1573"/>
                  </a:cubicBezTo>
                  <a:cubicBezTo>
                    <a:pt x="2707" y="1604"/>
                    <a:pt x="2728" y="1645"/>
                    <a:pt x="2738" y="1686"/>
                  </a:cubicBezTo>
                  <a:cubicBezTo>
                    <a:pt x="2748" y="1717"/>
                    <a:pt x="2759" y="1747"/>
                    <a:pt x="2759" y="1758"/>
                  </a:cubicBezTo>
                  <a:cubicBezTo>
                    <a:pt x="2769" y="1788"/>
                    <a:pt x="2779" y="1829"/>
                    <a:pt x="2810" y="1860"/>
                  </a:cubicBezTo>
                  <a:cubicBezTo>
                    <a:pt x="2830" y="1891"/>
                    <a:pt x="2861" y="1922"/>
                    <a:pt x="2902" y="1942"/>
                  </a:cubicBezTo>
                  <a:lnTo>
                    <a:pt x="3507" y="2311"/>
                  </a:lnTo>
                  <a:cubicBezTo>
                    <a:pt x="3529" y="2318"/>
                    <a:pt x="3545" y="2326"/>
                    <a:pt x="3564" y="2326"/>
                  </a:cubicBezTo>
                  <a:cubicBezTo>
                    <a:pt x="3572" y="2326"/>
                    <a:pt x="3580" y="2324"/>
                    <a:pt x="3589" y="2321"/>
                  </a:cubicBezTo>
                  <a:cubicBezTo>
                    <a:pt x="3620" y="2311"/>
                    <a:pt x="3650" y="2301"/>
                    <a:pt x="3661" y="2270"/>
                  </a:cubicBezTo>
                  <a:cubicBezTo>
                    <a:pt x="3702" y="2188"/>
                    <a:pt x="3722" y="2086"/>
                    <a:pt x="3722" y="1993"/>
                  </a:cubicBezTo>
                  <a:cubicBezTo>
                    <a:pt x="3722" y="1881"/>
                    <a:pt x="3702" y="1758"/>
                    <a:pt x="3671" y="1645"/>
                  </a:cubicBezTo>
                  <a:cubicBezTo>
                    <a:pt x="3630" y="1512"/>
                    <a:pt x="3568" y="1389"/>
                    <a:pt x="3497" y="1276"/>
                  </a:cubicBezTo>
                  <a:cubicBezTo>
                    <a:pt x="3415" y="1143"/>
                    <a:pt x="3312" y="1020"/>
                    <a:pt x="3199" y="907"/>
                  </a:cubicBezTo>
                  <a:lnTo>
                    <a:pt x="3394" y="589"/>
                  </a:lnTo>
                  <a:cubicBezTo>
                    <a:pt x="3404" y="558"/>
                    <a:pt x="3415" y="517"/>
                    <a:pt x="3404" y="486"/>
                  </a:cubicBezTo>
                  <a:cubicBezTo>
                    <a:pt x="3384" y="445"/>
                    <a:pt x="3363" y="415"/>
                    <a:pt x="3333" y="394"/>
                  </a:cubicBezTo>
                  <a:lnTo>
                    <a:pt x="2728" y="25"/>
                  </a:lnTo>
                  <a:cubicBezTo>
                    <a:pt x="2698" y="10"/>
                    <a:pt x="2673" y="1"/>
                    <a:pt x="2646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8115756" y="3306456"/>
              <a:ext cx="527042" cy="768744"/>
            </a:xfrm>
            <a:custGeom>
              <a:avLst/>
              <a:gdLst/>
              <a:ahLst/>
              <a:cxnLst/>
              <a:rect l="l" t="t" r="r" b="b"/>
              <a:pathLst>
                <a:path w="7597" h="11081" extrusionOk="0">
                  <a:moveTo>
                    <a:pt x="5126" y="1"/>
                  </a:moveTo>
                  <a:lnTo>
                    <a:pt x="4152" y="226"/>
                  </a:lnTo>
                  <a:cubicBezTo>
                    <a:pt x="1558" y="821"/>
                    <a:pt x="0" y="3712"/>
                    <a:pt x="687" y="6684"/>
                  </a:cubicBezTo>
                  <a:cubicBezTo>
                    <a:pt x="1289" y="9280"/>
                    <a:pt x="3401" y="11081"/>
                    <a:pt x="5659" y="11081"/>
                  </a:cubicBezTo>
                  <a:cubicBezTo>
                    <a:pt x="5978" y="11081"/>
                    <a:pt x="6301" y="11045"/>
                    <a:pt x="6622" y="10970"/>
                  </a:cubicBezTo>
                  <a:lnTo>
                    <a:pt x="7596" y="10744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8198244" y="3295425"/>
              <a:ext cx="747516" cy="760558"/>
            </a:xfrm>
            <a:custGeom>
              <a:avLst/>
              <a:gdLst/>
              <a:ahLst/>
              <a:cxnLst/>
              <a:rect l="l" t="t" r="r" b="b"/>
              <a:pathLst>
                <a:path w="10775" h="10963" extrusionOk="0">
                  <a:moveTo>
                    <a:pt x="5106" y="0"/>
                  </a:moveTo>
                  <a:cubicBezTo>
                    <a:pt x="4790" y="0"/>
                    <a:pt x="4470" y="35"/>
                    <a:pt x="4152" y="108"/>
                  </a:cubicBezTo>
                  <a:cubicBezTo>
                    <a:pt x="1548" y="703"/>
                    <a:pt x="0" y="3594"/>
                    <a:pt x="687" y="6567"/>
                  </a:cubicBezTo>
                  <a:cubicBezTo>
                    <a:pt x="1280" y="9162"/>
                    <a:pt x="3399" y="10963"/>
                    <a:pt x="5659" y="10963"/>
                  </a:cubicBezTo>
                  <a:cubicBezTo>
                    <a:pt x="5978" y="10963"/>
                    <a:pt x="6301" y="10927"/>
                    <a:pt x="6623" y="10852"/>
                  </a:cubicBezTo>
                  <a:cubicBezTo>
                    <a:pt x="9216" y="10257"/>
                    <a:pt x="10775" y="7366"/>
                    <a:pt x="10088" y="4404"/>
                  </a:cubicBezTo>
                  <a:cubicBezTo>
                    <a:pt x="9494" y="1796"/>
                    <a:pt x="7370" y="0"/>
                    <a:pt x="5106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8294954" y="3295425"/>
              <a:ext cx="630896" cy="629856"/>
            </a:xfrm>
            <a:custGeom>
              <a:avLst/>
              <a:gdLst/>
              <a:ahLst/>
              <a:cxnLst/>
              <a:rect l="l" t="t" r="r" b="b"/>
              <a:pathLst>
                <a:path w="9094" h="9079" extrusionOk="0">
                  <a:moveTo>
                    <a:pt x="3712" y="0"/>
                  </a:moveTo>
                  <a:cubicBezTo>
                    <a:pt x="3396" y="0"/>
                    <a:pt x="3076" y="35"/>
                    <a:pt x="2758" y="108"/>
                  </a:cubicBezTo>
                  <a:cubicBezTo>
                    <a:pt x="1610" y="385"/>
                    <a:pt x="615" y="1103"/>
                    <a:pt x="0" y="2107"/>
                  </a:cubicBezTo>
                  <a:cubicBezTo>
                    <a:pt x="615" y="1215"/>
                    <a:pt x="1548" y="580"/>
                    <a:pt x="2615" y="324"/>
                  </a:cubicBezTo>
                  <a:cubicBezTo>
                    <a:pt x="2933" y="251"/>
                    <a:pt x="3252" y="215"/>
                    <a:pt x="3569" y="215"/>
                  </a:cubicBezTo>
                  <a:cubicBezTo>
                    <a:pt x="5830" y="215"/>
                    <a:pt x="7948" y="2011"/>
                    <a:pt x="8550" y="4619"/>
                  </a:cubicBezTo>
                  <a:cubicBezTo>
                    <a:pt x="8929" y="6249"/>
                    <a:pt x="8622" y="7858"/>
                    <a:pt x="7843" y="9078"/>
                  </a:cubicBezTo>
                  <a:cubicBezTo>
                    <a:pt x="8735" y="7838"/>
                    <a:pt x="9093" y="6136"/>
                    <a:pt x="8694" y="4404"/>
                  </a:cubicBezTo>
                  <a:cubicBezTo>
                    <a:pt x="8091" y="1796"/>
                    <a:pt x="5974" y="0"/>
                    <a:pt x="3712" y="0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8290652" y="3388597"/>
              <a:ext cx="559787" cy="591075"/>
            </a:xfrm>
            <a:custGeom>
              <a:avLst/>
              <a:gdLst/>
              <a:ahLst/>
              <a:cxnLst/>
              <a:rect l="l" t="t" r="r" b="b"/>
              <a:pathLst>
                <a:path w="8069" h="8520" extrusionOk="0">
                  <a:moveTo>
                    <a:pt x="3755" y="1"/>
                  </a:moveTo>
                  <a:cubicBezTo>
                    <a:pt x="3529" y="1"/>
                    <a:pt x="3302" y="26"/>
                    <a:pt x="3076" y="77"/>
                  </a:cubicBezTo>
                  <a:cubicBezTo>
                    <a:pt x="1139" y="528"/>
                    <a:pt x="1" y="2763"/>
                    <a:pt x="524" y="5070"/>
                  </a:cubicBezTo>
                  <a:cubicBezTo>
                    <a:pt x="994" y="7106"/>
                    <a:pt x="2607" y="8519"/>
                    <a:pt x="4312" y="8519"/>
                  </a:cubicBezTo>
                  <a:cubicBezTo>
                    <a:pt x="4538" y="8519"/>
                    <a:pt x="4766" y="8494"/>
                    <a:pt x="4993" y="8443"/>
                  </a:cubicBezTo>
                  <a:cubicBezTo>
                    <a:pt x="6931" y="7992"/>
                    <a:pt x="8069" y="5757"/>
                    <a:pt x="7546" y="3450"/>
                  </a:cubicBezTo>
                  <a:cubicBezTo>
                    <a:pt x="7075" y="1414"/>
                    <a:pt x="5454" y="1"/>
                    <a:pt x="3755" y="1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8292109" y="3380619"/>
              <a:ext cx="559787" cy="590728"/>
            </a:xfrm>
            <a:custGeom>
              <a:avLst/>
              <a:gdLst/>
              <a:ahLst/>
              <a:cxnLst/>
              <a:rect l="l" t="t" r="r" b="b"/>
              <a:pathLst>
                <a:path w="8069" h="8515" extrusionOk="0">
                  <a:moveTo>
                    <a:pt x="3764" y="0"/>
                  </a:moveTo>
                  <a:cubicBezTo>
                    <a:pt x="3535" y="0"/>
                    <a:pt x="3305" y="26"/>
                    <a:pt x="3076" y="80"/>
                  </a:cubicBezTo>
                  <a:cubicBezTo>
                    <a:pt x="1138" y="531"/>
                    <a:pt x="0" y="2766"/>
                    <a:pt x="523" y="5072"/>
                  </a:cubicBezTo>
                  <a:cubicBezTo>
                    <a:pt x="993" y="7096"/>
                    <a:pt x="2609" y="8514"/>
                    <a:pt x="4305" y="8514"/>
                  </a:cubicBezTo>
                  <a:cubicBezTo>
                    <a:pt x="4534" y="8514"/>
                    <a:pt x="4764" y="8488"/>
                    <a:pt x="4993" y="8435"/>
                  </a:cubicBezTo>
                  <a:cubicBezTo>
                    <a:pt x="6930" y="7994"/>
                    <a:pt x="8068" y="5759"/>
                    <a:pt x="7545" y="3452"/>
                  </a:cubicBezTo>
                  <a:cubicBezTo>
                    <a:pt x="7076" y="1420"/>
                    <a:pt x="5460" y="0"/>
                    <a:pt x="3764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8509741" y="3386793"/>
              <a:ext cx="342851" cy="584554"/>
            </a:xfrm>
            <a:custGeom>
              <a:avLst/>
              <a:gdLst/>
              <a:ahLst/>
              <a:cxnLst/>
              <a:rect l="l" t="t" r="r" b="b"/>
              <a:pathLst>
                <a:path w="4942" h="8426" extrusionOk="0">
                  <a:moveTo>
                    <a:pt x="1374" y="1"/>
                  </a:moveTo>
                  <a:cubicBezTo>
                    <a:pt x="2594" y="483"/>
                    <a:pt x="3629" y="1672"/>
                    <a:pt x="3978" y="3230"/>
                  </a:cubicBezTo>
                  <a:cubicBezTo>
                    <a:pt x="4511" y="5537"/>
                    <a:pt x="3373" y="7772"/>
                    <a:pt x="1436" y="8212"/>
                  </a:cubicBezTo>
                  <a:cubicBezTo>
                    <a:pt x="1210" y="8266"/>
                    <a:pt x="981" y="8292"/>
                    <a:pt x="751" y="8292"/>
                  </a:cubicBezTo>
                  <a:cubicBezTo>
                    <a:pt x="499" y="8292"/>
                    <a:pt x="247" y="8261"/>
                    <a:pt x="0" y="8202"/>
                  </a:cubicBezTo>
                  <a:lnTo>
                    <a:pt x="0" y="8202"/>
                  </a:lnTo>
                  <a:cubicBezTo>
                    <a:pt x="374" y="8350"/>
                    <a:pt x="767" y="8425"/>
                    <a:pt x="1161" y="8425"/>
                  </a:cubicBezTo>
                  <a:cubicBezTo>
                    <a:pt x="1394" y="8425"/>
                    <a:pt x="1627" y="8399"/>
                    <a:pt x="1856" y="8346"/>
                  </a:cubicBezTo>
                  <a:cubicBezTo>
                    <a:pt x="3793" y="7905"/>
                    <a:pt x="4942" y="5670"/>
                    <a:pt x="4408" y="3363"/>
                  </a:cubicBezTo>
                  <a:cubicBezTo>
                    <a:pt x="4009" y="1631"/>
                    <a:pt x="2779" y="349"/>
                    <a:pt x="1374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8439325" y="3486763"/>
              <a:ext cx="269591" cy="360542"/>
            </a:xfrm>
            <a:custGeom>
              <a:avLst/>
              <a:gdLst/>
              <a:ahLst/>
              <a:cxnLst/>
              <a:rect l="l" t="t" r="r" b="b"/>
              <a:pathLst>
                <a:path w="3886" h="5197" extrusionOk="0">
                  <a:moveTo>
                    <a:pt x="1498" y="0"/>
                  </a:moveTo>
                  <a:cubicBezTo>
                    <a:pt x="1484" y="0"/>
                    <a:pt x="1470" y="2"/>
                    <a:pt x="1456" y="5"/>
                  </a:cubicBezTo>
                  <a:lnTo>
                    <a:pt x="728" y="231"/>
                  </a:lnTo>
                  <a:cubicBezTo>
                    <a:pt x="657" y="251"/>
                    <a:pt x="605" y="344"/>
                    <a:pt x="626" y="426"/>
                  </a:cubicBezTo>
                  <a:lnTo>
                    <a:pt x="759" y="836"/>
                  </a:lnTo>
                  <a:cubicBezTo>
                    <a:pt x="616" y="918"/>
                    <a:pt x="482" y="1020"/>
                    <a:pt x="370" y="1143"/>
                  </a:cubicBezTo>
                  <a:cubicBezTo>
                    <a:pt x="267" y="1246"/>
                    <a:pt x="185" y="1369"/>
                    <a:pt x="113" y="1502"/>
                  </a:cubicBezTo>
                  <a:cubicBezTo>
                    <a:pt x="62" y="1625"/>
                    <a:pt x="21" y="1758"/>
                    <a:pt x="11" y="1892"/>
                  </a:cubicBezTo>
                  <a:cubicBezTo>
                    <a:pt x="0" y="2025"/>
                    <a:pt x="11" y="2158"/>
                    <a:pt x="52" y="2281"/>
                  </a:cubicBezTo>
                  <a:cubicBezTo>
                    <a:pt x="123" y="2568"/>
                    <a:pt x="298" y="2804"/>
                    <a:pt x="544" y="2958"/>
                  </a:cubicBezTo>
                  <a:cubicBezTo>
                    <a:pt x="727" y="3069"/>
                    <a:pt x="960" y="3125"/>
                    <a:pt x="1248" y="3125"/>
                  </a:cubicBezTo>
                  <a:cubicBezTo>
                    <a:pt x="1330" y="3125"/>
                    <a:pt x="1416" y="3121"/>
                    <a:pt x="1507" y="3112"/>
                  </a:cubicBezTo>
                  <a:cubicBezTo>
                    <a:pt x="1712" y="3091"/>
                    <a:pt x="1907" y="3081"/>
                    <a:pt x="2061" y="3060"/>
                  </a:cubicBezTo>
                  <a:cubicBezTo>
                    <a:pt x="2194" y="3040"/>
                    <a:pt x="2328" y="3040"/>
                    <a:pt x="2461" y="3040"/>
                  </a:cubicBezTo>
                  <a:cubicBezTo>
                    <a:pt x="2543" y="3040"/>
                    <a:pt x="2625" y="3050"/>
                    <a:pt x="2707" y="3071"/>
                  </a:cubicBezTo>
                  <a:cubicBezTo>
                    <a:pt x="2758" y="3091"/>
                    <a:pt x="2799" y="3132"/>
                    <a:pt x="2820" y="3194"/>
                  </a:cubicBezTo>
                  <a:cubicBezTo>
                    <a:pt x="2850" y="3306"/>
                    <a:pt x="2799" y="3429"/>
                    <a:pt x="2686" y="3481"/>
                  </a:cubicBezTo>
                  <a:cubicBezTo>
                    <a:pt x="2543" y="3573"/>
                    <a:pt x="2389" y="3645"/>
                    <a:pt x="2225" y="3696"/>
                  </a:cubicBezTo>
                  <a:cubicBezTo>
                    <a:pt x="2123" y="3727"/>
                    <a:pt x="2030" y="3737"/>
                    <a:pt x="1928" y="3737"/>
                  </a:cubicBezTo>
                  <a:cubicBezTo>
                    <a:pt x="1856" y="3737"/>
                    <a:pt x="1784" y="3727"/>
                    <a:pt x="1712" y="3706"/>
                  </a:cubicBezTo>
                  <a:cubicBezTo>
                    <a:pt x="1661" y="3686"/>
                    <a:pt x="1610" y="3665"/>
                    <a:pt x="1569" y="3645"/>
                  </a:cubicBezTo>
                  <a:lnTo>
                    <a:pt x="1477" y="3593"/>
                  </a:lnTo>
                  <a:cubicBezTo>
                    <a:pt x="1446" y="3573"/>
                    <a:pt x="1405" y="3563"/>
                    <a:pt x="1374" y="3563"/>
                  </a:cubicBezTo>
                  <a:cubicBezTo>
                    <a:pt x="1362" y="3560"/>
                    <a:pt x="1349" y="3558"/>
                    <a:pt x="1336" y="3558"/>
                  </a:cubicBezTo>
                  <a:cubicBezTo>
                    <a:pt x="1304" y="3558"/>
                    <a:pt x="1270" y="3566"/>
                    <a:pt x="1241" y="3573"/>
                  </a:cubicBezTo>
                  <a:lnTo>
                    <a:pt x="523" y="3798"/>
                  </a:lnTo>
                  <a:cubicBezTo>
                    <a:pt x="493" y="3809"/>
                    <a:pt x="462" y="3829"/>
                    <a:pt x="452" y="3860"/>
                  </a:cubicBezTo>
                  <a:cubicBezTo>
                    <a:pt x="441" y="3891"/>
                    <a:pt x="431" y="3921"/>
                    <a:pt x="441" y="3952"/>
                  </a:cubicBezTo>
                  <a:cubicBezTo>
                    <a:pt x="482" y="4075"/>
                    <a:pt x="544" y="4178"/>
                    <a:pt x="636" y="4270"/>
                  </a:cubicBezTo>
                  <a:cubicBezTo>
                    <a:pt x="728" y="4362"/>
                    <a:pt x="841" y="4444"/>
                    <a:pt x="964" y="4506"/>
                  </a:cubicBezTo>
                  <a:cubicBezTo>
                    <a:pt x="1108" y="4578"/>
                    <a:pt x="1251" y="4619"/>
                    <a:pt x="1405" y="4649"/>
                  </a:cubicBezTo>
                  <a:cubicBezTo>
                    <a:pt x="1536" y="4672"/>
                    <a:pt x="1672" y="4684"/>
                    <a:pt x="1806" y="4684"/>
                  </a:cubicBezTo>
                  <a:cubicBezTo>
                    <a:pt x="1850" y="4684"/>
                    <a:pt x="1894" y="4683"/>
                    <a:pt x="1938" y="4680"/>
                  </a:cubicBezTo>
                  <a:lnTo>
                    <a:pt x="2071" y="5090"/>
                  </a:lnTo>
                  <a:cubicBezTo>
                    <a:pt x="2082" y="5121"/>
                    <a:pt x="2102" y="5162"/>
                    <a:pt x="2143" y="5172"/>
                  </a:cubicBezTo>
                  <a:cubicBezTo>
                    <a:pt x="2173" y="5187"/>
                    <a:pt x="2203" y="5197"/>
                    <a:pt x="2233" y="5197"/>
                  </a:cubicBezTo>
                  <a:cubicBezTo>
                    <a:pt x="2244" y="5197"/>
                    <a:pt x="2255" y="5195"/>
                    <a:pt x="2266" y="5193"/>
                  </a:cubicBezTo>
                  <a:lnTo>
                    <a:pt x="2984" y="4967"/>
                  </a:lnTo>
                  <a:cubicBezTo>
                    <a:pt x="3025" y="4957"/>
                    <a:pt x="3055" y="4926"/>
                    <a:pt x="3076" y="4895"/>
                  </a:cubicBezTo>
                  <a:cubicBezTo>
                    <a:pt x="3096" y="4854"/>
                    <a:pt x="3096" y="4813"/>
                    <a:pt x="3086" y="4772"/>
                  </a:cubicBezTo>
                  <a:lnTo>
                    <a:pt x="2963" y="4383"/>
                  </a:lnTo>
                  <a:cubicBezTo>
                    <a:pt x="3127" y="4301"/>
                    <a:pt x="3281" y="4198"/>
                    <a:pt x="3414" y="4085"/>
                  </a:cubicBezTo>
                  <a:cubicBezTo>
                    <a:pt x="3537" y="3983"/>
                    <a:pt x="3650" y="3860"/>
                    <a:pt x="3732" y="3716"/>
                  </a:cubicBezTo>
                  <a:cubicBezTo>
                    <a:pt x="3804" y="3593"/>
                    <a:pt x="3855" y="3450"/>
                    <a:pt x="3876" y="3296"/>
                  </a:cubicBezTo>
                  <a:cubicBezTo>
                    <a:pt x="3886" y="3153"/>
                    <a:pt x="3876" y="2999"/>
                    <a:pt x="3824" y="2845"/>
                  </a:cubicBezTo>
                  <a:cubicBezTo>
                    <a:pt x="3783" y="2691"/>
                    <a:pt x="3711" y="2548"/>
                    <a:pt x="3619" y="2425"/>
                  </a:cubicBezTo>
                  <a:cubicBezTo>
                    <a:pt x="3527" y="2312"/>
                    <a:pt x="3414" y="2230"/>
                    <a:pt x="3291" y="2168"/>
                  </a:cubicBezTo>
                  <a:cubicBezTo>
                    <a:pt x="3148" y="2097"/>
                    <a:pt x="2994" y="2056"/>
                    <a:pt x="2840" y="2045"/>
                  </a:cubicBezTo>
                  <a:cubicBezTo>
                    <a:pt x="2759" y="2041"/>
                    <a:pt x="2679" y="2039"/>
                    <a:pt x="2599" y="2039"/>
                  </a:cubicBezTo>
                  <a:cubicBezTo>
                    <a:pt x="2486" y="2039"/>
                    <a:pt x="2374" y="2044"/>
                    <a:pt x="2266" y="2056"/>
                  </a:cubicBezTo>
                  <a:cubicBezTo>
                    <a:pt x="2051" y="2076"/>
                    <a:pt x="1866" y="2097"/>
                    <a:pt x="1723" y="2107"/>
                  </a:cubicBezTo>
                  <a:cubicBezTo>
                    <a:pt x="1636" y="2114"/>
                    <a:pt x="1554" y="2121"/>
                    <a:pt x="1470" y="2121"/>
                  </a:cubicBezTo>
                  <a:cubicBezTo>
                    <a:pt x="1435" y="2121"/>
                    <a:pt x="1400" y="2120"/>
                    <a:pt x="1364" y="2117"/>
                  </a:cubicBezTo>
                  <a:cubicBezTo>
                    <a:pt x="1292" y="2117"/>
                    <a:pt x="1220" y="2097"/>
                    <a:pt x="1159" y="2066"/>
                  </a:cubicBezTo>
                  <a:cubicBezTo>
                    <a:pt x="1118" y="2045"/>
                    <a:pt x="1077" y="2004"/>
                    <a:pt x="1067" y="1953"/>
                  </a:cubicBezTo>
                  <a:cubicBezTo>
                    <a:pt x="1046" y="1902"/>
                    <a:pt x="1046" y="1840"/>
                    <a:pt x="1067" y="1799"/>
                  </a:cubicBezTo>
                  <a:cubicBezTo>
                    <a:pt x="1087" y="1748"/>
                    <a:pt x="1118" y="1707"/>
                    <a:pt x="1159" y="1666"/>
                  </a:cubicBezTo>
                  <a:cubicBezTo>
                    <a:pt x="1210" y="1625"/>
                    <a:pt x="1261" y="1594"/>
                    <a:pt x="1313" y="1574"/>
                  </a:cubicBezTo>
                  <a:cubicBezTo>
                    <a:pt x="1384" y="1543"/>
                    <a:pt x="1446" y="1512"/>
                    <a:pt x="1518" y="1502"/>
                  </a:cubicBezTo>
                  <a:cubicBezTo>
                    <a:pt x="1600" y="1471"/>
                    <a:pt x="1682" y="1451"/>
                    <a:pt x="1774" y="1451"/>
                  </a:cubicBezTo>
                  <a:cubicBezTo>
                    <a:pt x="1835" y="1451"/>
                    <a:pt x="1897" y="1461"/>
                    <a:pt x="1958" y="1471"/>
                  </a:cubicBezTo>
                  <a:cubicBezTo>
                    <a:pt x="2000" y="1482"/>
                    <a:pt x="2041" y="1502"/>
                    <a:pt x="2082" y="1523"/>
                  </a:cubicBezTo>
                  <a:lnTo>
                    <a:pt x="2153" y="1564"/>
                  </a:lnTo>
                  <a:cubicBezTo>
                    <a:pt x="2194" y="1584"/>
                    <a:pt x="2235" y="1594"/>
                    <a:pt x="2276" y="1594"/>
                  </a:cubicBezTo>
                  <a:cubicBezTo>
                    <a:pt x="2288" y="1597"/>
                    <a:pt x="2300" y="1599"/>
                    <a:pt x="2312" y="1599"/>
                  </a:cubicBezTo>
                  <a:cubicBezTo>
                    <a:pt x="2341" y="1599"/>
                    <a:pt x="2370" y="1591"/>
                    <a:pt x="2399" y="1584"/>
                  </a:cubicBezTo>
                  <a:lnTo>
                    <a:pt x="3117" y="1359"/>
                  </a:lnTo>
                  <a:cubicBezTo>
                    <a:pt x="3148" y="1348"/>
                    <a:pt x="3168" y="1328"/>
                    <a:pt x="3189" y="1297"/>
                  </a:cubicBezTo>
                  <a:cubicBezTo>
                    <a:pt x="3199" y="1266"/>
                    <a:pt x="3209" y="1236"/>
                    <a:pt x="3199" y="1205"/>
                  </a:cubicBezTo>
                  <a:cubicBezTo>
                    <a:pt x="3158" y="1102"/>
                    <a:pt x="3096" y="1010"/>
                    <a:pt x="3014" y="928"/>
                  </a:cubicBezTo>
                  <a:cubicBezTo>
                    <a:pt x="2922" y="846"/>
                    <a:pt x="2820" y="764"/>
                    <a:pt x="2697" y="702"/>
                  </a:cubicBezTo>
                  <a:cubicBezTo>
                    <a:pt x="2563" y="641"/>
                    <a:pt x="2420" y="590"/>
                    <a:pt x="2276" y="559"/>
                  </a:cubicBezTo>
                  <a:cubicBezTo>
                    <a:pt x="2158" y="537"/>
                    <a:pt x="2040" y="520"/>
                    <a:pt x="1918" y="520"/>
                  </a:cubicBezTo>
                  <a:cubicBezTo>
                    <a:pt x="1870" y="520"/>
                    <a:pt x="1823" y="522"/>
                    <a:pt x="1774" y="528"/>
                  </a:cubicBezTo>
                  <a:lnTo>
                    <a:pt x="1651" y="108"/>
                  </a:lnTo>
                  <a:cubicBezTo>
                    <a:pt x="1625" y="40"/>
                    <a:pt x="1565" y="0"/>
                    <a:pt x="1498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8446401" y="3479548"/>
              <a:ext cx="270354" cy="360681"/>
            </a:xfrm>
            <a:custGeom>
              <a:avLst/>
              <a:gdLst/>
              <a:ahLst/>
              <a:cxnLst/>
              <a:rect l="l" t="t" r="r" b="b"/>
              <a:pathLst>
                <a:path w="3897" h="5199" extrusionOk="0">
                  <a:moveTo>
                    <a:pt x="1508" y="0"/>
                  </a:moveTo>
                  <a:cubicBezTo>
                    <a:pt x="1491" y="0"/>
                    <a:pt x="1474" y="3"/>
                    <a:pt x="1457" y="7"/>
                  </a:cubicBezTo>
                  <a:lnTo>
                    <a:pt x="739" y="232"/>
                  </a:lnTo>
                  <a:cubicBezTo>
                    <a:pt x="698" y="243"/>
                    <a:pt x="667" y="263"/>
                    <a:pt x="647" y="304"/>
                  </a:cubicBezTo>
                  <a:cubicBezTo>
                    <a:pt x="626" y="345"/>
                    <a:pt x="626" y="386"/>
                    <a:pt x="637" y="427"/>
                  </a:cubicBezTo>
                  <a:lnTo>
                    <a:pt x="760" y="837"/>
                  </a:lnTo>
                  <a:cubicBezTo>
                    <a:pt x="616" y="919"/>
                    <a:pt x="493" y="1022"/>
                    <a:pt x="380" y="1145"/>
                  </a:cubicBezTo>
                  <a:cubicBezTo>
                    <a:pt x="278" y="1247"/>
                    <a:pt x="186" y="1370"/>
                    <a:pt x="124" y="1504"/>
                  </a:cubicBezTo>
                  <a:cubicBezTo>
                    <a:pt x="62" y="1627"/>
                    <a:pt x="32" y="1760"/>
                    <a:pt x="11" y="1893"/>
                  </a:cubicBezTo>
                  <a:cubicBezTo>
                    <a:pt x="1" y="2026"/>
                    <a:pt x="21" y="2160"/>
                    <a:pt x="62" y="2283"/>
                  </a:cubicBezTo>
                  <a:cubicBezTo>
                    <a:pt x="134" y="2570"/>
                    <a:pt x="309" y="2806"/>
                    <a:pt x="555" y="2959"/>
                  </a:cubicBezTo>
                  <a:cubicBezTo>
                    <a:pt x="734" y="3073"/>
                    <a:pt x="971" y="3123"/>
                    <a:pt x="1267" y="3123"/>
                  </a:cubicBezTo>
                  <a:cubicBezTo>
                    <a:pt x="1343" y="3123"/>
                    <a:pt x="1424" y="3119"/>
                    <a:pt x="1508" y="3113"/>
                  </a:cubicBezTo>
                  <a:cubicBezTo>
                    <a:pt x="1723" y="3093"/>
                    <a:pt x="1908" y="3082"/>
                    <a:pt x="2062" y="3062"/>
                  </a:cubicBezTo>
                  <a:cubicBezTo>
                    <a:pt x="2195" y="3041"/>
                    <a:pt x="2328" y="3041"/>
                    <a:pt x="2461" y="3041"/>
                  </a:cubicBezTo>
                  <a:cubicBezTo>
                    <a:pt x="2543" y="3041"/>
                    <a:pt x="2625" y="3052"/>
                    <a:pt x="2707" y="3072"/>
                  </a:cubicBezTo>
                  <a:cubicBezTo>
                    <a:pt x="2759" y="3093"/>
                    <a:pt x="2800" y="3134"/>
                    <a:pt x="2820" y="3195"/>
                  </a:cubicBezTo>
                  <a:cubicBezTo>
                    <a:pt x="2851" y="3308"/>
                    <a:pt x="2800" y="3431"/>
                    <a:pt x="2697" y="3482"/>
                  </a:cubicBezTo>
                  <a:cubicBezTo>
                    <a:pt x="2554" y="3574"/>
                    <a:pt x="2390" y="3646"/>
                    <a:pt x="2226" y="3697"/>
                  </a:cubicBezTo>
                  <a:cubicBezTo>
                    <a:pt x="2133" y="3718"/>
                    <a:pt x="2031" y="3738"/>
                    <a:pt x="1939" y="3738"/>
                  </a:cubicBezTo>
                  <a:cubicBezTo>
                    <a:pt x="1867" y="3738"/>
                    <a:pt x="1795" y="3728"/>
                    <a:pt x="1723" y="3708"/>
                  </a:cubicBezTo>
                  <a:cubicBezTo>
                    <a:pt x="1672" y="3687"/>
                    <a:pt x="1621" y="3667"/>
                    <a:pt x="1569" y="3646"/>
                  </a:cubicBezTo>
                  <a:lnTo>
                    <a:pt x="1487" y="3585"/>
                  </a:lnTo>
                  <a:cubicBezTo>
                    <a:pt x="1446" y="3574"/>
                    <a:pt x="1416" y="3564"/>
                    <a:pt x="1375" y="3564"/>
                  </a:cubicBezTo>
                  <a:cubicBezTo>
                    <a:pt x="1363" y="3561"/>
                    <a:pt x="1351" y="3560"/>
                    <a:pt x="1339" y="3560"/>
                  </a:cubicBezTo>
                  <a:cubicBezTo>
                    <a:pt x="1310" y="3560"/>
                    <a:pt x="1281" y="3567"/>
                    <a:pt x="1252" y="3574"/>
                  </a:cubicBezTo>
                  <a:lnTo>
                    <a:pt x="524" y="3800"/>
                  </a:lnTo>
                  <a:cubicBezTo>
                    <a:pt x="493" y="3810"/>
                    <a:pt x="473" y="3831"/>
                    <a:pt x="462" y="3861"/>
                  </a:cubicBezTo>
                  <a:cubicBezTo>
                    <a:pt x="442" y="3892"/>
                    <a:pt x="442" y="3923"/>
                    <a:pt x="442" y="3954"/>
                  </a:cubicBezTo>
                  <a:cubicBezTo>
                    <a:pt x="493" y="4066"/>
                    <a:pt x="555" y="4179"/>
                    <a:pt x="637" y="4271"/>
                  </a:cubicBezTo>
                  <a:cubicBezTo>
                    <a:pt x="729" y="4364"/>
                    <a:pt x="842" y="4446"/>
                    <a:pt x="975" y="4507"/>
                  </a:cubicBezTo>
                  <a:cubicBezTo>
                    <a:pt x="1108" y="4569"/>
                    <a:pt x="1262" y="4620"/>
                    <a:pt x="1416" y="4651"/>
                  </a:cubicBezTo>
                  <a:cubicBezTo>
                    <a:pt x="1546" y="4674"/>
                    <a:pt x="1677" y="4685"/>
                    <a:pt x="1808" y="4685"/>
                  </a:cubicBezTo>
                  <a:cubicBezTo>
                    <a:pt x="1851" y="4685"/>
                    <a:pt x="1895" y="4684"/>
                    <a:pt x="1939" y="4682"/>
                  </a:cubicBezTo>
                  <a:lnTo>
                    <a:pt x="2072" y="5081"/>
                  </a:lnTo>
                  <a:cubicBezTo>
                    <a:pt x="2082" y="5122"/>
                    <a:pt x="2113" y="5153"/>
                    <a:pt x="2144" y="5174"/>
                  </a:cubicBezTo>
                  <a:cubicBezTo>
                    <a:pt x="2174" y="5189"/>
                    <a:pt x="2204" y="5198"/>
                    <a:pt x="2234" y="5198"/>
                  </a:cubicBezTo>
                  <a:cubicBezTo>
                    <a:pt x="2245" y="5198"/>
                    <a:pt x="2256" y="5197"/>
                    <a:pt x="2267" y="5194"/>
                  </a:cubicBezTo>
                  <a:lnTo>
                    <a:pt x="2984" y="4969"/>
                  </a:lnTo>
                  <a:cubicBezTo>
                    <a:pt x="3066" y="4948"/>
                    <a:pt x="3117" y="4856"/>
                    <a:pt x="3087" y="4774"/>
                  </a:cubicBezTo>
                  <a:lnTo>
                    <a:pt x="2974" y="4384"/>
                  </a:lnTo>
                  <a:cubicBezTo>
                    <a:pt x="3138" y="4302"/>
                    <a:pt x="3281" y="4210"/>
                    <a:pt x="3425" y="4087"/>
                  </a:cubicBezTo>
                  <a:cubicBezTo>
                    <a:pt x="3548" y="3984"/>
                    <a:pt x="3651" y="3861"/>
                    <a:pt x="3733" y="3718"/>
                  </a:cubicBezTo>
                  <a:cubicBezTo>
                    <a:pt x="3804" y="3595"/>
                    <a:pt x="3856" y="3451"/>
                    <a:pt x="3876" y="3308"/>
                  </a:cubicBezTo>
                  <a:cubicBezTo>
                    <a:pt x="3897" y="3154"/>
                    <a:pt x="3876" y="3000"/>
                    <a:pt x="3835" y="2857"/>
                  </a:cubicBezTo>
                  <a:cubicBezTo>
                    <a:pt x="3784" y="2703"/>
                    <a:pt x="3712" y="2559"/>
                    <a:pt x="3620" y="2426"/>
                  </a:cubicBezTo>
                  <a:cubicBezTo>
                    <a:pt x="3527" y="2313"/>
                    <a:pt x="3425" y="2231"/>
                    <a:pt x="3292" y="2170"/>
                  </a:cubicBezTo>
                  <a:cubicBezTo>
                    <a:pt x="3148" y="2108"/>
                    <a:pt x="2994" y="2067"/>
                    <a:pt x="2841" y="2057"/>
                  </a:cubicBezTo>
                  <a:cubicBezTo>
                    <a:pt x="2748" y="2047"/>
                    <a:pt x="2654" y="2042"/>
                    <a:pt x="2557" y="2042"/>
                  </a:cubicBezTo>
                  <a:cubicBezTo>
                    <a:pt x="2461" y="2042"/>
                    <a:pt x="2364" y="2047"/>
                    <a:pt x="2267" y="2057"/>
                  </a:cubicBezTo>
                  <a:cubicBezTo>
                    <a:pt x="2051" y="2088"/>
                    <a:pt x="1867" y="2098"/>
                    <a:pt x="1723" y="2108"/>
                  </a:cubicBezTo>
                  <a:cubicBezTo>
                    <a:pt x="1657" y="2120"/>
                    <a:pt x="1588" y="2125"/>
                    <a:pt x="1519" y="2125"/>
                  </a:cubicBezTo>
                  <a:cubicBezTo>
                    <a:pt x="1470" y="2125"/>
                    <a:pt x="1421" y="2123"/>
                    <a:pt x="1375" y="2119"/>
                  </a:cubicBezTo>
                  <a:cubicBezTo>
                    <a:pt x="1303" y="2119"/>
                    <a:pt x="1231" y="2108"/>
                    <a:pt x="1170" y="2078"/>
                  </a:cubicBezTo>
                  <a:cubicBezTo>
                    <a:pt x="1118" y="2047"/>
                    <a:pt x="1088" y="2006"/>
                    <a:pt x="1067" y="1955"/>
                  </a:cubicBezTo>
                  <a:cubicBezTo>
                    <a:pt x="1047" y="1903"/>
                    <a:pt x="1047" y="1852"/>
                    <a:pt x="1067" y="1801"/>
                  </a:cubicBezTo>
                  <a:cubicBezTo>
                    <a:pt x="1088" y="1750"/>
                    <a:pt x="1118" y="1709"/>
                    <a:pt x="1170" y="1678"/>
                  </a:cubicBezTo>
                  <a:cubicBezTo>
                    <a:pt x="1211" y="1637"/>
                    <a:pt x="1262" y="1606"/>
                    <a:pt x="1323" y="1575"/>
                  </a:cubicBezTo>
                  <a:cubicBezTo>
                    <a:pt x="1385" y="1545"/>
                    <a:pt x="1457" y="1524"/>
                    <a:pt x="1518" y="1504"/>
                  </a:cubicBezTo>
                  <a:cubicBezTo>
                    <a:pt x="1600" y="1473"/>
                    <a:pt x="1692" y="1463"/>
                    <a:pt x="1774" y="1452"/>
                  </a:cubicBezTo>
                  <a:cubicBezTo>
                    <a:pt x="1836" y="1452"/>
                    <a:pt x="1898" y="1463"/>
                    <a:pt x="1959" y="1483"/>
                  </a:cubicBezTo>
                  <a:cubicBezTo>
                    <a:pt x="2010" y="1483"/>
                    <a:pt x="2051" y="1504"/>
                    <a:pt x="2092" y="1524"/>
                  </a:cubicBezTo>
                  <a:lnTo>
                    <a:pt x="2164" y="1565"/>
                  </a:lnTo>
                  <a:cubicBezTo>
                    <a:pt x="2195" y="1586"/>
                    <a:pt x="2236" y="1596"/>
                    <a:pt x="2277" y="1606"/>
                  </a:cubicBezTo>
                  <a:cubicBezTo>
                    <a:pt x="2318" y="1606"/>
                    <a:pt x="2359" y="1596"/>
                    <a:pt x="2400" y="1586"/>
                  </a:cubicBezTo>
                  <a:lnTo>
                    <a:pt x="3128" y="1360"/>
                  </a:lnTo>
                  <a:cubicBezTo>
                    <a:pt x="3158" y="1350"/>
                    <a:pt x="3179" y="1329"/>
                    <a:pt x="3199" y="1299"/>
                  </a:cubicBezTo>
                  <a:cubicBezTo>
                    <a:pt x="3210" y="1278"/>
                    <a:pt x="3220" y="1237"/>
                    <a:pt x="3210" y="1206"/>
                  </a:cubicBezTo>
                  <a:cubicBezTo>
                    <a:pt x="3169" y="1104"/>
                    <a:pt x="3107" y="1011"/>
                    <a:pt x="3025" y="940"/>
                  </a:cubicBezTo>
                  <a:cubicBezTo>
                    <a:pt x="2933" y="847"/>
                    <a:pt x="2830" y="765"/>
                    <a:pt x="2707" y="714"/>
                  </a:cubicBezTo>
                  <a:cubicBezTo>
                    <a:pt x="2574" y="642"/>
                    <a:pt x="2431" y="591"/>
                    <a:pt x="2287" y="560"/>
                  </a:cubicBezTo>
                  <a:cubicBezTo>
                    <a:pt x="2164" y="537"/>
                    <a:pt x="2035" y="526"/>
                    <a:pt x="1909" y="526"/>
                  </a:cubicBezTo>
                  <a:cubicBezTo>
                    <a:pt x="1867" y="526"/>
                    <a:pt x="1826" y="527"/>
                    <a:pt x="1785" y="530"/>
                  </a:cubicBezTo>
                  <a:lnTo>
                    <a:pt x="1651" y="109"/>
                  </a:lnTo>
                  <a:cubicBezTo>
                    <a:pt x="1641" y="68"/>
                    <a:pt x="1610" y="38"/>
                    <a:pt x="1580" y="17"/>
                  </a:cubicBezTo>
                  <a:cubicBezTo>
                    <a:pt x="1556" y="5"/>
                    <a:pt x="1532" y="0"/>
                    <a:pt x="1508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106560" y="1821468"/>
              <a:ext cx="42735" cy="87343"/>
            </a:xfrm>
            <a:custGeom>
              <a:avLst/>
              <a:gdLst/>
              <a:ahLst/>
              <a:cxnLst/>
              <a:rect l="l" t="t" r="r" b="b"/>
              <a:pathLst>
                <a:path w="616" h="1259" extrusionOk="0">
                  <a:moveTo>
                    <a:pt x="216" y="0"/>
                  </a:moveTo>
                  <a:cubicBezTo>
                    <a:pt x="62" y="329"/>
                    <a:pt x="1" y="698"/>
                    <a:pt x="52" y="1056"/>
                  </a:cubicBezTo>
                  <a:cubicBezTo>
                    <a:pt x="62" y="1118"/>
                    <a:pt x="83" y="1169"/>
                    <a:pt x="113" y="1220"/>
                  </a:cubicBezTo>
                  <a:cubicBezTo>
                    <a:pt x="132" y="1245"/>
                    <a:pt x="166" y="1259"/>
                    <a:pt x="201" y="1259"/>
                  </a:cubicBezTo>
                  <a:cubicBezTo>
                    <a:pt x="223" y="1259"/>
                    <a:pt x="247" y="1253"/>
                    <a:pt x="267" y="1241"/>
                  </a:cubicBezTo>
                  <a:cubicBezTo>
                    <a:pt x="298" y="1210"/>
                    <a:pt x="308" y="1159"/>
                    <a:pt x="308" y="1118"/>
                  </a:cubicBezTo>
                  <a:cubicBezTo>
                    <a:pt x="339" y="790"/>
                    <a:pt x="534" y="513"/>
                    <a:pt x="616" y="20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6170594" y="1319326"/>
              <a:ext cx="790875" cy="402861"/>
            </a:xfrm>
            <a:custGeom>
              <a:avLst/>
              <a:gdLst/>
              <a:ahLst/>
              <a:cxnLst/>
              <a:rect l="l" t="t" r="r" b="b"/>
              <a:pathLst>
                <a:path w="11400" h="5807" extrusionOk="0">
                  <a:moveTo>
                    <a:pt x="8222" y="1"/>
                  </a:moveTo>
                  <a:lnTo>
                    <a:pt x="7125" y="237"/>
                  </a:lnTo>
                  <a:cubicBezTo>
                    <a:pt x="6541" y="329"/>
                    <a:pt x="5895" y="401"/>
                    <a:pt x="5362" y="626"/>
                  </a:cubicBezTo>
                  <a:cubicBezTo>
                    <a:pt x="4009" y="1211"/>
                    <a:pt x="2983" y="2492"/>
                    <a:pt x="1927" y="3476"/>
                  </a:cubicBezTo>
                  <a:cubicBezTo>
                    <a:pt x="1200" y="4153"/>
                    <a:pt x="462" y="4860"/>
                    <a:pt x="0" y="5752"/>
                  </a:cubicBezTo>
                  <a:cubicBezTo>
                    <a:pt x="18" y="5750"/>
                    <a:pt x="35" y="5749"/>
                    <a:pt x="53" y="5749"/>
                  </a:cubicBezTo>
                  <a:cubicBezTo>
                    <a:pt x="192" y="5749"/>
                    <a:pt x="330" y="5806"/>
                    <a:pt x="463" y="5806"/>
                  </a:cubicBezTo>
                  <a:cubicBezTo>
                    <a:pt x="480" y="5806"/>
                    <a:pt x="496" y="5805"/>
                    <a:pt x="513" y="5803"/>
                  </a:cubicBezTo>
                  <a:cubicBezTo>
                    <a:pt x="667" y="5783"/>
                    <a:pt x="800" y="5732"/>
                    <a:pt x="923" y="5639"/>
                  </a:cubicBezTo>
                  <a:cubicBezTo>
                    <a:pt x="1917" y="5014"/>
                    <a:pt x="2850" y="4512"/>
                    <a:pt x="3804" y="3825"/>
                  </a:cubicBezTo>
                  <a:cubicBezTo>
                    <a:pt x="4706" y="3169"/>
                    <a:pt x="5167" y="2738"/>
                    <a:pt x="5557" y="2687"/>
                  </a:cubicBezTo>
                  <a:lnTo>
                    <a:pt x="11400" y="2000"/>
                  </a:lnTo>
                  <a:cubicBezTo>
                    <a:pt x="10990" y="1231"/>
                    <a:pt x="10416" y="647"/>
                    <a:pt x="9934" y="432"/>
                  </a:cubicBezTo>
                  <a:cubicBezTo>
                    <a:pt x="9391" y="185"/>
                    <a:pt x="8816" y="42"/>
                    <a:pt x="8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6191892" y="1577335"/>
              <a:ext cx="426795" cy="439074"/>
            </a:xfrm>
            <a:custGeom>
              <a:avLst/>
              <a:gdLst/>
              <a:ahLst/>
              <a:cxnLst/>
              <a:rect l="l" t="t" r="r" b="b"/>
              <a:pathLst>
                <a:path w="6152" h="6329" extrusionOk="0">
                  <a:moveTo>
                    <a:pt x="2348" y="1"/>
                  </a:moveTo>
                  <a:cubicBezTo>
                    <a:pt x="1712" y="1"/>
                    <a:pt x="1079" y="192"/>
                    <a:pt x="534" y="588"/>
                  </a:cubicBezTo>
                  <a:lnTo>
                    <a:pt x="1" y="967"/>
                  </a:lnTo>
                  <a:lnTo>
                    <a:pt x="3927" y="6328"/>
                  </a:lnTo>
                  <a:lnTo>
                    <a:pt x="4460" y="6000"/>
                  </a:lnTo>
                  <a:cubicBezTo>
                    <a:pt x="5875" y="4975"/>
                    <a:pt x="6152" y="2925"/>
                    <a:pt x="5075" y="1428"/>
                  </a:cubicBezTo>
                  <a:cubicBezTo>
                    <a:pt x="4404" y="498"/>
                    <a:pt x="3374" y="1"/>
                    <a:pt x="2348" y="1"/>
                  </a:cubicBezTo>
                  <a:close/>
                </a:path>
              </a:pathLst>
            </a:custGeom>
            <a:solidFill>
              <a:srgbClr val="FF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447265" y="1812935"/>
              <a:ext cx="249681" cy="185717"/>
            </a:xfrm>
            <a:custGeom>
              <a:avLst/>
              <a:gdLst/>
              <a:ahLst/>
              <a:cxnLst/>
              <a:rect l="l" t="t" r="r" b="b"/>
              <a:pathLst>
                <a:path w="3599" h="2677" extrusionOk="0">
                  <a:moveTo>
                    <a:pt x="3496" y="0"/>
                  </a:moveTo>
                  <a:lnTo>
                    <a:pt x="0" y="2543"/>
                  </a:lnTo>
                  <a:lnTo>
                    <a:pt x="92" y="2676"/>
                  </a:lnTo>
                  <a:lnTo>
                    <a:pt x="3598" y="144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E2A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427284" y="1785878"/>
              <a:ext cx="249750" cy="185023"/>
            </a:xfrm>
            <a:custGeom>
              <a:avLst/>
              <a:gdLst/>
              <a:ahLst/>
              <a:cxnLst/>
              <a:rect l="l" t="t" r="r" b="b"/>
              <a:pathLst>
                <a:path w="3600" h="2667" extrusionOk="0">
                  <a:moveTo>
                    <a:pt x="3497" y="1"/>
                  </a:moveTo>
                  <a:lnTo>
                    <a:pt x="1" y="2533"/>
                  </a:lnTo>
                  <a:lnTo>
                    <a:pt x="93" y="2666"/>
                  </a:lnTo>
                  <a:lnTo>
                    <a:pt x="3599" y="134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rgbClr val="E2A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085955" y="1595580"/>
              <a:ext cx="507825" cy="456834"/>
            </a:xfrm>
            <a:custGeom>
              <a:avLst/>
              <a:gdLst/>
              <a:ahLst/>
              <a:cxnLst/>
              <a:rect l="l" t="t" r="r" b="b"/>
              <a:pathLst>
                <a:path w="7320" h="6585" extrusionOk="0">
                  <a:moveTo>
                    <a:pt x="3505" y="0"/>
                  </a:moveTo>
                  <a:cubicBezTo>
                    <a:pt x="2891" y="0"/>
                    <a:pt x="2278" y="178"/>
                    <a:pt x="1743" y="550"/>
                  </a:cubicBezTo>
                  <a:cubicBezTo>
                    <a:pt x="308" y="1555"/>
                    <a:pt x="0" y="3605"/>
                    <a:pt x="1056" y="5112"/>
                  </a:cubicBezTo>
                  <a:cubicBezTo>
                    <a:pt x="1721" y="6068"/>
                    <a:pt x="2769" y="6584"/>
                    <a:pt x="3815" y="6584"/>
                  </a:cubicBezTo>
                  <a:cubicBezTo>
                    <a:pt x="4429" y="6584"/>
                    <a:pt x="5042" y="6406"/>
                    <a:pt x="5577" y="6035"/>
                  </a:cubicBezTo>
                  <a:cubicBezTo>
                    <a:pt x="7012" y="5030"/>
                    <a:pt x="7320" y="2980"/>
                    <a:pt x="6264" y="1473"/>
                  </a:cubicBezTo>
                  <a:cubicBezTo>
                    <a:pt x="5599" y="517"/>
                    <a:pt x="4551" y="0"/>
                    <a:pt x="3505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085955" y="1595442"/>
              <a:ext cx="266747" cy="456488"/>
            </a:xfrm>
            <a:custGeom>
              <a:avLst/>
              <a:gdLst/>
              <a:ahLst/>
              <a:cxnLst/>
              <a:rect l="l" t="t" r="r" b="b"/>
              <a:pathLst>
                <a:path w="3845" h="6580" extrusionOk="0">
                  <a:moveTo>
                    <a:pt x="3505" y="1"/>
                  </a:moveTo>
                  <a:cubicBezTo>
                    <a:pt x="2860" y="1"/>
                    <a:pt x="2225" y="199"/>
                    <a:pt x="1702" y="583"/>
                  </a:cubicBezTo>
                  <a:cubicBezTo>
                    <a:pt x="277" y="1608"/>
                    <a:pt x="0" y="3658"/>
                    <a:pt x="1087" y="5155"/>
                  </a:cubicBezTo>
                  <a:cubicBezTo>
                    <a:pt x="1682" y="5996"/>
                    <a:pt x="2614" y="6518"/>
                    <a:pt x="3640" y="6580"/>
                  </a:cubicBezTo>
                  <a:cubicBezTo>
                    <a:pt x="2676" y="6467"/>
                    <a:pt x="1805" y="5955"/>
                    <a:pt x="1251" y="5175"/>
                  </a:cubicBezTo>
                  <a:cubicBezTo>
                    <a:pt x="164" y="3679"/>
                    <a:pt x="441" y="1628"/>
                    <a:pt x="1866" y="593"/>
                  </a:cubicBezTo>
                  <a:cubicBezTo>
                    <a:pt x="2392" y="217"/>
                    <a:pt x="3021" y="14"/>
                    <a:pt x="3667" y="14"/>
                  </a:cubicBezTo>
                  <a:cubicBezTo>
                    <a:pt x="3726" y="14"/>
                    <a:pt x="3785" y="16"/>
                    <a:pt x="3845" y="19"/>
                  </a:cubicBezTo>
                  <a:cubicBezTo>
                    <a:pt x="3732" y="7"/>
                    <a:pt x="3618" y="1"/>
                    <a:pt x="3505" y="1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152764" y="1651012"/>
              <a:ext cx="382742" cy="350899"/>
            </a:xfrm>
            <a:custGeom>
              <a:avLst/>
              <a:gdLst/>
              <a:ahLst/>
              <a:cxnLst/>
              <a:rect l="l" t="t" r="r" b="b"/>
              <a:pathLst>
                <a:path w="5517" h="5058" extrusionOk="0">
                  <a:moveTo>
                    <a:pt x="2543" y="1"/>
                  </a:moveTo>
                  <a:cubicBezTo>
                    <a:pt x="2082" y="1"/>
                    <a:pt x="1629" y="135"/>
                    <a:pt x="1241" y="417"/>
                  </a:cubicBezTo>
                  <a:cubicBezTo>
                    <a:pt x="175" y="1186"/>
                    <a:pt x="1" y="2755"/>
                    <a:pt x="842" y="3923"/>
                  </a:cubicBezTo>
                  <a:cubicBezTo>
                    <a:pt x="1374" y="4657"/>
                    <a:pt x="2190" y="5058"/>
                    <a:pt x="2985" y="5058"/>
                  </a:cubicBezTo>
                  <a:cubicBezTo>
                    <a:pt x="3445" y="5058"/>
                    <a:pt x="3899" y="4923"/>
                    <a:pt x="4286" y="4641"/>
                  </a:cubicBezTo>
                  <a:cubicBezTo>
                    <a:pt x="5342" y="3872"/>
                    <a:pt x="5516" y="2304"/>
                    <a:pt x="4686" y="1135"/>
                  </a:cubicBezTo>
                  <a:cubicBezTo>
                    <a:pt x="4154" y="402"/>
                    <a:pt x="3338" y="1"/>
                    <a:pt x="2543" y="1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148532" y="1648722"/>
              <a:ext cx="382672" cy="350552"/>
            </a:xfrm>
            <a:custGeom>
              <a:avLst/>
              <a:gdLst/>
              <a:ahLst/>
              <a:cxnLst/>
              <a:rect l="l" t="t" r="r" b="b"/>
              <a:pathLst>
                <a:path w="5516" h="5053" extrusionOk="0">
                  <a:moveTo>
                    <a:pt x="2543" y="1"/>
                  </a:moveTo>
                  <a:cubicBezTo>
                    <a:pt x="2080" y="1"/>
                    <a:pt x="1623" y="136"/>
                    <a:pt x="1231" y="420"/>
                  </a:cubicBezTo>
                  <a:cubicBezTo>
                    <a:pt x="175" y="1189"/>
                    <a:pt x="0" y="2757"/>
                    <a:pt x="841" y="3915"/>
                  </a:cubicBezTo>
                  <a:cubicBezTo>
                    <a:pt x="1372" y="4653"/>
                    <a:pt x="2181" y="5052"/>
                    <a:pt x="2973" y="5052"/>
                  </a:cubicBezTo>
                  <a:cubicBezTo>
                    <a:pt x="3436" y="5052"/>
                    <a:pt x="3893" y="4916"/>
                    <a:pt x="4286" y="4633"/>
                  </a:cubicBezTo>
                  <a:cubicBezTo>
                    <a:pt x="5341" y="3864"/>
                    <a:pt x="5516" y="2296"/>
                    <a:pt x="4675" y="1137"/>
                  </a:cubicBezTo>
                  <a:cubicBezTo>
                    <a:pt x="4144" y="399"/>
                    <a:pt x="3335" y="1"/>
                    <a:pt x="2543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159216" y="1726146"/>
              <a:ext cx="338550" cy="273129"/>
            </a:xfrm>
            <a:custGeom>
              <a:avLst/>
              <a:gdLst/>
              <a:ahLst/>
              <a:cxnLst/>
              <a:rect l="l" t="t" r="r" b="b"/>
              <a:pathLst>
                <a:path w="4880" h="3937" extrusionOk="0">
                  <a:moveTo>
                    <a:pt x="462" y="1"/>
                  </a:moveTo>
                  <a:lnTo>
                    <a:pt x="462" y="1"/>
                  </a:lnTo>
                  <a:cubicBezTo>
                    <a:pt x="0" y="821"/>
                    <a:pt x="62" y="1928"/>
                    <a:pt x="687" y="2799"/>
                  </a:cubicBezTo>
                  <a:cubicBezTo>
                    <a:pt x="1218" y="3537"/>
                    <a:pt x="2031" y="3936"/>
                    <a:pt x="2824" y="3936"/>
                  </a:cubicBezTo>
                  <a:cubicBezTo>
                    <a:pt x="3286" y="3936"/>
                    <a:pt x="3742" y="3800"/>
                    <a:pt x="4132" y="3517"/>
                  </a:cubicBezTo>
                  <a:cubicBezTo>
                    <a:pt x="4470" y="3271"/>
                    <a:pt x="4726" y="2943"/>
                    <a:pt x="4880" y="2553"/>
                  </a:cubicBezTo>
                  <a:lnTo>
                    <a:pt x="4880" y="2553"/>
                  </a:lnTo>
                  <a:cubicBezTo>
                    <a:pt x="4726" y="2830"/>
                    <a:pt x="4511" y="3066"/>
                    <a:pt x="4255" y="3261"/>
                  </a:cubicBezTo>
                  <a:cubicBezTo>
                    <a:pt x="3867" y="3543"/>
                    <a:pt x="3414" y="3677"/>
                    <a:pt x="2953" y="3677"/>
                  </a:cubicBezTo>
                  <a:cubicBezTo>
                    <a:pt x="2158" y="3677"/>
                    <a:pt x="1342" y="3277"/>
                    <a:pt x="810" y="2543"/>
                  </a:cubicBezTo>
                  <a:cubicBezTo>
                    <a:pt x="267" y="1815"/>
                    <a:pt x="133" y="852"/>
                    <a:pt x="462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250931" y="1714490"/>
              <a:ext cx="184260" cy="207639"/>
            </a:xfrm>
            <a:custGeom>
              <a:avLst/>
              <a:gdLst/>
              <a:ahLst/>
              <a:cxnLst/>
              <a:rect l="l" t="t" r="r" b="b"/>
              <a:pathLst>
                <a:path w="2656" h="2993" extrusionOk="0">
                  <a:moveTo>
                    <a:pt x="745" y="1"/>
                  </a:moveTo>
                  <a:cubicBezTo>
                    <a:pt x="727" y="1"/>
                    <a:pt x="712" y="8"/>
                    <a:pt x="698" y="15"/>
                  </a:cubicBezTo>
                  <a:lnTo>
                    <a:pt x="267" y="261"/>
                  </a:lnTo>
                  <a:cubicBezTo>
                    <a:pt x="236" y="282"/>
                    <a:pt x="226" y="302"/>
                    <a:pt x="216" y="323"/>
                  </a:cubicBezTo>
                  <a:cubicBezTo>
                    <a:pt x="206" y="353"/>
                    <a:pt x="206" y="374"/>
                    <a:pt x="226" y="394"/>
                  </a:cubicBezTo>
                  <a:lnTo>
                    <a:pt x="349" y="620"/>
                  </a:lnTo>
                  <a:cubicBezTo>
                    <a:pt x="267" y="692"/>
                    <a:pt x="206" y="774"/>
                    <a:pt x="144" y="866"/>
                  </a:cubicBezTo>
                  <a:cubicBezTo>
                    <a:pt x="93" y="948"/>
                    <a:pt x="52" y="1030"/>
                    <a:pt x="31" y="1122"/>
                  </a:cubicBezTo>
                  <a:cubicBezTo>
                    <a:pt x="11" y="1204"/>
                    <a:pt x="1" y="1296"/>
                    <a:pt x="21" y="1378"/>
                  </a:cubicBezTo>
                  <a:cubicBezTo>
                    <a:pt x="21" y="1460"/>
                    <a:pt x="52" y="1532"/>
                    <a:pt x="93" y="1604"/>
                  </a:cubicBezTo>
                  <a:cubicBezTo>
                    <a:pt x="175" y="1758"/>
                    <a:pt x="329" y="1881"/>
                    <a:pt x="503" y="1932"/>
                  </a:cubicBezTo>
                  <a:cubicBezTo>
                    <a:pt x="571" y="1946"/>
                    <a:pt x="641" y="1953"/>
                    <a:pt x="711" y="1953"/>
                  </a:cubicBezTo>
                  <a:cubicBezTo>
                    <a:pt x="850" y="1953"/>
                    <a:pt x="992" y="1925"/>
                    <a:pt x="1128" y="1871"/>
                  </a:cubicBezTo>
                  <a:cubicBezTo>
                    <a:pt x="1262" y="1819"/>
                    <a:pt x="1374" y="1778"/>
                    <a:pt x="1477" y="1737"/>
                  </a:cubicBezTo>
                  <a:cubicBezTo>
                    <a:pt x="1559" y="1707"/>
                    <a:pt x="1641" y="1686"/>
                    <a:pt x="1723" y="1665"/>
                  </a:cubicBezTo>
                  <a:cubicBezTo>
                    <a:pt x="1774" y="1645"/>
                    <a:pt x="1825" y="1645"/>
                    <a:pt x="1887" y="1645"/>
                  </a:cubicBezTo>
                  <a:cubicBezTo>
                    <a:pt x="1918" y="1645"/>
                    <a:pt x="1948" y="1665"/>
                    <a:pt x="1969" y="1696"/>
                  </a:cubicBezTo>
                  <a:cubicBezTo>
                    <a:pt x="2010" y="1758"/>
                    <a:pt x="1989" y="1840"/>
                    <a:pt x="1928" y="1881"/>
                  </a:cubicBezTo>
                  <a:cubicBezTo>
                    <a:pt x="1846" y="1963"/>
                    <a:pt x="1754" y="2035"/>
                    <a:pt x="1661" y="2086"/>
                  </a:cubicBezTo>
                  <a:cubicBezTo>
                    <a:pt x="1600" y="2127"/>
                    <a:pt x="1549" y="2147"/>
                    <a:pt x="1477" y="2168"/>
                  </a:cubicBezTo>
                  <a:cubicBezTo>
                    <a:pt x="1436" y="2178"/>
                    <a:pt x="1385" y="2178"/>
                    <a:pt x="1344" y="2178"/>
                  </a:cubicBezTo>
                  <a:cubicBezTo>
                    <a:pt x="1303" y="2178"/>
                    <a:pt x="1272" y="2178"/>
                    <a:pt x="1241" y="2168"/>
                  </a:cubicBezTo>
                  <a:lnTo>
                    <a:pt x="1169" y="2147"/>
                  </a:lnTo>
                  <a:lnTo>
                    <a:pt x="1098" y="2147"/>
                  </a:lnTo>
                  <a:cubicBezTo>
                    <a:pt x="1077" y="2158"/>
                    <a:pt x="1046" y="2168"/>
                    <a:pt x="1026" y="2178"/>
                  </a:cubicBezTo>
                  <a:lnTo>
                    <a:pt x="595" y="2434"/>
                  </a:lnTo>
                  <a:cubicBezTo>
                    <a:pt x="575" y="2445"/>
                    <a:pt x="564" y="2465"/>
                    <a:pt x="554" y="2486"/>
                  </a:cubicBezTo>
                  <a:cubicBezTo>
                    <a:pt x="554" y="2506"/>
                    <a:pt x="554" y="2527"/>
                    <a:pt x="564" y="2547"/>
                  </a:cubicBezTo>
                  <a:cubicBezTo>
                    <a:pt x="605" y="2609"/>
                    <a:pt x="667" y="2660"/>
                    <a:pt x="728" y="2701"/>
                  </a:cubicBezTo>
                  <a:cubicBezTo>
                    <a:pt x="800" y="2742"/>
                    <a:pt x="882" y="2773"/>
                    <a:pt x="975" y="2783"/>
                  </a:cubicBezTo>
                  <a:cubicBezTo>
                    <a:pt x="1067" y="2803"/>
                    <a:pt x="1169" y="2803"/>
                    <a:pt x="1272" y="2803"/>
                  </a:cubicBezTo>
                  <a:cubicBezTo>
                    <a:pt x="1385" y="2793"/>
                    <a:pt x="1497" y="2762"/>
                    <a:pt x="1610" y="2721"/>
                  </a:cubicBezTo>
                  <a:lnTo>
                    <a:pt x="1743" y="2947"/>
                  </a:lnTo>
                  <a:cubicBezTo>
                    <a:pt x="1754" y="2967"/>
                    <a:pt x="1774" y="2988"/>
                    <a:pt x="1795" y="2988"/>
                  </a:cubicBezTo>
                  <a:cubicBezTo>
                    <a:pt x="1804" y="2991"/>
                    <a:pt x="1813" y="2992"/>
                    <a:pt x="1821" y="2992"/>
                  </a:cubicBezTo>
                  <a:cubicBezTo>
                    <a:pt x="1843" y="2992"/>
                    <a:pt x="1862" y="2985"/>
                    <a:pt x="1877" y="2978"/>
                  </a:cubicBezTo>
                  <a:lnTo>
                    <a:pt x="2307" y="2721"/>
                  </a:lnTo>
                  <a:cubicBezTo>
                    <a:pt x="2328" y="2711"/>
                    <a:pt x="2348" y="2691"/>
                    <a:pt x="2358" y="2660"/>
                  </a:cubicBezTo>
                  <a:cubicBezTo>
                    <a:pt x="2358" y="2639"/>
                    <a:pt x="2358" y="2609"/>
                    <a:pt x="2348" y="2588"/>
                  </a:cubicBezTo>
                  <a:lnTo>
                    <a:pt x="2215" y="2373"/>
                  </a:lnTo>
                  <a:cubicBezTo>
                    <a:pt x="2307" y="2301"/>
                    <a:pt x="2389" y="2219"/>
                    <a:pt x="2461" y="2127"/>
                  </a:cubicBezTo>
                  <a:cubicBezTo>
                    <a:pt x="2533" y="2045"/>
                    <a:pt x="2584" y="1953"/>
                    <a:pt x="2615" y="1860"/>
                  </a:cubicBezTo>
                  <a:cubicBezTo>
                    <a:pt x="2646" y="1768"/>
                    <a:pt x="2656" y="1676"/>
                    <a:pt x="2646" y="1583"/>
                  </a:cubicBezTo>
                  <a:cubicBezTo>
                    <a:pt x="2635" y="1491"/>
                    <a:pt x="2615" y="1409"/>
                    <a:pt x="2563" y="1327"/>
                  </a:cubicBezTo>
                  <a:cubicBezTo>
                    <a:pt x="2512" y="1245"/>
                    <a:pt x="2451" y="1173"/>
                    <a:pt x="2369" y="1112"/>
                  </a:cubicBezTo>
                  <a:cubicBezTo>
                    <a:pt x="2297" y="1061"/>
                    <a:pt x="2215" y="1020"/>
                    <a:pt x="2133" y="1009"/>
                  </a:cubicBezTo>
                  <a:cubicBezTo>
                    <a:pt x="2082" y="999"/>
                    <a:pt x="2030" y="994"/>
                    <a:pt x="1979" y="994"/>
                  </a:cubicBezTo>
                  <a:cubicBezTo>
                    <a:pt x="1928" y="994"/>
                    <a:pt x="1877" y="999"/>
                    <a:pt x="1825" y="1009"/>
                  </a:cubicBezTo>
                  <a:cubicBezTo>
                    <a:pt x="1702" y="1030"/>
                    <a:pt x="1579" y="1061"/>
                    <a:pt x="1467" y="1112"/>
                  </a:cubicBezTo>
                  <a:lnTo>
                    <a:pt x="1128" y="1225"/>
                  </a:lnTo>
                  <a:cubicBezTo>
                    <a:pt x="1057" y="1255"/>
                    <a:pt x="975" y="1276"/>
                    <a:pt x="903" y="1296"/>
                  </a:cubicBezTo>
                  <a:cubicBezTo>
                    <a:pt x="877" y="1302"/>
                    <a:pt x="854" y="1304"/>
                    <a:pt x="831" y="1304"/>
                  </a:cubicBezTo>
                  <a:cubicBezTo>
                    <a:pt x="808" y="1304"/>
                    <a:pt x="785" y="1302"/>
                    <a:pt x="759" y="1296"/>
                  </a:cubicBezTo>
                  <a:cubicBezTo>
                    <a:pt x="698" y="1276"/>
                    <a:pt x="657" y="1214"/>
                    <a:pt x="667" y="1153"/>
                  </a:cubicBezTo>
                  <a:cubicBezTo>
                    <a:pt x="677" y="1112"/>
                    <a:pt x="687" y="1081"/>
                    <a:pt x="718" y="1061"/>
                  </a:cubicBezTo>
                  <a:cubicBezTo>
                    <a:pt x="739" y="1030"/>
                    <a:pt x="769" y="999"/>
                    <a:pt x="800" y="979"/>
                  </a:cubicBezTo>
                  <a:cubicBezTo>
                    <a:pt x="841" y="948"/>
                    <a:pt x="872" y="927"/>
                    <a:pt x="913" y="897"/>
                  </a:cubicBezTo>
                  <a:cubicBezTo>
                    <a:pt x="964" y="876"/>
                    <a:pt x="1016" y="845"/>
                    <a:pt x="1067" y="835"/>
                  </a:cubicBezTo>
                  <a:cubicBezTo>
                    <a:pt x="1108" y="825"/>
                    <a:pt x="1149" y="815"/>
                    <a:pt x="1190" y="815"/>
                  </a:cubicBezTo>
                  <a:cubicBezTo>
                    <a:pt x="1221" y="815"/>
                    <a:pt x="1251" y="815"/>
                    <a:pt x="1282" y="825"/>
                  </a:cubicBezTo>
                  <a:lnTo>
                    <a:pt x="1333" y="835"/>
                  </a:lnTo>
                  <a:lnTo>
                    <a:pt x="1405" y="835"/>
                  </a:lnTo>
                  <a:cubicBezTo>
                    <a:pt x="1436" y="835"/>
                    <a:pt x="1467" y="825"/>
                    <a:pt x="1487" y="804"/>
                  </a:cubicBezTo>
                  <a:lnTo>
                    <a:pt x="1918" y="548"/>
                  </a:lnTo>
                  <a:cubicBezTo>
                    <a:pt x="1938" y="538"/>
                    <a:pt x="1948" y="517"/>
                    <a:pt x="1959" y="497"/>
                  </a:cubicBezTo>
                  <a:cubicBezTo>
                    <a:pt x="1959" y="476"/>
                    <a:pt x="1959" y="456"/>
                    <a:pt x="1948" y="446"/>
                  </a:cubicBezTo>
                  <a:cubicBezTo>
                    <a:pt x="1907" y="384"/>
                    <a:pt x="1856" y="343"/>
                    <a:pt x="1795" y="312"/>
                  </a:cubicBezTo>
                  <a:cubicBezTo>
                    <a:pt x="1723" y="271"/>
                    <a:pt x="1651" y="251"/>
                    <a:pt x="1569" y="230"/>
                  </a:cubicBezTo>
                  <a:cubicBezTo>
                    <a:pt x="1477" y="210"/>
                    <a:pt x="1374" y="210"/>
                    <a:pt x="1282" y="210"/>
                  </a:cubicBezTo>
                  <a:cubicBezTo>
                    <a:pt x="1169" y="220"/>
                    <a:pt x="1057" y="241"/>
                    <a:pt x="954" y="271"/>
                  </a:cubicBezTo>
                  <a:lnTo>
                    <a:pt x="831" y="46"/>
                  </a:lnTo>
                  <a:cubicBezTo>
                    <a:pt x="821" y="25"/>
                    <a:pt x="790" y="5"/>
                    <a:pt x="769" y="5"/>
                  </a:cubicBezTo>
                  <a:cubicBezTo>
                    <a:pt x="760" y="2"/>
                    <a:pt x="752" y="1"/>
                    <a:pt x="745" y="1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245242" y="1717335"/>
              <a:ext cx="183566" cy="206876"/>
            </a:xfrm>
            <a:custGeom>
              <a:avLst/>
              <a:gdLst/>
              <a:ahLst/>
              <a:cxnLst/>
              <a:rect l="l" t="t" r="r" b="b"/>
              <a:pathLst>
                <a:path w="2646" h="2982" extrusionOk="0">
                  <a:moveTo>
                    <a:pt x="739" y="1"/>
                  </a:moveTo>
                  <a:cubicBezTo>
                    <a:pt x="722" y="1"/>
                    <a:pt x="702" y="8"/>
                    <a:pt x="687" y="15"/>
                  </a:cubicBezTo>
                  <a:lnTo>
                    <a:pt x="257" y="271"/>
                  </a:lnTo>
                  <a:cubicBezTo>
                    <a:pt x="226" y="282"/>
                    <a:pt x="216" y="302"/>
                    <a:pt x="206" y="333"/>
                  </a:cubicBezTo>
                  <a:cubicBezTo>
                    <a:pt x="195" y="353"/>
                    <a:pt x="206" y="374"/>
                    <a:pt x="216" y="405"/>
                  </a:cubicBezTo>
                  <a:lnTo>
                    <a:pt x="339" y="620"/>
                  </a:lnTo>
                  <a:cubicBezTo>
                    <a:pt x="267" y="692"/>
                    <a:pt x="195" y="774"/>
                    <a:pt x="134" y="866"/>
                  </a:cubicBezTo>
                  <a:cubicBezTo>
                    <a:pt x="83" y="948"/>
                    <a:pt x="42" y="1030"/>
                    <a:pt x="21" y="1122"/>
                  </a:cubicBezTo>
                  <a:cubicBezTo>
                    <a:pt x="1" y="1204"/>
                    <a:pt x="1" y="1296"/>
                    <a:pt x="11" y="1378"/>
                  </a:cubicBezTo>
                  <a:cubicBezTo>
                    <a:pt x="21" y="1460"/>
                    <a:pt x="42" y="1542"/>
                    <a:pt x="83" y="1604"/>
                  </a:cubicBezTo>
                  <a:cubicBezTo>
                    <a:pt x="175" y="1768"/>
                    <a:pt x="318" y="1881"/>
                    <a:pt x="493" y="1932"/>
                  </a:cubicBezTo>
                  <a:cubicBezTo>
                    <a:pt x="554" y="1944"/>
                    <a:pt x="616" y="1950"/>
                    <a:pt x="678" y="1950"/>
                  </a:cubicBezTo>
                  <a:cubicBezTo>
                    <a:pt x="825" y="1950"/>
                    <a:pt x="974" y="1918"/>
                    <a:pt x="1118" y="1860"/>
                  </a:cubicBezTo>
                  <a:cubicBezTo>
                    <a:pt x="1251" y="1809"/>
                    <a:pt x="1364" y="1768"/>
                    <a:pt x="1467" y="1737"/>
                  </a:cubicBezTo>
                  <a:cubicBezTo>
                    <a:pt x="1549" y="1707"/>
                    <a:pt x="1631" y="1676"/>
                    <a:pt x="1713" y="1655"/>
                  </a:cubicBezTo>
                  <a:cubicBezTo>
                    <a:pt x="1764" y="1645"/>
                    <a:pt x="1815" y="1635"/>
                    <a:pt x="1877" y="1635"/>
                  </a:cubicBezTo>
                  <a:cubicBezTo>
                    <a:pt x="1907" y="1635"/>
                    <a:pt x="1938" y="1655"/>
                    <a:pt x="1959" y="1686"/>
                  </a:cubicBezTo>
                  <a:cubicBezTo>
                    <a:pt x="2000" y="1748"/>
                    <a:pt x="1979" y="1830"/>
                    <a:pt x="1918" y="1881"/>
                  </a:cubicBezTo>
                  <a:cubicBezTo>
                    <a:pt x="1836" y="1963"/>
                    <a:pt x="1754" y="2024"/>
                    <a:pt x="1651" y="2086"/>
                  </a:cubicBezTo>
                  <a:cubicBezTo>
                    <a:pt x="1600" y="2117"/>
                    <a:pt x="1538" y="2137"/>
                    <a:pt x="1477" y="2158"/>
                  </a:cubicBezTo>
                  <a:cubicBezTo>
                    <a:pt x="1426" y="2168"/>
                    <a:pt x="1374" y="2178"/>
                    <a:pt x="1333" y="2178"/>
                  </a:cubicBezTo>
                  <a:cubicBezTo>
                    <a:pt x="1292" y="2168"/>
                    <a:pt x="1262" y="2168"/>
                    <a:pt x="1231" y="2158"/>
                  </a:cubicBezTo>
                  <a:lnTo>
                    <a:pt x="1169" y="2147"/>
                  </a:lnTo>
                  <a:cubicBezTo>
                    <a:pt x="1154" y="2142"/>
                    <a:pt x="1141" y="2140"/>
                    <a:pt x="1130" y="2140"/>
                  </a:cubicBezTo>
                  <a:cubicBezTo>
                    <a:pt x="1118" y="2140"/>
                    <a:pt x="1108" y="2142"/>
                    <a:pt x="1098" y="2147"/>
                  </a:cubicBezTo>
                  <a:cubicBezTo>
                    <a:pt x="1067" y="2147"/>
                    <a:pt x="1046" y="2158"/>
                    <a:pt x="1026" y="2168"/>
                  </a:cubicBezTo>
                  <a:lnTo>
                    <a:pt x="595" y="2424"/>
                  </a:lnTo>
                  <a:cubicBezTo>
                    <a:pt x="575" y="2434"/>
                    <a:pt x="564" y="2455"/>
                    <a:pt x="554" y="2475"/>
                  </a:cubicBezTo>
                  <a:cubicBezTo>
                    <a:pt x="544" y="2496"/>
                    <a:pt x="544" y="2516"/>
                    <a:pt x="554" y="2537"/>
                  </a:cubicBezTo>
                  <a:cubicBezTo>
                    <a:pt x="595" y="2598"/>
                    <a:pt x="657" y="2650"/>
                    <a:pt x="718" y="2691"/>
                  </a:cubicBezTo>
                  <a:cubicBezTo>
                    <a:pt x="790" y="2732"/>
                    <a:pt x="872" y="2762"/>
                    <a:pt x="964" y="2773"/>
                  </a:cubicBezTo>
                  <a:cubicBezTo>
                    <a:pt x="1057" y="2793"/>
                    <a:pt x="1159" y="2793"/>
                    <a:pt x="1262" y="2793"/>
                  </a:cubicBezTo>
                  <a:cubicBezTo>
                    <a:pt x="1374" y="2783"/>
                    <a:pt x="1497" y="2752"/>
                    <a:pt x="1600" y="2721"/>
                  </a:cubicBezTo>
                  <a:lnTo>
                    <a:pt x="1733" y="2937"/>
                  </a:lnTo>
                  <a:cubicBezTo>
                    <a:pt x="1743" y="2957"/>
                    <a:pt x="1764" y="2978"/>
                    <a:pt x="1795" y="2978"/>
                  </a:cubicBezTo>
                  <a:cubicBezTo>
                    <a:pt x="1801" y="2981"/>
                    <a:pt x="1808" y="2982"/>
                    <a:pt x="1815" y="2982"/>
                  </a:cubicBezTo>
                  <a:cubicBezTo>
                    <a:pt x="1832" y="2982"/>
                    <a:pt x="1852" y="2975"/>
                    <a:pt x="1866" y="2967"/>
                  </a:cubicBezTo>
                  <a:lnTo>
                    <a:pt x="2297" y="2711"/>
                  </a:lnTo>
                  <a:cubicBezTo>
                    <a:pt x="2317" y="2701"/>
                    <a:pt x="2338" y="2680"/>
                    <a:pt x="2348" y="2650"/>
                  </a:cubicBezTo>
                  <a:cubicBezTo>
                    <a:pt x="2358" y="2629"/>
                    <a:pt x="2348" y="2598"/>
                    <a:pt x="2338" y="2578"/>
                  </a:cubicBezTo>
                  <a:lnTo>
                    <a:pt x="2205" y="2363"/>
                  </a:lnTo>
                  <a:cubicBezTo>
                    <a:pt x="2297" y="2291"/>
                    <a:pt x="2389" y="2209"/>
                    <a:pt x="2461" y="2117"/>
                  </a:cubicBezTo>
                  <a:cubicBezTo>
                    <a:pt x="2522" y="2035"/>
                    <a:pt x="2574" y="1942"/>
                    <a:pt x="2604" y="1850"/>
                  </a:cubicBezTo>
                  <a:cubicBezTo>
                    <a:pt x="2635" y="1758"/>
                    <a:pt x="2645" y="1666"/>
                    <a:pt x="2645" y="1573"/>
                  </a:cubicBezTo>
                  <a:cubicBezTo>
                    <a:pt x="2635" y="1481"/>
                    <a:pt x="2604" y="1399"/>
                    <a:pt x="2553" y="1317"/>
                  </a:cubicBezTo>
                  <a:cubicBezTo>
                    <a:pt x="2502" y="1235"/>
                    <a:pt x="2440" y="1163"/>
                    <a:pt x="2369" y="1102"/>
                  </a:cubicBezTo>
                  <a:cubicBezTo>
                    <a:pt x="2287" y="1050"/>
                    <a:pt x="2205" y="1009"/>
                    <a:pt x="2123" y="999"/>
                  </a:cubicBezTo>
                  <a:cubicBezTo>
                    <a:pt x="2071" y="989"/>
                    <a:pt x="2020" y="984"/>
                    <a:pt x="1969" y="984"/>
                  </a:cubicBezTo>
                  <a:cubicBezTo>
                    <a:pt x="1918" y="984"/>
                    <a:pt x="1866" y="989"/>
                    <a:pt x="1815" y="999"/>
                  </a:cubicBezTo>
                  <a:cubicBezTo>
                    <a:pt x="1692" y="1020"/>
                    <a:pt x="1569" y="1061"/>
                    <a:pt x="1456" y="1102"/>
                  </a:cubicBezTo>
                  <a:lnTo>
                    <a:pt x="1118" y="1214"/>
                  </a:lnTo>
                  <a:cubicBezTo>
                    <a:pt x="1046" y="1245"/>
                    <a:pt x="975" y="1266"/>
                    <a:pt x="892" y="1286"/>
                  </a:cubicBezTo>
                  <a:cubicBezTo>
                    <a:pt x="872" y="1291"/>
                    <a:pt x="849" y="1294"/>
                    <a:pt x="826" y="1294"/>
                  </a:cubicBezTo>
                  <a:cubicBezTo>
                    <a:pt x="803" y="1294"/>
                    <a:pt x="780" y="1291"/>
                    <a:pt x="759" y="1286"/>
                  </a:cubicBezTo>
                  <a:cubicBezTo>
                    <a:pt x="687" y="1276"/>
                    <a:pt x="646" y="1204"/>
                    <a:pt x="667" y="1143"/>
                  </a:cubicBezTo>
                  <a:cubicBezTo>
                    <a:pt x="667" y="1112"/>
                    <a:pt x="687" y="1081"/>
                    <a:pt x="708" y="1050"/>
                  </a:cubicBezTo>
                  <a:cubicBezTo>
                    <a:pt x="728" y="1020"/>
                    <a:pt x="759" y="989"/>
                    <a:pt x="790" y="968"/>
                  </a:cubicBezTo>
                  <a:cubicBezTo>
                    <a:pt x="831" y="938"/>
                    <a:pt x="872" y="917"/>
                    <a:pt x="913" y="897"/>
                  </a:cubicBezTo>
                  <a:cubicBezTo>
                    <a:pt x="954" y="866"/>
                    <a:pt x="1005" y="835"/>
                    <a:pt x="1067" y="825"/>
                  </a:cubicBezTo>
                  <a:cubicBezTo>
                    <a:pt x="1098" y="815"/>
                    <a:pt x="1139" y="804"/>
                    <a:pt x="1180" y="804"/>
                  </a:cubicBezTo>
                  <a:cubicBezTo>
                    <a:pt x="1210" y="804"/>
                    <a:pt x="1241" y="804"/>
                    <a:pt x="1272" y="815"/>
                  </a:cubicBezTo>
                  <a:lnTo>
                    <a:pt x="1323" y="825"/>
                  </a:lnTo>
                  <a:lnTo>
                    <a:pt x="1395" y="825"/>
                  </a:lnTo>
                  <a:cubicBezTo>
                    <a:pt x="1426" y="825"/>
                    <a:pt x="1456" y="815"/>
                    <a:pt x="1477" y="794"/>
                  </a:cubicBezTo>
                  <a:lnTo>
                    <a:pt x="1907" y="538"/>
                  </a:lnTo>
                  <a:cubicBezTo>
                    <a:pt x="1928" y="528"/>
                    <a:pt x="1938" y="507"/>
                    <a:pt x="1948" y="497"/>
                  </a:cubicBezTo>
                  <a:cubicBezTo>
                    <a:pt x="1948" y="476"/>
                    <a:pt x="1948" y="446"/>
                    <a:pt x="1938" y="435"/>
                  </a:cubicBezTo>
                  <a:cubicBezTo>
                    <a:pt x="1897" y="374"/>
                    <a:pt x="1846" y="333"/>
                    <a:pt x="1795" y="302"/>
                  </a:cubicBezTo>
                  <a:cubicBezTo>
                    <a:pt x="1713" y="261"/>
                    <a:pt x="1641" y="241"/>
                    <a:pt x="1559" y="220"/>
                  </a:cubicBezTo>
                  <a:cubicBezTo>
                    <a:pt x="1467" y="200"/>
                    <a:pt x="1364" y="200"/>
                    <a:pt x="1272" y="200"/>
                  </a:cubicBezTo>
                  <a:cubicBezTo>
                    <a:pt x="1159" y="210"/>
                    <a:pt x="1057" y="230"/>
                    <a:pt x="944" y="261"/>
                  </a:cubicBezTo>
                  <a:lnTo>
                    <a:pt x="821" y="46"/>
                  </a:lnTo>
                  <a:cubicBezTo>
                    <a:pt x="810" y="25"/>
                    <a:pt x="790" y="5"/>
                    <a:pt x="759" y="5"/>
                  </a:cubicBezTo>
                  <a:cubicBezTo>
                    <a:pt x="753" y="2"/>
                    <a:pt x="746" y="1"/>
                    <a:pt x="739" y="1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647067" y="1241833"/>
              <a:ext cx="104618" cy="130980"/>
            </a:xfrm>
            <a:custGeom>
              <a:avLst/>
              <a:gdLst/>
              <a:ahLst/>
              <a:cxnLst/>
              <a:rect l="l" t="t" r="r" b="b"/>
              <a:pathLst>
                <a:path w="1508" h="1888" extrusionOk="0">
                  <a:moveTo>
                    <a:pt x="1128" y="1"/>
                  </a:moveTo>
                  <a:lnTo>
                    <a:pt x="1" y="1015"/>
                  </a:lnTo>
                  <a:cubicBezTo>
                    <a:pt x="1" y="1015"/>
                    <a:pt x="124" y="1467"/>
                    <a:pt x="154" y="1600"/>
                  </a:cubicBezTo>
                  <a:cubicBezTo>
                    <a:pt x="194" y="1767"/>
                    <a:pt x="347" y="1887"/>
                    <a:pt x="513" y="1887"/>
                  </a:cubicBezTo>
                  <a:cubicBezTo>
                    <a:pt x="520" y="1887"/>
                    <a:pt x="527" y="1887"/>
                    <a:pt x="534" y="1887"/>
                  </a:cubicBezTo>
                  <a:cubicBezTo>
                    <a:pt x="1508" y="1825"/>
                    <a:pt x="1446" y="1220"/>
                    <a:pt x="1446" y="1220"/>
                  </a:cubicBezTo>
                  <a:cubicBezTo>
                    <a:pt x="1241" y="913"/>
                    <a:pt x="1128" y="1"/>
                    <a:pt x="1128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6476264" y="1565402"/>
              <a:ext cx="437618" cy="449966"/>
            </a:xfrm>
            <a:custGeom>
              <a:avLst/>
              <a:gdLst/>
              <a:ahLst/>
              <a:cxnLst/>
              <a:rect l="l" t="t" r="r" b="b"/>
              <a:pathLst>
                <a:path w="6308" h="6486" extrusionOk="0">
                  <a:moveTo>
                    <a:pt x="4625" y="1"/>
                  </a:moveTo>
                  <a:cubicBezTo>
                    <a:pt x="4608" y="1"/>
                    <a:pt x="4350" y="20"/>
                    <a:pt x="3775" y="1180"/>
                  </a:cubicBezTo>
                  <a:cubicBezTo>
                    <a:pt x="3754" y="1211"/>
                    <a:pt x="3724" y="1241"/>
                    <a:pt x="3703" y="1272"/>
                  </a:cubicBezTo>
                  <a:cubicBezTo>
                    <a:pt x="2657" y="2779"/>
                    <a:pt x="1253" y="4737"/>
                    <a:pt x="1253" y="4737"/>
                  </a:cubicBezTo>
                  <a:lnTo>
                    <a:pt x="1304" y="4778"/>
                  </a:lnTo>
                  <a:cubicBezTo>
                    <a:pt x="1243" y="4881"/>
                    <a:pt x="1161" y="4983"/>
                    <a:pt x="1069" y="5065"/>
                  </a:cubicBezTo>
                  <a:cubicBezTo>
                    <a:pt x="915" y="5178"/>
                    <a:pt x="853" y="5178"/>
                    <a:pt x="648" y="5239"/>
                  </a:cubicBezTo>
                  <a:cubicBezTo>
                    <a:pt x="464" y="5301"/>
                    <a:pt x="310" y="5424"/>
                    <a:pt x="197" y="5588"/>
                  </a:cubicBezTo>
                  <a:cubicBezTo>
                    <a:pt x="152" y="5641"/>
                    <a:pt x="173" y="5672"/>
                    <a:pt x="237" y="5672"/>
                  </a:cubicBezTo>
                  <a:cubicBezTo>
                    <a:pt x="260" y="5672"/>
                    <a:pt x="288" y="5668"/>
                    <a:pt x="320" y="5660"/>
                  </a:cubicBezTo>
                  <a:cubicBezTo>
                    <a:pt x="453" y="5639"/>
                    <a:pt x="617" y="5537"/>
                    <a:pt x="679" y="5537"/>
                  </a:cubicBezTo>
                  <a:cubicBezTo>
                    <a:pt x="730" y="5537"/>
                    <a:pt x="730" y="5598"/>
                    <a:pt x="679" y="5721"/>
                  </a:cubicBezTo>
                  <a:cubicBezTo>
                    <a:pt x="597" y="5865"/>
                    <a:pt x="505" y="5998"/>
                    <a:pt x="382" y="6101"/>
                  </a:cubicBezTo>
                  <a:cubicBezTo>
                    <a:pt x="300" y="6172"/>
                    <a:pt x="54" y="6316"/>
                    <a:pt x="23" y="6388"/>
                  </a:cubicBezTo>
                  <a:cubicBezTo>
                    <a:pt x="0" y="6448"/>
                    <a:pt x="5" y="6486"/>
                    <a:pt x="62" y="6486"/>
                  </a:cubicBezTo>
                  <a:cubicBezTo>
                    <a:pt x="83" y="6486"/>
                    <a:pt x="110" y="6481"/>
                    <a:pt x="146" y="6470"/>
                  </a:cubicBezTo>
                  <a:cubicBezTo>
                    <a:pt x="289" y="6408"/>
                    <a:pt x="443" y="6326"/>
                    <a:pt x="576" y="6244"/>
                  </a:cubicBezTo>
                  <a:cubicBezTo>
                    <a:pt x="638" y="6203"/>
                    <a:pt x="699" y="6162"/>
                    <a:pt x="740" y="6111"/>
                  </a:cubicBezTo>
                  <a:cubicBezTo>
                    <a:pt x="842" y="6136"/>
                    <a:pt x="943" y="6154"/>
                    <a:pt x="1044" y="6154"/>
                  </a:cubicBezTo>
                  <a:cubicBezTo>
                    <a:pt x="1066" y="6154"/>
                    <a:pt x="1088" y="6154"/>
                    <a:pt x="1110" y="6152"/>
                  </a:cubicBezTo>
                  <a:cubicBezTo>
                    <a:pt x="1171" y="6142"/>
                    <a:pt x="1222" y="6111"/>
                    <a:pt x="1274" y="6080"/>
                  </a:cubicBezTo>
                  <a:cubicBezTo>
                    <a:pt x="1294" y="6070"/>
                    <a:pt x="1315" y="6070"/>
                    <a:pt x="1325" y="6060"/>
                  </a:cubicBezTo>
                  <a:cubicBezTo>
                    <a:pt x="1448" y="6019"/>
                    <a:pt x="1509" y="5619"/>
                    <a:pt x="1561" y="5506"/>
                  </a:cubicBezTo>
                  <a:cubicBezTo>
                    <a:pt x="1643" y="5403"/>
                    <a:pt x="1725" y="5311"/>
                    <a:pt x="1817" y="5229"/>
                  </a:cubicBezTo>
                  <a:lnTo>
                    <a:pt x="1858" y="5260"/>
                  </a:lnTo>
                  <a:cubicBezTo>
                    <a:pt x="1858" y="5260"/>
                    <a:pt x="4585" y="3097"/>
                    <a:pt x="5231" y="2267"/>
                  </a:cubicBezTo>
                  <a:cubicBezTo>
                    <a:pt x="5907" y="1395"/>
                    <a:pt x="6307" y="21"/>
                    <a:pt x="6307" y="21"/>
                  </a:cubicBezTo>
                  <a:lnTo>
                    <a:pt x="4626" y="1"/>
                  </a:lnTo>
                  <a:cubicBezTo>
                    <a:pt x="4626" y="1"/>
                    <a:pt x="4625" y="1"/>
                    <a:pt x="4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459197" y="1889040"/>
              <a:ext cx="144578" cy="133478"/>
            </a:xfrm>
            <a:custGeom>
              <a:avLst/>
              <a:gdLst/>
              <a:ahLst/>
              <a:cxnLst/>
              <a:rect l="l" t="t" r="r" b="b"/>
              <a:pathLst>
                <a:path w="2084" h="1924" extrusionOk="0">
                  <a:moveTo>
                    <a:pt x="1448" y="0"/>
                  </a:moveTo>
                  <a:cubicBezTo>
                    <a:pt x="1345" y="185"/>
                    <a:pt x="1212" y="349"/>
                    <a:pt x="1068" y="503"/>
                  </a:cubicBezTo>
                  <a:cubicBezTo>
                    <a:pt x="925" y="615"/>
                    <a:pt x="863" y="615"/>
                    <a:pt x="648" y="667"/>
                  </a:cubicBezTo>
                  <a:cubicBezTo>
                    <a:pt x="464" y="738"/>
                    <a:pt x="310" y="861"/>
                    <a:pt x="197" y="1015"/>
                  </a:cubicBezTo>
                  <a:cubicBezTo>
                    <a:pt x="150" y="1071"/>
                    <a:pt x="175" y="1108"/>
                    <a:pt x="251" y="1108"/>
                  </a:cubicBezTo>
                  <a:cubicBezTo>
                    <a:pt x="273" y="1108"/>
                    <a:pt x="300" y="1104"/>
                    <a:pt x="330" y="1097"/>
                  </a:cubicBezTo>
                  <a:cubicBezTo>
                    <a:pt x="453" y="1067"/>
                    <a:pt x="617" y="974"/>
                    <a:pt x="679" y="974"/>
                  </a:cubicBezTo>
                  <a:cubicBezTo>
                    <a:pt x="730" y="974"/>
                    <a:pt x="730" y="1036"/>
                    <a:pt x="679" y="1159"/>
                  </a:cubicBezTo>
                  <a:cubicBezTo>
                    <a:pt x="607" y="1302"/>
                    <a:pt x="505" y="1436"/>
                    <a:pt x="382" y="1538"/>
                  </a:cubicBezTo>
                  <a:cubicBezTo>
                    <a:pt x="300" y="1610"/>
                    <a:pt x="54" y="1743"/>
                    <a:pt x="23" y="1825"/>
                  </a:cubicBezTo>
                  <a:cubicBezTo>
                    <a:pt x="0" y="1885"/>
                    <a:pt x="5" y="1923"/>
                    <a:pt x="66" y="1923"/>
                  </a:cubicBezTo>
                  <a:cubicBezTo>
                    <a:pt x="88" y="1923"/>
                    <a:pt x="118" y="1918"/>
                    <a:pt x="156" y="1907"/>
                  </a:cubicBezTo>
                  <a:cubicBezTo>
                    <a:pt x="279" y="1876"/>
                    <a:pt x="412" y="1825"/>
                    <a:pt x="535" y="1764"/>
                  </a:cubicBezTo>
                  <a:cubicBezTo>
                    <a:pt x="617" y="1712"/>
                    <a:pt x="720" y="1794"/>
                    <a:pt x="1017" y="1661"/>
                  </a:cubicBezTo>
                  <a:cubicBezTo>
                    <a:pt x="1109" y="1620"/>
                    <a:pt x="1191" y="1569"/>
                    <a:pt x="1273" y="1507"/>
                  </a:cubicBezTo>
                  <a:cubicBezTo>
                    <a:pt x="1294" y="1507"/>
                    <a:pt x="1315" y="1507"/>
                    <a:pt x="1325" y="1497"/>
                  </a:cubicBezTo>
                  <a:cubicBezTo>
                    <a:pt x="1448" y="1456"/>
                    <a:pt x="1509" y="1046"/>
                    <a:pt x="1571" y="943"/>
                  </a:cubicBezTo>
                  <a:cubicBezTo>
                    <a:pt x="1725" y="759"/>
                    <a:pt x="1899" y="585"/>
                    <a:pt x="2083" y="431"/>
                  </a:cubicBezTo>
                  <a:lnTo>
                    <a:pt x="1448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553202" y="1414648"/>
              <a:ext cx="383436" cy="515664"/>
            </a:xfrm>
            <a:custGeom>
              <a:avLst/>
              <a:gdLst/>
              <a:ahLst/>
              <a:cxnLst/>
              <a:rect l="l" t="t" r="r" b="b"/>
              <a:pathLst>
                <a:path w="5527" h="7433" extrusionOk="0">
                  <a:moveTo>
                    <a:pt x="3189" y="1"/>
                  </a:moveTo>
                  <a:lnTo>
                    <a:pt x="2994" y="667"/>
                  </a:lnTo>
                  <a:cubicBezTo>
                    <a:pt x="3066" y="698"/>
                    <a:pt x="3127" y="759"/>
                    <a:pt x="3168" y="831"/>
                  </a:cubicBezTo>
                  <a:cubicBezTo>
                    <a:pt x="3168" y="1210"/>
                    <a:pt x="2471" y="3414"/>
                    <a:pt x="2451" y="3445"/>
                  </a:cubicBezTo>
                  <a:cubicBezTo>
                    <a:pt x="1405" y="4952"/>
                    <a:pt x="1" y="6910"/>
                    <a:pt x="1" y="6910"/>
                  </a:cubicBezTo>
                  <a:lnTo>
                    <a:pt x="595" y="7433"/>
                  </a:lnTo>
                  <a:cubicBezTo>
                    <a:pt x="595" y="7433"/>
                    <a:pt x="2594" y="5403"/>
                    <a:pt x="3476" y="4583"/>
                  </a:cubicBezTo>
                  <a:cubicBezTo>
                    <a:pt x="4419" y="3712"/>
                    <a:pt x="4870" y="1815"/>
                    <a:pt x="5198" y="1241"/>
                  </a:cubicBezTo>
                  <a:cubicBezTo>
                    <a:pt x="5526" y="667"/>
                    <a:pt x="4357" y="83"/>
                    <a:pt x="4357" y="83"/>
                  </a:cubicBezTo>
                  <a:lnTo>
                    <a:pt x="3927" y="298"/>
                  </a:lnTo>
                  <a:cubicBezTo>
                    <a:pt x="3650" y="175"/>
                    <a:pt x="3189" y="1"/>
                    <a:pt x="3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525451" y="1131387"/>
              <a:ext cx="226232" cy="199523"/>
            </a:xfrm>
            <a:custGeom>
              <a:avLst/>
              <a:gdLst/>
              <a:ahLst/>
              <a:cxnLst/>
              <a:rect l="l" t="t" r="r" b="b"/>
              <a:pathLst>
                <a:path w="3261" h="2876" extrusionOk="0">
                  <a:moveTo>
                    <a:pt x="1468" y="1"/>
                  </a:moveTo>
                  <a:cubicBezTo>
                    <a:pt x="1051" y="1"/>
                    <a:pt x="598" y="155"/>
                    <a:pt x="349" y="455"/>
                  </a:cubicBezTo>
                  <a:cubicBezTo>
                    <a:pt x="1" y="885"/>
                    <a:pt x="288" y="1787"/>
                    <a:pt x="534" y="2208"/>
                  </a:cubicBezTo>
                  <a:cubicBezTo>
                    <a:pt x="677" y="2474"/>
                    <a:pt x="903" y="2689"/>
                    <a:pt x="1190" y="2812"/>
                  </a:cubicBezTo>
                  <a:cubicBezTo>
                    <a:pt x="1316" y="2854"/>
                    <a:pt x="1447" y="2876"/>
                    <a:pt x="1578" y="2876"/>
                  </a:cubicBezTo>
                  <a:cubicBezTo>
                    <a:pt x="1766" y="2876"/>
                    <a:pt x="1953" y="2831"/>
                    <a:pt x="2123" y="2741"/>
                  </a:cubicBezTo>
                  <a:cubicBezTo>
                    <a:pt x="3261" y="2156"/>
                    <a:pt x="3148" y="496"/>
                    <a:pt x="1938" y="75"/>
                  </a:cubicBezTo>
                  <a:cubicBezTo>
                    <a:pt x="1797" y="25"/>
                    <a:pt x="1636" y="1"/>
                    <a:pt x="1468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6614391" y="1131457"/>
              <a:ext cx="115232" cy="199661"/>
            </a:xfrm>
            <a:custGeom>
              <a:avLst/>
              <a:gdLst/>
              <a:ahLst/>
              <a:cxnLst/>
              <a:rect l="l" t="t" r="r" b="b"/>
              <a:pathLst>
                <a:path w="1661" h="2878" extrusionOk="0">
                  <a:moveTo>
                    <a:pt x="177" y="0"/>
                  </a:moveTo>
                  <a:cubicBezTo>
                    <a:pt x="145" y="0"/>
                    <a:pt x="114" y="1"/>
                    <a:pt x="82" y="3"/>
                  </a:cubicBezTo>
                  <a:cubicBezTo>
                    <a:pt x="144" y="13"/>
                    <a:pt x="195" y="33"/>
                    <a:pt x="256" y="54"/>
                  </a:cubicBezTo>
                  <a:cubicBezTo>
                    <a:pt x="790" y="238"/>
                    <a:pt x="1312" y="761"/>
                    <a:pt x="1343" y="1325"/>
                  </a:cubicBezTo>
                  <a:cubicBezTo>
                    <a:pt x="1364" y="1909"/>
                    <a:pt x="1046" y="2453"/>
                    <a:pt x="533" y="2719"/>
                  </a:cubicBezTo>
                  <a:cubicBezTo>
                    <a:pt x="359" y="2781"/>
                    <a:pt x="185" y="2822"/>
                    <a:pt x="0" y="2842"/>
                  </a:cubicBezTo>
                  <a:cubicBezTo>
                    <a:pt x="91" y="2866"/>
                    <a:pt x="184" y="2877"/>
                    <a:pt x="277" y="2877"/>
                  </a:cubicBezTo>
                  <a:cubicBezTo>
                    <a:pt x="469" y="2877"/>
                    <a:pt x="662" y="2829"/>
                    <a:pt x="841" y="2740"/>
                  </a:cubicBezTo>
                  <a:cubicBezTo>
                    <a:pt x="1353" y="2463"/>
                    <a:pt x="1661" y="1920"/>
                    <a:pt x="1630" y="1346"/>
                  </a:cubicBezTo>
                  <a:cubicBezTo>
                    <a:pt x="1579" y="771"/>
                    <a:pt x="1200" y="269"/>
                    <a:pt x="656" y="74"/>
                  </a:cubicBezTo>
                  <a:cubicBezTo>
                    <a:pt x="502" y="23"/>
                    <a:pt x="340" y="0"/>
                    <a:pt x="177" y="0"/>
                  </a:cubicBezTo>
                  <a:close/>
                </a:path>
              </a:pathLst>
            </a:custGeom>
            <a:solidFill>
              <a:srgbClr val="F9C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472864" y="1035371"/>
              <a:ext cx="325022" cy="217976"/>
            </a:xfrm>
            <a:custGeom>
              <a:avLst/>
              <a:gdLst/>
              <a:ahLst/>
              <a:cxnLst/>
              <a:rect l="l" t="t" r="r" b="b"/>
              <a:pathLst>
                <a:path w="4685" h="3142" extrusionOk="0">
                  <a:moveTo>
                    <a:pt x="2097" y="0"/>
                  </a:moveTo>
                  <a:cubicBezTo>
                    <a:pt x="1711" y="0"/>
                    <a:pt x="1327" y="226"/>
                    <a:pt x="1189" y="670"/>
                  </a:cubicBezTo>
                  <a:lnTo>
                    <a:pt x="1189" y="670"/>
                  </a:lnTo>
                  <a:cubicBezTo>
                    <a:pt x="1192" y="660"/>
                    <a:pt x="1163" y="656"/>
                    <a:pt x="1121" y="656"/>
                  </a:cubicBezTo>
                  <a:cubicBezTo>
                    <a:pt x="1038" y="656"/>
                    <a:pt x="906" y="670"/>
                    <a:pt x="892" y="670"/>
                  </a:cubicBezTo>
                  <a:cubicBezTo>
                    <a:pt x="779" y="680"/>
                    <a:pt x="656" y="721"/>
                    <a:pt x="564" y="772"/>
                  </a:cubicBezTo>
                  <a:cubicBezTo>
                    <a:pt x="369" y="885"/>
                    <a:pt x="215" y="1060"/>
                    <a:pt x="123" y="1254"/>
                  </a:cubicBezTo>
                  <a:cubicBezTo>
                    <a:pt x="31" y="1439"/>
                    <a:pt x="0" y="1644"/>
                    <a:pt x="31" y="1839"/>
                  </a:cubicBezTo>
                  <a:cubicBezTo>
                    <a:pt x="41" y="1890"/>
                    <a:pt x="62" y="1931"/>
                    <a:pt x="82" y="1982"/>
                  </a:cubicBezTo>
                  <a:cubicBezTo>
                    <a:pt x="243" y="2277"/>
                    <a:pt x="552" y="2455"/>
                    <a:pt x="880" y="2455"/>
                  </a:cubicBezTo>
                  <a:cubicBezTo>
                    <a:pt x="928" y="2455"/>
                    <a:pt x="977" y="2451"/>
                    <a:pt x="1025" y="2443"/>
                  </a:cubicBezTo>
                  <a:cubicBezTo>
                    <a:pt x="1394" y="2372"/>
                    <a:pt x="1712" y="2115"/>
                    <a:pt x="1866" y="1767"/>
                  </a:cubicBezTo>
                  <a:cubicBezTo>
                    <a:pt x="1959" y="2000"/>
                    <a:pt x="2178" y="2129"/>
                    <a:pt x="2404" y="2129"/>
                  </a:cubicBezTo>
                  <a:cubicBezTo>
                    <a:pt x="2526" y="2129"/>
                    <a:pt x="2650" y="2092"/>
                    <a:pt x="2758" y="2013"/>
                  </a:cubicBezTo>
                  <a:cubicBezTo>
                    <a:pt x="2758" y="2382"/>
                    <a:pt x="3055" y="2679"/>
                    <a:pt x="3424" y="2710"/>
                  </a:cubicBezTo>
                  <a:cubicBezTo>
                    <a:pt x="3332" y="2884"/>
                    <a:pt x="3434" y="3100"/>
                    <a:pt x="3629" y="3141"/>
                  </a:cubicBezTo>
                  <a:cubicBezTo>
                    <a:pt x="3637" y="3141"/>
                    <a:pt x="3644" y="3141"/>
                    <a:pt x="3652" y="3141"/>
                  </a:cubicBezTo>
                  <a:cubicBezTo>
                    <a:pt x="3837" y="3141"/>
                    <a:pt x="4000" y="3020"/>
                    <a:pt x="4049" y="2833"/>
                  </a:cubicBezTo>
                  <a:cubicBezTo>
                    <a:pt x="4090" y="2648"/>
                    <a:pt x="4029" y="2443"/>
                    <a:pt x="3896" y="2310"/>
                  </a:cubicBezTo>
                  <a:cubicBezTo>
                    <a:pt x="4684" y="1712"/>
                    <a:pt x="4190" y="545"/>
                    <a:pt x="3336" y="545"/>
                  </a:cubicBezTo>
                  <a:cubicBezTo>
                    <a:pt x="3224" y="545"/>
                    <a:pt x="3106" y="565"/>
                    <a:pt x="2983" y="608"/>
                  </a:cubicBezTo>
                  <a:cubicBezTo>
                    <a:pt x="2824" y="201"/>
                    <a:pt x="2460" y="0"/>
                    <a:pt x="2097" y="0"/>
                  </a:cubicBezTo>
                  <a:close/>
                </a:path>
              </a:pathLst>
            </a:custGeom>
            <a:solidFill>
              <a:srgbClr val="222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682657" y="1194311"/>
              <a:ext cx="44886" cy="54113"/>
            </a:xfrm>
            <a:custGeom>
              <a:avLst/>
              <a:gdLst/>
              <a:ahLst/>
              <a:cxnLst/>
              <a:rect l="l" t="t" r="r" b="b"/>
              <a:pathLst>
                <a:path w="647" h="780" extrusionOk="0">
                  <a:moveTo>
                    <a:pt x="291" y="0"/>
                  </a:moveTo>
                  <a:cubicBezTo>
                    <a:pt x="152" y="0"/>
                    <a:pt x="30" y="104"/>
                    <a:pt x="21" y="245"/>
                  </a:cubicBezTo>
                  <a:cubicBezTo>
                    <a:pt x="0" y="440"/>
                    <a:pt x="123" y="747"/>
                    <a:pt x="287" y="778"/>
                  </a:cubicBezTo>
                  <a:cubicBezTo>
                    <a:pt x="299" y="779"/>
                    <a:pt x="311" y="780"/>
                    <a:pt x="323" y="780"/>
                  </a:cubicBezTo>
                  <a:cubicBezTo>
                    <a:pt x="482" y="780"/>
                    <a:pt x="616" y="653"/>
                    <a:pt x="626" y="491"/>
                  </a:cubicBezTo>
                  <a:cubicBezTo>
                    <a:pt x="646" y="296"/>
                    <a:pt x="523" y="40"/>
                    <a:pt x="359" y="9"/>
                  </a:cubicBezTo>
                  <a:cubicBezTo>
                    <a:pt x="336" y="3"/>
                    <a:pt x="313" y="0"/>
                    <a:pt x="291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7904506" y="3063224"/>
              <a:ext cx="49118" cy="68196"/>
            </a:xfrm>
            <a:custGeom>
              <a:avLst/>
              <a:gdLst/>
              <a:ahLst/>
              <a:cxnLst/>
              <a:rect l="l" t="t" r="r" b="b"/>
              <a:pathLst>
                <a:path w="708" h="983" extrusionOk="0">
                  <a:moveTo>
                    <a:pt x="677" y="1"/>
                  </a:moveTo>
                  <a:lnTo>
                    <a:pt x="11" y="206"/>
                  </a:lnTo>
                  <a:cubicBezTo>
                    <a:pt x="0" y="421"/>
                    <a:pt x="0" y="636"/>
                    <a:pt x="11" y="862"/>
                  </a:cubicBezTo>
                  <a:cubicBezTo>
                    <a:pt x="26" y="949"/>
                    <a:pt x="172" y="982"/>
                    <a:pt x="322" y="982"/>
                  </a:cubicBezTo>
                  <a:cubicBezTo>
                    <a:pt x="472" y="982"/>
                    <a:pt x="626" y="949"/>
                    <a:pt x="656" y="903"/>
                  </a:cubicBezTo>
                  <a:cubicBezTo>
                    <a:pt x="708" y="810"/>
                    <a:pt x="677" y="1"/>
                    <a:pt x="677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7796418" y="3111926"/>
              <a:ext cx="165043" cy="77492"/>
            </a:xfrm>
            <a:custGeom>
              <a:avLst/>
              <a:gdLst/>
              <a:ahLst/>
              <a:cxnLst/>
              <a:rect l="l" t="t" r="r" b="b"/>
              <a:pathLst>
                <a:path w="2379" h="1117" extrusionOk="0">
                  <a:moveTo>
                    <a:pt x="1518" y="0"/>
                  </a:moveTo>
                  <a:cubicBezTo>
                    <a:pt x="1485" y="0"/>
                    <a:pt x="1496" y="41"/>
                    <a:pt x="1446" y="149"/>
                  </a:cubicBezTo>
                  <a:cubicBezTo>
                    <a:pt x="1364" y="334"/>
                    <a:pt x="0" y="549"/>
                    <a:pt x="51" y="836"/>
                  </a:cubicBezTo>
                  <a:cubicBezTo>
                    <a:pt x="72" y="908"/>
                    <a:pt x="390" y="1062"/>
                    <a:pt x="851" y="1113"/>
                  </a:cubicBezTo>
                  <a:cubicBezTo>
                    <a:pt x="897" y="1116"/>
                    <a:pt x="943" y="1117"/>
                    <a:pt x="988" y="1117"/>
                  </a:cubicBezTo>
                  <a:cubicBezTo>
                    <a:pt x="1123" y="1117"/>
                    <a:pt x="1256" y="1105"/>
                    <a:pt x="1394" y="1082"/>
                  </a:cubicBezTo>
                  <a:cubicBezTo>
                    <a:pt x="1517" y="1052"/>
                    <a:pt x="1630" y="990"/>
                    <a:pt x="1733" y="918"/>
                  </a:cubicBezTo>
                  <a:lnTo>
                    <a:pt x="1804" y="1010"/>
                  </a:lnTo>
                  <a:lnTo>
                    <a:pt x="2378" y="898"/>
                  </a:lnTo>
                  <a:cubicBezTo>
                    <a:pt x="2378" y="898"/>
                    <a:pt x="2378" y="549"/>
                    <a:pt x="2378" y="375"/>
                  </a:cubicBezTo>
                  <a:cubicBezTo>
                    <a:pt x="2378" y="272"/>
                    <a:pt x="2327" y="190"/>
                    <a:pt x="2245" y="149"/>
                  </a:cubicBezTo>
                  <a:cubicBezTo>
                    <a:pt x="2184" y="211"/>
                    <a:pt x="2102" y="242"/>
                    <a:pt x="2020" y="262"/>
                  </a:cubicBezTo>
                  <a:cubicBezTo>
                    <a:pt x="2001" y="265"/>
                    <a:pt x="1983" y="266"/>
                    <a:pt x="1966" y="266"/>
                  </a:cubicBezTo>
                  <a:cubicBezTo>
                    <a:pt x="1843" y="266"/>
                    <a:pt x="1734" y="206"/>
                    <a:pt x="1671" y="98"/>
                  </a:cubicBezTo>
                  <a:cubicBezTo>
                    <a:pt x="1640" y="47"/>
                    <a:pt x="1599" y="16"/>
                    <a:pt x="1548" y="6"/>
                  </a:cubicBezTo>
                  <a:cubicBezTo>
                    <a:pt x="1535" y="2"/>
                    <a:pt x="1525" y="0"/>
                    <a:pt x="1518" y="0"/>
                  </a:cubicBezTo>
                  <a:close/>
                </a:path>
              </a:pathLst>
            </a:custGeom>
            <a:solidFill>
              <a:srgbClr val="222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7838321" y="2436692"/>
              <a:ext cx="419719" cy="663086"/>
            </a:xfrm>
            <a:custGeom>
              <a:avLst/>
              <a:gdLst/>
              <a:ahLst/>
              <a:cxnLst/>
              <a:rect l="l" t="t" r="r" b="b"/>
              <a:pathLst>
                <a:path w="6050" h="9558" extrusionOk="0">
                  <a:moveTo>
                    <a:pt x="5513" y="1"/>
                  </a:moveTo>
                  <a:cubicBezTo>
                    <a:pt x="3384" y="1"/>
                    <a:pt x="442" y="839"/>
                    <a:pt x="206" y="1876"/>
                  </a:cubicBezTo>
                  <a:cubicBezTo>
                    <a:pt x="1" y="2768"/>
                    <a:pt x="555" y="7186"/>
                    <a:pt x="934" y="9390"/>
                  </a:cubicBezTo>
                  <a:cubicBezTo>
                    <a:pt x="1101" y="9516"/>
                    <a:pt x="1252" y="9557"/>
                    <a:pt x="1377" y="9557"/>
                  </a:cubicBezTo>
                  <a:cubicBezTo>
                    <a:pt x="1622" y="9557"/>
                    <a:pt x="1774" y="9401"/>
                    <a:pt x="1774" y="9401"/>
                  </a:cubicBezTo>
                  <a:cubicBezTo>
                    <a:pt x="1959" y="8099"/>
                    <a:pt x="2185" y="6059"/>
                    <a:pt x="2154" y="4439"/>
                  </a:cubicBezTo>
                  <a:cubicBezTo>
                    <a:pt x="2154" y="3947"/>
                    <a:pt x="1959" y="3465"/>
                    <a:pt x="1908" y="3106"/>
                  </a:cubicBezTo>
                  <a:cubicBezTo>
                    <a:pt x="2756" y="3035"/>
                    <a:pt x="4969" y="2696"/>
                    <a:pt x="5847" y="2696"/>
                  </a:cubicBezTo>
                  <a:cubicBezTo>
                    <a:pt x="5860" y="2696"/>
                    <a:pt x="5873" y="2696"/>
                    <a:pt x="5885" y="2696"/>
                  </a:cubicBezTo>
                  <a:lnTo>
                    <a:pt x="6049" y="20"/>
                  </a:lnTo>
                  <a:cubicBezTo>
                    <a:pt x="5878" y="7"/>
                    <a:pt x="5699" y="1"/>
                    <a:pt x="5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8052415" y="3108735"/>
              <a:ext cx="50574" cy="68542"/>
            </a:xfrm>
            <a:custGeom>
              <a:avLst/>
              <a:gdLst/>
              <a:ahLst/>
              <a:cxnLst/>
              <a:rect l="l" t="t" r="r" b="b"/>
              <a:pathLst>
                <a:path w="729" h="988" extrusionOk="0">
                  <a:moveTo>
                    <a:pt x="657" y="1"/>
                  </a:moveTo>
                  <a:lnTo>
                    <a:pt x="1" y="226"/>
                  </a:lnTo>
                  <a:cubicBezTo>
                    <a:pt x="1" y="441"/>
                    <a:pt x="11" y="657"/>
                    <a:pt x="31" y="882"/>
                  </a:cubicBezTo>
                  <a:cubicBezTo>
                    <a:pt x="46" y="958"/>
                    <a:pt x="172" y="988"/>
                    <a:pt x="308" y="988"/>
                  </a:cubicBezTo>
                  <a:cubicBezTo>
                    <a:pt x="467" y="988"/>
                    <a:pt x="639" y="948"/>
                    <a:pt x="667" y="892"/>
                  </a:cubicBezTo>
                  <a:cubicBezTo>
                    <a:pt x="729" y="800"/>
                    <a:pt x="657" y="1"/>
                    <a:pt x="657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7945715" y="3158824"/>
              <a:ext cx="165806" cy="78879"/>
            </a:xfrm>
            <a:custGeom>
              <a:avLst/>
              <a:gdLst/>
              <a:ahLst/>
              <a:cxnLst/>
              <a:rect l="l" t="t" r="r" b="b"/>
              <a:pathLst>
                <a:path w="2390" h="1137" extrusionOk="0">
                  <a:moveTo>
                    <a:pt x="1493" y="1"/>
                  </a:moveTo>
                  <a:cubicBezTo>
                    <a:pt x="1455" y="1"/>
                    <a:pt x="1468" y="41"/>
                    <a:pt x="1426" y="150"/>
                  </a:cubicBezTo>
                  <a:cubicBezTo>
                    <a:pt x="1354" y="334"/>
                    <a:pt x="1" y="601"/>
                    <a:pt x="62" y="888"/>
                  </a:cubicBezTo>
                  <a:cubicBezTo>
                    <a:pt x="83" y="960"/>
                    <a:pt x="401" y="1103"/>
                    <a:pt x="872" y="1134"/>
                  </a:cubicBezTo>
                  <a:cubicBezTo>
                    <a:pt x="904" y="1136"/>
                    <a:pt x="935" y="1137"/>
                    <a:pt x="966" y="1137"/>
                  </a:cubicBezTo>
                  <a:cubicBezTo>
                    <a:pt x="1117" y="1137"/>
                    <a:pt x="1261" y="1117"/>
                    <a:pt x="1405" y="1083"/>
                  </a:cubicBezTo>
                  <a:cubicBezTo>
                    <a:pt x="1528" y="1052"/>
                    <a:pt x="1641" y="991"/>
                    <a:pt x="1744" y="909"/>
                  </a:cubicBezTo>
                  <a:lnTo>
                    <a:pt x="1815" y="1001"/>
                  </a:lnTo>
                  <a:lnTo>
                    <a:pt x="2390" y="868"/>
                  </a:lnTo>
                  <a:cubicBezTo>
                    <a:pt x="2390" y="868"/>
                    <a:pt x="2390" y="519"/>
                    <a:pt x="2369" y="345"/>
                  </a:cubicBezTo>
                  <a:cubicBezTo>
                    <a:pt x="2369" y="242"/>
                    <a:pt x="2318" y="150"/>
                    <a:pt x="2225" y="119"/>
                  </a:cubicBezTo>
                  <a:cubicBezTo>
                    <a:pt x="2164" y="181"/>
                    <a:pt x="2092" y="222"/>
                    <a:pt x="2010" y="242"/>
                  </a:cubicBezTo>
                  <a:cubicBezTo>
                    <a:pt x="1986" y="248"/>
                    <a:pt x="1961" y="250"/>
                    <a:pt x="1937" y="250"/>
                  </a:cubicBezTo>
                  <a:cubicBezTo>
                    <a:pt x="1820" y="250"/>
                    <a:pt x="1711" y="190"/>
                    <a:pt x="1651" y="88"/>
                  </a:cubicBezTo>
                  <a:cubicBezTo>
                    <a:pt x="1621" y="47"/>
                    <a:pt x="1580" y="17"/>
                    <a:pt x="1528" y="6"/>
                  </a:cubicBezTo>
                  <a:cubicBezTo>
                    <a:pt x="1513" y="3"/>
                    <a:pt x="1502" y="1"/>
                    <a:pt x="1493" y="1"/>
                  </a:cubicBezTo>
                  <a:close/>
                </a:path>
              </a:pathLst>
            </a:custGeom>
            <a:solidFill>
              <a:srgbClr val="222B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7998371" y="2445919"/>
              <a:ext cx="505744" cy="696386"/>
            </a:xfrm>
            <a:custGeom>
              <a:avLst/>
              <a:gdLst/>
              <a:ahLst/>
              <a:cxnLst/>
              <a:rect l="l" t="t" r="r" b="b"/>
              <a:pathLst>
                <a:path w="7290" h="10038" extrusionOk="0">
                  <a:moveTo>
                    <a:pt x="4048" y="0"/>
                  </a:moveTo>
                  <a:cubicBezTo>
                    <a:pt x="3937" y="0"/>
                    <a:pt x="726" y="640"/>
                    <a:pt x="452" y="1118"/>
                  </a:cubicBezTo>
                  <a:cubicBezTo>
                    <a:pt x="1" y="1917"/>
                    <a:pt x="749" y="6571"/>
                    <a:pt x="677" y="9903"/>
                  </a:cubicBezTo>
                  <a:cubicBezTo>
                    <a:pt x="677" y="9903"/>
                    <a:pt x="835" y="10037"/>
                    <a:pt x="1131" y="10037"/>
                  </a:cubicBezTo>
                  <a:cubicBezTo>
                    <a:pt x="1268" y="10037"/>
                    <a:pt x="1435" y="10008"/>
                    <a:pt x="1631" y="9924"/>
                  </a:cubicBezTo>
                  <a:cubicBezTo>
                    <a:pt x="1774" y="8283"/>
                    <a:pt x="2820" y="4634"/>
                    <a:pt x="2153" y="2830"/>
                  </a:cubicBezTo>
                  <a:lnTo>
                    <a:pt x="2153" y="2830"/>
                  </a:lnTo>
                  <a:cubicBezTo>
                    <a:pt x="2811" y="2872"/>
                    <a:pt x="3409" y="2912"/>
                    <a:pt x="3983" y="2912"/>
                  </a:cubicBezTo>
                  <a:cubicBezTo>
                    <a:pt x="4814" y="2912"/>
                    <a:pt x="5596" y="2828"/>
                    <a:pt x="6438" y="2543"/>
                  </a:cubicBezTo>
                  <a:cubicBezTo>
                    <a:pt x="6777" y="2430"/>
                    <a:pt x="6869" y="2215"/>
                    <a:pt x="7064" y="1866"/>
                  </a:cubicBezTo>
                  <a:cubicBezTo>
                    <a:pt x="7289" y="1466"/>
                    <a:pt x="7146" y="523"/>
                    <a:pt x="6920" y="0"/>
                  </a:cubicBezTo>
                  <a:lnTo>
                    <a:pt x="4050" y="0"/>
                  </a:lnTo>
                  <a:cubicBezTo>
                    <a:pt x="4049" y="0"/>
                    <a:pt x="4049" y="0"/>
                    <a:pt x="4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7506912" y="2061161"/>
              <a:ext cx="202089" cy="83666"/>
            </a:xfrm>
            <a:custGeom>
              <a:avLst/>
              <a:gdLst/>
              <a:ahLst/>
              <a:cxnLst/>
              <a:rect l="l" t="t" r="r" b="b"/>
              <a:pathLst>
                <a:path w="2913" h="1206" extrusionOk="0">
                  <a:moveTo>
                    <a:pt x="1374" y="0"/>
                  </a:moveTo>
                  <a:cubicBezTo>
                    <a:pt x="1057" y="0"/>
                    <a:pt x="995" y="174"/>
                    <a:pt x="862" y="174"/>
                  </a:cubicBezTo>
                  <a:cubicBezTo>
                    <a:pt x="747" y="174"/>
                    <a:pt x="257" y="49"/>
                    <a:pt x="117" y="49"/>
                  </a:cubicBezTo>
                  <a:cubicBezTo>
                    <a:pt x="107" y="49"/>
                    <a:pt x="99" y="50"/>
                    <a:pt x="93" y="51"/>
                  </a:cubicBezTo>
                  <a:cubicBezTo>
                    <a:pt x="1" y="72"/>
                    <a:pt x="73" y="154"/>
                    <a:pt x="155" y="195"/>
                  </a:cubicBezTo>
                  <a:cubicBezTo>
                    <a:pt x="267" y="267"/>
                    <a:pt x="442" y="328"/>
                    <a:pt x="636" y="421"/>
                  </a:cubicBezTo>
                  <a:cubicBezTo>
                    <a:pt x="759" y="482"/>
                    <a:pt x="893" y="544"/>
                    <a:pt x="1016" y="585"/>
                  </a:cubicBezTo>
                  <a:cubicBezTo>
                    <a:pt x="1221" y="667"/>
                    <a:pt x="1477" y="779"/>
                    <a:pt x="1344" y="861"/>
                  </a:cubicBezTo>
                  <a:cubicBezTo>
                    <a:pt x="1282" y="902"/>
                    <a:pt x="1285" y="910"/>
                    <a:pt x="1269" y="910"/>
                  </a:cubicBezTo>
                  <a:cubicBezTo>
                    <a:pt x="1260" y="910"/>
                    <a:pt x="1244" y="907"/>
                    <a:pt x="1205" y="907"/>
                  </a:cubicBezTo>
                  <a:cubicBezTo>
                    <a:pt x="1178" y="907"/>
                    <a:pt x="1141" y="908"/>
                    <a:pt x="1087" y="913"/>
                  </a:cubicBezTo>
                  <a:cubicBezTo>
                    <a:pt x="821" y="923"/>
                    <a:pt x="667" y="1097"/>
                    <a:pt x="852" y="1128"/>
                  </a:cubicBezTo>
                  <a:cubicBezTo>
                    <a:pt x="987" y="1150"/>
                    <a:pt x="1166" y="1206"/>
                    <a:pt x="1364" y="1206"/>
                  </a:cubicBezTo>
                  <a:cubicBezTo>
                    <a:pt x="1437" y="1206"/>
                    <a:pt x="1513" y="1198"/>
                    <a:pt x="1590" y="1179"/>
                  </a:cubicBezTo>
                  <a:cubicBezTo>
                    <a:pt x="1703" y="1148"/>
                    <a:pt x="1815" y="1107"/>
                    <a:pt x="1918" y="1066"/>
                  </a:cubicBezTo>
                  <a:cubicBezTo>
                    <a:pt x="1979" y="1036"/>
                    <a:pt x="2041" y="1025"/>
                    <a:pt x="2102" y="1025"/>
                  </a:cubicBezTo>
                  <a:lnTo>
                    <a:pt x="2502" y="1056"/>
                  </a:lnTo>
                  <a:lnTo>
                    <a:pt x="2912" y="472"/>
                  </a:lnTo>
                  <a:lnTo>
                    <a:pt x="2912" y="472"/>
                  </a:lnTo>
                  <a:cubicBezTo>
                    <a:pt x="2912" y="472"/>
                    <a:pt x="2766" y="482"/>
                    <a:pt x="2601" y="482"/>
                  </a:cubicBezTo>
                  <a:cubicBezTo>
                    <a:pt x="2435" y="482"/>
                    <a:pt x="2251" y="472"/>
                    <a:pt x="2174" y="431"/>
                  </a:cubicBezTo>
                  <a:cubicBezTo>
                    <a:pt x="2031" y="349"/>
                    <a:pt x="1703" y="0"/>
                    <a:pt x="1374" y="0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7650590" y="1910338"/>
              <a:ext cx="571164" cy="256133"/>
            </a:xfrm>
            <a:custGeom>
              <a:avLst/>
              <a:gdLst/>
              <a:ahLst/>
              <a:cxnLst/>
              <a:rect l="l" t="t" r="r" b="b"/>
              <a:pathLst>
                <a:path w="8233" h="3692" extrusionOk="0">
                  <a:moveTo>
                    <a:pt x="8233" y="1"/>
                  </a:moveTo>
                  <a:cubicBezTo>
                    <a:pt x="8232" y="1"/>
                    <a:pt x="7464" y="1"/>
                    <a:pt x="6982" y="339"/>
                  </a:cubicBezTo>
                  <a:cubicBezTo>
                    <a:pt x="6705" y="524"/>
                    <a:pt x="4368" y="2061"/>
                    <a:pt x="4070" y="2215"/>
                  </a:cubicBezTo>
                  <a:cubicBezTo>
                    <a:pt x="3783" y="2369"/>
                    <a:pt x="185" y="2584"/>
                    <a:pt x="185" y="2584"/>
                  </a:cubicBezTo>
                  <a:cubicBezTo>
                    <a:pt x="72" y="2687"/>
                    <a:pt x="11" y="2841"/>
                    <a:pt x="1" y="2994"/>
                  </a:cubicBezTo>
                  <a:cubicBezTo>
                    <a:pt x="1" y="3158"/>
                    <a:pt x="21" y="3322"/>
                    <a:pt x="72" y="3476"/>
                  </a:cubicBezTo>
                  <a:cubicBezTo>
                    <a:pt x="72" y="3476"/>
                    <a:pt x="2414" y="3691"/>
                    <a:pt x="3701" y="3691"/>
                  </a:cubicBezTo>
                  <a:cubicBezTo>
                    <a:pt x="4002" y="3691"/>
                    <a:pt x="4246" y="3680"/>
                    <a:pt x="4388" y="3650"/>
                  </a:cubicBezTo>
                  <a:cubicBezTo>
                    <a:pt x="5137" y="3497"/>
                    <a:pt x="8130" y="2215"/>
                    <a:pt x="8130" y="2215"/>
                  </a:cubicBezTo>
                  <a:lnTo>
                    <a:pt x="8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8110760" y="1888069"/>
              <a:ext cx="396201" cy="605991"/>
            </a:xfrm>
            <a:custGeom>
              <a:avLst/>
              <a:gdLst/>
              <a:ahLst/>
              <a:cxnLst/>
              <a:rect l="l" t="t" r="r" b="b"/>
              <a:pathLst>
                <a:path w="5711" h="8735" extrusionOk="0">
                  <a:moveTo>
                    <a:pt x="2902" y="1"/>
                  </a:moveTo>
                  <a:cubicBezTo>
                    <a:pt x="1844" y="1"/>
                    <a:pt x="824" y="299"/>
                    <a:pt x="349" y="660"/>
                  </a:cubicBezTo>
                  <a:cubicBezTo>
                    <a:pt x="0" y="1050"/>
                    <a:pt x="205" y="3192"/>
                    <a:pt x="585" y="4925"/>
                  </a:cubicBezTo>
                  <a:cubicBezTo>
                    <a:pt x="810" y="5950"/>
                    <a:pt x="574" y="6996"/>
                    <a:pt x="544" y="8410"/>
                  </a:cubicBezTo>
                  <a:cubicBezTo>
                    <a:pt x="544" y="8410"/>
                    <a:pt x="753" y="8711"/>
                    <a:pt x="1602" y="8711"/>
                  </a:cubicBezTo>
                  <a:cubicBezTo>
                    <a:pt x="1653" y="8711"/>
                    <a:pt x="1707" y="8710"/>
                    <a:pt x="1764" y="8708"/>
                  </a:cubicBezTo>
                  <a:cubicBezTo>
                    <a:pt x="1833" y="8705"/>
                    <a:pt x="1906" y="8704"/>
                    <a:pt x="1982" y="8704"/>
                  </a:cubicBezTo>
                  <a:cubicBezTo>
                    <a:pt x="2389" y="8704"/>
                    <a:pt x="2884" y="8735"/>
                    <a:pt x="3369" y="8735"/>
                  </a:cubicBezTo>
                  <a:cubicBezTo>
                    <a:pt x="4244" y="8735"/>
                    <a:pt x="5086" y="8634"/>
                    <a:pt x="5321" y="8072"/>
                  </a:cubicBezTo>
                  <a:cubicBezTo>
                    <a:pt x="4900" y="6914"/>
                    <a:pt x="5628" y="1921"/>
                    <a:pt x="5649" y="1655"/>
                  </a:cubicBezTo>
                  <a:cubicBezTo>
                    <a:pt x="5710" y="845"/>
                    <a:pt x="5372" y="527"/>
                    <a:pt x="4296" y="199"/>
                  </a:cubicBezTo>
                  <a:cubicBezTo>
                    <a:pt x="3853" y="60"/>
                    <a:pt x="3374" y="1"/>
                    <a:pt x="2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8011206" y="2435929"/>
              <a:ext cx="361305" cy="95391"/>
            </a:xfrm>
            <a:custGeom>
              <a:avLst/>
              <a:gdLst/>
              <a:ahLst/>
              <a:cxnLst/>
              <a:rect l="l" t="t" r="r" b="b"/>
              <a:pathLst>
                <a:path w="5208" h="1375" extrusionOk="0">
                  <a:moveTo>
                    <a:pt x="0" y="1"/>
                  </a:moveTo>
                  <a:lnTo>
                    <a:pt x="3014" y="1374"/>
                  </a:lnTo>
                  <a:lnTo>
                    <a:pt x="5208" y="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8218848" y="2464373"/>
              <a:ext cx="153666" cy="75480"/>
            </a:xfrm>
            <a:custGeom>
              <a:avLst/>
              <a:gdLst/>
              <a:ahLst/>
              <a:cxnLst/>
              <a:rect l="l" t="t" r="r" b="b"/>
              <a:pathLst>
                <a:path w="2215" h="1088" extrusionOk="0">
                  <a:moveTo>
                    <a:pt x="2215" y="1"/>
                  </a:moveTo>
                  <a:lnTo>
                    <a:pt x="0" y="903"/>
                  </a:lnTo>
                  <a:lnTo>
                    <a:pt x="11" y="1087"/>
                  </a:lnTo>
                  <a:lnTo>
                    <a:pt x="2184" y="18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B1D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8082733" y="2409636"/>
              <a:ext cx="139027" cy="91367"/>
            </a:xfrm>
            <a:custGeom>
              <a:avLst/>
              <a:gdLst/>
              <a:ahLst/>
              <a:cxnLst/>
              <a:rect l="l" t="t" r="r" b="b"/>
              <a:pathLst>
                <a:path w="2004" h="1317" extrusionOk="0">
                  <a:moveTo>
                    <a:pt x="1696" y="0"/>
                  </a:moveTo>
                  <a:lnTo>
                    <a:pt x="1265" y="205"/>
                  </a:lnTo>
                  <a:cubicBezTo>
                    <a:pt x="1135" y="108"/>
                    <a:pt x="979" y="59"/>
                    <a:pt x="823" y="59"/>
                  </a:cubicBezTo>
                  <a:cubicBezTo>
                    <a:pt x="684" y="59"/>
                    <a:pt x="545" y="98"/>
                    <a:pt x="425" y="175"/>
                  </a:cubicBezTo>
                  <a:cubicBezTo>
                    <a:pt x="0" y="451"/>
                    <a:pt x="393" y="1317"/>
                    <a:pt x="707" y="1317"/>
                  </a:cubicBezTo>
                  <a:cubicBezTo>
                    <a:pt x="719" y="1317"/>
                    <a:pt x="731" y="1315"/>
                    <a:pt x="743" y="1313"/>
                  </a:cubicBezTo>
                  <a:cubicBezTo>
                    <a:pt x="1060" y="1251"/>
                    <a:pt x="2004" y="646"/>
                    <a:pt x="2004" y="646"/>
                  </a:cubicBezTo>
                  <a:lnTo>
                    <a:pt x="1696" y="0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8182565" y="1921855"/>
              <a:ext cx="359918" cy="549727"/>
            </a:xfrm>
            <a:custGeom>
              <a:avLst/>
              <a:gdLst/>
              <a:ahLst/>
              <a:cxnLst/>
              <a:rect l="l" t="t" r="r" b="b"/>
              <a:pathLst>
                <a:path w="5188" h="7924" extrusionOk="0">
                  <a:moveTo>
                    <a:pt x="3936" y="1"/>
                  </a:moveTo>
                  <a:cubicBezTo>
                    <a:pt x="3373" y="1"/>
                    <a:pt x="3195" y="787"/>
                    <a:pt x="3117" y="1291"/>
                  </a:cubicBezTo>
                  <a:cubicBezTo>
                    <a:pt x="3066" y="1690"/>
                    <a:pt x="3168" y="2203"/>
                    <a:pt x="3209" y="2603"/>
                  </a:cubicBezTo>
                  <a:lnTo>
                    <a:pt x="3425" y="4848"/>
                  </a:lnTo>
                  <a:cubicBezTo>
                    <a:pt x="2974" y="5053"/>
                    <a:pt x="2543" y="5319"/>
                    <a:pt x="2143" y="5627"/>
                  </a:cubicBezTo>
                  <a:cubicBezTo>
                    <a:pt x="1272" y="6293"/>
                    <a:pt x="42" y="7021"/>
                    <a:pt x="42" y="7021"/>
                  </a:cubicBezTo>
                  <a:cubicBezTo>
                    <a:pt x="11" y="7165"/>
                    <a:pt x="1" y="7308"/>
                    <a:pt x="11" y="7462"/>
                  </a:cubicBezTo>
                  <a:cubicBezTo>
                    <a:pt x="93" y="7841"/>
                    <a:pt x="339" y="7923"/>
                    <a:pt x="339" y="7923"/>
                  </a:cubicBezTo>
                  <a:cubicBezTo>
                    <a:pt x="339" y="7923"/>
                    <a:pt x="3958" y="6447"/>
                    <a:pt x="4522" y="5668"/>
                  </a:cubicBezTo>
                  <a:cubicBezTo>
                    <a:pt x="4901" y="5155"/>
                    <a:pt x="4850" y="4130"/>
                    <a:pt x="4880" y="3525"/>
                  </a:cubicBezTo>
                  <a:cubicBezTo>
                    <a:pt x="4921" y="2634"/>
                    <a:pt x="5188" y="204"/>
                    <a:pt x="4040" y="9"/>
                  </a:cubicBezTo>
                  <a:cubicBezTo>
                    <a:pt x="4004" y="3"/>
                    <a:pt x="3969" y="1"/>
                    <a:pt x="3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7856914" y="2208793"/>
              <a:ext cx="362693" cy="331058"/>
            </a:xfrm>
            <a:custGeom>
              <a:avLst/>
              <a:gdLst/>
              <a:ahLst/>
              <a:cxnLst/>
              <a:rect l="l" t="t" r="r" b="b"/>
              <a:pathLst>
                <a:path w="5228" h="4772" extrusionOk="0">
                  <a:moveTo>
                    <a:pt x="290" y="0"/>
                  </a:moveTo>
                  <a:cubicBezTo>
                    <a:pt x="135" y="0"/>
                    <a:pt x="0" y="134"/>
                    <a:pt x="10" y="302"/>
                  </a:cubicBezTo>
                  <a:lnTo>
                    <a:pt x="153" y="3675"/>
                  </a:lnTo>
                  <a:cubicBezTo>
                    <a:pt x="164" y="3839"/>
                    <a:pt x="287" y="3972"/>
                    <a:pt x="440" y="4003"/>
                  </a:cubicBezTo>
                  <a:lnTo>
                    <a:pt x="5228" y="4771"/>
                  </a:lnTo>
                  <a:lnTo>
                    <a:pt x="5064" y="999"/>
                  </a:lnTo>
                  <a:cubicBezTo>
                    <a:pt x="5064" y="866"/>
                    <a:pt x="4961" y="753"/>
                    <a:pt x="4828" y="732"/>
                  </a:cubicBezTo>
                  <a:lnTo>
                    <a:pt x="338" y="5"/>
                  </a:lnTo>
                  <a:cubicBezTo>
                    <a:pt x="322" y="2"/>
                    <a:pt x="306" y="0"/>
                    <a:pt x="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8194636" y="1642687"/>
              <a:ext cx="197788" cy="271326"/>
            </a:xfrm>
            <a:custGeom>
              <a:avLst/>
              <a:gdLst/>
              <a:ahLst/>
              <a:cxnLst/>
              <a:rect l="l" t="t" r="r" b="b"/>
              <a:pathLst>
                <a:path w="2851" h="3911" extrusionOk="0">
                  <a:moveTo>
                    <a:pt x="1212" y="1"/>
                  </a:moveTo>
                  <a:cubicBezTo>
                    <a:pt x="811" y="1"/>
                    <a:pt x="474" y="175"/>
                    <a:pt x="452" y="732"/>
                  </a:cubicBezTo>
                  <a:cubicBezTo>
                    <a:pt x="452" y="732"/>
                    <a:pt x="237" y="1634"/>
                    <a:pt x="144" y="1860"/>
                  </a:cubicBezTo>
                  <a:cubicBezTo>
                    <a:pt x="114" y="1942"/>
                    <a:pt x="1" y="2188"/>
                    <a:pt x="21" y="2260"/>
                  </a:cubicBezTo>
                  <a:cubicBezTo>
                    <a:pt x="42" y="2342"/>
                    <a:pt x="175" y="2311"/>
                    <a:pt x="226" y="2331"/>
                  </a:cubicBezTo>
                  <a:cubicBezTo>
                    <a:pt x="349" y="2372"/>
                    <a:pt x="175" y="3121"/>
                    <a:pt x="432" y="3182"/>
                  </a:cubicBezTo>
                  <a:cubicBezTo>
                    <a:pt x="599" y="3220"/>
                    <a:pt x="766" y="3241"/>
                    <a:pt x="933" y="3241"/>
                  </a:cubicBezTo>
                  <a:cubicBezTo>
                    <a:pt x="992" y="3241"/>
                    <a:pt x="1050" y="3239"/>
                    <a:pt x="1108" y="3234"/>
                  </a:cubicBezTo>
                  <a:lnTo>
                    <a:pt x="1108" y="3234"/>
                  </a:lnTo>
                  <a:cubicBezTo>
                    <a:pt x="1108" y="3254"/>
                    <a:pt x="1057" y="3654"/>
                    <a:pt x="1057" y="3654"/>
                  </a:cubicBezTo>
                  <a:lnTo>
                    <a:pt x="1108" y="3910"/>
                  </a:lnTo>
                  <a:lnTo>
                    <a:pt x="1569" y="3910"/>
                  </a:lnTo>
                  <a:lnTo>
                    <a:pt x="2195" y="3736"/>
                  </a:lnTo>
                  <a:cubicBezTo>
                    <a:pt x="2195" y="3736"/>
                    <a:pt x="2215" y="2936"/>
                    <a:pt x="2246" y="2844"/>
                  </a:cubicBezTo>
                  <a:cubicBezTo>
                    <a:pt x="2256" y="2783"/>
                    <a:pt x="2502" y="2557"/>
                    <a:pt x="2677" y="2157"/>
                  </a:cubicBezTo>
                  <a:cubicBezTo>
                    <a:pt x="2769" y="1962"/>
                    <a:pt x="2830" y="1747"/>
                    <a:pt x="2851" y="1532"/>
                  </a:cubicBezTo>
                  <a:cubicBezTo>
                    <a:pt x="2851" y="1101"/>
                    <a:pt x="2841" y="650"/>
                    <a:pt x="2554" y="435"/>
                  </a:cubicBezTo>
                  <a:cubicBezTo>
                    <a:pt x="2395" y="312"/>
                    <a:pt x="1747" y="1"/>
                    <a:pt x="1212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8265053" y="1765273"/>
              <a:ext cx="114607" cy="147977"/>
            </a:xfrm>
            <a:custGeom>
              <a:avLst/>
              <a:gdLst/>
              <a:ahLst/>
              <a:cxnLst/>
              <a:rect l="l" t="t" r="r" b="b"/>
              <a:pathLst>
                <a:path w="1652" h="2133" extrusionOk="0">
                  <a:moveTo>
                    <a:pt x="1057" y="1"/>
                  </a:moveTo>
                  <a:cubicBezTo>
                    <a:pt x="1036" y="1"/>
                    <a:pt x="1036" y="1077"/>
                    <a:pt x="1016" y="1385"/>
                  </a:cubicBezTo>
                  <a:cubicBezTo>
                    <a:pt x="790" y="1559"/>
                    <a:pt x="534" y="1774"/>
                    <a:pt x="431" y="1774"/>
                  </a:cubicBezTo>
                  <a:cubicBezTo>
                    <a:pt x="298" y="1764"/>
                    <a:pt x="175" y="1713"/>
                    <a:pt x="73" y="1631"/>
                  </a:cubicBezTo>
                  <a:cubicBezTo>
                    <a:pt x="62" y="1723"/>
                    <a:pt x="32" y="1815"/>
                    <a:pt x="1" y="1907"/>
                  </a:cubicBezTo>
                  <a:lnTo>
                    <a:pt x="93" y="2112"/>
                  </a:lnTo>
                  <a:lnTo>
                    <a:pt x="554" y="2133"/>
                  </a:lnTo>
                  <a:lnTo>
                    <a:pt x="1180" y="1959"/>
                  </a:lnTo>
                  <a:cubicBezTo>
                    <a:pt x="1180" y="1959"/>
                    <a:pt x="1200" y="1159"/>
                    <a:pt x="1221" y="1067"/>
                  </a:cubicBezTo>
                  <a:cubicBezTo>
                    <a:pt x="1241" y="1005"/>
                    <a:pt x="1477" y="790"/>
                    <a:pt x="1651" y="380"/>
                  </a:cubicBezTo>
                  <a:lnTo>
                    <a:pt x="1631" y="124"/>
                  </a:lnTo>
                  <a:cubicBezTo>
                    <a:pt x="1631" y="124"/>
                    <a:pt x="1077" y="1"/>
                    <a:pt x="1057" y="1"/>
                  </a:cubicBezTo>
                  <a:close/>
                </a:path>
              </a:pathLst>
            </a:custGeom>
            <a:solidFill>
              <a:srgbClr val="F29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8188184" y="1621943"/>
              <a:ext cx="235181" cy="219502"/>
            </a:xfrm>
            <a:custGeom>
              <a:avLst/>
              <a:gdLst/>
              <a:ahLst/>
              <a:cxnLst/>
              <a:rect l="l" t="t" r="r" b="b"/>
              <a:pathLst>
                <a:path w="3390" h="3164" extrusionOk="0">
                  <a:moveTo>
                    <a:pt x="431" y="0"/>
                  </a:moveTo>
                  <a:cubicBezTo>
                    <a:pt x="0" y="0"/>
                    <a:pt x="83" y="677"/>
                    <a:pt x="125" y="877"/>
                  </a:cubicBezTo>
                  <a:cubicBezTo>
                    <a:pt x="145" y="990"/>
                    <a:pt x="289" y="1021"/>
                    <a:pt x="309" y="1072"/>
                  </a:cubicBezTo>
                  <a:cubicBezTo>
                    <a:pt x="319" y="1185"/>
                    <a:pt x="309" y="1298"/>
                    <a:pt x="289" y="1421"/>
                  </a:cubicBezTo>
                  <a:cubicBezTo>
                    <a:pt x="289" y="1513"/>
                    <a:pt x="442" y="1554"/>
                    <a:pt x="442" y="1554"/>
                  </a:cubicBezTo>
                  <a:cubicBezTo>
                    <a:pt x="442" y="1554"/>
                    <a:pt x="484" y="1329"/>
                    <a:pt x="494" y="1298"/>
                  </a:cubicBezTo>
                  <a:cubicBezTo>
                    <a:pt x="514" y="1205"/>
                    <a:pt x="535" y="1113"/>
                    <a:pt x="576" y="1031"/>
                  </a:cubicBezTo>
                  <a:cubicBezTo>
                    <a:pt x="607" y="1021"/>
                    <a:pt x="637" y="1011"/>
                    <a:pt x="678" y="1000"/>
                  </a:cubicBezTo>
                  <a:cubicBezTo>
                    <a:pt x="863" y="980"/>
                    <a:pt x="1058" y="970"/>
                    <a:pt x="1252" y="959"/>
                  </a:cubicBezTo>
                  <a:cubicBezTo>
                    <a:pt x="1293" y="959"/>
                    <a:pt x="1334" y="1000"/>
                    <a:pt x="1334" y="1041"/>
                  </a:cubicBezTo>
                  <a:cubicBezTo>
                    <a:pt x="1314" y="1575"/>
                    <a:pt x="1580" y="1667"/>
                    <a:pt x="1703" y="1687"/>
                  </a:cubicBezTo>
                  <a:cubicBezTo>
                    <a:pt x="1734" y="1687"/>
                    <a:pt x="1765" y="1708"/>
                    <a:pt x="1765" y="1739"/>
                  </a:cubicBezTo>
                  <a:cubicBezTo>
                    <a:pt x="1756" y="2129"/>
                    <a:pt x="1835" y="2238"/>
                    <a:pt x="1927" y="2238"/>
                  </a:cubicBezTo>
                  <a:cubicBezTo>
                    <a:pt x="2042" y="2238"/>
                    <a:pt x="2175" y="2067"/>
                    <a:pt x="2175" y="2067"/>
                  </a:cubicBezTo>
                  <a:cubicBezTo>
                    <a:pt x="2288" y="2169"/>
                    <a:pt x="2267" y="2651"/>
                    <a:pt x="2278" y="2928"/>
                  </a:cubicBezTo>
                  <a:cubicBezTo>
                    <a:pt x="2288" y="3010"/>
                    <a:pt x="2298" y="3082"/>
                    <a:pt x="2329" y="3153"/>
                  </a:cubicBezTo>
                  <a:cubicBezTo>
                    <a:pt x="2351" y="3161"/>
                    <a:pt x="2374" y="3164"/>
                    <a:pt x="2397" y="3164"/>
                  </a:cubicBezTo>
                  <a:cubicBezTo>
                    <a:pt x="2439" y="3164"/>
                    <a:pt x="2480" y="3153"/>
                    <a:pt x="2513" y="3133"/>
                  </a:cubicBezTo>
                  <a:cubicBezTo>
                    <a:pt x="2544" y="3112"/>
                    <a:pt x="2729" y="2938"/>
                    <a:pt x="2770" y="2907"/>
                  </a:cubicBezTo>
                  <a:cubicBezTo>
                    <a:pt x="2985" y="2743"/>
                    <a:pt x="3118" y="2466"/>
                    <a:pt x="3231" y="1636"/>
                  </a:cubicBezTo>
                  <a:cubicBezTo>
                    <a:pt x="3390" y="355"/>
                    <a:pt x="2158" y="166"/>
                    <a:pt x="1692" y="166"/>
                  </a:cubicBezTo>
                  <a:cubicBezTo>
                    <a:pt x="1647" y="166"/>
                    <a:pt x="1609" y="167"/>
                    <a:pt x="1580" y="170"/>
                  </a:cubicBezTo>
                  <a:cubicBezTo>
                    <a:pt x="1506" y="176"/>
                    <a:pt x="1415" y="180"/>
                    <a:pt x="1323" y="180"/>
                  </a:cubicBezTo>
                  <a:cubicBezTo>
                    <a:pt x="1109" y="180"/>
                    <a:pt x="883" y="162"/>
                    <a:pt x="812" y="119"/>
                  </a:cubicBezTo>
                  <a:cubicBezTo>
                    <a:pt x="654" y="35"/>
                    <a:pt x="529" y="0"/>
                    <a:pt x="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8330474" y="1745779"/>
              <a:ext cx="45649" cy="58691"/>
            </a:xfrm>
            <a:custGeom>
              <a:avLst/>
              <a:gdLst/>
              <a:ahLst/>
              <a:cxnLst/>
              <a:rect l="l" t="t" r="r" b="b"/>
              <a:pathLst>
                <a:path w="658" h="846" extrusionOk="0">
                  <a:moveTo>
                    <a:pt x="297" y="1"/>
                  </a:moveTo>
                  <a:cubicBezTo>
                    <a:pt x="110" y="1"/>
                    <a:pt x="83" y="251"/>
                    <a:pt x="83" y="251"/>
                  </a:cubicBezTo>
                  <a:cubicBezTo>
                    <a:pt x="32" y="446"/>
                    <a:pt x="1" y="640"/>
                    <a:pt x="1" y="845"/>
                  </a:cubicBezTo>
                  <a:cubicBezTo>
                    <a:pt x="657" y="835"/>
                    <a:pt x="657" y="56"/>
                    <a:pt x="339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8271504" y="1865591"/>
              <a:ext cx="101010" cy="79712"/>
            </a:xfrm>
            <a:custGeom>
              <a:avLst/>
              <a:gdLst/>
              <a:ahLst/>
              <a:cxnLst/>
              <a:rect l="l" t="t" r="r" b="b"/>
              <a:pathLst>
                <a:path w="1456" h="1149" extrusionOk="0">
                  <a:moveTo>
                    <a:pt x="1169" y="0"/>
                  </a:moveTo>
                  <a:cubicBezTo>
                    <a:pt x="800" y="215"/>
                    <a:pt x="0" y="666"/>
                    <a:pt x="0" y="666"/>
                  </a:cubicBezTo>
                  <a:lnTo>
                    <a:pt x="195" y="1148"/>
                  </a:lnTo>
                  <a:cubicBezTo>
                    <a:pt x="195" y="1148"/>
                    <a:pt x="974" y="728"/>
                    <a:pt x="1138" y="636"/>
                  </a:cubicBezTo>
                  <a:cubicBezTo>
                    <a:pt x="1261" y="574"/>
                    <a:pt x="1364" y="492"/>
                    <a:pt x="1456" y="390"/>
                  </a:cubicBezTo>
                  <a:cubicBezTo>
                    <a:pt x="1374" y="246"/>
                    <a:pt x="1282" y="123"/>
                    <a:pt x="1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8243754" y="1867672"/>
              <a:ext cx="27819" cy="70485"/>
            </a:xfrm>
            <a:custGeom>
              <a:avLst/>
              <a:gdLst/>
              <a:ahLst/>
              <a:cxnLst/>
              <a:rect l="l" t="t" r="r" b="b"/>
              <a:pathLst>
                <a:path w="401" h="1016" extrusionOk="0">
                  <a:moveTo>
                    <a:pt x="400" y="1"/>
                  </a:moveTo>
                  <a:cubicBezTo>
                    <a:pt x="277" y="83"/>
                    <a:pt x="164" y="175"/>
                    <a:pt x="72" y="288"/>
                  </a:cubicBezTo>
                  <a:cubicBezTo>
                    <a:pt x="11" y="524"/>
                    <a:pt x="0" y="770"/>
                    <a:pt x="41" y="1016"/>
                  </a:cubicBezTo>
                  <a:cubicBezTo>
                    <a:pt x="123" y="862"/>
                    <a:pt x="257" y="729"/>
                    <a:pt x="400" y="636"/>
                  </a:cubicBezTo>
                  <a:cubicBezTo>
                    <a:pt x="349" y="442"/>
                    <a:pt x="400" y="1"/>
                    <a:pt x="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8647730" y="2054015"/>
              <a:ext cx="120227" cy="161505"/>
            </a:xfrm>
            <a:custGeom>
              <a:avLst/>
              <a:gdLst/>
              <a:ahLst/>
              <a:cxnLst/>
              <a:rect l="l" t="t" r="r" b="b"/>
              <a:pathLst>
                <a:path w="1733" h="2328" extrusionOk="0">
                  <a:moveTo>
                    <a:pt x="882" y="1"/>
                  </a:moveTo>
                  <a:lnTo>
                    <a:pt x="646" y="913"/>
                  </a:lnTo>
                  <a:lnTo>
                    <a:pt x="0" y="1149"/>
                  </a:lnTo>
                  <a:lnTo>
                    <a:pt x="625" y="1385"/>
                  </a:lnTo>
                  <a:lnTo>
                    <a:pt x="861" y="2328"/>
                  </a:lnTo>
                  <a:lnTo>
                    <a:pt x="1097" y="1405"/>
                  </a:lnTo>
                  <a:lnTo>
                    <a:pt x="1733" y="1169"/>
                  </a:lnTo>
                  <a:lnTo>
                    <a:pt x="1118" y="934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7831939" y="1226918"/>
              <a:ext cx="120990" cy="160811"/>
            </a:xfrm>
            <a:custGeom>
              <a:avLst/>
              <a:gdLst/>
              <a:ahLst/>
              <a:cxnLst/>
              <a:rect l="l" t="t" r="r" b="b"/>
              <a:pathLst>
                <a:path w="1744" h="2318" extrusionOk="0">
                  <a:moveTo>
                    <a:pt x="882" y="0"/>
                  </a:moveTo>
                  <a:lnTo>
                    <a:pt x="647" y="913"/>
                  </a:lnTo>
                  <a:lnTo>
                    <a:pt x="1" y="1148"/>
                  </a:lnTo>
                  <a:lnTo>
                    <a:pt x="626" y="1384"/>
                  </a:lnTo>
                  <a:lnTo>
                    <a:pt x="862" y="2317"/>
                  </a:lnTo>
                  <a:lnTo>
                    <a:pt x="1098" y="1405"/>
                  </a:lnTo>
                  <a:lnTo>
                    <a:pt x="1743" y="1169"/>
                  </a:lnTo>
                  <a:lnTo>
                    <a:pt x="1118" y="93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5349113" y="1439554"/>
              <a:ext cx="120296" cy="161505"/>
            </a:xfrm>
            <a:custGeom>
              <a:avLst/>
              <a:gdLst/>
              <a:ahLst/>
              <a:cxnLst/>
              <a:rect l="l" t="t" r="r" b="b"/>
              <a:pathLst>
                <a:path w="1734" h="2328" extrusionOk="0">
                  <a:moveTo>
                    <a:pt x="872" y="0"/>
                  </a:moveTo>
                  <a:lnTo>
                    <a:pt x="636" y="913"/>
                  </a:lnTo>
                  <a:lnTo>
                    <a:pt x="1" y="1159"/>
                  </a:lnTo>
                  <a:lnTo>
                    <a:pt x="616" y="1395"/>
                  </a:lnTo>
                  <a:lnTo>
                    <a:pt x="862" y="2328"/>
                  </a:lnTo>
                  <a:lnTo>
                    <a:pt x="1098" y="1405"/>
                  </a:lnTo>
                  <a:lnTo>
                    <a:pt x="1733" y="1169"/>
                  </a:lnTo>
                  <a:lnTo>
                    <a:pt x="1118" y="933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7100137" y="753975"/>
              <a:ext cx="120990" cy="160742"/>
            </a:xfrm>
            <a:custGeom>
              <a:avLst/>
              <a:gdLst/>
              <a:ahLst/>
              <a:cxnLst/>
              <a:rect l="l" t="t" r="r" b="b"/>
              <a:pathLst>
                <a:path w="1744" h="2317" extrusionOk="0">
                  <a:moveTo>
                    <a:pt x="882" y="0"/>
                  </a:moveTo>
                  <a:lnTo>
                    <a:pt x="647" y="913"/>
                  </a:lnTo>
                  <a:lnTo>
                    <a:pt x="1" y="1148"/>
                  </a:lnTo>
                  <a:lnTo>
                    <a:pt x="626" y="1384"/>
                  </a:lnTo>
                  <a:lnTo>
                    <a:pt x="862" y="2317"/>
                  </a:lnTo>
                  <a:lnTo>
                    <a:pt x="1098" y="1405"/>
                  </a:lnTo>
                  <a:lnTo>
                    <a:pt x="1744" y="1169"/>
                  </a:lnTo>
                  <a:lnTo>
                    <a:pt x="1118" y="93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7578023" y="753983"/>
              <a:ext cx="249750" cy="387667"/>
            </a:xfrm>
            <a:custGeom>
              <a:avLst/>
              <a:gdLst/>
              <a:ahLst/>
              <a:cxnLst/>
              <a:rect l="l" t="t" r="r" b="b"/>
              <a:pathLst>
                <a:path w="3600" h="5588" extrusionOk="0">
                  <a:moveTo>
                    <a:pt x="1559" y="0"/>
                  </a:moveTo>
                  <a:cubicBezTo>
                    <a:pt x="1467" y="0"/>
                    <a:pt x="1385" y="72"/>
                    <a:pt x="1385" y="164"/>
                  </a:cubicBezTo>
                  <a:lnTo>
                    <a:pt x="1385" y="584"/>
                  </a:lnTo>
                  <a:cubicBezTo>
                    <a:pt x="1211" y="615"/>
                    <a:pt x="1047" y="666"/>
                    <a:pt x="883" y="748"/>
                  </a:cubicBezTo>
                  <a:cubicBezTo>
                    <a:pt x="739" y="810"/>
                    <a:pt x="606" y="902"/>
                    <a:pt x="493" y="1015"/>
                  </a:cubicBezTo>
                  <a:cubicBezTo>
                    <a:pt x="380" y="1128"/>
                    <a:pt x="298" y="1251"/>
                    <a:pt x="237" y="1384"/>
                  </a:cubicBezTo>
                  <a:cubicBezTo>
                    <a:pt x="165" y="1528"/>
                    <a:pt x="134" y="1681"/>
                    <a:pt x="134" y="1835"/>
                  </a:cubicBezTo>
                  <a:cubicBezTo>
                    <a:pt x="134" y="1999"/>
                    <a:pt x="155" y="2163"/>
                    <a:pt x="216" y="2317"/>
                  </a:cubicBezTo>
                  <a:cubicBezTo>
                    <a:pt x="257" y="2450"/>
                    <a:pt x="339" y="2563"/>
                    <a:pt x="431" y="2665"/>
                  </a:cubicBezTo>
                  <a:cubicBezTo>
                    <a:pt x="544" y="2768"/>
                    <a:pt x="678" y="2850"/>
                    <a:pt x="821" y="2922"/>
                  </a:cubicBezTo>
                  <a:cubicBezTo>
                    <a:pt x="995" y="2993"/>
                    <a:pt x="1180" y="3055"/>
                    <a:pt x="1364" y="3096"/>
                  </a:cubicBezTo>
                  <a:cubicBezTo>
                    <a:pt x="1590" y="3147"/>
                    <a:pt x="1795" y="3199"/>
                    <a:pt x="1969" y="3240"/>
                  </a:cubicBezTo>
                  <a:cubicBezTo>
                    <a:pt x="2113" y="3270"/>
                    <a:pt x="2256" y="3301"/>
                    <a:pt x="2400" y="3352"/>
                  </a:cubicBezTo>
                  <a:cubicBezTo>
                    <a:pt x="2502" y="3383"/>
                    <a:pt x="2595" y="3434"/>
                    <a:pt x="2666" y="3506"/>
                  </a:cubicBezTo>
                  <a:cubicBezTo>
                    <a:pt x="2728" y="3568"/>
                    <a:pt x="2759" y="3639"/>
                    <a:pt x="2759" y="3732"/>
                  </a:cubicBezTo>
                  <a:cubicBezTo>
                    <a:pt x="2759" y="3814"/>
                    <a:pt x="2728" y="3896"/>
                    <a:pt x="2677" y="3967"/>
                  </a:cubicBezTo>
                  <a:cubicBezTo>
                    <a:pt x="2615" y="4029"/>
                    <a:pt x="2543" y="4090"/>
                    <a:pt x="2461" y="4131"/>
                  </a:cubicBezTo>
                  <a:cubicBezTo>
                    <a:pt x="2369" y="4172"/>
                    <a:pt x="2266" y="4203"/>
                    <a:pt x="2154" y="4224"/>
                  </a:cubicBezTo>
                  <a:cubicBezTo>
                    <a:pt x="2041" y="4244"/>
                    <a:pt x="1918" y="4254"/>
                    <a:pt x="1795" y="4254"/>
                  </a:cubicBezTo>
                  <a:cubicBezTo>
                    <a:pt x="1662" y="4254"/>
                    <a:pt x="1528" y="4234"/>
                    <a:pt x="1405" y="4213"/>
                  </a:cubicBezTo>
                  <a:cubicBezTo>
                    <a:pt x="1313" y="4183"/>
                    <a:pt x="1221" y="4152"/>
                    <a:pt x="1139" y="4111"/>
                  </a:cubicBezTo>
                  <a:cubicBezTo>
                    <a:pt x="1077" y="4070"/>
                    <a:pt x="1016" y="4019"/>
                    <a:pt x="975" y="3967"/>
                  </a:cubicBezTo>
                  <a:cubicBezTo>
                    <a:pt x="934" y="3916"/>
                    <a:pt x="893" y="3855"/>
                    <a:pt x="862" y="3803"/>
                  </a:cubicBezTo>
                  <a:cubicBezTo>
                    <a:pt x="842" y="3752"/>
                    <a:pt x="811" y="3721"/>
                    <a:pt x="770" y="3691"/>
                  </a:cubicBezTo>
                  <a:cubicBezTo>
                    <a:pt x="719" y="3660"/>
                    <a:pt x="667" y="3650"/>
                    <a:pt x="616" y="3650"/>
                  </a:cubicBezTo>
                  <a:lnTo>
                    <a:pt x="175" y="3650"/>
                  </a:lnTo>
                  <a:cubicBezTo>
                    <a:pt x="134" y="3650"/>
                    <a:pt x="83" y="3670"/>
                    <a:pt x="52" y="3701"/>
                  </a:cubicBezTo>
                  <a:cubicBezTo>
                    <a:pt x="21" y="3732"/>
                    <a:pt x="1" y="3773"/>
                    <a:pt x="11" y="3824"/>
                  </a:cubicBezTo>
                  <a:cubicBezTo>
                    <a:pt x="11" y="3967"/>
                    <a:pt x="62" y="4121"/>
                    <a:pt x="134" y="4254"/>
                  </a:cubicBezTo>
                  <a:cubicBezTo>
                    <a:pt x="216" y="4388"/>
                    <a:pt x="308" y="4500"/>
                    <a:pt x="431" y="4593"/>
                  </a:cubicBezTo>
                  <a:cubicBezTo>
                    <a:pt x="565" y="4705"/>
                    <a:pt x="708" y="4787"/>
                    <a:pt x="862" y="4849"/>
                  </a:cubicBezTo>
                  <a:cubicBezTo>
                    <a:pt x="1026" y="4921"/>
                    <a:pt x="1200" y="4972"/>
                    <a:pt x="1385" y="5003"/>
                  </a:cubicBezTo>
                  <a:lnTo>
                    <a:pt x="1385" y="5423"/>
                  </a:lnTo>
                  <a:cubicBezTo>
                    <a:pt x="1385" y="5464"/>
                    <a:pt x="1405" y="5505"/>
                    <a:pt x="1436" y="5536"/>
                  </a:cubicBezTo>
                  <a:cubicBezTo>
                    <a:pt x="1467" y="5567"/>
                    <a:pt x="1508" y="5587"/>
                    <a:pt x="1549" y="5587"/>
                  </a:cubicBezTo>
                  <a:lnTo>
                    <a:pt x="2061" y="5587"/>
                  </a:lnTo>
                  <a:cubicBezTo>
                    <a:pt x="2143" y="5587"/>
                    <a:pt x="2225" y="5515"/>
                    <a:pt x="2225" y="5423"/>
                  </a:cubicBezTo>
                  <a:lnTo>
                    <a:pt x="2225" y="5003"/>
                  </a:lnTo>
                  <a:cubicBezTo>
                    <a:pt x="2420" y="4972"/>
                    <a:pt x="2615" y="4921"/>
                    <a:pt x="2800" y="4849"/>
                  </a:cubicBezTo>
                  <a:cubicBezTo>
                    <a:pt x="2964" y="4777"/>
                    <a:pt x="3107" y="4685"/>
                    <a:pt x="3230" y="4562"/>
                  </a:cubicBezTo>
                  <a:cubicBezTo>
                    <a:pt x="3353" y="4459"/>
                    <a:pt x="3445" y="4326"/>
                    <a:pt x="3507" y="4183"/>
                  </a:cubicBezTo>
                  <a:cubicBezTo>
                    <a:pt x="3568" y="4039"/>
                    <a:pt x="3599" y="3885"/>
                    <a:pt x="3599" y="3721"/>
                  </a:cubicBezTo>
                  <a:cubicBezTo>
                    <a:pt x="3599" y="3568"/>
                    <a:pt x="3579" y="3414"/>
                    <a:pt x="3527" y="3270"/>
                  </a:cubicBezTo>
                  <a:cubicBezTo>
                    <a:pt x="3476" y="3137"/>
                    <a:pt x="3394" y="3014"/>
                    <a:pt x="3292" y="2922"/>
                  </a:cubicBezTo>
                  <a:cubicBezTo>
                    <a:pt x="3169" y="2809"/>
                    <a:pt x="3025" y="2727"/>
                    <a:pt x="2871" y="2665"/>
                  </a:cubicBezTo>
                  <a:cubicBezTo>
                    <a:pt x="2666" y="2583"/>
                    <a:pt x="2451" y="2522"/>
                    <a:pt x="2236" y="2471"/>
                  </a:cubicBezTo>
                  <a:cubicBezTo>
                    <a:pt x="2010" y="2430"/>
                    <a:pt x="1815" y="2378"/>
                    <a:pt x="1651" y="2348"/>
                  </a:cubicBezTo>
                  <a:cubicBezTo>
                    <a:pt x="1518" y="2317"/>
                    <a:pt x="1385" y="2276"/>
                    <a:pt x="1262" y="2214"/>
                  </a:cubicBezTo>
                  <a:cubicBezTo>
                    <a:pt x="1180" y="2184"/>
                    <a:pt x="1098" y="2132"/>
                    <a:pt x="1047" y="2061"/>
                  </a:cubicBezTo>
                  <a:cubicBezTo>
                    <a:pt x="954" y="1927"/>
                    <a:pt x="954" y="1753"/>
                    <a:pt x="1036" y="1620"/>
                  </a:cubicBezTo>
                  <a:cubicBezTo>
                    <a:pt x="1077" y="1558"/>
                    <a:pt x="1139" y="1497"/>
                    <a:pt x="1211" y="1466"/>
                  </a:cubicBezTo>
                  <a:cubicBezTo>
                    <a:pt x="1293" y="1415"/>
                    <a:pt x="1375" y="1384"/>
                    <a:pt x="1467" y="1363"/>
                  </a:cubicBezTo>
                  <a:cubicBezTo>
                    <a:pt x="1544" y="1340"/>
                    <a:pt x="1621" y="1329"/>
                    <a:pt x="1698" y="1329"/>
                  </a:cubicBezTo>
                  <a:cubicBezTo>
                    <a:pt x="1723" y="1329"/>
                    <a:pt x="1749" y="1330"/>
                    <a:pt x="1774" y="1333"/>
                  </a:cubicBezTo>
                  <a:cubicBezTo>
                    <a:pt x="1807" y="1329"/>
                    <a:pt x="1840" y="1328"/>
                    <a:pt x="1873" y="1328"/>
                  </a:cubicBezTo>
                  <a:cubicBezTo>
                    <a:pt x="2034" y="1328"/>
                    <a:pt x="2193" y="1369"/>
                    <a:pt x="2338" y="1446"/>
                  </a:cubicBezTo>
                  <a:cubicBezTo>
                    <a:pt x="2451" y="1507"/>
                    <a:pt x="2543" y="1599"/>
                    <a:pt x="2615" y="1712"/>
                  </a:cubicBezTo>
                  <a:cubicBezTo>
                    <a:pt x="2646" y="1753"/>
                    <a:pt x="2677" y="1794"/>
                    <a:pt x="2718" y="1825"/>
                  </a:cubicBezTo>
                  <a:cubicBezTo>
                    <a:pt x="2759" y="1856"/>
                    <a:pt x="2820" y="1866"/>
                    <a:pt x="2871" y="1866"/>
                  </a:cubicBezTo>
                  <a:lnTo>
                    <a:pt x="3312" y="1866"/>
                  </a:lnTo>
                  <a:cubicBezTo>
                    <a:pt x="3353" y="1866"/>
                    <a:pt x="3394" y="1845"/>
                    <a:pt x="3425" y="1815"/>
                  </a:cubicBezTo>
                  <a:cubicBezTo>
                    <a:pt x="3466" y="1784"/>
                    <a:pt x="3476" y="1743"/>
                    <a:pt x="3476" y="1692"/>
                  </a:cubicBezTo>
                  <a:cubicBezTo>
                    <a:pt x="3466" y="1579"/>
                    <a:pt x="3435" y="1476"/>
                    <a:pt x="3384" y="1374"/>
                  </a:cubicBezTo>
                  <a:cubicBezTo>
                    <a:pt x="3322" y="1251"/>
                    <a:pt x="3240" y="1138"/>
                    <a:pt x="3148" y="1046"/>
                  </a:cubicBezTo>
                  <a:cubicBezTo>
                    <a:pt x="3035" y="933"/>
                    <a:pt x="2902" y="841"/>
                    <a:pt x="2759" y="769"/>
                  </a:cubicBezTo>
                  <a:cubicBezTo>
                    <a:pt x="2595" y="687"/>
                    <a:pt x="2410" y="625"/>
                    <a:pt x="2225" y="595"/>
                  </a:cubicBezTo>
                  <a:lnTo>
                    <a:pt x="2225" y="164"/>
                  </a:lnTo>
                  <a:cubicBezTo>
                    <a:pt x="2225" y="123"/>
                    <a:pt x="2205" y="72"/>
                    <a:pt x="2174" y="51"/>
                  </a:cubicBezTo>
                  <a:cubicBezTo>
                    <a:pt x="2143" y="10"/>
                    <a:pt x="2102" y="0"/>
                    <a:pt x="2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5871861" y="1221923"/>
              <a:ext cx="139444" cy="218392"/>
            </a:xfrm>
            <a:custGeom>
              <a:avLst/>
              <a:gdLst/>
              <a:ahLst/>
              <a:cxnLst/>
              <a:rect l="l" t="t" r="r" b="b"/>
              <a:pathLst>
                <a:path w="2010" h="3148" extrusionOk="0">
                  <a:moveTo>
                    <a:pt x="862" y="1"/>
                  </a:moveTo>
                  <a:cubicBezTo>
                    <a:pt x="841" y="1"/>
                    <a:pt x="821" y="11"/>
                    <a:pt x="800" y="31"/>
                  </a:cubicBezTo>
                  <a:cubicBezTo>
                    <a:pt x="780" y="52"/>
                    <a:pt x="769" y="72"/>
                    <a:pt x="769" y="93"/>
                  </a:cubicBezTo>
                  <a:lnTo>
                    <a:pt x="769" y="339"/>
                  </a:lnTo>
                  <a:cubicBezTo>
                    <a:pt x="677" y="349"/>
                    <a:pt x="575" y="380"/>
                    <a:pt x="493" y="421"/>
                  </a:cubicBezTo>
                  <a:cubicBezTo>
                    <a:pt x="411" y="462"/>
                    <a:pt x="329" y="513"/>
                    <a:pt x="267" y="575"/>
                  </a:cubicBezTo>
                  <a:cubicBezTo>
                    <a:pt x="206" y="636"/>
                    <a:pt x="154" y="708"/>
                    <a:pt x="124" y="780"/>
                  </a:cubicBezTo>
                  <a:cubicBezTo>
                    <a:pt x="83" y="862"/>
                    <a:pt x="72" y="954"/>
                    <a:pt x="72" y="1036"/>
                  </a:cubicBezTo>
                  <a:cubicBezTo>
                    <a:pt x="72" y="1128"/>
                    <a:pt x="83" y="1220"/>
                    <a:pt x="113" y="1313"/>
                  </a:cubicBezTo>
                  <a:cubicBezTo>
                    <a:pt x="144" y="1384"/>
                    <a:pt x="185" y="1456"/>
                    <a:pt x="236" y="1507"/>
                  </a:cubicBezTo>
                  <a:cubicBezTo>
                    <a:pt x="298" y="1569"/>
                    <a:pt x="380" y="1610"/>
                    <a:pt x="452" y="1651"/>
                  </a:cubicBezTo>
                  <a:cubicBezTo>
                    <a:pt x="554" y="1692"/>
                    <a:pt x="657" y="1723"/>
                    <a:pt x="759" y="1743"/>
                  </a:cubicBezTo>
                  <a:cubicBezTo>
                    <a:pt x="892" y="1774"/>
                    <a:pt x="1005" y="1805"/>
                    <a:pt x="1097" y="1825"/>
                  </a:cubicBezTo>
                  <a:cubicBezTo>
                    <a:pt x="1180" y="1846"/>
                    <a:pt x="1262" y="1866"/>
                    <a:pt x="1344" y="1897"/>
                  </a:cubicBezTo>
                  <a:cubicBezTo>
                    <a:pt x="1405" y="1907"/>
                    <a:pt x="1446" y="1938"/>
                    <a:pt x="1497" y="1979"/>
                  </a:cubicBezTo>
                  <a:cubicBezTo>
                    <a:pt x="1528" y="2010"/>
                    <a:pt x="1549" y="2061"/>
                    <a:pt x="1538" y="2102"/>
                  </a:cubicBezTo>
                  <a:cubicBezTo>
                    <a:pt x="1538" y="2153"/>
                    <a:pt x="1528" y="2194"/>
                    <a:pt x="1497" y="2235"/>
                  </a:cubicBezTo>
                  <a:cubicBezTo>
                    <a:pt x="1467" y="2276"/>
                    <a:pt x="1426" y="2307"/>
                    <a:pt x="1374" y="2328"/>
                  </a:cubicBezTo>
                  <a:cubicBezTo>
                    <a:pt x="1323" y="2348"/>
                    <a:pt x="1272" y="2369"/>
                    <a:pt x="1210" y="2379"/>
                  </a:cubicBezTo>
                  <a:cubicBezTo>
                    <a:pt x="1138" y="2389"/>
                    <a:pt x="1077" y="2389"/>
                    <a:pt x="1005" y="2389"/>
                  </a:cubicBezTo>
                  <a:cubicBezTo>
                    <a:pt x="986" y="2392"/>
                    <a:pt x="966" y="2393"/>
                    <a:pt x="946" y="2393"/>
                  </a:cubicBezTo>
                  <a:cubicBezTo>
                    <a:pt x="890" y="2393"/>
                    <a:pt x="832" y="2384"/>
                    <a:pt x="780" y="2369"/>
                  </a:cubicBezTo>
                  <a:cubicBezTo>
                    <a:pt x="728" y="2358"/>
                    <a:pt x="677" y="2338"/>
                    <a:pt x="636" y="2317"/>
                  </a:cubicBezTo>
                  <a:cubicBezTo>
                    <a:pt x="595" y="2297"/>
                    <a:pt x="564" y="2266"/>
                    <a:pt x="544" y="2235"/>
                  </a:cubicBezTo>
                  <a:cubicBezTo>
                    <a:pt x="523" y="2205"/>
                    <a:pt x="503" y="2174"/>
                    <a:pt x="482" y="2143"/>
                  </a:cubicBezTo>
                  <a:cubicBezTo>
                    <a:pt x="472" y="2112"/>
                    <a:pt x="452" y="2092"/>
                    <a:pt x="431" y="2082"/>
                  </a:cubicBezTo>
                  <a:cubicBezTo>
                    <a:pt x="400" y="2061"/>
                    <a:pt x="370" y="2061"/>
                    <a:pt x="339" y="2061"/>
                  </a:cubicBezTo>
                  <a:lnTo>
                    <a:pt x="93" y="2061"/>
                  </a:lnTo>
                  <a:cubicBezTo>
                    <a:pt x="72" y="2061"/>
                    <a:pt x="42" y="2071"/>
                    <a:pt x="31" y="2082"/>
                  </a:cubicBezTo>
                  <a:cubicBezTo>
                    <a:pt x="11" y="2102"/>
                    <a:pt x="1" y="2123"/>
                    <a:pt x="1" y="2153"/>
                  </a:cubicBezTo>
                  <a:cubicBezTo>
                    <a:pt x="1" y="2235"/>
                    <a:pt x="31" y="2317"/>
                    <a:pt x="72" y="2399"/>
                  </a:cubicBezTo>
                  <a:cubicBezTo>
                    <a:pt x="113" y="2471"/>
                    <a:pt x="165" y="2533"/>
                    <a:pt x="236" y="2594"/>
                  </a:cubicBezTo>
                  <a:cubicBezTo>
                    <a:pt x="308" y="2645"/>
                    <a:pt x="390" y="2697"/>
                    <a:pt x="482" y="2727"/>
                  </a:cubicBezTo>
                  <a:cubicBezTo>
                    <a:pt x="575" y="2768"/>
                    <a:pt x="667" y="2799"/>
                    <a:pt x="769" y="2809"/>
                  </a:cubicBezTo>
                  <a:lnTo>
                    <a:pt x="769" y="3055"/>
                  </a:lnTo>
                  <a:cubicBezTo>
                    <a:pt x="769" y="3076"/>
                    <a:pt x="780" y="3096"/>
                    <a:pt x="800" y="3117"/>
                  </a:cubicBezTo>
                  <a:cubicBezTo>
                    <a:pt x="821" y="3137"/>
                    <a:pt x="841" y="3148"/>
                    <a:pt x="862" y="3148"/>
                  </a:cubicBezTo>
                  <a:lnTo>
                    <a:pt x="1149" y="3148"/>
                  </a:lnTo>
                  <a:cubicBezTo>
                    <a:pt x="1169" y="3148"/>
                    <a:pt x="1200" y="3137"/>
                    <a:pt x="1210" y="3117"/>
                  </a:cubicBezTo>
                  <a:cubicBezTo>
                    <a:pt x="1231" y="3096"/>
                    <a:pt x="1241" y="3076"/>
                    <a:pt x="1241" y="3055"/>
                  </a:cubicBezTo>
                  <a:lnTo>
                    <a:pt x="1241" y="2820"/>
                  </a:lnTo>
                  <a:cubicBezTo>
                    <a:pt x="1354" y="2799"/>
                    <a:pt x="1467" y="2768"/>
                    <a:pt x="1569" y="2727"/>
                  </a:cubicBezTo>
                  <a:cubicBezTo>
                    <a:pt x="1651" y="2686"/>
                    <a:pt x="1733" y="2635"/>
                    <a:pt x="1805" y="2574"/>
                  </a:cubicBezTo>
                  <a:cubicBezTo>
                    <a:pt x="1877" y="2512"/>
                    <a:pt x="1928" y="2440"/>
                    <a:pt x="1959" y="2358"/>
                  </a:cubicBezTo>
                  <a:cubicBezTo>
                    <a:pt x="2000" y="2276"/>
                    <a:pt x="2010" y="2194"/>
                    <a:pt x="2010" y="2102"/>
                  </a:cubicBezTo>
                  <a:cubicBezTo>
                    <a:pt x="2010" y="2020"/>
                    <a:pt x="2000" y="1928"/>
                    <a:pt x="1969" y="1846"/>
                  </a:cubicBezTo>
                  <a:cubicBezTo>
                    <a:pt x="1948" y="1774"/>
                    <a:pt x="1907" y="1702"/>
                    <a:pt x="1846" y="1651"/>
                  </a:cubicBezTo>
                  <a:cubicBezTo>
                    <a:pt x="1774" y="1589"/>
                    <a:pt x="1692" y="1538"/>
                    <a:pt x="1610" y="1507"/>
                  </a:cubicBezTo>
                  <a:cubicBezTo>
                    <a:pt x="1497" y="1456"/>
                    <a:pt x="1374" y="1425"/>
                    <a:pt x="1251" y="1395"/>
                  </a:cubicBezTo>
                  <a:lnTo>
                    <a:pt x="923" y="1323"/>
                  </a:lnTo>
                  <a:cubicBezTo>
                    <a:pt x="851" y="1302"/>
                    <a:pt x="780" y="1282"/>
                    <a:pt x="708" y="1251"/>
                  </a:cubicBezTo>
                  <a:cubicBezTo>
                    <a:pt x="657" y="1241"/>
                    <a:pt x="616" y="1210"/>
                    <a:pt x="585" y="1169"/>
                  </a:cubicBezTo>
                  <a:cubicBezTo>
                    <a:pt x="534" y="1087"/>
                    <a:pt x="534" y="995"/>
                    <a:pt x="585" y="923"/>
                  </a:cubicBezTo>
                  <a:cubicBezTo>
                    <a:pt x="605" y="882"/>
                    <a:pt x="636" y="851"/>
                    <a:pt x="677" y="831"/>
                  </a:cubicBezTo>
                  <a:cubicBezTo>
                    <a:pt x="718" y="800"/>
                    <a:pt x="769" y="780"/>
                    <a:pt x="821" y="769"/>
                  </a:cubicBezTo>
                  <a:cubicBezTo>
                    <a:pt x="857" y="762"/>
                    <a:pt x="898" y="755"/>
                    <a:pt x="941" y="755"/>
                  </a:cubicBezTo>
                  <a:cubicBezTo>
                    <a:pt x="959" y="755"/>
                    <a:pt x="977" y="756"/>
                    <a:pt x="995" y="759"/>
                  </a:cubicBezTo>
                  <a:cubicBezTo>
                    <a:pt x="1012" y="757"/>
                    <a:pt x="1029" y="757"/>
                    <a:pt x="1047" y="757"/>
                  </a:cubicBezTo>
                  <a:cubicBezTo>
                    <a:pt x="1135" y="757"/>
                    <a:pt x="1227" y="778"/>
                    <a:pt x="1313" y="821"/>
                  </a:cubicBezTo>
                  <a:cubicBezTo>
                    <a:pt x="1374" y="851"/>
                    <a:pt x="1426" y="913"/>
                    <a:pt x="1467" y="974"/>
                  </a:cubicBezTo>
                  <a:cubicBezTo>
                    <a:pt x="1477" y="995"/>
                    <a:pt x="1497" y="1015"/>
                    <a:pt x="1518" y="1036"/>
                  </a:cubicBezTo>
                  <a:cubicBezTo>
                    <a:pt x="1549" y="1046"/>
                    <a:pt x="1579" y="1056"/>
                    <a:pt x="1610" y="1056"/>
                  </a:cubicBezTo>
                  <a:lnTo>
                    <a:pt x="1856" y="1056"/>
                  </a:lnTo>
                  <a:cubicBezTo>
                    <a:pt x="1877" y="1056"/>
                    <a:pt x="1897" y="1046"/>
                    <a:pt x="1918" y="1026"/>
                  </a:cubicBezTo>
                  <a:cubicBezTo>
                    <a:pt x="1938" y="1015"/>
                    <a:pt x="1948" y="985"/>
                    <a:pt x="1948" y="964"/>
                  </a:cubicBezTo>
                  <a:cubicBezTo>
                    <a:pt x="1938" y="903"/>
                    <a:pt x="1918" y="841"/>
                    <a:pt x="1897" y="780"/>
                  </a:cubicBezTo>
                  <a:cubicBezTo>
                    <a:pt x="1866" y="718"/>
                    <a:pt x="1815" y="646"/>
                    <a:pt x="1764" y="595"/>
                  </a:cubicBezTo>
                  <a:cubicBezTo>
                    <a:pt x="1702" y="534"/>
                    <a:pt x="1631" y="482"/>
                    <a:pt x="1549" y="441"/>
                  </a:cubicBezTo>
                  <a:cubicBezTo>
                    <a:pt x="1456" y="390"/>
                    <a:pt x="1354" y="359"/>
                    <a:pt x="1251" y="339"/>
                  </a:cubicBezTo>
                  <a:lnTo>
                    <a:pt x="1241" y="93"/>
                  </a:lnTo>
                  <a:cubicBezTo>
                    <a:pt x="1241" y="72"/>
                    <a:pt x="1231" y="52"/>
                    <a:pt x="1210" y="31"/>
                  </a:cubicBezTo>
                  <a:cubicBezTo>
                    <a:pt x="1200" y="11"/>
                    <a:pt x="1169" y="1"/>
                    <a:pt x="1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7265137" y="1081784"/>
              <a:ext cx="397588" cy="855671"/>
            </a:xfrm>
            <a:custGeom>
              <a:avLst/>
              <a:gdLst/>
              <a:ahLst/>
              <a:cxnLst/>
              <a:rect l="l" t="t" r="r" b="b"/>
              <a:pathLst>
                <a:path w="5731" h="12334" extrusionOk="0">
                  <a:moveTo>
                    <a:pt x="5731" y="3804"/>
                  </a:moveTo>
                  <a:lnTo>
                    <a:pt x="4296" y="1908"/>
                  </a:lnTo>
                  <a:lnTo>
                    <a:pt x="2860" y="1"/>
                  </a:lnTo>
                  <a:lnTo>
                    <a:pt x="1425" y="1908"/>
                  </a:lnTo>
                  <a:lnTo>
                    <a:pt x="0" y="3804"/>
                  </a:lnTo>
                  <a:lnTo>
                    <a:pt x="1364" y="3804"/>
                  </a:lnTo>
                  <a:lnTo>
                    <a:pt x="1364" y="12333"/>
                  </a:lnTo>
                  <a:lnTo>
                    <a:pt x="4367" y="12333"/>
                  </a:lnTo>
                  <a:lnTo>
                    <a:pt x="4367" y="38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7016217" y="1573935"/>
              <a:ext cx="288808" cy="621669"/>
            </a:xfrm>
            <a:custGeom>
              <a:avLst/>
              <a:gdLst/>
              <a:ahLst/>
              <a:cxnLst/>
              <a:rect l="l" t="t" r="r" b="b"/>
              <a:pathLst>
                <a:path w="4163" h="8961" extrusionOk="0">
                  <a:moveTo>
                    <a:pt x="4162" y="6203"/>
                  </a:moveTo>
                  <a:lnTo>
                    <a:pt x="3127" y="7577"/>
                  </a:lnTo>
                  <a:lnTo>
                    <a:pt x="2081" y="8961"/>
                  </a:lnTo>
                  <a:lnTo>
                    <a:pt x="1046" y="7577"/>
                  </a:lnTo>
                  <a:lnTo>
                    <a:pt x="0" y="6203"/>
                  </a:lnTo>
                  <a:lnTo>
                    <a:pt x="984" y="6203"/>
                  </a:lnTo>
                  <a:lnTo>
                    <a:pt x="984" y="1"/>
                  </a:lnTo>
                  <a:lnTo>
                    <a:pt x="3178" y="1"/>
                  </a:lnTo>
                  <a:lnTo>
                    <a:pt x="3178" y="62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5861940" y="2106117"/>
              <a:ext cx="113844" cy="128621"/>
            </a:xfrm>
            <a:custGeom>
              <a:avLst/>
              <a:gdLst/>
              <a:ahLst/>
              <a:cxnLst/>
              <a:rect l="l" t="t" r="r" b="b"/>
              <a:pathLst>
                <a:path w="1641" h="1854" extrusionOk="0">
                  <a:moveTo>
                    <a:pt x="1349" y="1"/>
                  </a:moveTo>
                  <a:cubicBezTo>
                    <a:pt x="1171" y="1"/>
                    <a:pt x="993" y="46"/>
                    <a:pt x="830" y="131"/>
                  </a:cubicBezTo>
                  <a:cubicBezTo>
                    <a:pt x="769" y="162"/>
                    <a:pt x="718" y="213"/>
                    <a:pt x="677" y="265"/>
                  </a:cubicBezTo>
                  <a:cubicBezTo>
                    <a:pt x="656" y="295"/>
                    <a:pt x="636" y="336"/>
                    <a:pt x="625" y="377"/>
                  </a:cubicBezTo>
                  <a:cubicBezTo>
                    <a:pt x="595" y="429"/>
                    <a:pt x="554" y="480"/>
                    <a:pt x="523" y="521"/>
                  </a:cubicBezTo>
                  <a:cubicBezTo>
                    <a:pt x="318" y="808"/>
                    <a:pt x="144" y="1115"/>
                    <a:pt x="0" y="1444"/>
                  </a:cubicBezTo>
                  <a:lnTo>
                    <a:pt x="103" y="1854"/>
                  </a:lnTo>
                  <a:cubicBezTo>
                    <a:pt x="205" y="1823"/>
                    <a:pt x="523" y="1556"/>
                    <a:pt x="595" y="1546"/>
                  </a:cubicBezTo>
                  <a:cubicBezTo>
                    <a:pt x="656" y="1536"/>
                    <a:pt x="718" y="1526"/>
                    <a:pt x="779" y="1495"/>
                  </a:cubicBezTo>
                  <a:cubicBezTo>
                    <a:pt x="830" y="1464"/>
                    <a:pt x="871" y="1423"/>
                    <a:pt x="902" y="1372"/>
                  </a:cubicBezTo>
                  <a:cubicBezTo>
                    <a:pt x="1025" y="1218"/>
                    <a:pt x="1107" y="1054"/>
                    <a:pt x="1158" y="869"/>
                  </a:cubicBezTo>
                  <a:cubicBezTo>
                    <a:pt x="1179" y="798"/>
                    <a:pt x="1189" y="736"/>
                    <a:pt x="1210" y="664"/>
                  </a:cubicBezTo>
                  <a:cubicBezTo>
                    <a:pt x="1292" y="449"/>
                    <a:pt x="1466" y="285"/>
                    <a:pt x="1610" y="111"/>
                  </a:cubicBezTo>
                  <a:cubicBezTo>
                    <a:pt x="1630" y="101"/>
                    <a:pt x="1640" y="80"/>
                    <a:pt x="1630" y="60"/>
                  </a:cubicBezTo>
                  <a:cubicBezTo>
                    <a:pt x="1620" y="39"/>
                    <a:pt x="1610" y="29"/>
                    <a:pt x="1589" y="29"/>
                  </a:cubicBezTo>
                  <a:cubicBezTo>
                    <a:pt x="1510" y="10"/>
                    <a:pt x="1429" y="1"/>
                    <a:pt x="1349" y="1"/>
                  </a:cubicBez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5371175" y="2256176"/>
              <a:ext cx="362762" cy="136599"/>
            </a:xfrm>
            <a:custGeom>
              <a:avLst/>
              <a:gdLst/>
              <a:ahLst/>
              <a:cxnLst/>
              <a:rect l="l" t="t" r="r" b="b"/>
              <a:pathLst>
                <a:path w="5229" h="1969" extrusionOk="0">
                  <a:moveTo>
                    <a:pt x="1618" y="1"/>
                  </a:moveTo>
                  <a:cubicBezTo>
                    <a:pt x="1427" y="1"/>
                    <a:pt x="1234" y="28"/>
                    <a:pt x="1046" y="80"/>
                  </a:cubicBezTo>
                  <a:cubicBezTo>
                    <a:pt x="841" y="131"/>
                    <a:pt x="657" y="213"/>
                    <a:pt x="482" y="336"/>
                  </a:cubicBezTo>
                  <a:cubicBezTo>
                    <a:pt x="216" y="531"/>
                    <a:pt x="1" y="787"/>
                    <a:pt x="72" y="1095"/>
                  </a:cubicBezTo>
                  <a:cubicBezTo>
                    <a:pt x="93" y="1208"/>
                    <a:pt x="154" y="1310"/>
                    <a:pt x="247" y="1392"/>
                  </a:cubicBezTo>
                  <a:cubicBezTo>
                    <a:pt x="339" y="1485"/>
                    <a:pt x="472" y="1536"/>
                    <a:pt x="595" y="1556"/>
                  </a:cubicBezTo>
                  <a:cubicBezTo>
                    <a:pt x="954" y="1587"/>
                    <a:pt x="1487" y="1669"/>
                    <a:pt x="2061" y="1741"/>
                  </a:cubicBezTo>
                  <a:cubicBezTo>
                    <a:pt x="2910" y="1864"/>
                    <a:pt x="3829" y="1969"/>
                    <a:pt x="4290" y="1969"/>
                  </a:cubicBezTo>
                  <a:cubicBezTo>
                    <a:pt x="4329" y="1969"/>
                    <a:pt x="4366" y="1968"/>
                    <a:pt x="4398" y="1966"/>
                  </a:cubicBezTo>
                  <a:cubicBezTo>
                    <a:pt x="4425" y="1967"/>
                    <a:pt x="4451" y="1968"/>
                    <a:pt x="4477" y="1968"/>
                  </a:cubicBezTo>
                  <a:cubicBezTo>
                    <a:pt x="4705" y="1968"/>
                    <a:pt x="4926" y="1928"/>
                    <a:pt x="5147" y="1864"/>
                  </a:cubicBezTo>
                  <a:lnTo>
                    <a:pt x="5167" y="1854"/>
                  </a:lnTo>
                  <a:cubicBezTo>
                    <a:pt x="5229" y="1802"/>
                    <a:pt x="5229" y="1659"/>
                    <a:pt x="5208" y="1505"/>
                  </a:cubicBezTo>
                  <a:cubicBezTo>
                    <a:pt x="5198" y="1362"/>
                    <a:pt x="5157" y="1187"/>
                    <a:pt x="5147" y="1146"/>
                  </a:cubicBezTo>
                  <a:cubicBezTo>
                    <a:pt x="5116" y="828"/>
                    <a:pt x="4880" y="572"/>
                    <a:pt x="4573" y="521"/>
                  </a:cubicBezTo>
                  <a:cubicBezTo>
                    <a:pt x="4542" y="511"/>
                    <a:pt x="4511" y="500"/>
                    <a:pt x="4480" y="500"/>
                  </a:cubicBezTo>
                  <a:cubicBezTo>
                    <a:pt x="4450" y="500"/>
                    <a:pt x="4429" y="480"/>
                    <a:pt x="4409" y="480"/>
                  </a:cubicBezTo>
                  <a:cubicBezTo>
                    <a:pt x="3548" y="203"/>
                    <a:pt x="2574" y="131"/>
                    <a:pt x="1948" y="29"/>
                  </a:cubicBezTo>
                  <a:cubicBezTo>
                    <a:pt x="1839" y="10"/>
                    <a:pt x="1729" y="1"/>
                    <a:pt x="1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5656379" y="2189853"/>
              <a:ext cx="239760" cy="198343"/>
            </a:xfrm>
            <a:custGeom>
              <a:avLst/>
              <a:gdLst/>
              <a:ahLst/>
              <a:cxnLst/>
              <a:rect l="l" t="t" r="r" b="b"/>
              <a:pathLst>
                <a:path w="3456" h="2859" extrusionOk="0">
                  <a:moveTo>
                    <a:pt x="3107" y="1"/>
                  </a:moveTo>
                  <a:cubicBezTo>
                    <a:pt x="3107" y="1"/>
                    <a:pt x="2276" y="780"/>
                    <a:pt x="1436" y="1067"/>
                  </a:cubicBezTo>
                  <a:cubicBezTo>
                    <a:pt x="1097" y="1169"/>
                    <a:pt x="779" y="1303"/>
                    <a:pt x="462" y="1467"/>
                  </a:cubicBezTo>
                  <a:cubicBezTo>
                    <a:pt x="431" y="1487"/>
                    <a:pt x="400" y="1508"/>
                    <a:pt x="369" y="1528"/>
                  </a:cubicBezTo>
                  <a:cubicBezTo>
                    <a:pt x="369" y="1528"/>
                    <a:pt x="0" y="1959"/>
                    <a:pt x="175" y="2461"/>
                  </a:cubicBezTo>
                  <a:cubicBezTo>
                    <a:pt x="195" y="2523"/>
                    <a:pt x="226" y="2574"/>
                    <a:pt x="267" y="2625"/>
                  </a:cubicBezTo>
                  <a:cubicBezTo>
                    <a:pt x="277" y="2646"/>
                    <a:pt x="298" y="2666"/>
                    <a:pt x="318" y="2676"/>
                  </a:cubicBezTo>
                  <a:cubicBezTo>
                    <a:pt x="479" y="2830"/>
                    <a:pt x="697" y="2858"/>
                    <a:pt x="835" y="2858"/>
                  </a:cubicBezTo>
                  <a:cubicBezTo>
                    <a:pt x="890" y="2858"/>
                    <a:pt x="933" y="2854"/>
                    <a:pt x="954" y="2851"/>
                  </a:cubicBezTo>
                  <a:lnTo>
                    <a:pt x="1036" y="2820"/>
                  </a:lnTo>
                  <a:lnTo>
                    <a:pt x="1056" y="2810"/>
                  </a:lnTo>
                  <a:cubicBezTo>
                    <a:pt x="1897" y="2451"/>
                    <a:pt x="3455" y="524"/>
                    <a:pt x="3455" y="524"/>
                  </a:cubicBezTo>
                  <a:lnTo>
                    <a:pt x="3383" y="411"/>
                  </a:lnTo>
                  <a:lnTo>
                    <a:pt x="3107" y="1"/>
                  </a:lnTo>
                  <a:close/>
                </a:path>
              </a:pathLst>
            </a:custGeom>
            <a:solidFill>
              <a:srgbClr val="90B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5514159" y="2238139"/>
              <a:ext cx="371989" cy="154637"/>
            </a:xfrm>
            <a:custGeom>
              <a:avLst/>
              <a:gdLst/>
              <a:ahLst/>
              <a:cxnLst/>
              <a:rect l="l" t="t" r="r" b="b"/>
              <a:pathLst>
                <a:path w="5362" h="2229" extrusionOk="0">
                  <a:moveTo>
                    <a:pt x="5360" y="1"/>
                  </a:moveTo>
                  <a:cubicBezTo>
                    <a:pt x="5338" y="1"/>
                    <a:pt x="3656" y="1531"/>
                    <a:pt x="3147" y="1765"/>
                  </a:cubicBezTo>
                  <a:cubicBezTo>
                    <a:pt x="3004" y="1847"/>
                    <a:pt x="2840" y="1909"/>
                    <a:pt x="2676" y="1960"/>
                  </a:cubicBezTo>
                  <a:cubicBezTo>
                    <a:pt x="2573" y="1980"/>
                    <a:pt x="2471" y="1991"/>
                    <a:pt x="2358" y="1991"/>
                  </a:cubicBezTo>
                  <a:lnTo>
                    <a:pt x="2317" y="1991"/>
                  </a:lnTo>
                  <a:cubicBezTo>
                    <a:pt x="1538" y="1980"/>
                    <a:pt x="820" y="1570"/>
                    <a:pt x="420" y="904"/>
                  </a:cubicBezTo>
                  <a:cubicBezTo>
                    <a:pt x="308" y="719"/>
                    <a:pt x="185" y="555"/>
                    <a:pt x="41" y="391"/>
                  </a:cubicBezTo>
                  <a:cubicBezTo>
                    <a:pt x="41" y="391"/>
                    <a:pt x="21" y="1335"/>
                    <a:pt x="0" y="2001"/>
                  </a:cubicBezTo>
                  <a:cubicBezTo>
                    <a:pt x="849" y="2124"/>
                    <a:pt x="1768" y="2229"/>
                    <a:pt x="2229" y="2229"/>
                  </a:cubicBezTo>
                  <a:cubicBezTo>
                    <a:pt x="2268" y="2229"/>
                    <a:pt x="2305" y="2228"/>
                    <a:pt x="2337" y="2226"/>
                  </a:cubicBezTo>
                  <a:cubicBezTo>
                    <a:pt x="2364" y="2227"/>
                    <a:pt x="2390" y="2228"/>
                    <a:pt x="2416" y="2228"/>
                  </a:cubicBezTo>
                  <a:cubicBezTo>
                    <a:pt x="2644" y="2228"/>
                    <a:pt x="2865" y="2188"/>
                    <a:pt x="3086" y="2124"/>
                  </a:cubicBezTo>
                  <a:lnTo>
                    <a:pt x="3106" y="2114"/>
                  </a:lnTo>
                  <a:cubicBezTo>
                    <a:pt x="3311" y="2032"/>
                    <a:pt x="3783" y="1827"/>
                    <a:pt x="5351" y="12"/>
                  </a:cubicBezTo>
                  <a:cubicBezTo>
                    <a:pt x="5359" y="4"/>
                    <a:pt x="5361" y="1"/>
                    <a:pt x="53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5132244" y="2758110"/>
              <a:ext cx="410422" cy="318709"/>
            </a:xfrm>
            <a:custGeom>
              <a:avLst/>
              <a:gdLst/>
              <a:ahLst/>
              <a:cxnLst/>
              <a:rect l="l" t="t" r="r" b="b"/>
              <a:pathLst>
                <a:path w="5916" h="4594" extrusionOk="0">
                  <a:moveTo>
                    <a:pt x="1999" y="1"/>
                  </a:moveTo>
                  <a:cubicBezTo>
                    <a:pt x="0" y="2112"/>
                    <a:pt x="1538" y="4593"/>
                    <a:pt x="1538" y="4593"/>
                  </a:cubicBezTo>
                  <a:lnTo>
                    <a:pt x="5915" y="4593"/>
                  </a:lnTo>
                  <a:cubicBezTo>
                    <a:pt x="5905" y="3230"/>
                    <a:pt x="5782" y="534"/>
                    <a:pt x="5782" y="534"/>
                  </a:cubicBezTo>
                  <a:cubicBezTo>
                    <a:pt x="5782" y="534"/>
                    <a:pt x="5466" y="756"/>
                    <a:pt x="4749" y="756"/>
                  </a:cubicBezTo>
                  <a:cubicBezTo>
                    <a:pt x="4680" y="756"/>
                    <a:pt x="4608" y="753"/>
                    <a:pt x="4531" y="749"/>
                  </a:cubicBezTo>
                  <a:cubicBezTo>
                    <a:pt x="3434" y="677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5379708" y="2837060"/>
              <a:ext cx="216311" cy="1092448"/>
            </a:xfrm>
            <a:custGeom>
              <a:avLst/>
              <a:gdLst/>
              <a:ahLst/>
              <a:cxnLst/>
              <a:rect l="l" t="t" r="r" b="b"/>
              <a:pathLst>
                <a:path w="3118" h="15747" extrusionOk="0">
                  <a:moveTo>
                    <a:pt x="2071" y="1"/>
                  </a:moveTo>
                  <a:cubicBezTo>
                    <a:pt x="2071" y="1"/>
                    <a:pt x="31" y="1928"/>
                    <a:pt x="165" y="3384"/>
                  </a:cubicBezTo>
                  <a:lnTo>
                    <a:pt x="1" y="3917"/>
                  </a:lnTo>
                  <a:cubicBezTo>
                    <a:pt x="11" y="3937"/>
                    <a:pt x="11" y="3968"/>
                    <a:pt x="11" y="3988"/>
                  </a:cubicBezTo>
                  <a:cubicBezTo>
                    <a:pt x="288" y="5116"/>
                    <a:pt x="923" y="7166"/>
                    <a:pt x="1313" y="8314"/>
                  </a:cubicBezTo>
                  <a:cubicBezTo>
                    <a:pt x="595" y="10303"/>
                    <a:pt x="1661" y="13491"/>
                    <a:pt x="2071" y="15747"/>
                  </a:cubicBezTo>
                  <a:lnTo>
                    <a:pt x="2082" y="15747"/>
                  </a:lnTo>
                  <a:cubicBezTo>
                    <a:pt x="2430" y="15747"/>
                    <a:pt x="2768" y="15716"/>
                    <a:pt x="3117" y="15655"/>
                  </a:cubicBezTo>
                  <a:cubicBezTo>
                    <a:pt x="2963" y="13030"/>
                    <a:pt x="3055" y="9668"/>
                    <a:pt x="3045" y="8376"/>
                  </a:cubicBezTo>
                  <a:cubicBezTo>
                    <a:pt x="3045" y="8294"/>
                    <a:pt x="3035" y="8222"/>
                    <a:pt x="3025" y="8150"/>
                  </a:cubicBezTo>
                  <a:cubicBezTo>
                    <a:pt x="3025" y="8007"/>
                    <a:pt x="3014" y="7874"/>
                    <a:pt x="2994" y="7740"/>
                  </a:cubicBezTo>
                  <a:cubicBezTo>
                    <a:pt x="2984" y="7617"/>
                    <a:pt x="2953" y="7392"/>
                    <a:pt x="2922" y="7115"/>
                  </a:cubicBezTo>
                  <a:cubicBezTo>
                    <a:pt x="2912" y="7023"/>
                    <a:pt x="2912" y="6931"/>
                    <a:pt x="2891" y="6828"/>
                  </a:cubicBezTo>
                  <a:cubicBezTo>
                    <a:pt x="2727" y="5208"/>
                    <a:pt x="2348" y="1836"/>
                    <a:pt x="2297" y="1477"/>
                  </a:cubicBezTo>
                  <a:cubicBezTo>
                    <a:pt x="2235" y="1036"/>
                    <a:pt x="2071" y="1"/>
                    <a:pt x="2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5371175" y="2963393"/>
              <a:ext cx="152278" cy="966879"/>
            </a:xfrm>
            <a:custGeom>
              <a:avLst/>
              <a:gdLst/>
              <a:ahLst/>
              <a:cxnLst/>
              <a:rect l="l" t="t" r="r" b="b"/>
              <a:pathLst>
                <a:path w="2195" h="13937" extrusionOk="0">
                  <a:moveTo>
                    <a:pt x="853" y="0"/>
                  </a:moveTo>
                  <a:cubicBezTo>
                    <a:pt x="849" y="0"/>
                    <a:pt x="845" y="2"/>
                    <a:pt x="841" y="4"/>
                  </a:cubicBezTo>
                  <a:cubicBezTo>
                    <a:pt x="739" y="76"/>
                    <a:pt x="1" y="1275"/>
                    <a:pt x="1" y="1275"/>
                  </a:cubicBezTo>
                  <a:lnTo>
                    <a:pt x="134" y="2167"/>
                  </a:lnTo>
                  <a:cubicBezTo>
                    <a:pt x="380" y="3193"/>
                    <a:pt x="923" y="4894"/>
                    <a:pt x="1323" y="6145"/>
                  </a:cubicBezTo>
                  <a:cubicBezTo>
                    <a:pt x="1395" y="6370"/>
                    <a:pt x="1395" y="6606"/>
                    <a:pt x="1343" y="6842"/>
                  </a:cubicBezTo>
                  <a:cubicBezTo>
                    <a:pt x="831" y="8903"/>
                    <a:pt x="1815" y="11804"/>
                    <a:pt x="2194" y="13936"/>
                  </a:cubicBezTo>
                  <a:cubicBezTo>
                    <a:pt x="2194" y="13936"/>
                    <a:pt x="2051" y="12870"/>
                    <a:pt x="1754" y="10963"/>
                  </a:cubicBezTo>
                  <a:cubicBezTo>
                    <a:pt x="1446" y="9046"/>
                    <a:pt x="1579" y="7334"/>
                    <a:pt x="1856" y="6422"/>
                  </a:cubicBezTo>
                  <a:cubicBezTo>
                    <a:pt x="1743" y="5858"/>
                    <a:pt x="1261" y="4484"/>
                    <a:pt x="974" y="3480"/>
                  </a:cubicBezTo>
                  <a:cubicBezTo>
                    <a:pt x="687" y="2475"/>
                    <a:pt x="831" y="2342"/>
                    <a:pt x="841" y="1491"/>
                  </a:cubicBezTo>
                  <a:cubicBezTo>
                    <a:pt x="861" y="666"/>
                    <a:pt x="937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5132244" y="3339340"/>
              <a:ext cx="188978" cy="589757"/>
            </a:xfrm>
            <a:custGeom>
              <a:avLst/>
              <a:gdLst/>
              <a:ahLst/>
              <a:cxnLst/>
              <a:rect l="l" t="t" r="r" b="b"/>
              <a:pathLst>
                <a:path w="2724" h="8501" extrusionOk="0">
                  <a:moveTo>
                    <a:pt x="1907" y="1"/>
                  </a:moveTo>
                  <a:cubicBezTo>
                    <a:pt x="1536" y="1"/>
                    <a:pt x="1106" y="230"/>
                    <a:pt x="871" y="654"/>
                  </a:cubicBezTo>
                  <a:cubicBezTo>
                    <a:pt x="0" y="2212"/>
                    <a:pt x="379" y="6713"/>
                    <a:pt x="318" y="8445"/>
                  </a:cubicBezTo>
                  <a:cubicBezTo>
                    <a:pt x="318" y="8456"/>
                    <a:pt x="328" y="8476"/>
                    <a:pt x="328" y="8497"/>
                  </a:cubicBezTo>
                  <a:cubicBezTo>
                    <a:pt x="413" y="8499"/>
                    <a:pt x="498" y="8500"/>
                    <a:pt x="583" y="8500"/>
                  </a:cubicBezTo>
                  <a:cubicBezTo>
                    <a:pt x="840" y="8500"/>
                    <a:pt x="1100" y="8489"/>
                    <a:pt x="1353" y="8466"/>
                  </a:cubicBezTo>
                  <a:lnTo>
                    <a:pt x="1384" y="8466"/>
                  </a:lnTo>
                  <a:cubicBezTo>
                    <a:pt x="1548" y="6990"/>
                    <a:pt x="2225" y="2356"/>
                    <a:pt x="2532" y="1095"/>
                  </a:cubicBezTo>
                  <a:cubicBezTo>
                    <a:pt x="2724" y="345"/>
                    <a:pt x="2360" y="1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5183235" y="2896515"/>
              <a:ext cx="231713" cy="572899"/>
            </a:xfrm>
            <a:custGeom>
              <a:avLst/>
              <a:gdLst/>
              <a:ahLst/>
              <a:cxnLst/>
              <a:rect l="l" t="t" r="r" b="b"/>
              <a:pathLst>
                <a:path w="3340" h="8258" extrusionOk="0">
                  <a:moveTo>
                    <a:pt x="2371" y="1"/>
                  </a:moveTo>
                  <a:cubicBezTo>
                    <a:pt x="2058" y="1"/>
                    <a:pt x="1684" y="148"/>
                    <a:pt x="1315" y="343"/>
                  </a:cubicBezTo>
                  <a:cubicBezTo>
                    <a:pt x="864" y="568"/>
                    <a:pt x="321" y="968"/>
                    <a:pt x="352" y="1419"/>
                  </a:cubicBezTo>
                  <a:cubicBezTo>
                    <a:pt x="403" y="2188"/>
                    <a:pt x="259" y="6115"/>
                    <a:pt x="136" y="6945"/>
                  </a:cubicBezTo>
                  <a:cubicBezTo>
                    <a:pt x="0" y="7941"/>
                    <a:pt x="407" y="8258"/>
                    <a:pt x="844" y="8258"/>
                  </a:cubicBezTo>
                  <a:cubicBezTo>
                    <a:pt x="1230" y="8258"/>
                    <a:pt x="1638" y="8010"/>
                    <a:pt x="1715" y="7765"/>
                  </a:cubicBezTo>
                  <a:cubicBezTo>
                    <a:pt x="2125" y="6463"/>
                    <a:pt x="2915" y="3152"/>
                    <a:pt x="3058" y="2250"/>
                  </a:cubicBezTo>
                  <a:cubicBezTo>
                    <a:pt x="3340" y="527"/>
                    <a:pt x="2964" y="1"/>
                    <a:pt x="2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5640978" y="2284204"/>
              <a:ext cx="72358" cy="28028"/>
            </a:xfrm>
            <a:custGeom>
              <a:avLst/>
              <a:gdLst/>
              <a:ahLst/>
              <a:cxnLst/>
              <a:rect l="l" t="t" r="r" b="b"/>
              <a:pathLst>
                <a:path w="1043" h="404" extrusionOk="0">
                  <a:moveTo>
                    <a:pt x="233" y="0"/>
                  </a:moveTo>
                  <a:cubicBezTo>
                    <a:pt x="1" y="0"/>
                    <a:pt x="345" y="404"/>
                    <a:pt x="345" y="404"/>
                  </a:cubicBezTo>
                  <a:lnTo>
                    <a:pt x="991" y="363"/>
                  </a:lnTo>
                  <a:lnTo>
                    <a:pt x="1043" y="199"/>
                  </a:lnTo>
                  <a:lnTo>
                    <a:pt x="868" y="14"/>
                  </a:lnTo>
                  <a:cubicBezTo>
                    <a:pt x="868" y="14"/>
                    <a:pt x="809" y="55"/>
                    <a:pt x="648" y="55"/>
                  </a:cubicBezTo>
                  <a:cubicBezTo>
                    <a:pt x="568" y="55"/>
                    <a:pt x="462" y="45"/>
                    <a:pt x="325" y="14"/>
                  </a:cubicBezTo>
                  <a:cubicBezTo>
                    <a:pt x="287" y="5"/>
                    <a:pt x="257" y="0"/>
                    <a:pt x="233" y="0"/>
                  </a:cubicBezTo>
                  <a:close/>
                </a:path>
              </a:pathLst>
            </a:custGeom>
            <a:solidFill>
              <a:srgbClr val="90BD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5185525" y="2226830"/>
              <a:ext cx="369907" cy="600579"/>
            </a:xfrm>
            <a:custGeom>
              <a:avLst/>
              <a:gdLst/>
              <a:ahLst/>
              <a:cxnLst/>
              <a:rect l="l" t="t" r="r" b="b"/>
              <a:pathLst>
                <a:path w="5332" h="8657" extrusionOk="0">
                  <a:moveTo>
                    <a:pt x="2739" y="0"/>
                  </a:moveTo>
                  <a:cubicBezTo>
                    <a:pt x="2349" y="0"/>
                    <a:pt x="1916" y="49"/>
                    <a:pt x="1436" y="165"/>
                  </a:cubicBezTo>
                  <a:cubicBezTo>
                    <a:pt x="360" y="421"/>
                    <a:pt x="1" y="708"/>
                    <a:pt x="11" y="1508"/>
                  </a:cubicBezTo>
                  <a:cubicBezTo>
                    <a:pt x="21" y="1836"/>
                    <a:pt x="62" y="2164"/>
                    <a:pt x="124" y="2492"/>
                  </a:cubicBezTo>
                  <a:cubicBezTo>
                    <a:pt x="298" y="3497"/>
                    <a:pt x="739" y="4706"/>
                    <a:pt x="1016" y="5455"/>
                  </a:cubicBezTo>
                  <a:cubicBezTo>
                    <a:pt x="1190" y="5895"/>
                    <a:pt x="1231" y="6377"/>
                    <a:pt x="1129" y="6849"/>
                  </a:cubicBezTo>
                  <a:cubicBezTo>
                    <a:pt x="924" y="7761"/>
                    <a:pt x="1149" y="7823"/>
                    <a:pt x="1149" y="7823"/>
                  </a:cubicBezTo>
                  <a:cubicBezTo>
                    <a:pt x="1149" y="7823"/>
                    <a:pt x="1815" y="8366"/>
                    <a:pt x="3456" y="8633"/>
                  </a:cubicBezTo>
                  <a:cubicBezTo>
                    <a:pt x="3560" y="8649"/>
                    <a:pt x="3666" y="8657"/>
                    <a:pt x="3771" y="8657"/>
                  </a:cubicBezTo>
                  <a:cubicBezTo>
                    <a:pt x="4433" y="8657"/>
                    <a:pt x="5047" y="8358"/>
                    <a:pt x="5065" y="8243"/>
                  </a:cubicBezTo>
                  <a:cubicBezTo>
                    <a:pt x="5086" y="8120"/>
                    <a:pt x="4911" y="7792"/>
                    <a:pt x="4911" y="7741"/>
                  </a:cubicBezTo>
                  <a:cubicBezTo>
                    <a:pt x="4870" y="5906"/>
                    <a:pt x="5137" y="6203"/>
                    <a:pt x="5229" y="4153"/>
                  </a:cubicBezTo>
                  <a:cubicBezTo>
                    <a:pt x="5332" y="2041"/>
                    <a:pt x="5311" y="790"/>
                    <a:pt x="4635" y="452"/>
                  </a:cubicBezTo>
                  <a:cubicBezTo>
                    <a:pt x="4142" y="199"/>
                    <a:pt x="3525" y="0"/>
                    <a:pt x="2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5186288" y="2320002"/>
              <a:ext cx="350691" cy="507409"/>
            </a:xfrm>
            <a:custGeom>
              <a:avLst/>
              <a:gdLst/>
              <a:ahLst/>
              <a:cxnLst/>
              <a:rect l="l" t="t" r="r" b="b"/>
              <a:pathLst>
                <a:path w="5055" h="7314" extrusionOk="0">
                  <a:moveTo>
                    <a:pt x="431" y="1"/>
                  </a:moveTo>
                  <a:lnTo>
                    <a:pt x="0" y="165"/>
                  </a:lnTo>
                  <a:cubicBezTo>
                    <a:pt x="10" y="493"/>
                    <a:pt x="51" y="821"/>
                    <a:pt x="123" y="1149"/>
                  </a:cubicBezTo>
                  <a:cubicBezTo>
                    <a:pt x="287" y="2154"/>
                    <a:pt x="728" y="3363"/>
                    <a:pt x="1005" y="4112"/>
                  </a:cubicBezTo>
                  <a:cubicBezTo>
                    <a:pt x="1179" y="4552"/>
                    <a:pt x="1220" y="5034"/>
                    <a:pt x="1118" y="5506"/>
                  </a:cubicBezTo>
                  <a:cubicBezTo>
                    <a:pt x="913" y="6418"/>
                    <a:pt x="1138" y="6480"/>
                    <a:pt x="1138" y="6480"/>
                  </a:cubicBezTo>
                  <a:cubicBezTo>
                    <a:pt x="1138" y="6480"/>
                    <a:pt x="1804" y="7023"/>
                    <a:pt x="3445" y="7290"/>
                  </a:cubicBezTo>
                  <a:cubicBezTo>
                    <a:pt x="3549" y="7306"/>
                    <a:pt x="3655" y="7314"/>
                    <a:pt x="3760" y="7314"/>
                  </a:cubicBezTo>
                  <a:cubicBezTo>
                    <a:pt x="4422" y="7314"/>
                    <a:pt x="5036" y="7015"/>
                    <a:pt x="5054" y="6900"/>
                  </a:cubicBezTo>
                  <a:cubicBezTo>
                    <a:pt x="5054" y="6859"/>
                    <a:pt x="5054" y="6818"/>
                    <a:pt x="5034" y="6777"/>
                  </a:cubicBezTo>
                  <a:lnTo>
                    <a:pt x="4777" y="6808"/>
                  </a:lnTo>
                  <a:cubicBezTo>
                    <a:pt x="4592" y="6823"/>
                    <a:pt x="4405" y="6832"/>
                    <a:pt x="4217" y="6832"/>
                  </a:cubicBezTo>
                  <a:cubicBezTo>
                    <a:pt x="3918" y="6832"/>
                    <a:pt x="3618" y="6811"/>
                    <a:pt x="3322" y="6767"/>
                  </a:cubicBezTo>
                  <a:cubicBezTo>
                    <a:pt x="2830" y="6715"/>
                    <a:pt x="2348" y="6592"/>
                    <a:pt x="1886" y="6408"/>
                  </a:cubicBezTo>
                  <a:cubicBezTo>
                    <a:pt x="1640" y="6316"/>
                    <a:pt x="1487" y="6059"/>
                    <a:pt x="1538" y="5793"/>
                  </a:cubicBezTo>
                  <a:cubicBezTo>
                    <a:pt x="1610" y="5373"/>
                    <a:pt x="1661" y="4942"/>
                    <a:pt x="1671" y="4511"/>
                  </a:cubicBezTo>
                  <a:cubicBezTo>
                    <a:pt x="1671" y="4101"/>
                    <a:pt x="1476" y="3414"/>
                    <a:pt x="1323" y="2922"/>
                  </a:cubicBezTo>
                  <a:cubicBezTo>
                    <a:pt x="1210" y="2543"/>
                    <a:pt x="1169" y="2154"/>
                    <a:pt x="1200" y="1754"/>
                  </a:cubicBezTo>
                  <a:cubicBezTo>
                    <a:pt x="1230" y="1313"/>
                    <a:pt x="1230" y="862"/>
                    <a:pt x="1200" y="421"/>
                  </a:cubicBez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5272592" y="1942043"/>
              <a:ext cx="260087" cy="335359"/>
            </a:xfrm>
            <a:custGeom>
              <a:avLst/>
              <a:gdLst/>
              <a:ahLst/>
              <a:cxnLst/>
              <a:rect l="l" t="t" r="r" b="b"/>
              <a:pathLst>
                <a:path w="3749" h="4834" extrusionOk="0">
                  <a:moveTo>
                    <a:pt x="1643" y="1"/>
                  </a:moveTo>
                  <a:cubicBezTo>
                    <a:pt x="664" y="1"/>
                    <a:pt x="1" y="902"/>
                    <a:pt x="17" y="1738"/>
                  </a:cubicBezTo>
                  <a:cubicBezTo>
                    <a:pt x="48" y="2773"/>
                    <a:pt x="940" y="3378"/>
                    <a:pt x="940" y="3378"/>
                  </a:cubicBezTo>
                  <a:lnTo>
                    <a:pt x="888" y="4178"/>
                  </a:lnTo>
                  <a:lnTo>
                    <a:pt x="1483" y="4547"/>
                  </a:lnTo>
                  <a:lnTo>
                    <a:pt x="1862" y="4834"/>
                  </a:lnTo>
                  <a:lnTo>
                    <a:pt x="2139" y="4475"/>
                  </a:lnTo>
                  <a:lnTo>
                    <a:pt x="2170" y="3870"/>
                  </a:lnTo>
                  <a:cubicBezTo>
                    <a:pt x="2170" y="3726"/>
                    <a:pt x="2272" y="3603"/>
                    <a:pt x="2416" y="3583"/>
                  </a:cubicBezTo>
                  <a:cubicBezTo>
                    <a:pt x="3749" y="3439"/>
                    <a:pt x="3626" y="2681"/>
                    <a:pt x="3441" y="1984"/>
                  </a:cubicBezTo>
                  <a:cubicBezTo>
                    <a:pt x="3369" y="1717"/>
                    <a:pt x="3277" y="1461"/>
                    <a:pt x="3164" y="1215"/>
                  </a:cubicBezTo>
                  <a:cubicBezTo>
                    <a:pt x="2816" y="436"/>
                    <a:pt x="2447" y="190"/>
                    <a:pt x="2395" y="169"/>
                  </a:cubicBezTo>
                  <a:cubicBezTo>
                    <a:pt x="2130" y="52"/>
                    <a:pt x="1877" y="1"/>
                    <a:pt x="1643" y="1"/>
                  </a:cubicBez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5415992" y="2291558"/>
              <a:ext cx="98929" cy="428946"/>
            </a:xfrm>
            <a:custGeom>
              <a:avLst/>
              <a:gdLst/>
              <a:ahLst/>
              <a:cxnLst/>
              <a:rect l="l" t="t" r="r" b="b"/>
              <a:pathLst>
                <a:path w="1426" h="6183" extrusionOk="0">
                  <a:moveTo>
                    <a:pt x="308" y="1"/>
                  </a:moveTo>
                  <a:lnTo>
                    <a:pt x="0" y="62"/>
                  </a:lnTo>
                  <a:cubicBezTo>
                    <a:pt x="708" y="1846"/>
                    <a:pt x="339" y="5362"/>
                    <a:pt x="339" y="5362"/>
                  </a:cubicBezTo>
                  <a:lnTo>
                    <a:pt x="790" y="6182"/>
                  </a:lnTo>
                  <a:lnTo>
                    <a:pt x="1200" y="5434"/>
                  </a:lnTo>
                  <a:cubicBezTo>
                    <a:pt x="1425" y="3671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1E5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5398231" y="2257425"/>
              <a:ext cx="44816" cy="37740"/>
            </a:xfrm>
            <a:custGeom>
              <a:avLst/>
              <a:gdLst/>
              <a:ahLst/>
              <a:cxnLst/>
              <a:rect l="l" t="t" r="r" b="b"/>
              <a:pathLst>
                <a:path w="646" h="544" extrusionOk="0">
                  <a:moveTo>
                    <a:pt x="308" y="1"/>
                  </a:moveTo>
                  <a:lnTo>
                    <a:pt x="0" y="349"/>
                  </a:lnTo>
                  <a:lnTo>
                    <a:pt x="267" y="544"/>
                  </a:lnTo>
                  <a:lnTo>
                    <a:pt x="574" y="482"/>
                  </a:lnTo>
                  <a:cubicBezTo>
                    <a:pt x="605" y="400"/>
                    <a:pt x="625" y="318"/>
                    <a:pt x="646" y="226"/>
                  </a:cubicBezTo>
                  <a:lnTo>
                    <a:pt x="646" y="175"/>
                  </a:lnTo>
                  <a:cubicBezTo>
                    <a:pt x="564" y="93"/>
                    <a:pt x="461" y="42"/>
                    <a:pt x="349" y="11"/>
                  </a:cubicBezTo>
                  <a:lnTo>
                    <a:pt x="308" y="1"/>
                  </a:lnTo>
                  <a:close/>
                </a:path>
              </a:pathLst>
            </a:custGeom>
            <a:solidFill>
              <a:srgbClr val="1E5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5314287" y="2211221"/>
              <a:ext cx="105311" cy="78255"/>
            </a:xfrm>
            <a:custGeom>
              <a:avLst/>
              <a:gdLst/>
              <a:ahLst/>
              <a:cxnLst/>
              <a:rect l="l" t="t" r="r" b="b"/>
              <a:pathLst>
                <a:path w="1518" h="1128" extrusionOk="0">
                  <a:moveTo>
                    <a:pt x="287" y="0"/>
                  </a:moveTo>
                  <a:cubicBezTo>
                    <a:pt x="175" y="72"/>
                    <a:pt x="72" y="175"/>
                    <a:pt x="0" y="298"/>
                  </a:cubicBezTo>
                  <a:cubicBezTo>
                    <a:pt x="123" y="359"/>
                    <a:pt x="246" y="421"/>
                    <a:pt x="369" y="492"/>
                  </a:cubicBezTo>
                  <a:cubicBezTo>
                    <a:pt x="533" y="585"/>
                    <a:pt x="1292" y="1128"/>
                    <a:pt x="1292" y="1128"/>
                  </a:cubicBezTo>
                  <a:lnTo>
                    <a:pt x="1518" y="677"/>
                  </a:lnTo>
                  <a:cubicBezTo>
                    <a:pt x="1518" y="677"/>
                    <a:pt x="718" y="113"/>
                    <a:pt x="28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418836" y="2214065"/>
              <a:ext cx="33508" cy="6333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52" y="0"/>
                  </a:moveTo>
                  <a:lnTo>
                    <a:pt x="0" y="626"/>
                  </a:lnTo>
                  <a:cubicBezTo>
                    <a:pt x="144" y="667"/>
                    <a:pt x="277" y="779"/>
                    <a:pt x="349" y="913"/>
                  </a:cubicBezTo>
                  <a:cubicBezTo>
                    <a:pt x="349" y="913"/>
                    <a:pt x="482" y="656"/>
                    <a:pt x="308" y="185"/>
                  </a:cubicBezTo>
                  <a:cubicBezTo>
                    <a:pt x="236" y="113"/>
                    <a:pt x="144" y="52"/>
                    <a:pt x="5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244564" y="1969377"/>
              <a:ext cx="145896" cy="208749"/>
            </a:xfrm>
            <a:custGeom>
              <a:avLst/>
              <a:gdLst/>
              <a:ahLst/>
              <a:cxnLst/>
              <a:rect l="l" t="t" r="r" b="b"/>
              <a:pathLst>
                <a:path w="2103" h="3009" extrusionOk="0">
                  <a:moveTo>
                    <a:pt x="872" y="1"/>
                  </a:moveTo>
                  <a:cubicBezTo>
                    <a:pt x="329" y="134"/>
                    <a:pt x="1" y="708"/>
                    <a:pt x="134" y="1139"/>
                  </a:cubicBezTo>
                  <a:cubicBezTo>
                    <a:pt x="349" y="1826"/>
                    <a:pt x="503" y="2451"/>
                    <a:pt x="923" y="2820"/>
                  </a:cubicBezTo>
                  <a:cubicBezTo>
                    <a:pt x="992" y="2881"/>
                    <a:pt x="1156" y="3009"/>
                    <a:pt x="1274" y="3009"/>
                  </a:cubicBezTo>
                  <a:cubicBezTo>
                    <a:pt x="1315" y="3009"/>
                    <a:pt x="1351" y="2993"/>
                    <a:pt x="1374" y="2953"/>
                  </a:cubicBezTo>
                  <a:cubicBezTo>
                    <a:pt x="1395" y="2892"/>
                    <a:pt x="1415" y="2830"/>
                    <a:pt x="1436" y="2769"/>
                  </a:cubicBezTo>
                  <a:cubicBezTo>
                    <a:pt x="1497" y="2656"/>
                    <a:pt x="1579" y="2574"/>
                    <a:pt x="1692" y="2523"/>
                  </a:cubicBezTo>
                  <a:cubicBezTo>
                    <a:pt x="1723" y="2502"/>
                    <a:pt x="1744" y="2482"/>
                    <a:pt x="1764" y="2451"/>
                  </a:cubicBezTo>
                  <a:cubicBezTo>
                    <a:pt x="1774" y="2420"/>
                    <a:pt x="1785" y="2389"/>
                    <a:pt x="1785" y="2359"/>
                  </a:cubicBezTo>
                  <a:cubicBezTo>
                    <a:pt x="1795" y="2092"/>
                    <a:pt x="1703" y="1815"/>
                    <a:pt x="1795" y="1559"/>
                  </a:cubicBezTo>
                  <a:cubicBezTo>
                    <a:pt x="1815" y="1497"/>
                    <a:pt x="2102" y="1651"/>
                    <a:pt x="2000" y="1169"/>
                  </a:cubicBezTo>
                  <a:cubicBezTo>
                    <a:pt x="1949" y="1036"/>
                    <a:pt x="1887" y="913"/>
                    <a:pt x="1795" y="800"/>
                  </a:cubicBezTo>
                  <a:cubicBezTo>
                    <a:pt x="1723" y="698"/>
                    <a:pt x="1662" y="585"/>
                    <a:pt x="1631" y="462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rgbClr val="8C4A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5349807" y="2069209"/>
              <a:ext cx="49881" cy="64103"/>
            </a:xfrm>
            <a:custGeom>
              <a:avLst/>
              <a:gdLst/>
              <a:ahLst/>
              <a:cxnLst/>
              <a:rect l="l" t="t" r="r" b="b"/>
              <a:pathLst>
                <a:path w="719" h="924" extrusionOk="0">
                  <a:moveTo>
                    <a:pt x="272" y="1"/>
                  </a:moveTo>
                  <a:cubicBezTo>
                    <a:pt x="198" y="1"/>
                    <a:pt x="128" y="33"/>
                    <a:pt x="83" y="120"/>
                  </a:cubicBezTo>
                  <a:cubicBezTo>
                    <a:pt x="11" y="264"/>
                    <a:pt x="1" y="438"/>
                    <a:pt x="42" y="602"/>
                  </a:cubicBezTo>
                  <a:cubicBezTo>
                    <a:pt x="83" y="745"/>
                    <a:pt x="196" y="868"/>
                    <a:pt x="350" y="920"/>
                  </a:cubicBezTo>
                  <a:cubicBezTo>
                    <a:pt x="370" y="922"/>
                    <a:pt x="391" y="923"/>
                    <a:pt x="412" y="923"/>
                  </a:cubicBezTo>
                  <a:cubicBezTo>
                    <a:pt x="483" y="923"/>
                    <a:pt x="552" y="908"/>
                    <a:pt x="616" y="868"/>
                  </a:cubicBezTo>
                  <a:cubicBezTo>
                    <a:pt x="678" y="838"/>
                    <a:pt x="719" y="766"/>
                    <a:pt x="708" y="694"/>
                  </a:cubicBezTo>
                  <a:lnTo>
                    <a:pt x="575" y="182"/>
                  </a:lnTo>
                  <a:cubicBezTo>
                    <a:pt x="536" y="97"/>
                    <a:pt x="399" y="1"/>
                    <a:pt x="272" y="1"/>
                  </a:cubicBez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5916678" y="2108822"/>
              <a:ext cx="89702" cy="38434"/>
            </a:xfrm>
            <a:custGeom>
              <a:avLst/>
              <a:gdLst/>
              <a:ahLst/>
              <a:cxnLst/>
              <a:rect l="l" t="t" r="r" b="b"/>
              <a:pathLst>
                <a:path w="1293" h="554" extrusionOk="0">
                  <a:moveTo>
                    <a:pt x="790" y="0"/>
                  </a:moveTo>
                  <a:lnTo>
                    <a:pt x="0" y="349"/>
                  </a:lnTo>
                  <a:lnTo>
                    <a:pt x="472" y="461"/>
                  </a:lnTo>
                  <a:cubicBezTo>
                    <a:pt x="667" y="523"/>
                    <a:pt x="882" y="554"/>
                    <a:pt x="1087" y="554"/>
                  </a:cubicBezTo>
                  <a:cubicBezTo>
                    <a:pt x="1169" y="554"/>
                    <a:pt x="1261" y="523"/>
                    <a:pt x="1282" y="451"/>
                  </a:cubicBezTo>
                  <a:cubicBezTo>
                    <a:pt x="1292" y="400"/>
                    <a:pt x="1272" y="349"/>
                    <a:pt x="1251" y="308"/>
                  </a:cubicBezTo>
                  <a:cubicBezTo>
                    <a:pt x="1169" y="205"/>
                    <a:pt x="1077" y="133"/>
                    <a:pt x="974" y="72"/>
                  </a:cubicBezTo>
                  <a:cubicBezTo>
                    <a:pt x="933" y="51"/>
                    <a:pt x="892" y="21"/>
                    <a:pt x="841" y="10"/>
                  </a:cubicBezTo>
                  <a:lnTo>
                    <a:pt x="821" y="1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287230" y="1914778"/>
              <a:ext cx="218462" cy="99484"/>
            </a:xfrm>
            <a:custGeom>
              <a:avLst/>
              <a:gdLst/>
              <a:ahLst/>
              <a:cxnLst/>
              <a:rect l="l" t="t" r="r" b="b"/>
              <a:pathLst>
                <a:path w="3149" h="1434" extrusionOk="0">
                  <a:moveTo>
                    <a:pt x="1617" y="1"/>
                  </a:moveTo>
                  <a:cubicBezTo>
                    <a:pt x="1463" y="1"/>
                    <a:pt x="1310" y="17"/>
                    <a:pt x="1159" y="50"/>
                  </a:cubicBezTo>
                  <a:cubicBezTo>
                    <a:pt x="749" y="132"/>
                    <a:pt x="278" y="367"/>
                    <a:pt x="73" y="757"/>
                  </a:cubicBezTo>
                  <a:cubicBezTo>
                    <a:pt x="11" y="870"/>
                    <a:pt x="1" y="1013"/>
                    <a:pt x="52" y="1136"/>
                  </a:cubicBezTo>
                  <a:lnTo>
                    <a:pt x="923" y="1434"/>
                  </a:lnTo>
                  <a:cubicBezTo>
                    <a:pt x="1190" y="1239"/>
                    <a:pt x="1508" y="1116"/>
                    <a:pt x="1836" y="1075"/>
                  </a:cubicBezTo>
                  <a:cubicBezTo>
                    <a:pt x="1891" y="1069"/>
                    <a:pt x="1951" y="1067"/>
                    <a:pt x="2013" y="1067"/>
                  </a:cubicBezTo>
                  <a:cubicBezTo>
                    <a:pt x="2115" y="1067"/>
                    <a:pt x="2225" y="1072"/>
                    <a:pt x="2334" y="1072"/>
                  </a:cubicBezTo>
                  <a:cubicBezTo>
                    <a:pt x="2619" y="1072"/>
                    <a:pt x="2904" y="1039"/>
                    <a:pt x="3056" y="798"/>
                  </a:cubicBezTo>
                  <a:cubicBezTo>
                    <a:pt x="3117" y="675"/>
                    <a:pt x="3148" y="542"/>
                    <a:pt x="3148" y="408"/>
                  </a:cubicBezTo>
                  <a:cubicBezTo>
                    <a:pt x="2943" y="408"/>
                    <a:pt x="2759" y="306"/>
                    <a:pt x="2574" y="214"/>
                  </a:cubicBezTo>
                  <a:cubicBezTo>
                    <a:pt x="2274" y="74"/>
                    <a:pt x="1945" y="1"/>
                    <a:pt x="1617" y="1"/>
                  </a:cubicBezTo>
                  <a:close/>
                </a:path>
              </a:pathLst>
            </a:custGeom>
            <a:solidFill>
              <a:srgbClr val="8C4A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5492791" y="2037643"/>
              <a:ext cx="33508" cy="56263"/>
            </a:xfrm>
            <a:custGeom>
              <a:avLst/>
              <a:gdLst/>
              <a:ahLst/>
              <a:cxnLst/>
              <a:rect l="l" t="t" r="r" b="b"/>
              <a:pathLst>
                <a:path w="483" h="811" extrusionOk="0">
                  <a:moveTo>
                    <a:pt x="1" y="1"/>
                  </a:moveTo>
                  <a:lnTo>
                    <a:pt x="42" y="811"/>
                  </a:lnTo>
                  <a:cubicBezTo>
                    <a:pt x="267" y="790"/>
                    <a:pt x="482" y="678"/>
                    <a:pt x="400" y="462"/>
                  </a:cubicBezTo>
                  <a:cubicBezTo>
                    <a:pt x="390" y="431"/>
                    <a:pt x="370" y="390"/>
                    <a:pt x="349" y="370"/>
                  </a:cubicBezTo>
                  <a:cubicBezTo>
                    <a:pt x="247" y="237"/>
                    <a:pt x="124" y="114"/>
                    <a:pt x="1" y="1"/>
                  </a:cubicBez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649997" y="2133312"/>
              <a:ext cx="527736" cy="479451"/>
            </a:xfrm>
            <a:custGeom>
              <a:avLst/>
              <a:gdLst/>
              <a:ahLst/>
              <a:cxnLst/>
              <a:rect l="l" t="t" r="r" b="b"/>
              <a:pathLst>
                <a:path w="7607" h="6911" extrusionOk="0">
                  <a:moveTo>
                    <a:pt x="3819" y="0"/>
                  </a:moveTo>
                  <a:cubicBezTo>
                    <a:pt x="3550" y="0"/>
                    <a:pt x="3277" y="32"/>
                    <a:pt x="3004" y="98"/>
                  </a:cubicBezTo>
                  <a:cubicBezTo>
                    <a:pt x="1148" y="539"/>
                    <a:pt x="0" y="2405"/>
                    <a:pt x="441" y="4260"/>
                  </a:cubicBezTo>
                  <a:cubicBezTo>
                    <a:pt x="826" y="5843"/>
                    <a:pt x="2240" y="6911"/>
                    <a:pt x="3799" y="6911"/>
                  </a:cubicBezTo>
                  <a:cubicBezTo>
                    <a:pt x="4067" y="6911"/>
                    <a:pt x="4340" y="6879"/>
                    <a:pt x="4613" y="6813"/>
                  </a:cubicBezTo>
                  <a:cubicBezTo>
                    <a:pt x="6469" y="6372"/>
                    <a:pt x="7607" y="4506"/>
                    <a:pt x="7166" y="2651"/>
                  </a:cubicBezTo>
                  <a:cubicBezTo>
                    <a:pt x="6790" y="1068"/>
                    <a:pt x="5377" y="0"/>
                    <a:pt x="3819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639313" y="2126166"/>
              <a:ext cx="448856" cy="420759"/>
            </a:xfrm>
            <a:custGeom>
              <a:avLst/>
              <a:gdLst/>
              <a:ahLst/>
              <a:cxnLst/>
              <a:rect l="l" t="t" r="r" b="b"/>
              <a:pathLst>
                <a:path w="6470" h="6065" extrusionOk="0">
                  <a:moveTo>
                    <a:pt x="3855" y="0"/>
                  </a:moveTo>
                  <a:cubicBezTo>
                    <a:pt x="2974" y="0"/>
                    <a:pt x="2091" y="335"/>
                    <a:pt x="1415" y="1011"/>
                  </a:cubicBezTo>
                  <a:cubicBezTo>
                    <a:pt x="0" y="2426"/>
                    <a:pt x="82" y="4743"/>
                    <a:pt x="1579" y="6065"/>
                  </a:cubicBezTo>
                  <a:cubicBezTo>
                    <a:pt x="380" y="4691"/>
                    <a:pt x="451" y="2631"/>
                    <a:pt x="1743" y="1339"/>
                  </a:cubicBezTo>
                  <a:cubicBezTo>
                    <a:pt x="2411" y="665"/>
                    <a:pt x="3295" y="326"/>
                    <a:pt x="4182" y="326"/>
                  </a:cubicBezTo>
                  <a:cubicBezTo>
                    <a:pt x="4995" y="326"/>
                    <a:pt x="5812" y="611"/>
                    <a:pt x="6469" y="1185"/>
                  </a:cubicBezTo>
                  <a:cubicBezTo>
                    <a:pt x="5779" y="399"/>
                    <a:pt x="4818" y="0"/>
                    <a:pt x="3855" y="0"/>
                  </a:cubicBezTo>
                  <a:close/>
                </a:path>
              </a:pathLst>
            </a:custGeom>
            <a:solidFill>
              <a:srgbClr val="FDE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716806" y="2200884"/>
              <a:ext cx="393356" cy="362276"/>
            </a:xfrm>
            <a:custGeom>
              <a:avLst/>
              <a:gdLst/>
              <a:ahLst/>
              <a:cxnLst/>
              <a:rect l="l" t="t" r="r" b="b"/>
              <a:pathLst>
                <a:path w="5670" h="5222" extrusionOk="0">
                  <a:moveTo>
                    <a:pt x="2843" y="1"/>
                  </a:moveTo>
                  <a:cubicBezTo>
                    <a:pt x="1614" y="1"/>
                    <a:pt x="513" y="867"/>
                    <a:pt x="278" y="2118"/>
                  </a:cubicBezTo>
                  <a:cubicBezTo>
                    <a:pt x="1" y="3532"/>
                    <a:pt x="923" y="4896"/>
                    <a:pt x="2338" y="5172"/>
                  </a:cubicBezTo>
                  <a:cubicBezTo>
                    <a:pt x="2506" y="5205"/>
                    <a:pt x="2673" y="5221"/>
                    <a:pt x="2838" y="5221"/>
                  </a:cubicBezTo>
                  <a:cubicBezTo>
                    <a:pt x="4061" y="5221"/>
                    <a:pt x="5149" y="4350"/>
                    <a:pt x="5393" y="3112"/>
                  </a:cubicBezTo>
                  <a:cubicBezTo>
                    <a:pt x="5670" y="1697"/>
                    <a:pt x="4747" y="324"/>
                    <a:pt x="3332" y="47"/>
                  </a:cubicBezTo>
                  <a:cubicBezTo>
                    <a:pt x="3168" y="16"/>
                    <a:pt x="3005" y="1"/>
                    <a:pt x="2843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712574" y="2191518"/>
              <a:ext cx="335706" cy="315587"/>
            </a:xfrm>
            <a:custGeom>
              <a:avLst/>
              <a:gdLst/>
              <a:ahLst/>
              <a:cxnLst/>
              <a:rect l="l" t="t" r="r" b="b"/>
              <a:pathLst>
                <a:path w="4839" h="4549" extrusionOk="0">
                  <a:moveTo>
                    <a:pt x="2903" y="0"/>
                  </a:moveTo>
                  <a:cubicBezTo>
                    <a:pt x="2236" y="0"/>
                    <a:pt x="1568" y="254"/>
                    <a:pt x="1056" y="766"/>
                  </a:cubicBezTo>
                  <a:cubicBezTo>
                    <a:pt x="0" y="1822"/>
                    <a:pt x="41" y="3544"/>
                    <a:pt x="1148" y="4549"/>
                  </a:cubicBezTo>
                  <a:cubicBezTo>
                    <a:pt x="216" y="3513"/>
                    <a:pt x="257" y="1935"/>
                    <a:pt x="1241" y="951"/>
                  </a:cubicBezTo>
                  <a:cubicBezTo>
                    <a:pt x="1750" y="441"/>
                    <a:pt x="2418" y="185"/>
                    <a:pt x="3088" y="185"/>
                  </a:cubicBezTo>
                  <a:cubicBezTo>
                    <a:pt x="3713" y="185"/>
                    <a:pt x="4339" y="408"/>
                    <a:pt x="4839" y="858"/>
                  </a:cubicBezTo>
                  <a:cubicBezTo>
                    <a:pt x="4321" y="288"/>
                    <a:pt x="3613" y="0"/>
                    <a:pt x="2903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838422" y="2267415"/>
              <a:ext cx="147283" cy="214854"/>
            </a:xfrm>
            <a:custGeom>
              <a:avLst/>
              <a:gdLst/>
              <a:ahLst/>
              <a:cxnLst/>
              <a:rect l="l" t="t" r="r" b="b"/>
              <a:pathLst>
                <a:path w="2123" h="3097" extrusionOk="0">
                  <a:moveTo>
                    <a:pt x="831" y="0"/>
                  </a:moveTo>
                  <a:cubicBezTo>
                    <a:pt x="800" y="0"/>
                    <a:pt x="780" y="10"/>
                    <a:pt x="759" y="31"/>
                  </a:cubicBezTo>
                  <a:cubicBezTo>
                    <a:pt x="749" y="51"/>
                    <a:pt x="739" y="72"/>
                    <a:pt x="739" y="92"/>
                  </a:cubicBezTo>
                  <a:lnTo>
                    <a:pt x="739" y="349"/>
                  </a:lnTo>
                  <a:cubicBezTo>
                    <a:pt x="636" y="379"/>
                    <a:pt x="544" y="410"/>
                    <a:pt x="462" y="461"/>
                  </a:cubicBezTo>
                  <a:cubicBezTo>
                    <a:pt x="380" y="502"/>
                    <a:pt x="308" y="554"/>
                    <a:pt x="257" y="615"/>
                  </a:cubicBezTo>
                  <a:cubicBezTo>
                    <a:pt x="196" y="677"/>
                    <a:pt x="155" y="748"/>
                    <a:pt x="124" y="820"/>
                  </a:cubicBezTo>
                  <a:cubicBezTo>
                    <a:pt x="93" y="902"/>
                    <a:pt x="83" y="974"/>
                    <a:pt x="83" y="1056"/>
                  </a:cubicBezTo>
                  <a:cubicBezTo>
                    <a:pt x="73" y="1230"/>
                    <a:pt x="134" y="1394"/>
                    <a:pt x="247" y="1528"/>
                  </a:cubicBezTo>
                  <a:cubicBezTo>
                    <a:pt x="380" y="1661"/>
                    <a:pt x="565" y="1753"/>
                    <a:pt x="759" y="1784"/>
                  </a:cubicBezTo>
                  <a:lnTo>
                    <a:pt x="1087" y="1845"/>
                  </a:lnTo>
                  <a:cubicBezTo>
                    <a:pt x="1180" y="1866"/>
                    <a:pt x="1251" y="1886"/>
                    <a:pt x="1313" y="1907"/>
                  </a:cubicBezTo>
                  <a:cubicBezTo>
                    <a:pt x="1354" y="1917"/>
                    <a:pt x="1395" y="1948"/>
                    <a:pt x="1436" y="1968"/>
                  </a:cubicBezTo>
                  <a:cubicBezTo>
                    <a:pt x="1467" y="1989"/>
                    <a:pt x="1487" y="2020"/>
                    <a:pt x="1487" y="2061"/>
                  </a:cubicBezTo>
                  <a:cubicBezTo>
                    <a:pt x="1487" y="2122"/>
                    <a:pt x="1446" y="2173"/>
                    <a:pt x="1364" y="2194"/>
                  </a:cubicBezTo>
                  <a:cubicBezTo>
                    <a:pt x="1262" y="2225"/>
                    <a:pt x="1159" y="2235"/>
                    <a:pt x="1057" y="2235"/>
                  </a:cubicBezTo>
                  <a:cubicBezTo>
                    <a:pt x="995" y="2235"/>
                    <a:pt x="944" y="2235"/>
                    <a:pt x="882" y="2214"/>
                  </a:cubicBezTo>
                  <a:cubicBezTo>
                    <a:pt x="841" y="2204"/>
                    <a:pt x="800" y="2184"/>
                    <a:pt x="770" y="2153"/>
                  </a:cubicBezTo>
                  <a:cubicBezTo>
                    <a:pt x="739" y="2143"/>
                    <a:pt x="718" y="2122"/>
                    <a:pt x="698" y="2091"/>
                  </a:cubicBezTo>
                  <a:lnTo>
                    <a:pt x="657" y="2050"/>
                  </a:lnTo>
                  <a:cubicBezTo>
                    <a:pt x="636" y="2030"/>
                    <a:pt x="616" y="2020"/>
                    <a:pt x="595" y="2009"/>
                  </a:cubicBezTo>
                  <a:cubicBezTo>
                    <a:pt x="575" y="2009"/>
                    <a:pt x="554" y="1999"/>
                    <a:pt x="524" y="1999"/>
                  </a:cubicBezTo>
                  <a:lnTo>
                    <a:pt x="73" y="1999"/>
                  </a:lnTo>
                  <a:cubicBezTo>
                    <a:pt x="52" y="1999"/>
                    <a:pt x="42" y="2009"/>
                    <a:pt x="21" y="2020"/>
                  </a:cubicBezTo>
                  <a:cubicBezTo>
                    <a:pt x="11" y="2040"/>
                    <a:pt x="1" y="2061"/>
                    <a:pt x="1" y="2081"/>
                  </a:cubicBezTo>
                  <a:cubicBezTo>
                    <a:pt x="11" y="2153"/>
                    <a:pt x="21" y="2225"/>
                    <a:pt x="62" y="2286"/>
                  </a:cubicBezTo>
                  <a:cubicBezTo>
                    <a:pt x="93" y="2358"/>
                    <a:pt x="144" y="2430"/>
                    <a:pt x="206" y="2481"/>
                  </a:cubicBezTo>
                  <a:cubicBezTo>
                    <a:pt x="267" y="2542"/>
                    <a:pt x="349" y="2594"/>
                    <a:pt x="431" y="2635"/>
                  </a:cubicBezTo>
                  <a:cubicBezTo>
                    <a:pt x="524" y="2686"/>
                    <a:pt x="626" y="2727"/>
                    <a:pt x="729" y="2748"/>
                  </a:cubicBezTo>
                  <a:lnTo>
                    <a:pt x="729" y="3004"/>
                  </a:lnTo>
                  <a:cubicBezTo>
                    <a:pt x="729" y="3024"/>
                    <a:pt x="739" y="3055"/>
                    <a:pt x="749" y="3065"/>
                  </a:cubicBezTo>
                  <a:cubicBezTo>
                    <a:pt x="770" y="3086"/>
                    <a:pt x="790" y="3096"/>
                    <a:pt x="821" y="3096"/>
                  </a:cubicBezTo>
                  <a:lnTo>
                    <a:pt x="1262" y="3096"/>
                  </a:lnTo>
                  <a:cubicBezTo>
                    <a:pt x="1292" y="3096"/>
                    <a:pt x="1313" y="3086"/>
                    <a:pt x="1333" y="3065"/>
                  </a:cubicBezTo>
                  <a:cubicBezTo>
                    <a:pt x="1354" y="3055"/>
                    <a:pt x="1364" y="3024"/>
                    <a:pt x="1354" y="3004"/>
                  </a:cubicBezTo>
                  <a:lnTo>
                    <a:pt x="1354" y="2758"/>
                  </a:lnTo>
                  <a:cubicBezTo>
                    <a:pt x="1467" y="2748"/>
                    <a:pt x="1569" y="2717"/>
                    <a:pt x="1672" y="2676"/>
                  </a:cubicBezTo>
                  <a:cubicBezTo>
                    <a:pt x="1754" y="2635"/>
                    <a:pt x="1836" y="2583"/>
                    <a:pt x="1908" y="2522"/>
                  </a:cubicBezTo>
                  <a:cubicBezTo>
                    <a:pt x="1969" y="2460"/>
                    <a:pt x="2020" y="2389"/>
                    <a:pt x="2061" y="2307"/>
                  </a:cubicBezTo>
                  <a:cubicBezTo>
                    <a:pt x="2102" y="2225"/>
                    <a:pt x="2123" y="2132"/>
                    <a:pt x="2113" y="2040"/>
                  </a:cubicBezTo>
                  <a:cubicBezTo>
                    <a:pt x="2123" y="1948"/>
                    <a:pt x="2102" y="1856"/>
                    <a:pt x="2072" y="1763"/>
                  </a:cubicBezTo>
                  <a:cubicBezTo>
                    <a:pt x="2041" y="1681"/>
                    <a:pt x="1990" y="1610"/>
                    <a:pt x="1928" y="1558"/>
                  </a:cubicBezTo>
                  <a:cubicBezTo>
                    <a:pt x="1856" y="1497"/>
                    <a:pt x="1785" y="1446"/>
                    <a:pt x="1692" y="1415"/>
                  </a:cubicBezTo>
                  <a:cubicBezTo>
                    <a:pt x="1590" y="1364"/>
                    <a:pt x="1477" y="1333"/>
                    <a:pt x="1364" y="1312"/>
                  </a:cubicBezTo>
                  <a:lnTo>
                    <a:pt x="1046" y="1251"/>
                  </a:lnTo>
                  <a:cubicBezTo>
                    <a:pt x="985" y="1241"/>
                    <a:pt x="913" y="1220"/>
                    <a:pt x="852" y="1189"/>
                  </a:cubicBezTo>
                  <a:cubicBezTo>
                    <a:pt x="811" y="1179"/>
                    <a:pt x="770" y="1159"/>
                    <a:pt x="739" y="1128"/>
                  </a:cubicBezTo>
                  <a:cubicBezTo>
                    <a:pt x="718" y="1107"/>
                    <a:pt x="708" y="1077"/>
                    <a:pt x="708" y="1046"/>
                  </a:cubicBezTo>
                  <a:cubicBezTo>
                    <a:pt x="708" y="1015"/>
                    <a:pt x="718" y="984"/>
                    <a:pt x="739" y="964"/>
                  </a:cubicBezTo>
                  <a:cubicBezTo>
                    <a:pt x="759" y="933"/>
                    <a:pt x="780" y="923"/>
                    <a:pt x="811" y="902"/>
                  </a:cubicBezTo>
                  <a:cubicBezTo>
                    <a:pt x="841" y="892"/>
                    <a:pt x="882" y="882"/>
                    <a:pt x="913" y="882"/>
                  </a:cubicBezTo>
                  <a:cubicBezTo>
                    <a:pt x="954" y="872"/>
                    <a:pt x="1005" y="872"/>
                    <a:pt x="1046" y="872"/>
                  </a:cubicBezTo>
                  <a:cubicBezTo>
                    <a:pt x="1098" y="872"/>
                    <a:pt x="1149" y="872"/>
                    <a:pt x="1190" y="892"/>
                  </a:cubicBezTo>
                  <a:cubicBezTo>
                    <a:pt x="1231" y="902"/>
                    <a:pt x="1262" y="913"/>
                    <a:pt x="1292" y="933"/>
                  </a:cubicBezTo>
                  <a:cubicBezTo>
                    <a:pt x="1323" y="943"/>
                    <a:pt x="1344" y="964"/>
                    <a:pt x="1364" y="984"/>
                  </a:cubicBezTo>
                  <a:cubicBezTo>
                    <a:pt x="1374" y="1005"/>
                    <a:pt x="1385" y="1015"/>
                    <a:pt x="1395" y="1015"/>
                  </a:cubicBezTo>
                  <a:cubicBezTo>
                    <a:pt x="1415" y="1036"/>
                    <a:pt x="1426" y="1046"/>
                    <a:pt x="1456" y="1056"/>
                  </a:cubicBezTo>
                  <a:cubicBezTo>
                    <a:pt x="1477" y="1066"/>
                    <a:pt x="1508" y="1077"/>
                    <a:pt x="1528" y="1077"/>
                  </a:cubicBezTo>
                  <a:lnTo>
                    <a:pt x="1979" y="1077"/>
                  </a:lnTo>
                  <a:cubicBezTo>
                    <a:pt x="2000" y="1077"/>
                    <a:pt x="2020" y="1066"/>
                    <a:pt x="2031" y="1046"/>
                  </a:cubicBezTo>
                  <a:cubicBezTo>
                    <a:pt x="2041" y="1036"/>
                    <a:pt x="2051" y="1015"/>
                    <a:pt x="2051" y="995"/>
                  </a:cubicBezTo>
                  <a:cubicBezTo>
                    <a:pt x="2051" y="933"/>
                    <a:pt x="2031" y="872"/>
                    <a:pt x="2000" y="810"/>
                  </a:cubicBezTo>
                  <a:cubicBezTo>
                    <a:pt x="1959" y="748"/>
                    <a:pt x="1908" y="687"/>
                    <a:pt x="1856" y="625"/>
                  </a:cubicBezTo>
                  <a:cubicBezTo>
                    <a:pt x="1795" y="564"/>
                    <a:pt x="1723" y="513"/>
                    <a:pt x="1641" y="472"/>
                  </a:cubicBezTo>
                  <a:cubicBezTo>
                    <a:pt x="1549" y="420"/>
                    <a:pt x="1456" y="390"/>
                    <a:pt x="1364" y="369"/>
                  </a:cubicBezTo>
                  <a:lnTo>
                    <a:pt x="1364" y="92"/>
                  </a:lnTo>
                  <a:cubicBezTo>
                    <a:pt x="1364" y="72"/>
                    <a:pt x="1354" y="51"/>
                    <a:pt x="1344" y="31"/>
                  </a:cubicBezTo>
                  <a:cubicBezTo>
                    <a:pt x="1323" y="10"/>
                    <a:pt x="1303" y="0"/>
                    <a:pt x="1272" y="0"/>
                  </a:cubicBezTo>
                  <a:close/>
                </a:path>
              </a:pathLst>
            </a:custGeom>
            <a:solidFill>
              <a:srgbClr val="E386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5832733" y="2262420"/>
              <a:ext cx="146589" cy="213397"/>
            </a:xfrm>
            <a:custGeom>
              <a:avLst/>
              <a:gdLst/>
              <a:ahLst/>
              <a:cxnLst/>
              <a:rect l="l" t="t" r="r" b="b"/>
              <a:pathLst>
                <a:path w="2113" h="3076" extrusionOk="0">
                  <a:moveTo>
                    <a:pt x="821" y="0"/>
                  </a:moveTo>
                  <a:cubicBezTo>
                    <a:pt x="790" y="0"/>
                    <a:pt x="770" y="11"/>
                    <a:pt x="749" y="31"/>
                  </a:cubicBezTo>
                  <a:cubicBezTo>
                    <a:pt x="739" y="41"/>
                    <a:pt x="729" y="72"/>
                    <a:pt x="729" y="93"/>
                  </a:cubicBezTo>
                  <a:lnTo>
                    <a:pt x="729" y="349"/>
                  </a:lnTo>
                  <a:cubicBezTo>
                    <a:pt x="636" y="369"/>
                    <a:pt x="534" y="410"/>
                    <a:pt x="452" y="451"/>
                  </a:cubicBezTo>
                  <a:cubicBezTo>
                    <a:pt x="380" y="503"/>
                    <a:pt x="308" y="554"/>
                    <a:pt x="247" y="615"/>
                  </a:cubicBezTo>
                  <a:cubicBezTo>
                    <a:pt x="196" y="677"/>
                    <a:pt x="144" y="749"/>
                    <a:pt x="124" y="820"/>
                  </a:cubicBezTo>
                  <a:cubicBezTo>
                    <a:pt x="93" y="892"/>
                    <a:pt x="83" y="964"/>
                    <a:pt x="83" y="1036"/>
                  </a:cubicBezTo>
                  <a:cubicBezTo>
                    <a:pt x="73" y="1210"/>
                    <a:pt x="124" y="1374"/>
                    <a:pt x="237" y="1507"/>
                  </a:cubicBezTo>
                  <a:cubicBezTo>
                    <a:pt x="380" y="1641"/>
                    <a:pt x="565" y="1733"/>
                    <a:pt x="749" y="1764"/>
                  </a:cubicBezTo>
                  <a:cubicBezTo>
                    <a:pt x="882" y="1794"/>
                    <a:pt x="985" y="1815"/>
                    <a:pt x="1077" y="1835"/>
                  </a:cubicBezTo>
                  <a:cubicBezTo>
                    <a:pt x="1159" y="1846"/>
                    <a:pt x="1231" y="1866"/>
                    <a:pt x="1313" y="1887"/>
                  </a:cubicBezTo>
                  <a:cubicBezTo>
                    <a:pt x="1354" y="1907"/>
                    <a:pt x="1395" y="1928"/>
                    <a:pt x="1436" y="1948"/>
                  </a:cubicBezTo>
                  <a:cubicBezTo>
                    <a:pt x="1467" y="1969"/>
                    <a:pt x="1477" y="2010"/>
                    <a:pt x="1477" y="2040"/>
                  </a:cubicBezTo>
                  <a:cubicBezTo>
                    <a:pt x="1477" y="2102"/>
                    <a:pt x="1436" y="2153"/>
                    <a:pt x="1364" y="2184"/>
                  </a:cubicBezTo>
                  <a:cubicBezTo>
                    <a:pt x="1262" y="2215"/>
                    <a:pt x="1159" y="2225"/>
                    <a:pt x="1057" y="2225"/>
                  </a:cubicBezTo>
                  <a:cubicBezTo>
                    <a:pt x="995" y="2225"/>
                    <a:pt x="944" y="2215"/>
                    <a:pt x="882" y="2194"/>
                  </a:cubicBezTo>
                  <a:cubicBezTo>
                    <a:pt x="841" y="2184"/>
                    <a:pt x="800" y="2163"/>
                    <a:pt x="770" y="2143"/>
                  </a:cubicBezTo>
                  <a:cubicBezTo>
                    <a:pt x="739" y="2122"/>
                    <a:pt x="718" y="2102"/>
                    <a:pt x="698" y="2071"/>
                  </a:cubicBezTo>
                  <a:cubicBezTo>
                    <a:pt x="677" y="2061"/>
                    <a:pt x="657" y="2040"/>
                    <a:pt x="657" y="2030"/>
                  </a:cubicBezTo>
                  <a:cubicBezTo>
                    <a:pt x="636" y="2020"/>
                    <a:pt x="616" y="2010"/>
                    <a:pt x="595" y="1999"/>
                  </a:cubicBezTo>
                  <a:cubicBezTo>
                    <a:pt x="581" y="1992"/>
                    <a:pt x="561" y="1985"/>
                    <a:pt x="544" y="1985"/>
                  </a:cubicBezTo>
                  <a:cubicBezTo>
                    <a:pt x="536" y="1985"/>
                    <a:pt x="530" y="1986"/>
                    <a:pt x="524" y="1989"/>
                  </a:cubicBezTo>
                  <a:lnTo>
                    <a:pt x="73" y="1989"/>
                  </a:lnTo>
                  <a:cubicBezTo>
                    <a:pt x="52" y="1989"/>
                    <a:pt x="42" y="1989"/>
                    <a:pt x="21" y="2010"/>
                  </a:cubicBezTo>
                  <a:cubicBezTo>
                    <a:pt x="11" y="2020"/>
                    <a:pt x="1" y="2040"/>
                    <a:pt x="1" y="2061"/>
                  </a:cubicBezTo>
                  <a:cubicBezTo>
                    <a:pt x="1" y="2133"/>
                    <a:pt x="21" y="2204"/>
                    <a:pt x="62" y="2266"/>
                  </a:cubicBezTo>
                  <a:cubicBezTo>
                    <a:pt x="93" y="2338"/>
                    <a:pt x="144" y="2409"/>
                    <a:pt x="206" y="2461"/>
                  </a:cubicBezTo>
                  <a:cubicBezTo>
                    <a:pt x="267" y="2522"/>
                    <a:pt x="349" y="2584"/>
                    <a:pt x="431" y="2625"/>
                  </a:cubicBezTo>
                  <a:cubicBezTo>
                    <a:pt x="524" y="2676"/>
                    <a:pt x="626" y="2707"/>
                    <a:pt x="729" y="2727"/>
                  </a:cubicBezTo>
                  <a:lnTo>
                    <a:pt x="729" y="2984"/>
                  </a:lnTo>
                  <a:cubicBezTo>
                    <a:pt x="729" y="3014"/>
                    <a:pt x="739" y="3035"/>
                    <a:pt x="749" y="3055"/>
                  </a:cubicBezTo>
                  <a:cubicBezTo>
                    <a:pt x="770" y="3066"/>
                    <a:pt x="790" y="3076"/>
                    <a:pt x="821" y="3076"/>
                  </a:cubicBezTo>
                  <a:lnTo>
                    <a:pt x="1262" y="3076"/>
                  </a:lnTo>
                  <a:cubicBezTo>
                    <a:pt x="1313" y="3076"/>
                    <a:pt x="1354" y="3035"/>
                    <a:pt x="1354" y="2984"/>
                  </a:cubicBezTo>
                  <a:lnTo>
                    <a:pt x="1354" y="2748"/>
                  </a:lnTo>
                  <a:cubicBezTo>
                    <a:pt x="1467" y="2727"/>
                    <a:pt x="1569" y="2697"/>
                    <a:pt x="1661" y="2655"/>
                  </a:cubicBezTo>
                  <a:cubicBezTo>
                    <a:pt x="1754" y="2614"/>
                    <a:pt x="1836" y="2563"/>
                    <a:pt x="1908" y="2502"/>
                  </a:cubicBezTo>
                  <a:cubicBezTo>
                    <a:pt x="1969" y="2440"/>
                    <a:pt x="2020" y="2368"/>
                    <a:pt x="2061" y="2286"/>
                  </a:cubicBezTo>
                  <a:cubicBezTo>
                    <a:pt x="2102" y="2204"/>
                    <a:pt x="2113" y="2112"/>
                    <a:pt x="2113" y="2020"/>
                  </a:cubicBezTo>
                  <a:cubicBezTo>
                    <a:pt x="2113" y="1928"/>
                    <a:pt x="2102" y="1835"/>
                    <a:pt x="2072" y="1743"/>
                  </a:cubicBezTo>
                  <a:cubicBezTo>
                    <a:pt x="2041" y="1671"/>
                    <a:pt x="1990" y="1600"/>
                    <a:pt x="1928" y="1538"/>
                  </a:cubicBezTo>
                  <a:cubicBezTo>
                    <a:pt x="1856" y="1477"/>
                    <a:pt x="1785" y="1425"/>
                    <a:pt x="1692" y="1395"/>
                  </a:cubicBezTo>
                  <a:cubicBezTo>
                    <a:pt x="1590" y="1354"/>
                    <a:pt x="1477" y="1323"/>
                    <a:pt x="1364" y="1302"/>
                  </a:cubicBezTo>
                  <a:lnTo>
                    <a:pt x="1046" y="1231"/>
                  </a:lnTo>
                  <a:cubicBezTo>
                    <a:pt x="985" y="1220"/>
                    <a:pt x="913" y="1200"/>
                    <a:pt x="852" y="1179"/>
                  </a:cubicBezTo>
                  <a:cubicBezTo>
                    <a:pt x="811" y="1169"/>
                    <a:pt x="770" y="1138"/>
                    <a:pt x="739" y="1118"/>
                  </a:cubicBezTo>
                  <a:cubicBezTo>
                    <a:pt x="718" y="1087"/>
                    <a:pt x="708" y="1056"/>
                    <a:pt x="708" y="1026"/>
                  </a:cubicBezTo>
                  <a:cubicBezTo>
                    <a:pt x="708" y="995"/>
                    <a:pt x="718" y="964"/>
                    <a:pt x="739" y="944"/>
                  </a:cubicBezTo>
                  <a:cubicBezTo>
                    <a:pt x="749" y="923"/>
                    <a:pt x="780" y="903"/>
                    <a:pt x="811" y="892"/>
                  </a:cubicBezTo>
                  <a:cubicBezTo>
                    <a:pt x="841" y="872"/>
                    <a:pt x="882" y="872"/>
                    <a:pt x="913" y="861"/>
                  </a:cubicBezTo>
                  <a:cubicBezTo>
                    <a:pt x="954" y="851"/>
                    <a:pt x="995" y="851"/>
                    <a:pt x="1046" y="851"/>
                  </a:cubicBezTo>
                  <a:cubicBezTo>
                    <a:pt x="1098" y="851"/>
                    <a:pt x="1149" y="861"/>
                    <a:pt x="1190" y="872"/>
                  </a:cubicBezTo>
                  <a:cubicBezTo>
                    <a:pt x="1231" y="882"/>
                    <a:pt x="1262" y="903"/>
                    <a:pt x="1292" y="913"/>
                  </a:cubicBezTo>
                  <a:cubicBezTo>
                    <a:pt x="1323" y="933"/>
                    <a:pt x="1344" y="944"/>
                    <a:pt x="1364" y="964"/>
                  </a:cubicBezTo>
                  <a:lnTo>
                    <a:pt x="1395" y="995"/>
                  </a:lnTo>
                  <a:cubicBezTo>
                    <a:pt x="1405" y="1015"/>
                    <a:pt x="1426" y="1036"/>
                    <a:pt x="1446" y="1046"/>
                  </a:cubicBezTo>
                  <a:cubicBezTo>
                    <a:pt x="1477" y="1056"/>
                    <a:pt x="1497" y="1056"/>
                    <a:pt x="1528" y="1056"/>
                  </a:cubicBezTo>
                  <a:lnTo>
                    <a:pt x="1979" y="1056"/>
                  </a:lnTo>
                  <a:cubicBezTo>
                    <a:pt x="2000" y="1056"/>
                    <a:pt x="2010" y="1046"/>
                    <a:pt x="2031" y="1036"/>
                  </a:cubicBezTo>
                  <a:cubicBezTo>
                    <a:pt x="2041" y="1015"/>
                    <a:pt x="2051" y="995"/>
                    <a:pt x="2051" y="985"/>
                  </a:cubicBezTo>
                  <a:cubicBezTo>
                    <a:pt x="2041" y="913"/>
                    <a:pt x="2031" y="851"/>
                    <a:pt x="1990" y="800"/>
                  </a:cubicBezTo>
                  <a:cubicBezTo>
                    <a:pt x="1959" y="728"/>
                    <a:pt x="1908" y="667"/>
                    <a:pt x="1856" y="615"/>
                  </a:cubicBezTo>
                  <a:cubicBezTo>
                    <a:pt x="1785" y="554"/>
                    <a:pt x="1713" y="492"/>
                    <a:pt x="1641" y="451"/>
                  </a:cubicBezTo>
                  <a:cubicBezTo>
                    <a:pt x="1549" y="410"/>
                    <a:pt x="1456" y="369"/>
                    <a:pt x="1364" y="349"/>
                  </a:cubicBezTo>
                  <a:lnTo>
                    <a:pt x="1364" y="93"/>
                  </a:lnTo>
                  <a:cubicBezTo>
                    <a:pt x="1364" y="72"/>
                    <a:pt x="1354" y="41"/>
                    <a:pt x="1333" y="31"/>
                  </a:cubicBezTo>
                  <a:cubicBezTo>
                    <a:pt x="1323" y="11"/>
                    <a:pt x="1292" y="0"/>
                    <a:pt x="1272" y="0"/>
                  </a:cubicBezTo>
                  <a:close/>
                </a:path>
              </a:pathLst>
            </a:custGeom>
            <a:solidFill>
              <a:srgbClr val="FFD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5752395" y="2529794"/>
              <a:ext cx="194181" cy="88453"/>
            </a:xfrm>
            <a:custGeom>
              <a:avLst/>
              <a:gdLst/>
              <a:ahLst/>
              <a:cxnLst/>
              <a:rect l="l" t="t" r="r" b="b"/>
              <a:pathLst>
                <a:path w="2799" h="1275" extrusionOk="0">
                  <a:moveTo>
                    <a:pt x="1794" y="1"/>
                  </a:moveTo>
                  <a:cubicBezTo>
                    <a:pt x="1661" y="32"/>
                    <a:pt x="1528" y="83"/>
                    <a:pt x="1405" y="144"/>
                  </a:cubicBezTo>
                  <a:cubicBezTo>
                    <a:pt x="1159" y="288"/>
                    <a:pt x="1097" y="360"/>
                    <a:pt x="861" y="503"/>
                  </a:cubicBezTo>
                  <a:cubicBezTo>
                    <a:pt x="730" y="597"/>
                    <a:pt x="581" y="648"/>
                    <a:pt x="423" y="648"/>
                  </a:cubicBezTo>
                  <a:cubicBezTo>
                    <a:pt x="409" y="648"/>
                    <a:pt x="394" y="648"/>
                    <a:pt x="380" y="647"/>
                  </a:cubicBezTo>
                  <a:lnTo>
                    <a:pt x="0" y="975"/>
                  </a:lnTo>
                  <a:cubicBezTo>
                    <a:pt x="164" y="1047"/>
                    <a:pt x="328" y="1098"/>
                    <a:pt x="503" y="1149"/>
                  </a:cubicBezTo>
                  <a:cubicBezTo>
                    <a:pt x="646" y="1180"/>
                    <a:pt x="800" y="1211"/>
                    <a:pt x="943" y="1231"/>
                  </a:cubicBezTo>
                  <a:cubicBezTo>
                    <a:pt x="1078" y="1256"/>
                    <a:pt x="1220" y="1275"/>
                    <a:pt x="1358" y="1275"/>
                  </a:cubicBezTo>
                  <a:cubicBezTo>
                    <a:pt x="1387" y="1275"/>
                    <a:pt x="1417" y="1274"/>
                    <a:pt x="1446" y="1272"/>
                  </a:cubicBezTo>
                  <a:cubicBezTo>
                    <a:pt x="1641" y="1262"/>
                    <a:pt x="1825" y="1211"/>
                    <a:pt x="2010" y="1149"/>
                  </a:cubicBezTo>
                  <a:cubicBezTo>
                    <a:pt x="2235" y="1088"/>
                    <a:pt x="2440" y="985"/>
                    <a:pt x="2625" y="852"/>
                  </a:cubicBezTo>
                  <a:cubicBezTo>
                    <a:pt x="2645" y="831"/>
                    <a:pt x="2799" y="729"/>
                    <a:pt x="2799" y="698"/>
                  </a:cubicBezTo>
                  <a:cubicBezTo>
                    <a:pt x="2799" y="678"/>
                    <a:pt x="2767" y="672"/>
                    <a:pt x="2725" y="672"/>
                  </a:cubicBezTo>
                  <a:cubicBezTo>
                    <a:pt x="2658" y="672"/>
                    <a:pt x="2564" y="688"/>
                    <a:pt x="2532" y="688"/>
                  </a:cubicBezTo>
                  <a:cubicBezTo>
                    <a:pt x="2510" y="688"/>
                    <a:pt x="2488" y="688"/>
                    <a:pt x="2466" y="688"/>
                  </a:cubicBezTo>
                  <a:cubicBezTo>
                    <a:pt x="1721" y="688"/>
                    <a:pt x="1528" y="521"/>
                    <a:pt x="1548" y="442"/>
                  </a:cubicBezTo>
                  <a:cubicBezTo>
                    <a:pt x="1569" y="349"/>
                    <a:pt x="1794" y="185"/>
                    <a:pt x="1825" y="93"/>
                  </a:cubicBezTo>
                  <a:cubicBezTo>
                    <a:pt x="1846" y="32"/>
                    <a:pt x="1835" y="1"/>
                    <a:pt x="1794" y="1"/>
                  </a:cubicBezTo>
                  <a:close/>
                </a:path>
              </a:pathLst>
            </a:custGeom>
            <a:solidFill>
              <a:srgbClr val="ED9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5169915" y="2252291"/>
              <a:ext cx="347153" cy="338758"/>
            </a:xfrm>
            <a:custGeom>
              <a:avLst/>
              <a:gdLst/>
              <a:ahLst/>
              <a:cxnLst/>
              <a:rect l="l" t="t" r="r" b="b"/>
              <a:pathLst>
                <a:path w="5004" h="4883" extrusionOk="0">
                  <a:moveTo>
                    <a:pt x="991" y="1"/>
                  </a:moveTo>
                  <a:cubicBezTo>
                    <a:pt x="985" y="1"/>
                    <a:pt x="979" y="1"/>
                    <a:pt x="974" y="3"/>
                  </a:cubicBezTo>
                  <a:cubicBezTo>
                    <a:pt x="0" y="290"/>
                    <a:pt x="41" y="956"/>
                    <a:pt x="236" y="1428"/>
                  </a:cubicBezTo>
                  <a:cubicBezTo>
                    <a:pt x="328" y="1602"/>
                    <a:pt x="451" y="1756"/>
                    <a:pt x="605" y="1879"/>
                  </a:cubicBezTo>
                  <a:cubicBezTo>
                    <a:pt x="1425" y="2627"/>
                    <a:pt x="2204" y="3417"/>
                    <a:pt x="3055" y="4124"/>
                  </a:cubicBezTo>
                  <a:cubicBezTo>
                    <a:pt x="3199" y="4237"/>
                    <a:pt x="3342" y="4360"/>
                    <a:pt x="3496" y="4462"/>
                  </a:cubicBezTo>
                  <a:cubicBezTo>
                    <a:pt x="3588" y="4524"/>
                    <a:pt x="3947" y="4801"/>
                    <a:pt x="4265" y="4883"/>
                  </a:cubicBezTo>
                  <a:cubicBezTo>
                    <a:pt x="4347" y="4883"/>
                    <a:pt x="4429" y="4801"/>
                    <a:pt x="4511" y="4698"/>
                  </a:cubicBezTo>
                  <a:cubicBezTo>
                    <a:pt x="4614" y="4554"/>
                    <a:pt x="4716" y="4360"/>
                    <a:pt x="4747" y="4319"/>
                  </a:cubicBezTo>
                  <a:cubicBezTo>
                    <a:pt x="5003" y="3950"/>
                    <a:pt x="4778" y="3601"/>
                    <a:pt x="4644" y="3458"/>
                  </a:cubicBezTo>
                  <a:cubicBezTo>
                    <a:pt x="4624" y="3427"/>
                    <a:pt x="4603" y="3406"/>
                    <a:pt x="4573" y="3386"/>
                  </a:cubicBezTo>
                  <a:cubicBezTo>
                    <a:pt x="4562" y="3365"/>
                    <a:pt x="4552" y="3345"/>
                    <a:pt x="4532" y="3324"/>
                  </a:cubicBezTo>
                  <a:cubicBezTo>
                    <a:pt x="3947" y="2555"/>
                    <a:pt x="3127" y="1869"/>
                    <a:pt x="2625" y="1377"/>
                  </a:cubicBezTo>
                  <a:cubicBezTo>
                    <a:pt x="2405" y="1147"/>
                    <a:pt x="1230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425219" y="2491430"/>
              <a:ext cx="362762" cy="126748"/>
            </a:xfrm>
            <a:custGeom>
              <a:avLst/>
              <a:gdLst/>
              <a:ahLst/>
              <a:cxnLst/>
              <a:rect l="l" t="t" r="r" b="b"/>
              <a:pathLst>
                <a:path w="5229" h="1827" extrusionOk="0">
                  <a:moveTo>
                    <a:pt x="852" y="0"/>
                  </a:moveTo>
                  <a:cubicBezTo>
                    <a:pt x="852" y="0"/>
                    <a:pt x="216" y="93"/>
                    <a:pt x="31" y="585"/>
                  </a:cubicBezTo>
                  <a:cubicBezTo>
                    <a:pt x="11" y="646"/>
                    <a:pt x="1" y="708"/>
                    <a:pt x="1" y="769"/>
                  </a:cubicBezTo>
                  <a:cubicBezTo>
                    <a:pt x="1" y="779"/>
                    <a:pt x="1" y="800"/>
                    <a:pt x="1" y="810"/>
                  </a:cubicBezTo>
                  <a:cubicBezTo>
                    <a:pt x="31" y="1149"/>
                    <a:pt x="390" y="1354"/>
                    <a:pt x="462" y="1395"/>
                  </a:cubicBezTo>
                  <a:cubicBezTo>
                    <a:pt x="503" y="1405"/>
                    <a:pt x="544" y="1425"/>
                    <a:pt x="585" y="1436"/>
                  </a:cubicBezTo>
                  <a:cubicBezTo>
                    <a:pt x="1415" y="1723"/>
                    <a:pt x="2307" y="1784"/>
                    <a:pt x="3148" y="1805"/>
                  </a:cubicBezTo>
                  <a:cubicBezTo>
                    <a:pt x="3695" y="1823"/>
                    <a:pt x="4320" y="1827"/>
                    <a:pt x="4733" y="1827"/>
                  </a:cubicBezTo>
                  <a:cubicBezTo>
                    <a:pt x="5007" y="1827"/>
                    <a:pt x="5188" y="1825"/>
                    <a:pt x="5188" y="1825"/>
                  </a:cubicBezTo>
                  <a:lnTo>
                    <a:pt x="5198" y="1692"/>
                  </a:lnTo>
                  <a:lnTo>
                    <a:pt x="5229" y="1190"/>
                  </a:lnTo>
                  <a:cubicBezTo>
                    <a:pt x="5229" y="1190"/>
                    <a:pt x="3045" y="667"/>
                    <a:pt x="2092" y="287"/>
                  </a:cubicBezTo>
                  <a:cubicBezTo>
                    <a:pt x="1733" y="134"/>
                    <a:pt x="1354" y="41"/>
                    <a:pt x="964" y="11"/>
                  </a:cubicBezTo>
                  <a:cubicBezTo>
                    <a:pt x="923" y="11"/>
                    <a:pt x="882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176992" y="2300091"/>
              <a:ext cx="608904" cy="318084"/>
            </a:xfrm>
            <a:custGeom>
              <a:avLst/>
              <a:gdLst/>
              <a:ahLst/>
              <a:cxnLst/>
              <a:rect l="l" t="t" r="r" b="b"/>
              <a:pathLst>
                <a:path w="8777" h="4585" extrusionOk="0">
                  <a:moveTo>
                    <a:pt x="52" y="1"/>
                  </a:moveTo>
                  <a:cubicBezTo>
                    <a:pt x="1" y="113"/>
                    <a:pt x="32" y="370"/>
                    <a:pt x="52" y="483"/>
                  </a:cubicBezTo>
                  <a:cubicBezTo>
                    <a:pt x="83" y="595"/>
                    <a:pt x="165" y="872"/>
                    <a:pt x="278" y="975"/>
                  </a:cubicBezTo>
                  <a:cubicBezTo>
                    <a:pt x="1026" y="1641"/>
                    <a:pt x="2759" y="3363"/>
                    <a:pt x="3404" y="3773"/>
                  </a:cubicBezTo>
                  <a:cubicBezTo>
                    <a:pt x="3486" y="3835"/>
                    <a:pt x="3845" y="4112"/>
                    <a:pt x="4173" y="4194"/>
                  </a:cubicBezTo>
                  <a:cubicBezTo>
                    <a:pt x="4993" y="4481"/>
                    <a:pt x="5885" y="4542"/>
                    <a:pt x="6726" y="4563"/>
                  </a:cubicBezTo>
                  <a:cubicBezTo>
                    <a:pt x="7273" y="4581"/>
                    <a:pt x="7898" y="4585"/>
                    <a:pt x="8311" y="4585"/>
                  </a:cubicBezTo>
                  <a:cubicBezTo>
                    <a:pt x="8585" y="4585"/>
                    <a:pt x="8766" y="4583"/>
                    <a:pt x="8766" y="4583"/>
                  </a:cubicBezTo>
                  <a:lnTo>
                    <a:pt x="8776" y="4450"/>
                  </a:lnTo>
                  <a:cubicBezTo>
                    <a:pt x="8048" y="4409"/>
                    <a:pt x="5116" y="4204"/>
                    <a:pt x="4399" y="4009"/>
                  </a:cubicBezTo>
                  <a:cubicBezTo>
                    <a:pt x="4368" y="4009"/>
                    <a:pt x="4337" y="3999"/>
                    <a:pt x="4296" y="3978"/>
                  </a:cubicBezTo>
                  <a:cubicBezTo>
                    <a:pt x="4040" y="3876"/>
                    <a:pt x="3804" y="3742"/>
                    <a:pt x="3579" y="3568"/>
                  </a:cubicBezTo>
                  <a:cubicBezTo>
                    <a:pt x="3384" y="3414"/>
                    <a:pt x="3189" y="3240"/>
                    <a:pt x="3015" y="3056"/>
                  </a:cubicBezTo>
                  <a:cubicBezTo>
                    <a:pt x="2584" y="2625"/>
                    <a:pt x="739" y="934"/>
                    <a:pt x="452" y="688"/>
                  </a:cubicBezTo>
                  <a:cubicBezTo>
                    <a:pt x="278" y="483"/>
                    <a:pt x="144" y="247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8519708" y="1497341"/>
              <a:ext cx="239066" cy="364149"/>
            </a:xfrm>
            <a:custGeom>
              <a:avLst/>
              <a:gdLst/>
              <a:ahLst/>
              <a:cxnLst/>
              <a:rect l="l" t="t" r="r" b="b"/>
              <a:pathLst>
                <a:path w="3446" h="5249" extrusionOk="0">
                  <a:moveTo>
                    <a:pt x="1487" y="0"/>
                  </a:moveTo>
                  <a:cubicBezTo>
                    <a:pt x="1446" y="0"/>
                    <a:pt x="1405" y="10"/>
                    <a:pt x="1374" y="41"/>
                  </a:cubicBezTo>
                  <a:cubicBezTo>
                    <a:pt x="1344" y="72"/>
                    <a:pt x="1333" y="113"/>
                    <a:pt x="1333" y="154"/>
                  </a:cubicBezTo>
                  <a:lnTo>
                    <a:pt x="1333" y="554"/>
                  </a:lnTo>
                  <a:cubicBezTo>
                    <a:pt x="1159" y="584"/>
                    <a:pt x="1005" y="636"/>
                    <a:pt x="852" y="708"/>
                  </a:cubicBezTo>
                  <a:cubicBezTo>
                    <a:pt x="708" y="769"/>
                    <a:pt x="575" y="851"/>
                    <a:pt x="462" y="964"/>
                  </a:cubicBezTo>
                  <a:cubicBezTo>
                    <a:pt x="360" y="1056"/>
                    <a:pt x="278" y="1179"/>
                    <a:pt x="216" y="1302"/>
                  </a:cubicBezTo>
                  <a:cubicBezTo>
                    <a:pt x="154" y="1435"/>
                    <a:pt x="124" y="1579"/>
                    <a:pt x="124" y="1733"/>
                  </a:cubicBezTo>
                  <a:cubicBezTo>
                    <a:pt x="124" y="1886"/>
                    <a:pt x="144" y="2030"/>
                    <a:pt x="195" y="2184"/>
                  </a:cubicBezTo>
                  <a:cubicBezTo>
                    <a:pt x="247" y="2307"/>
                    <a:pt x="319" y="2419"/>
                    <a:pt x="421" y="2512"/>
                  </a:cubicBezTo>
                  <a:cubicBezTo>
                    <a:pt x="524" y="2614"/>
                    <a:pt x="647" y="2686"/>
                    <a:pt x="790" y="2748"/>
                  </a:cubicBezTo>
                  <a:cubicBezTo>
                    <a:pt x="954" y="2819"/>
                    <a:pt x="1128" y="2871"/>
                    <a:pt x="1313" y="2912"/>
                  </a:cubicBezTo>
                  <a:cubicBezTo>
                    <a:pt x="1528" y="2963"/>
                    <a:pt x="1723" y="3004"/>
                    <a:pt x="1887" y="3045"/>
                  </a:cubicBezTo>
                  <a:cubicBezTo>
                    <a:pt x="2031" y="3065"/>
                    <a:pt x="2164" y="3106"/>
                    <a:pt x="2307" y="3147"/>
                  </a:cubicBezTo>
                  <a:cubicBezTo>
                    <a:pt x="2400" y="3178"/>
                    <a:pt x="2492" y="3229"/>
                    <a:pt x="2564" y="3291"/>
                  </a:cubicBezTo>
                  <a:cubicBezTo>
                    <a:pt x="2615" y="3342"/>
                    <a:pt x="2646" y="3424"/>
                    <a:pt x="2646" y="3506"/>
                  </a:cubicBezTo>
                  <a:cubicBezTo>
                    <a:pt x="2646" y="3588"/>
                    <a:pt x="2625" y="3660"/>
                    <a:pt x="2574" y="3732"/>
                  </a:cubicBezTo>
                  <a:cubicBezTo>
                    <a:pt x="2512" y="3793"/>
                    <a:pt x="2441" y="3844"/>
                    <a:pt x="2369" y="3875"/>
                  </a:cubicBezTo>
                  <a:cubicBezTo>
                    <a:pt x="2277" y="3926"/>
                    <a:pt x="2174" y="3947"/>
                    <a:pt x="2072" y="3967"/>
                  </a:cubicBezTo>
                  <a:cubicBezTo>
                    <a:pt x="1989" y="3982"/>
                    <a:pt x="1906" y="3992"/>
                    <a:pt x="1824" y="3992"/>
                  </a:cubicBezTo>
                  <a:cubicBezTo>
                    <a:pt x="1794" y="3992"/>
                    <a:pt x="1763" y="3991"/>
                    <a:pt x="1733" y="3988"/>
                  </a:cubicBezTo>
                  <a:cubicBezTo>
                    <a:pt x="1700" y="3991"/>
                    <a:pt x="1667" y="3992"/>
                    <a:pt x="1633" y="3992"/>
                  </a:cubicBezTo>
                  <a:cubicBezTo>
                    <a:pt x="1534" y="3992"/>
                    <a:pt x="1436" y="3980"/>
                    <a:pt x="1344" y="3957"/>
                  </a:cubicBezTo>
                  <a:cubicBezTo>
                    <a:pt x="1251" y="3937"/>
                    <a:pt x="1169" y="3906"/>
                    <a:pt x="1087" y="3855"/>
                  </a:cubicBezTo>
                  <a:cubicBezTo>
                    <a:pt x="1026" y="3824"/>
                    <a:pt x="975" y="3783"/>
                    <a:pt x="923" y="3721"/>
                  </a:cubicBezTo>
                  <a:cubicBezTo>
                    <a:pt x="893" y="3680"/>
                    <a:pt x="852" y="3629"/>
                    <a:pt x="821" y="3568"/>
                  </a:cubicBezTo>
                  <a:cubicBezTo>
                    <a:pt x="800" y="3527"/>
                    <a:pt x="770" y="3496"/>
                    <a:pt x="739" y="3465"/>
                  </a:cubicBezTo>
                  <a:cubicBezTo>
                    <a:pt x="697" y="3448"/>
                    <a:pt x="655" y="3432"/>
                    <a:pt x="613" y="3432"/>
                  </a:cubicBezTo>
                  <a:cubicBezTo>
                    <a:pt x="604" y="3432"/>
                    <a:pt x="594" y="3433"/>
                    <a:pt x="585" y="3434"/>
                  </a:cubicBezTo>
                  <a:lnTo>
                    <a:pt x="165" y="3434"/>
                  </a:lnTo>
                  <a:cubicBezTo>
                    <a:pt x="124" y="3434"/>
                    <a:pt x="83" y="3445"/>
                    <a:pt x="52" y="3475"/>
                  </a:cubicBezTo>
                  <a:cubicBezTo>
                    <a:pt x="21" y="3506"/>
                    <a:pt x="1" y="3547"/>
                    <a:pt x="11" y="3588"/>
                  </a:cubicBezTo>
                  <a:cubicBezTo>
                    <a:pt x="11" y="3732"/>
                    <a:pt x="52" y="3875"/>
                    <a:pt x="124" y="3998"/>
                  </a:cubicBezTo>
                  <a:cubicBezTo>
                    <a:pt x="195" y="4121"/>
                    <a:pt x="298" y="4234"/>
                    <a:pt x="411" y="4316"/>
                  </a:cubicBezTo>
                  <a:cubicBezTo>
                    <a:pt x="534" y="4419"/>
                    <a:pt x="677" y="4501"/>
                    <a:pt x="821" y="4552"/>
                  </a:cubicBezTo>
                  <a:cubicBezTo>
                    <a:pt x="985" y="4624"/>
                    <a:pt x="1149" y="4665"/>
                    <a:pt x="1323" y="4695"/>
                  </a:cubicBezTo>
                  <a:lnTo>
                    <a:pt x="1323" y="5095"/>
                  </a:lnTo>
                  <a:cubicBezTo>
                    <a:pt x="1323" y="5136"/>
                    <a:pt x="1344" y="5177"/>
                    <a:pt x="1374" y="5198"/>
                  </a:cubicBezTo>
                  <a:cubicBezTo>
                    <a:pt x="1405" y="5228"/>
                    <a:pt x="1446" y="5249"/>
                    <a:pt x="1487" y="5249"/>
                  </a:cubicBezTo>
                  <a:lnTo>
                    <a:pt x="1969" y="5249"/>
                  </a:lnTo>
                  <a:cubicBezTo>
                    <a:pt x="2010" y="5249"/>
                    <a:pt x="2051" y="5228"/>
                    <a:pt x="2082" y="5198"/>
                  </a:cubicBezTo>
                  <a:cubicBezTo>
                    <a:pt x="2113" y="5177"/>
                    <a:pt x="2133" y="5136"/>
                    <a:pt x="2133" y="5095"/>
                  </a:cubicBezTo>
                  <a:lnTo>
                    <a:pt x="2133" y="4695"/>
                  </a:lnTo>
                  <a:cubicBezTo>
                    <a:pt x="2318" y="4675"/>
                    <a:pt x="2512" y="4624"/>
                    <a:pt x="2687" y="4552"/>
                  </a:cubicBezTo>
                  <a:cubicBezTo>
                    <a:pt x="2840" y="4490"/>
                    <a:pt x="2974" y="4398"/>
                    <a:pt x="3097" y="4296"/>
                  </a:cubicBezTo>
                  <a:cubicBezTo>
                    <a:pt x="3209" y="4193"/>
                    <a:pt x="3291" y="4070"/>
                    <a:pt x="3353" y="3937"/>
                  </a:cubicBezTo>
                  <a:cubicBezTo>
                    <a:pt x="3414" y="3803"/>
                    <a:pt x="3445" y="3660"/>
                    <a:pt x="3445" y="3506"/>
                  </a:cubicBezTo>
                  <a:cubicBezTo>
                    <a:pt x="3445" y="3363"/>
                    <a:pt x="3425" y="3219"/>
                    <a:pt x="3373" y="3086"/>
                  </a:cubicBezTo>
                  <a:cubicBezTo>
                    <a:pt x="3332" y="2953"/>
                    <a:pt x="3250" y="2840"/>
                    <a:pt x="3148" y="2758"/>
                  </a:cubicBezTo>
                  <a:cubicBezTo>
                    <a:pt x="3035" y="2645"/>
                    <a:pt x="2892" y="2563"/>
                    <a:pt x="2748" y="2512"/>
                  </a:cubicBezTo>
                  <a:cubicBezTo>
                    <a:pt x="2543" y="2430"/>
                    <a:pt x="2338" y="2368"/>
                    <a:pt x="2133" y="2327"/>
                  </a:cubicBezTo>
                  <a:cubicBezTo>
                    <a:pt x="1918" y="2286"/>
                    <a:pt x="1733" y="2235"/>
                    <a:pt x="1579" y="2204"/>
                  </a:cubicBezTo>
                  <a:cubicBezTo>
                    <a:pt x="1446" y="2173"/>
                    <a:pt x="1323" y="2143"/>
                    <a:pt x="1200" y="2091"/>
                  </a:cubicBezTo>
                  <a:cubicBezTo>
                    <a:pt x="1118" y="2061"/>
                    <a:pt x="1046" y="2009"/>
                    <a:pt x="985" y="1948"/>
                  </a:cubicBezTo>
                  <a:cubicBezTo>
                    <a:pt x="903" y="1815"/>
                    <a:pt x="903" y="1651"/>
                    <a:pt x="985" y="1528"/>
                  </a:cubicBezTo>
                  <a:cubicBezTo>
                    <a:pt x="1036" y="1466"/>
                    <a:pt x="1087" y="1415"/>
                    <a:pt x="1149" y="1374"/>
                  </a:cubicBezTo>
                  <a:cubicBezTo>
                    <a:pt x="1231" y="1333"/>
                    <a:pt x="1313" y="1302"/>
                    <a:pt x="1395" y="1282"/>
                  </a:cubicBezTo>
                  <a:cubicBezTo>
                    <a:pt x="1497" y="1261"/>
                    <a:pt x="1590" y="1251"/>
                    <a:pt x="1692" y="1251"/>
                  </a:cubicBezTo>
                  <a:cubicBezTo>
                    <a:pt x="1711" y="1250"/>
                    <a:pt x="1729" y="1249"/>
                    <a:pt x="1748" y="1249"/>
                  </a:cubicBezTo>
                  <a:cubicBezTo>
                    <a:pt x="1914" y="1249"/>
                    <a:pt x="2079" y="1290"/>
                    <a:pt x="2236" y="1364"/>
                  </a:cubicBezTo>
                  <a:cubicBezTo>
                    <a:pt x="2338" y="1425"/>
                    <a:pt x="2441" y="1507"/>
                    <a:pt x="2502" y="1620"/>
                  </a:cubicBezTo>
                  <a:cubicBezTo>
                    <a:pt x="2533" y="1661"/>
                    <a:pt x="2564" y="1692"/>
                    <a:pt x="2594" y="1722"/>
                  </a:cubicBezTo>
                  <a:cubicBezTo>
                    <a:pt x="2636" y="1739"/>
                    <a:pt x="2678" y="1756"/>
                    <a:pt x="2720" y="1756"/>
                  </a:cubicBezTo>
                  <a:cubicBezTo>
                    <a:pt x="2729" y="1756"/>
                    <a:pt x="2739" y="1755"/>
                    <a:pt x="2748" y="1753"/>
                  </a:cubicBezTo>
                  <a:lnTo>
                    <a:pt x="3168" y="1753"/>
                  </a:lnTo>
                  <a:cubicBezTo>
                    <a:pt x="3209" y="1753"/>
                    <a:pt x="3250" y="1743"/>
                    <a:pt x="3281" y="1712"/>
                  </a:cubicBezTo>
                  <a:cubicBezTo>
                    <a:pt x="3312" y="1681"/>
                    <a:pt x="3332" y="1640"/>
                    <a:pt x="3332" y="1599"/>
                  </a:cubicBezTo>
                  <a:cubicBezTo>
                    <a:pt x="3312" y="1497"/>
                    <a:pt x="3281" y="1394"/>
                    <a:pt x="3240" y="1302"/>
                  </a:cubicBezTo>
                  <a:cubicBezTo>
                    <a:pt x="3179" y="1179"/>
                    <a:pt x="3107" y="1077"/>
                    <a:pt x="3015" y="995"/>
                  </a:cubicBezTo>
                  <a:cubicBezTo>
                    <a:pt x="2902" y="892"/>
                    <a:pt x="2779" y="800"/>
                    <a:pt x="2646" y="738"/>
                  </a:cubicBezTo>
                  <a:cubicBezTo>
                    <a:pt x="2482" y="656"/>
                    <a:pt x="2307" y="595"/>
                    <a:pt x="2133" y="574"/>
                  </a:cubicBezTo>
                  <a:lnTo>
                    <a:pt x="2133" y="154"/>
                  </a:lnTo>
                  <a:cubicBezTo>
                    <a:pt x="2133" y="113"/>
                    <a:pt x="2123" y="72"/>
                    <a:pt x="2092" y="41"/>
                  </a:cubicBezTo>
                  <a:cubicBezTo>
                    <a:pt x="2061" y="10"/>
                    <a:pt x="2020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TextBox 755">
            <a:extLst>
              <a:ext uri="{FF2B5EF4-FFF2-40B4-BE49-F238E27FC236}">
                <a16:creationId xmlns:a16="http://schemas.microsoft.com/office/drawing/2014/main" id="{348E5A62-1F5D-4FF8-8E50-5C3F09FD4C20}"/>
              </a:ext>
            </a:extLst>
          </p:cNvPr>
          <p:cNvSpPr txBox="1"/>
          <p:nvPr/>
        </p:nvSpPr>
        <p:spPr>
          <a:xfrm>
            <a:off x="4336910" y="1674266"/>
            <a:ext cx="4685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ts val="5200"/>
            </a:pPr>
            <a:r>
              <a:rPr lang="ru-RU" sz="28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Тема мастер-класса: </a:t>
            </a:r>
            <a:br>
              <a:rPr lang="ru-RU" sz="28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8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Налогообложение субъектов малого предпринимательства</a:t>
            </a:r>
            <a:br>
              <a:rPr lang="ru-RU" sz="28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2800"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4145EA4B-B1FC-4271-8429-44D6B3F95B86}"/>
              </a:ext>
            </a:extLst>
          </p:cNvPr>
          <p:cNvSpPr txBox="1"/>
          <p:nvPr/>
        </p:nvSpPr>
        <p:spPr>
          <a:xfrm>
            <a:off x="-113406" y="478364"/>
            <a:ext cx="4685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ts val="5200"/>
            </a:pPr>
            <a:r>
              <a:rPr lang="ru-RU" sz="17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ФГБОУ ВО «РЭУ им. Г.В. Плеханова»</a:t>
            </a:r>
            <a:br>
              <a:rPr lang="ru-RU" sz="1700" b="1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1700" b="1" dirty="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chemeClr val="accent1"/>
              </a:buClr>
              <a:buSzPts val="5200"/>
            </a:pPr>
            <a:r>
              <a:rPr lang="ru-RU" sz="170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Базовая кафедра </a:t>
            </a:r>
          </a:p>
          <a:p>
            <a:pPr algn="ctr">
              <a:buClr>
                <a:schemeClr val="accent1"/>
              </a:buClr>
              <a:buSzPts val="5200"/>
            </a:pPr>
            <a:r>
              <a:rPr lang="ru-RU" sz="170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финансового контроля, анализа и </a:t>
            </a:r>
          </a:p>
          <a:p>
            <a:pPr algn="ctr">
              <a:buClr>
                <a:schemeClr val="accent1"/>
              </a:buClr>
              <a:buSzPts val="5200"/>
            </a:pPr>
            <a:r>
              <a:rPr lang="ru-RU" sz="1700" dirty="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аудита Главного контрольного управления города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" grpId="0"/>
      <p:bldP spid="7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9"/>
          <p:cNvSpPr/>
          <p:nvPr/>
        </p:nvSpPr>
        <p:spPr>
          <a:xfrm>
            <a:off x="4384797" y="4782647"/>
            <a:ext cx="56" cy="5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9D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9"/>
          <p:cNvSpPr/>
          <p:nvPr/>
        </p:nvSpPr>
        <p:spPr>
          <a:xfrm flipH="1">
            <a:off x="0" y="4440988"/>
            <a:ext cx="9144000" cy="684600"/>
          </a:xfrm>
          <a:prstGeom prst="moon">
            <a:avLst>
              <a:gd name="adj" fmla="val 5000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9"/>
          <p:cNvSpPr/>
          <p:nvPr/>
        </p:nvSpPr>
        <p:spPr>
          <a:xfrm>
            <a:off x="0" y="-9625"/>
            <a:ext cx="9144000" cy="684600"/>
          </a:xfrm>
          <a:prstGeom prst="moon">
            <a:avLst>
              <a:gd name="adj" fmla="val 5000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4" name="Google Shape;1964;p49"/>
          <p:cNvGrpSpPr/>
          <p:nvPr/>
        </p:nvGrpSpPr>
        <p:grpSpPr>
          <a:xfrm>
            <a:off x="317347" y="3661326"/>
            <a:ext cx="1407076" cy="1464273"/>
            <a:chOff x="514522" y="2764351"/>
            <a:chExt cx="1407076" cy="1464273"/>
          </a:xfrm>
        </p:grpSpPr>
        <p:sp>
          <p:nvSpPr>
            <p:cNvPr id="1965" name="Google Shape;1965;p49"/>
            <p:cNvSpPr/>
            <p:nvPr/>
          </p:nvSpPr>
          <p:spPr>
            <a:xfrm>
              <a:off x="1388487" y="2820606"/>
              <a:ext cx="399122" cy="451224"/>
            </a:xfrm>
            <a:custGeom>
              <a:avLst/>
              <a:gdLst/>
              <a:ahLst/>
              <a:cxnLst/>
              <a:rect l="l" t="t" r="r" b="b"/>
              <a:pathLst>
                <a:path w="9792" h="11919" extrusionOk="0">
                  <a:moveTo>
                    <a:pt x="7760" y="1"/>
                  </a:moveTo>
                  <a:cubicBezTo>
                    <a:pt x="7760" y="1"/>
                    <a:pt x="1" y="2841"/>
                    <a:pt x="1608" y="11918"/>
                  </a:cubicBezTo>
                  <a:cubicBezTo>
                    <a:pt x="1608" y="11918"/>
                    <a:pt x="9791" y="8462"/>
                    <a:pt x="7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9"/>
            <p:cNvSpPr/>
            <p:nvPr/>
          </p:nvSpPr>
          <p:spPr>
            <a:xfrm>
              <a:off x="1478158" y="2981196"/>
              <a:ext cx="328648" cy="259513"/>
            </a:xfrm>
            <a:custGeom>
              <a:avLst/>
              <a:gdLst/>
              <a:ahLst/>
              <a:cxnLst/>
              <a:rect l="l" t="t" r="r" b="b"/>
              <a:pathLst>
                <a:path w="8063" h="6855" extrusionOk="0">
                  <a:moveTo>
                    <a:pt x="7979" y="0"/>
                  </a:moveTo>
                  <a:cubicBezTo>
                    <a:pt x="7216" y="0"/>
                    <a:pt x="1445" y="221"/>
                    <a:pt x="1" y="6855"/>
                  </a:cubicBezTo>
                  <a:cubicBezTo>
                    <a:pt x="1" y="6855"/>
                    <a:pt x="6999" y="6782"/>
                    <a:pt x="8062" y="1"/>
                  </a:cubicBezTo>
                  <a:cubicBezTo>
                    <a:pt x="8062" y="1"/>
                    <a:pt x="8033" y="0"/>
                    <a:pt x="7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9"/>
            <p:cNvSpPr/>
            <p:nvPr/>
          </p:nvSpPr>
          <p:spPr>
            <a:xfrm>
              <a:off x="635740" y="3656149"/>
              <a:ext cx="304966" cy="331783"/>
            </a:xfrm>
            <a:custGeom>
              <a:avLst/>
              <a:gdLst/>
              <a:ahLst/>
              <a:cxnLst/>
              <a:rect l="l" t="t" r="r" b="b"/>
              <a:pathLst>
                <a:path w="7482" h="8764" extrusionOk="0">
                  <a:moveTo>
                    <a:pt x="1402" y="0"/>
                  </a:moveTo>
                  <a:lnTo>
                    <a:pt x="1402" y="0"/>
                  </a:lnTo>
                  <a:cubicBezTo>
                    <a:pt x="0" y="6128"/>
                    <a:pt x="6418" y="8763"/>
                    <a:pt x="6418" y="8763"/>
                  </a:cubicBezTo>
                  <a:cubicBezTo>
                    <a:pt x="7482" y="2188"/>
                    <a:pt x="1403" y="1"/>
                    <a:pt x="1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9"/>
            <p:cNvSpPr/>
            <p:nvPr/>
          </p:nvSpPr>
          <p:spPr>
            <a:xfrm>
              <a:off x="617480" y="3771461"/>
              <a:ext cx="260171" cy="193111"/>
            </a:xfrm>
            <a:custGeom>
              <a:avLst/>
              <a:gdLst/>
              <a:ahLst/>
              <a:cxnLst/>
              <a:rect l="l" t="t" r="r" b="b"/>
              <a:pathLst>
                <a:path w="6383" h="5101" extrusionOk="0">
                  <a:moveTo>
                    <a:pt x="16" y="0"/>
                  </a:moveTo>
                  <a:cubicBezTo>
                    <a:pt x="6" y="0"/>
                    <a:pt x="1" y="0"/>
                    <a:pt x="1" y="0"/>
                  </a:cubicBezTo>
                  <a:cubicBezTo>
                    <a:pt x="954" y="4933"/>
                    <a:pt x="6371" y="5100"/>
                    <a:pt x="6383" y="5101"/>
                  </a:cubicBezTo>
                  <a:lnTo>
                    <a:pt x="6383" y="5101"/>
                  </a:lnTo>
                  <a:cubicBezTo>
                    <a:pt x="5083" y="80"/>
                    <a:pt x="316" y="0"/>
                    <a:pt x="16" y="0"/>
                  </a:cubicBezTo>
                  <a:close/>
                  <a:moveTo>
                    <a:pt x="6383" y="5101"/>
                  </a:moveTo>
                  <a:cubicBezTo>
                    <a:pt x="6383" y="5101"/>
                    <a:pt x="6383" y="5101"/>
                    <a:pt x="6383" y="5101"/>
                  </a:cubicBezTo>
                  <a:cubicBezTo>
                    <a:pt x="6383" y="5101"/>
                    <a:pt x="6383" y="5101"/>
                    <a:pt x="6383" y="5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9"/>
            <p:cNvSpPr/>
            <p:nvPr/>
          </p:nvSpPr>
          <p:spPr>
            <a:xfrm>
              <a:off x="1104230" y="2820606"/>
              <a:ext cx="238487" cy="259513"/>
            </a:xfrm>
            <a:custGeom>
              <a:avLst/>
              <a:gdLst/>
              <a:ahLst/>
              <a:cxnLst/>
              <a:rect l="l" t="t" r="r" b="b"/>
              <a:pathLst>
                <a:path w="5851" h="6855" extrusionOk="0">
                  <a:moveTo>
                    <a:pt x="1910" y="1"/>
                  </a:moveTo>
                  <a:lnTo>
                    <a:pt x="1910" y="1"/>
                  </a:lnTo>
                  <a:cubicBezTo>
                    <a:pt x="1910" y="1"/>
                    <a:pt x="1" y="3990"/>
                    <a:pt x="4026" y="6854"/>
                  </a:cubicBezTo>
                  <a:cubicBezTo>
                    <a:pt x="4026" y="6854"/>
                    <a:pt x="5851" y="2466"/>
                    <a:pt x="19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9"/>
            <p:cNvSpPr/>
            <p:nvPr/>
          </p:nvSpPr>
          <p:spPr>
            <a:xfrm>
              <a:off x="514522" y="4140718"/>
              <a:ext cx="1407076" cy="87905"/>
            </a:xfrm>
            <a:custGeom>
              <a:avLst/>
              <a:gdLst/>
              <a:ahLst/>
              <a:cxnLst/>
              <a:rect l="l" t="t" r="r" b="b"/>
              <a:pathLst>
                <a:path w="34521" h="2322" extrusionOk="0">
                  <a:moveTo>
                    <a:pt x="17261" y="0"/>
                  </a:moveTo>
                  <a:cubicBezTo>
                    <a:pt x="7724" y="0"/>
                    <a:pt x="1" y="520"/>
                    <a:pt x="1" y="1161"/>
                  </a:cubicBezTo>
                  <a:cubicBezTo>
                    <a:pt x="1" y="1801"/>
                    <a:pt x="7724" y="2321"/>
                    <a:pt x="17261" y="2321"/>
                  </a:cubicBezTo>
                  <a:cubicBezTo>
                    <a:pt x="26797" y="2321"/>
                    <a:pt x="34521" y="1801"/>
                    <a:pt x="34521" y="1161"/>
                  </a:cubicBezTo>
                  <a:cubicBezTo>
                    <a:pt x="34521" y="520"/>
                    <a:pt x="26797" y="0"/>
                    <a:pt x="17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9"/>
            <p:cNvSpPr/>
            <p:nvPr/>
          </p:nvSpPr>
          <p:spPr>
            <a:xfrm>
              <a:off x="852989" y="2955150"/>
              <a:ext cx="812428" cy="1216740"/>
            </a:xfrm>
            <a:custGeom>
              <a:avLst/>
              <a:gdLst/>
              <a:ahLst/>
              <a:cxnLst/>
              <a:rect l="l" t="t" r="r" b="b"/>
              <a:pathLst>
                <a:path w="19932" h="32140" extrusionOk="0">
                  <a:moveTo>
                    <a:pt x="7132" y="0"/>
                  </a:moveTo>
                  <a:lnTo>
                    <a:pt x="6974" y="290"/>
                  </a:lnTo>
                  <a:lnTo>
                    <a:pt x="6769" y="677"/>
                  </a:lnTo>
                  <a:cubicBezTo>
                    <a:pt x="6745" y="689"/>
                    <a:pt x="6709" y="701"/>
                    <a:pt x="6684" y="713"/>
                  </a:cubicBezTo>
                  <a:cubicBezTo>
                    <a:pt x="6334" y="907"/>
                    <a:pt x="6008" y="1112"/>
                    <a:pt x="5693" y="1354"/>
                  </a:cubicBezTo>
                  <a:cubicBezTo>
                    <a:pt x="5464" y="1535"/>
                    <a:pt x="5234" y="1729"/>
                    <a:pt x="5028" y="1934"/>
                  </a:cubicBezTo>
                  <a:cubicBezTo>
                    <a:pt x="4569" y="2357"/>
                    <a:pt x="4146" y="2841"/>
                    <a:pt x="3771" y="3348"/>
                  </a:cubicBezTo>
                  <a:cubicBezTo>
                    <a:pt x="3638" y="3530"/>
                    <a:pt x="3506" y="3723"/>
                    <a:pt x="3373" y="3916"/>
                  </a:cubicBezTo>
                  <a:cubicBezTo>
                    <a:pt x="3228" y="4170"/>
                    <a:pt x="3070" y="4412"/>
                    <a:pt x="2925" y="4678"/>
                  </a:cubicBezTo>
                  <a:cubicBezTo>
                    <a:pt x="2732" y="4992"/>
                    <a:pt x="2563" y="5331"/>
                    <a:pt x="2406" y="5669"/>
                  </a:cubicBezTo>
                  <a:cubicBezTo>
                    <a:pt x="2309" y="5862"/>
                    <a:pt x="2212" y="6056"/>
                    <a:pt x="2128" y="6249"/>
                  </a:cubicBezTo>
                  <a:cubicBezTo>
                    <a:pt x="1874" y="6817"/>
                    <a:pt x="1656" y="7397"/>
                    <a:pt x="1463" y="8002"/>
                  </a:cubicBezTo>
                  <a:cubicBezTo>
                    <a:pt x="1390" y="8183"/>
                    <a:pt x="1330" y="8377"/>
                    <a:pt x="1269" y="8570"/>
                  </a:cubicBezTo>
                  <a:cubicBezTo>
                    <a:pt x="1088" y="9198"/>
                    <a:pt x="919" y="9839"/>
                    <a:pt x="786" y="10504"/>
                  </a:cubicBezTo>
                  <a:cubicBezTo>
                    <a:pt x="750" y="10685"/>
                    <a:pt x="701" y="10878"/>
                    <a:pt x="677" y="11072"/>
                  </a:cubicBezTo>
                  <a:cubicBezTo>
                    <a:pt x="593" y="11471"/>
                    <a:pt x="532" y="11882"/>
                    <a:pt x="484" y="12281"/>
                  </a:cubicBezTo>
                  <a:lnTo>
                    <a:pt x="25" y="13127"/>
                  </a:lnTo>
                  <a:lnTo>
                    <a:pt x="0" y="13187"/>
                  </a:lnTo>
                  <a:lnTo>
                    <a:pt x="0" y="18989"/>
                  </a:lnTo>
                  <a:lnTo>
                    <a:pt x="49" y="19085"/>
                  </a:lnTo>
                  <a:lnTo>
                    <a:pt x="496" y="19919"/>
                  </a:lnTo>
                  <a:cubicBezTo>
                    <a:pt x="544" y="20330"/>
                    <a:pt x="617" y="20729"/>
                    <a:pt x="701" y="21128"/>
                  </a:cubicBezTo>
                  <a:cubicBezTo>
                    <a:pt x="738" y="21322"/>
                    <a:pt x="774" y="21515"/>
                    <a:pt x="810" y="21708"/>
                  </a:cubicBezTo>
                  <a:cubicBezTo>
                    <a:pt x="955" y="22361"/>
                    <a:pt x="1124" y="23002"/>
                    <a:pt x="1318" y="23630"/>
                  </a:cubicBezTo>
                  <a:cubicBezTo>
                    <a:pt x="1378" y="23824"/>
                    <a:pt x="1439" y="24017"/>
                    <a:pt x="1499" y="24210"/>
                  </a:cubicBezTo>
                  <a:cubicBezTo>
                    <a:pt x="1705" y="24803"/>
                    <a:pt x="1922" y="25383"/>
                    <a:pt x="2188" y="25951"/>
                  </a:cubicBezTo>
                  <a:cubicBezTo>
                    <a:pt x="2273" y="26144"/>
                    <a:pt x="2357" y="26338"/>
                    <a:pt x="2454" y="26519"/>
                  </a:cubicBezTo>
                  <a:cubicBezTo>
                    <a:pt x="2599" y="26821"/>
                    <a:pt x="2756" y="27123"/>
                    <a:pt x="2925" y="27413"/>
                  </a:cubicBezTo>
                  <a:cubicBezTo>
                    <a:pt x="3095" y="27703"/>
                    <a:pt x="3264" y="27981"/>
                    <a:pt x="3445" y="28247"/>
                  </a:cubicBezTo>
                  <a:cubicBezTo>
                    <a:pt x="3578" y="28453"/>
                    <a:pt x="3711" y="28634"/>
                    <a:pt x="3844" y="28827"/>
                  </a:cubicBezTo>
                  <a:cubicBezTo>
                    <a:pt x="4219" y="29335"/>
                    <a:pt x="4642" y="29807"/>
                    <a:pt x="5101" y="30242"/>
                  </a:cubicBezTo>
                  <a:cubicBezTo>
                    <a:pt x="5319" y="30447"/>
                    <a:pt x="5548" y="30641"/>
                    <a:pt x="5778" y="30810"/>
                  </a:cubicBezTo>
                  <a:cubicBezTo>
                    <a:pt x="6092" y="31051"/>
                    <a:pt x="6406" y="31257"/>
                    <a:pt x="6757" y="31438"/>
                  </a:cubicBezTo>
                  <a:lnTo>
                    <a:pt x="6974" y="31861"/>
                  </a:lnTo>
                  <a:lnTo>
                    <a:pt x="7059" y="32006"/>
                  </a:lnTo>
                  <a:lnTo>
                    <a:pt x="7132" y="32139"/>
                  </a:lnTo>
                  <a:lnTo>
                    <a:pt x="10806" y="32139"/>
                  </a:lnTo>
                  <a:cubicBezTo>
                    <a:pt x="11181" y="32139"/>
                    <a:pt x="11555" y="32091"/>
                    <a:pt x="11918" y="32006"/>
                  </a:cubicBezTo>
                  <a:cubicBezTo>
                    <a:pt x="12111" y="31970"/>
                    <a:pt x="12293" y="31922"/>
                    <a:pt x="12474" y="31861"/>
                  </a:cubicBezTo>
                  <a:cubicBezTo>
                    <a:pt x="12812" y="31753"/>
                    <a:pt x="13139" y="31607"/>
                    <a:pt x="13441" y="31438"/>
                  </a:cubicBezTo>
                  <a:cubicBezTo>
                    <a:pt x="13791" y="31257"/>
                    <a:pt x="14118" y="31051"/>
                    <a:pt x="14432" y="30810"/>
                  </a:cubicBezTo>
                  <a:cubicBezTo>
                    <a:pt x="14662" y="30628"/>
                    <a:pt x="14891" y="30435"/>
                    <a:pt x="15097" y="30242"/>
                  </a:cubicBezTo>
                  <a:cubicBezTo>
                    <a:pt x="15568" y="29807"/>
                    <a:pt x="15991" y="29323"/>
                    <a:pt x="16354" y="28815"/>
                  </a:cubicBezTo>
                  <a:cubicBezTo>
                    <a:pt x="16499" y="28634"/>
                    <a:pt x="16632" y="28441"/>
                    <a:pt x="16765" y="28247"/>
                  </a:cubicBezTo>
                  <a:cubicBezTo>
                    <a:pt x="16922" y="28006"/>
                    <a:pt x="17079" y="27740"/>
                    <a:pt x="17224" y="27486"/>
                  </a:cubicBezTo>
                  <a:cubicBezTo>
                    <a:pt x="17405" y="27172"/>
                    <a:pt x="17587" y="26845"/>
                    <a:pt x="17744" y="26507"/>
                  </a:cubicBezTo>
                  <a:cubicBezTo>
                    <a:pt x="17828" y="26326"/>
                    <a:pt x="17925" y="26132"/>
                    <a:pt x="18010" y="25939"/>
                  </a:cubicBezTo>
                  <a:cubicBezTo>
                    <a:pt x="18264" y="25383"/>
                    <a:pt x="18481" y="24803"/>
                    <a:pt x="18687" y="24198"/>
                  </a:cubicBezTo>
                  <a:cubicBezTo>
                    <a:pt x="18747" y="24005"/>
                    <a:pt x="18807" y="23824"/>
                    <a:pt x="18868" y="23630"/>
                  </a:cubicBezTo>
                  <a:cubicBezTo>
                    <a:pt x="19061" y="22990"/>
                    <a:pt x="19218" y="22349"/>
                    <a:pt x="19363" y="21696"/>
                  </a:cubicBezTo>
                  <a:cubicBezTo>
                    <a:pt x="19400" y="21503"/>
                    <a:pt x="19436" y="21322"/>
                    <a:pt x="19472" y="21128"/>
                  </a:cubicBezTo>
                  <a:cubicBezTo>
                    <a:pt x="19605" y="20451"/>
                    <a:pt x="19702" y="19762"/>
                    <a:pt x="19774" y="19073"/>
                  </a:cubicBezTo>
                  <a:cubicBezTo>
                    <a:pt x="19799" y="18880"/>
                    <a:pt x="19823" y="18699"/>
                    <a:pt x="19835" y="18505"/>
                  </a:cubicBezTo>
                  <a:cubicBezTo>
                    <a:pt x="19895" y="17792"/>
                    <a:pt x="19932" y="17091"/>
                    <a:pt x="19932" y="16390"/>
                  </a:cubicBezTo>
                  <a:cubicBezTo>
                    <a:pt x="19932" y="16197"/>
                    <a:pt x="19932" y="16003"/>
                    <a:pt x="19919" y="15810"/>
                  </a:cubicBezTo>
                  <a:cubicBezTo>
                    <a:pt x="19907" y="15097"/>
                    <a:pt x="19871" y="14396"/>
                    <a:pt x="19811" y="13695"/>
                  </a:cubicBezTo>
                  <a:cubicBezTo>
                    <a:pt x="19799" y="13501"/>
                    <a:pt x="19774" y="13308"/>
                    <a:pt x="19750" y="13115"/>
                  </a:cubicBezTo>
                  <a:cubicBezTo>
                    <a:pt x="19690" y="12426"/>
                    <a:pt x="19581" y="11737"/>
                    <a:pt x="19448" y="11060"/>
                  </a:cubicBezTo>
                  <a:cubicBezTo>
                    <a:pt x="19424" y="10866"/>
                    <a:pt x="19376" y="10685"/>
                    <a:pt x="19339" y="10492"/>
                  </a:cubicBezTo>
                  <a:cubicBezTo>
                    <a:pt x="19194" y="9839"/>
                    <a:pt x="19037" y="9186"/>
                    <a:pt x="18844" y="8558"/>
                  </a:cubicBezTo>
                  <a:cubicBezTo>
                    <a:pt x="18783" y="8364"/>
                    <a:pt x="18723" y="8183"/>
                    <a:pt x="18662" y="7990"/>
                  </a:cubicBezTo>
                  <a:cubicBezTo>
                    <a:pt x="18457" y="7385"/>
                    <a:pt x="18227" y="6805"/>
                    <a:pt x="17973" y="6237"/>
                  </a:cubicBezTo>
                  <a:cubicBezTo>
                    <a:pt x="17889" y="6044"/>
                    <a:pt x="17804" y="5850"/>
                    <a:pt x="17708" y="5669"/>
                  </a:cubicBezTo>
                  <a:cubicBezTo>
                    <a:pt x="17550" y="5343"/>
                    <a:pt x="17381" y="5028"/>
                    <a:pt x="17224" y="4738"/>
                  </a:cubicBezTo>
                  <a:cubicBezTo>
                    <a:pt x="17055" y="4448"/>
                    <a:pt x="16886" y="4182"/>
                    <a:pt x="16716" y="3916"/>
                  </a:cubicBezTo>
                  <a:cubicBezTo>
                    <a:pt x="16583" y="3723"/>
                    <a:pt x="16451" y="3530"/>
                    <a:pt x="16318" y="3348"/>
                  </a:cubicBezTo>
                  <a:cubicBezTo>
                    <a:pt x="15943" y="2841"/>
                    <a:pt x="15520" y="2357"/>
                    <a:pt x="15061" y="1934"/>
                  </a:cubicBezTo>
                  <a:cubicBezTo>
                    <a:pt x="14843" y="1729"/>
                    <a:pt x="14625" y="1535"/>
                    <a:pt x="14396" y="1354"/>
                  </a:cubicBezTo>
                  <a:cubicBezTo>
                    <a:pt x="14082" y="1112"/>
                    <a:pt x="13743" y="907"/>
                    <a:pt x="13405" y="713"/>
                  </a:cubicBezTo>
                  <a:cubicBezTo>
                    <a:pt x="13090" y="544"/>
                    <a:pt x="12752" y="399"/>
                    <a:pt x="12414" y="290"/>
                  </a:cubicBezTo>
                  <a:cubicBezTo>
                    <a:pt x="12244" y="230"/>
                    <a:pt x="12075" y="182"/>
                    <a:pt x="11906" y="145"/>
                  </a:cubicBezTo>
                  <a:cubicBezTo>
                    <a:pt x="11531" y="61"/>
                    <a:pt x="11156" y="12"/>
                    <a:pt x="10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9"/>
            <p:cNvSpPr/>
            <p:nvPr/>
          </p:nvSpPr>
          <p:spPr>
            <a:xfrm>
              <a:off x="1125914" y="2955604"/>
              <a:ext cx="273948" cy="27030"/>
            </a:xfrm>
            <a:custGeom>
              <a:avLst/>
              <a:gdLst/>
              <a:ahLst/>
              <a:cxnLst/>
              <a:rect l="l" t="t" r="r" b="b"/>
              <a:pathLst>
                <a:path w="6721" h="714" extrusionOk="0">
                  <a:moveTo>
                    <a:pt x="448" y="0"/>
                  </a:moveTo>
                  <a:lnTo>
                    <a:pt x="363" y="145"/>
                  </a:lnTo>
                  <a:lnTo>
                    <a:pt x="291" y="290"/>
                  </a:lnTo>
                  <a:lnTo>
                    <a:pt x="85" y="677"/>
                  </a:lnTo>
                  <a:cubicBezTo>
                    <a:pt x="49" y="689"/>
                    <a:pt x="25" y="701"/>
                    <a:pt x="0" y="714"/>
                  </a:cubicBezTo>
                  <a:lnTo>
                    <a:pt x="6721" y="714"/>
                  </a:lnTo>
                  <a:cubicBezTo>
                    <a:pt x="6406" y="544"/>
                    <a:pt x="6068" y="399"/>
                    <a:pt x="5730" y="290"/>
                  </a:cubicBezTo>
                  <a:cubicBezTo>
                    <a:pt x="5560" y="230"/>
                    <a:pt x="5391" y="182"/>
                    <a:pt x="5222" y="145"/>
                  </a:cubicBezTo>
                  <a:cubicBezTo>
                    <a:pt x="4847" y="61"/>
                    <a:pt x="4473" y="12"/>
                    <a:pt x="4086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9"/>
            <p:cNvSpPr/>
            <p:nvPr/>
          </p:nvSpPr>
          <p:spPr>
            <a:xfrm>
              <a:off x="1058416" y="3006863"/>
              <a:ext cx="408945" cy="21995"/>
            </a:xfrm>
            <a:custGeom>
              <a:avLst/>
              <a:gdLst/>
              <a:ahLst/>
              <a:cxnLst/>
              <a:rect l="l" t="t" r="r" b="b"/>
              <a:pathLst>
                <a:path w="10033" h="581" extrusionOk="0">
                  <a:moveTo>
                    <a:pt x="665" y="0"/>
                  </a:moveTo>
                  <a:cubicBezTo>
                    <a:pt x="436" y="181"/>
                    <a:pt x="206" y="375"/>
                    <a:pt x="1" y="580"/>
                  </a:cubicBezTo>
                  <a:lnTo>
                    <a:pt x="10033" y="580"/>
                  </a:lnTo>
                  <a:cubicBezTo>
                    <a:pt x="9815" y="375"/>
                    <a:pt x="9597" y="181"/>
                    <a:pt x="9368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9"/>
            <p:cNvSpPr/>
            <p:nvPr/>
          </p:nvSpPr>
          <p:spPr>
            <a:xfrm>
              <a:off x="990919" y="3082350"/>
              <a:ext cx="543942" cy="21541"/>
            </a:xfrm>
            <a:custGeom>
              <a:avLst/>
              <a:gdLst/>
              <a:ahLst/>
              <a:cxnLst/>
              <a:rect l="l" t="t" r="r" b="b"/>
              <a:pathLst>
                <a:path w="13345" h="569" extrusionOk="0">
                  <a:moveTo>
                    <a:pt x="400" y="0"/>
                  </a:moveTo>
                  <a:cubicBezTo>
                    <a:pt x="267" y="182"/>
                    <a:pt x="134" y="375"/>
                    <a:pt x="1" y="569"/>
                  </a:cubicBezTo>
                  <a:lnTo>
                    <a:pt x="13345" y="569"/>
                  </a:lnTo>
                  <a:cubicBezTo>
                    <a:pt x="13212" y="375"/>
                    <a:pt x="13079" y="182"/>
                    <a:pt x="12946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9"/>
            <p:cNvSpPr/>
            <p:nvPr/>
          </p:nvSpPr>
          <p:spPr>
            <a:xfrm>
              <a:off x="940173" y="3170216"/>
              <a:ext cx="646413" cy="21541"/>
            </a:xfrm>
            <a:custGeom>
              <a:avLst/>
              <a:gdLst/>
              <a:ahLst/>
              <a:cxnLst/>
              <a:rect l="l" t="t" r="r" b="b"/>
              <a:pathLst>
                <a:path w="15859" h="569" extrusionOk="0">
                  <a:moveTo>
                    <a:pt x="267" y="0"/>
                  </a:moveTo>
                  <a:cubicBezTo>
                    <a:pt x="170" y="181"/>
                    <a:pt x="73" y="375"/>
                    <a:pt x="1" y="568"/>
                  </a:cubicBezTo>
                  <a:lnTo>
                    <a:pt x="15859" y="568"/>
                  </a:lnTo>
                  <a:cubicBezTo>
                    <a:pt x="15762" y="375"/>
                    <a:pt x="15677" y="181"/>
                    <a:pt x="15581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9"/>
            <p:cNvSpPr/>
            <p:nvPr/>
          </p:nvSpPr>
          <p:spPr>
            <a:xfrm>
              <a:off x="905202" y="3258044"/>
              <a:ext cx="716357" cy="21541"/>
            </a:xfrm>
            <a:custGeom>
              <a:avLst/>
              <a:gdLst/>
              <a:ahLst/>
              <a:cxnLst/>
              <a:rect l="l" t="t" r="r" b="b"/>
              <a:pathLst>
                <a:path w="17575" h="569" extrusionOk="0">
                  <a:moveTo>
                    <a:pt x="182" y="1"/>
                  </a:moveTo>
                  <a:cubicBezTo>
                    <a:pt x="109" y="194"/>
                    <a:pt x="49" y="376"/>
                    <a:pt x="1" y="569"/>
                  </a:cubicBezTo>
                  <a:lnTo>
                    <a:pt x="17575" y="569"/>
                  </a:lnTo>
                  <a:cubicBezTo>
                    <a:pt x="17514" y="376"/>
                    <a:pt x="17454" y="194"/>
                    <a:pt x="17393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9"/>
            <p:cNvSpPr/>
            <p:nvPr/>
          </p:nvSpPr>
          <p:spPr>
            <a:xfrm>
              <a:off x="880583" y="3352762"/>
              <a:ext cx="766125" cy="21541"/>
            </a:xfrm>
            <a:custGeom>
              <a:avLst/>
              <a:gdLst/>
              <a:ahLst/>
              <a:cxnLst/>
              <a:rect l="l" t="t" r="r" b="b"/>
              <a:pathLst>
                <a:path w="18796" h="569" extrusionOk="0">
                  <a:moveTo>
                    <a:pt x="109" y="1"/>
                  </a:moveTo>
                  <a:cubicBezTo>
                    <a:pt x="73" y="194"/>
                    <a:pt x="36" y="375"/>
                    <a:pt x="0" y="569"/>
                  </a:cubicBezTo>
                  <a:lnTo>
                    <a:pt x="18795" y="569"/>
                  </a:lnTo>
                  <a:cubicBezTo>
                    <a:pt x="18759" y="388"/>
                    <a:pt x="18723" y="194"/>
                    <a:pt x="18674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9"/>
            <p:cNvSpPr/>
            <p:nvPr/>
          </p:nvSpPr>
          <p:spPr>
            <a:xfrm>
              <a:off x="852499" y="3452061"/>
              <a:ext cx="808475" cy="21995"/>
            </a:xfrm>
            <a:custGeom>
              <a:avLst/>
              <a:gdLst/>
              <a:ahLst/>
              <a:cxnLst/>
              <a:rect l="l" t="t" r="r" b="b"/>
              <a:pathLst>
                <a:path w="19835" h="581" extrusionOk="0">
                  <a:moveTo>
                    <a:pt x="37" y="1"/>
                  </a:moveTo>
                  <a:lnTo>
                    <a:pt x="0" y="61"/>
                  </a:lnTo>
                  <a:lnTo>
                    <a:pt x="0" y="581"/>
                  </a:lnTo>
                  <a:lnTo>
                    <a:pt x="19835" y="581"/>
                  </a:lnTo>
                  <a:cubicBezTo>
                    <a:pt x="19823" y="387"/>
                    <a:pt x="19811" y="194"/>
                    <a:pt x="19786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9"/>
            <p:cNvSpPr/>
            <p:nvPr/>
          </p:nvSpPr>
          <p:spPr>
            <a:xfrm>
              <a:off x="852499" y="3554124"/>
              <a:ext cx="812917" cy="21541"/>
            </a:xfrm>
            <a:custGeom>
              <a:avLst/>
              <a:gdLst/>
              <a:ahLst/>
              <a:cxnLst/>
              <a:rect l="l" t="t" r="r" b="b"/>
              <a:pathLst>
                <a:path w="19944" h="569" extrusionOk="0">
                  <a:moveTo>
                    <a:pt x="0" y="0"/>
                  </a:moveTo>
                  <a:lnTo>
                    <a:pt x="0" y="568"/>
                  </a:lnTo>
                  <a:lnTo>
                    <a:pt x="19944" y="568"/>
                  </a:lnTo>
                  <a:cubicBezTo>
                    <a:pt x="19944" y="375"/>
                    <a:pt x="19944" y="181"/>
                    <a:pt x="19944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9"/>
            <p:cNvSpPr/>
            <p:nvPr/>
          </p:nvSpPr>
          <p:spPr>
            <a:xfrm>
              <a:off x="852499" y="3655694"/>
              <a:ext cx="808964" cy="21541"/>
            </a:xfrm>
            <a:custGeom>
              <a:avLst/>
              <a:gdLst/>
              <a:ahLst/>
              <a:cxnLst/>
              <a:rect l="l" t="t" r="r" b="b"/>
              <a:pathLst>
                <a:path w="19847" h="569" extrusionOk="0">
                  <a:moveTo>
                    <a:pt x="0" y="0"/>
                  </a:moveTo>
                  <a:lnTo>
                    <a:pt x="0" y="472"/>
                  </a:lnTo>
                  <a:lnTo>
                    <a:pt x="49" y="568"/>
                  </a:lnTo>
                  <a:lnTo>
                    <a:pt x="19786" y="568"/>
                  </a:lnTo>
                  <a:cubicBezTo>
                    <a:pt x="19811" y="375"/>
                    <a:pt x="19823" y="182"/>
                    <a:pt x="19847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9"/>
            <p:cNvSpPr/>
            <p:nvPr/>
          </p:nvSpPr>
          <p:spPr>
            <a:xfrm>
              <a:off x="881561" y="3754993"/>
              <a:ext cx="765636" cy="21541"/>
            </a:xfrm>
            <a:custGeom>
              <a:avLst/>
              <a:gdLst/>
              <a:ahLst/>
              <a:cxnLst/>
              <a:rect l="l" t="t" r="r" b="b"/>
              <a:pathLst>
                <a:path w="18784" h="569" extrusionOk="0">
                  <a:moveTo>
                    <a:pt x="0" y="0"/>
                  </a:moveTo>
                  <a:cubicBezTo>
                    <a:pt x="37" y="194"/>
                    <a:pt x="73" y="375"/>
                    <a:pt x="121" y="568"/>
                  </a:cubicBezTo>
                  <a:lnTo>
                    <a:pt x="18662" y="568"/>
                  </a:lnTo>
                  <a:cubicBezTo>
                    <a:pt x="18699" y="375"/>
                    <a:pt x="18735" y="194"/>
                    <a:pt x="18783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9"/>
            <p:cNvSpPr/>
            <p:nvPr/>
          </p:nvSpPr>
          <p:spPr>
            <a:xfrm>
              <a:off x="906669" y="3849257"/>
              <a:ext cx="715379" cy="21995"/>
            </a:xfrm>
            <a:custGeom>
              <a:avLst/>
              <a:gdLst/>
              <a:ahLst/>
              <a:cxnLst/>
              <a:rect l="l" t="t" r="r" b="b"/>
              <a:pathLst>
                <a:path w="17551" h="581" extrusionOk="0">
                  <a:moveTo>
                    <a:pt x="1" y="0"/>
                  </a:moveTo>
                  <a:cubicBezTo>
                    <a:pt x="49" y="193"/>
                    <a:pt x="122" y="387"/>
                    <a:pt x="182" y="580"/>
                  </a:cubicBezTo>
                  <a:lnTo>
                    <a:pt x="17370" y="580"/>
                  </a:lnTo>
                  <a:cubicBezTo>
                    <a:pt x="17442" y="387"/>
                    <a:pt x="17503" y="193"/>
                    <a:pt x="17551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9"/>
            <p:cNvSpPr/>
            <p:nvPr/>
          </p:nvSpPr>
          <p:spPr>
            <a:xfrm>
              <a:off x="942170" y="3937086"/>
              <a:ext cx="644905" cy="21541"/>
            </a:xfrm>
            <a:custGeom>
              <a:avLst/>
              <a:gdLst/>
              <a:ahLst/>
              <a:cxnLst/>
              <a:rect l="l" t="t" r="r" b="b"/>
              <a:pathLst>
                <a:path w="15822" h="569" extrusionOk="0">
                  <a:moveTo>
                    <a:pt x="0" y="1"/>
                  </a:moveTo>
                  <a:cubicBezTo>
                    <a:pt x="85" y="194"/>
                    <a:pt x="169" y="388"/>
                    <a:pt x="266" y="569"/>
                  </a:cubicBezTo>
                  <a:lnTo>
                    <a:pt x="15556" y="569"/>
                  </a:lnTo>
                  <a:cubicBezTo>
                    <a:pt x="15653" y="388"/>
                    <a:pt x="15737" y="194"/>
                    <a:pt x="15822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9"/>
            <p:cNvSpPr/>
            <p:nvPr/>
          </p:nvSpPr>
          <p:spPr>
            <a:xfrm>
              <a:off x="993405" y="4024497"/>
              <a:ext cx="542923" cy="21541"/>
            </a:xfrm>
            <a:custGeom>
              <a:avLst/>
              <a:gdLst/>
              <a:ahLst/>
              <a:cxnLst/>
              <a:rect l="l" t="t" r="r" b="b"/>
              <a:pathLst>
                <a:path w="13320" h="569" extrusionOk="0">
                  <a:moveTo>
                    <a:pt x="0" y="0"/>
                  </a:moveTo>
                  <a:cubicBezTo>
                    <a:pt x="133" y="194"/>
                    <a:pt x="266" y="387"/>
                    <a:pt x="399" y="568"/>
                  </a:cubicBezTo>
                  <a:lnTo>
                    <a:pt x="12921" y="568"/>
                  </a:lnTo>
                  <a:cubicBezTo>
                    <a:pt x="13054" y="387"/>
                    <a:pt x="13187" y="194"/>
                    <a:pt x="13320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9"/>
            <p:cNvSpPr/>
            <p:nvPr/>
          </p:nvSpPr>
          <p:spPr>
            <a:xfrm>
              <a:off x="1060862" y="4099984"/>
              <a:ext cx="407967" cy="21541"/>
            </a:xfrm>
            <a:custGeom>
              <a:avLst/>
              <a:gdLst/>
              <a:ahLst/>
              <a:cxnLst/>
              <a:rect l="l" t="t" r="r" b="b"/>
              <a:pathLst>
                <a:path w="10009" h="569" extrusionOk="0">
                  <a:moveTo>
                    <a:pt x="1" y="1"/>
                  </a:moveTo>
                  <a:cubicBezTo>
                    <a:pt x="219" y="194"/>
                    <a:pt x="448" y="387"/>
                    <a:pt x="678" y="569"/>
                  </a:cubicBezTo>
                  <a:lnTo>
                    <a:pt x="9332" y="569"/>
                  </a:lnTo>
                  <a:cubicBezTo>
                    <a:pt x="9574" y="387"/>
                    <a:pt x="9791" y="194"/>
                    <a:pt x="10009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9"/>
            <p:cNvSpPr/>
            <p:nvPr/>
          </p:nvSpPr>
          <p:spPr>
            <a:xfrm>
              <a:off x="1128360" y="4145299"/>
              <a:ext cx="272970" cy="26576"/>
            </a:xfrm>
            <a:custGeom>
              <a:avLst/>
              <a:gdLst/>
              <a:ahLst/>
              <a:cxnLst/>
              <a:rect l="l" t="t" r="r" b="b"/>
              <a:pathLst>
                <a:path w="6697" h="702" extrusionOk="0">
                  <a:moveTo>
                    <a:pt x="1" y="0"/>
                  </a:moveTo>
                  <a:lnTo>
                    <a:pt x="231" y="423"/>
                  </a:lnTo>
                  <a:lnTo>
                    <a:pt x="315" y="568"/>
                  </a:lnTo>
                  <a:lnTo>
                    <a:pt x="388" y="701"/>
                  </a:lnTo>
                  <a:lnTo>
                    <a:pt x="4050" y="701"/>
                  </a:lnTo>
                  <a:cubicBezTo>
                    <a:pt x="4425" y="701"/>
                    <a:pt x="4799" y="653"/>
                    <a:pt x="5162" y="568"/>
                  </a:cubicBezTo>
                  <a:cubicBezTo>
                    <a:pt x="5355" y="532"/>
                    <a:pt x="5537" y="484"/>
                    <a:pt x="5718" y="423"/>
                  </a:cubicBezTo>
                  <a:cubicBezTo>
                    <a:pt x="6056" y="315"/>
                    <a:pt x="6383" y="169"/>
                    <a:pt x="6697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9"/>
            <p:cNvSpPr/>
            <p:nvPr/>
          </p:nvSpPr>
          <p:spPr>
            <a:xfrm>
              <a:off x="727857" y="2955491"/>
              <a:ext cx="824738" cy="1216740"/>
            </a:xfrm>
            <a:custGeom>
              <a:avLst/>
              <a:gdLst/>
              <a:ahLst/>
              <a:cxnLst/>
              <a:rect l="l" t="t" r="r" b="b"/>
              <a:pathLst>
                <a:path w="20234" h="32140" extrusionOk="0">
                  <a:moveTo>
                    <a:pt x="10096" y="0"/>
                  </a:moveTo>
                  <a:cubicBezTo>
                    <a:pt x="7745" y="0"/>
                    <a:pt x="5396" y="1557"/>
                    <a:pt x="3602" y="4669"/>
                  </a:cubicBezTo>
                  <a:cubicBezTo>
                    <a:pt x="0" y="10930"/>
                    <a:pt x="0" y="21095"/>
                    <a:pt x="3602" y="27392"/>
                  </a:cubicBezTo>
                  <a:cubicBezTo>
                    <a:pt x="5412" y="30556"/>
                    <a:pt x="7786" y="32139"/>
                    <a:pt x="10157" y="32139"/>
                  </a:cubicBezTo>
                  <a:cubicBezTo>
                    <a:pt x="12506" y="32139"/>
                    <a:pt x="14852" y="30586"/>
                    <a:pt x="16644" y="27477"/>
                  </a:cubicBezTo>
                  <a:cubicBezTo>
                    <a:pt x="20234" y="21216"/>
                    <a:pt x="20234" y="11039"/>
                    <a:pt x="16644" y="4741"/>
                  </a:cubicBezTo>
                  <a:cubicBezTo>
                    <a:pt x="14836" y="1581"/>
                    <a:pt x="12465" y="0"/>
                    <a:pt x="10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9"/>
            <p:cNvSpPr/>
            <p:nvPr/>
          </p:nvSpPr>
          <p:spPr>
            <a:xfrm>
              <a:off x="808642" y="2996793"/>
              <a:ext cx="663654" cy="1134362"/>
            </a:xfrm>
            <a:custGeom>
              <a:avLst/>
              <a:gdLst/>
              <a:ahLst/>
              <a:cxnLst/>
              <a:rect l="l" t="t" r="r" b="b"/>
              <a:pathLst>
                <a:path w="16282" h="29964" extrusionOk="0">
                  <a:moveTo>
                    <a:pt x="8111" y="0"/>
                  </a:moveTo>
                  <a:cubicBezTo>
                    <a:pt x="6056" y="0"/>
                    <a:pt x="4086" y="1463"/>
                    <a:pt x="2551" y="4134"/>
                  </a:cubicBezTo>
                  <a:cubicBezTo>
                    <a:pt x="907" y="6986"/>
                    <a:pt x="1" y="10830"/>
                    <a:pt x="1" y="14928"/>
                  </a:cubicBezTo>
                  <a:cubicBezTo>
                    <a:pt x="1" y="19037"/>
                    <a:pt x="907" y="22881"/>
                    <a:pt x="2551" y="25757"/>
                  </a:cubicBezTo>
                  <a:cubicBezTo>
                    <a:pt x="4098" y="28465"/>
                    <a:pt x="6104" y="29951"/>
                    <a:pt x="8159" y="29964"/>
                  </a:cubicBezTo>
                  <a:cubicBezTo>
                    <a:pt x="10214" y="29964"/>
                    <a:pt x="12196" y="28501"/>
                    <a:pt x="13731" y="25830"/>
                  </a:cubicBezTo>
                  <a:cubicBezTo>
                    <a:pt x="15375" y="22965"/>
                    <a:pt x="16281" y="19134"/>
                    <a:pt x="16281" y="15036"/>
                  </a:cubicBezTo>
                  <a:cubicBezTo>
                    <a:pt x="16281" y="10927"/>
                    <a:pt x="15375" y="7083"/>
                    <a:pt x="13719" y="4194"/>
                  </a:cubicBezTo>
                  <a:cubicBezTo>
                    <a:pt x="12172" y="1487"/>
                    <a:pt x="10166" y="0"/>
                    <a:pt x="8111" y="0"/>
                  </a:cubicBezTo>
                  <a:close/>
                </a:path>
              </a:pathLst>
            </a:custGeom>
            <a:solidFill>
              <a:srgbClr val="EF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9"/>
            <p:cNvSpPr/>
            <p:nvPr/>
          </p:nvSpPr>
          <p:spPr>
            <a:xfrm>
              <a:off x="851032" y="3019658"/>
              <a:ext cx="635530" cy="1134362"/>
            </a:xfrm>
            <a:custGeom>
              <a:avLst/>
              <a:gdLst/>
              <a:ahLst/>
              <a:cxnLst/>
              <a:rect l="l" t="t" r="r" b="b"/>
              <a:pathLst>
                <a:path w="15592" h="29964" extrusionOk="0">
                  <a:moveTo>
                    <a:pt x="7772" y="1"/>
                  </a:moveTo>
                  <a:cubicBezTo>
                    <a:pt x="5802" y="1"/>
                    <a:pt x="3916" y="1463"/>
                    <a:pt x="2442" y="4122"/>
                  </a:cubicBezTo>
                  <a:cubicBezTo>
                    <a:pt x="870" y="6987"/>
                    <a:pt x="0" y="10830"/>
                    <a:pt x="0" y="14928"/>
                  </a:cubicBezTo>
                  <a:cubicBezTo>
                    <a:pt x="0" y="19037"/>
                    <a:pt x="870" y="22881"/>
                    <a:pt x="2454" y="25758"/>
                  </a:cubicBezTo>
                  <a:cubicBezTo>
                    <a:pt x="3928" y="28465"/>
                    <a:pt x="5850" y="29952"/>
                    <a:pt x="7820" y="29964"/>
                  </a:cubicBezTo>
                  <a:cubicBezTo>
                    <a:pt x="9790" y="29964"/>
                    <a:pt x="11676" y="28501"/>
                    <a:pt x="13150" y="25830"/>
                  </a:cubicBezTo>
                  <a:cubicBezTo>
                    <a:pt x="14722" y="22966"/>
                    <a:pt x="15592" y="19134"/>
                    <a:pt x="15592" y="15037"/>
                  </a:cubicBezTo>
                  <a:cubicBezTo>
                    <a:pt x="15592" y="10927"/>
                    <a:pt x="14722" y="7083"/>
                    <a:pt x="13138" y="4195"/>
                  </a:cubicBezTo>
                  <a:cubicBezTo>
                    <a:pt x="11664" y="1487"/>
                    <a:pt x="9742" y="1"/>
                    <a:pt x="7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9"/>
            <p:cNvSpPr/>
            <p:nvPr/>
          </p:nvSpPr>
          <p:spPr>
            <a:xfrm>
              <a:off x="923421" y="3240781"/>
              <a:ext cx="385304" cy="674280"/>
            </a:xfrm>
            <a:custGeom>
              <a:avLst/>
              <a:gdLst/>
              <a:ahLst/>
              <a:cxnLst/>
              <a:rect l="l" t="t" r="r" b="b"/>
              <a:pathLst>
                <a:path w="9453" h="17811" extrusionOk="0">
                  <a:moveTo>
                    <a:pt x="3997" y="0"/>
                  </a:moveTo>
                  <a:cubicBezTo>
                    <a:pt x="3950" y="0"/>
                    <a:pt x="3903" y="15"/>
                    <a:pt x="3856" y="46"/>
                  </a:cubicBezTo>
                  <a:cubicBezTo>
                    <a:pt x="3180" y="517"/>
                    <a:pt x="2515" y="1242"/>
                    <a:pt x="1874" y="2246"/>
                  </a:cubicBezTo>
                  <a:lnTo>
                    <a:pt x="1258" y="1170"/>
                  </a:lnTo>
                  <a:cubicBezTo>
                    <a:pt x="1197" y="1055"/>
                    <a:pt x="1113" y="998"/>
                    <a:pt x="1027" y="998"/>
                  </a:cubicBezTo>
                  <a:cubicBezTo>
                    <a:pt x="941" y="998"/>
                    <a:pt x="853" y="1055"/>
                    <a:pt x="786" y="1170"/>
                  </a:cubicBezTo>
                  <a:lnTo>
                    <a:pt x="134" y="2318"/>
                  </a:lnTo>
                  <a:cubicBezTo>
                    <a:pt x="1" y="2572"/>
                    <a:pt x="1" y="2886"/>
                    <a:pt x="134" y="3140"/>
                  </a:cubicBezTo>
                  <a:lnTo>
                    <a:pt x="774" y="4264"/>
                  </a:lnTo>
                  <a:cubicBezTo>
                    <a:pt x="315" y="5400"/>
                    <a:pt x="110" y="6621"/>
                    <a:pt x="170" y="7842"/>
                  </a:cubicBezTo>
                  <a:cubicBezTo>
                    <a:pt x="206" y="8966"/>
                    <a:pt x="521" y="10066"/>
                    <a:pt x="1076" y="11057"/>
                  </a:cubicBezTo>
                  <a:cubicBezTo>
                    <a:pt x="1451" y="11722"/>
                    <a:pt x="1850" y="12133"/>
                    <a:pt x="2249" y="12278"/>
                  </a:cubicBezTo>
                  <a:cubicBezTo>
                    <a:pt x="2411" y="12337"/>
                    <a:pt x="2580" y="12366"/>
                    <a:pt x="2750" y="12366"/>
                  </a:cubicBezTo>
                  <a:cubicBezTo>
                    <a:pt x="2999" y="12366"/>
                    <a:pt x="3247" y="12303"/>
                    <a:pt x="3470" y="12181"/>
                  </a:cubicBezTo>
                  <a:cubicBezTo>
                    <a:pt x="3989" y="11891"/>
                    <a:pt x="4461" y="11528"/>
                    <a:pt x="4884" y="11105"/>
                  </a:cubicBezTo>
                  <a:cubicBezTo>
                    <a:pt x="5331" y="10682"/>
                    <a:pt x="5657" y="10392"/>
                    <a:pt x="5875" y="10223"/>
                  </a:cubicBezTo>
                  <a:cubicBezTo>
                    <a:pt x="6056" y="10066"/>
                    <a:pt x="6286" y="9981"/>
                    <a:pt x="6516" y="9981"/>
                  </a:cubicBezTo>
                  <a:cubicBezTo>
                    <a:pt x="6733" y="9981"/>
                    <a:pt x="6927" y="10126"/>
                    <a:pt x="7096" y="10428"/>
                  </a:cubicBezTo>
                  <a:cubicBezTo>
                    <a:pt x="7325" y="10839"/>
                    <a:pt x="7410" y="11299"/>
                    <a:pt x="7337" y="11758"/>
                  </a:cubicBezTo>
                  <a:cubicBezTo>
                    <a:pt x="7265" y="12302"/>
                    <a:pt x="7084" y="12822"/>
                    <a:pt x="6818" y="13281"/>
                  </a:cubicBezTo>
                  <a:cubicBezTo>
                    <a:pt x="6528" y="13813"/>
                    <a:pt x="6129" y="14260"/>
                    <a:pt x="5645" y="14598"/>
                  </a:cubicBezTo>
                  <a:cubicBezTo>
                    <a:pt x="5452" y="14731"/>
                    <a:pt x="5246" y="14852"/>
                    <a:pt x="5041" y="14949"/>
                  </a:cubicBezTo>
                  <a:cubicBezTo>
                    <a:pt x="4944" y="14997"/>
                    <a:pt x="4872" y="15070"/>
                    <a:pt x="4823" y="15167"/>
                  </a:cubicBezTo>
                  <a:cubicBezTo>
                    <a:pt x="4642" y="15517"/>
                    <a:pt x="4642" y="15952"/>
                    <a:pt x="4823" y="16303"/>
                  </a:cubicBezTo>
                  <a:lnTo>
                    <a:pt x="5585" y="17620"/>
                  </a:lnTo>
                  <a:cubicBezTo>
                    <a:pt x="5659" y="17744"/>
                    <a:pt x="5755" y="17811"/>
                    <a:pt x="5851" y="17811"/>
                  </a:cubicBezTo>
                  <a:cubicBezTo>
                    <a:pt x="5896" y="17811"/>
                    <a:pt x="5941" y="17796"/>
                    <a:pt x="5984" y="17765"/>
                  </a:cubicBezTo>
                  <a:cubicBezTo>
                    <a:pt x="6262" y="17584"/>
                    <a:pt x="6516" y="17391"/>
                    <a:pt x="6745" y="17161"/>
                  </a:cubicBezTo>
                  <a:cubicBezTo>
                    <a:pt x="7072" y="16847"/>
                    <a:pt x="7362" y="16496"/>
                    <a:pt x="7615" y="16121"/>
                  </a:cubicBezTo>
                  <a:lnTo>
                    <a:pt x="8111" y="16992"/>
                  </a:lnTo>
                  <a:cubicBezTo>
                    <a:pt x="8178" y="17100"/>
                    <a:pt x="8262" y="17155"/>
                    <a:pt x="8347" y="17155"/>
                  </a:cubicBezTo>
                  <a:cubicBezTo>
                    <a:pt x="8431" y="17155"/>
                    <a:pt x="8516" y="17100"/>
                    <a:pt x="8582" y="16992"/>
                  </a:cubicBezTo>
                  <a:lnTo>
                    <a:pt x="8595" y="17004"/>
                  </a:lnTo>
                  <a:lnTo>
                    <a:pt x="9247" y="15843"/>
                  </a:lnTo>
                  <a:cubicBezTo>
                    <a:pt x="9380" y="15590"/>
                    <a:pt x="9380" y="15287"/>
                    <a:pt x="9247" y="15021"/>
                  </a:cubicBezTo>
                  <a:lnTo>
                    <a:pt x="8727" y="14103"/>
                  </a:lnTo>
                  <a:cubicBezTo>
                    <a:pt x="9223" y="12930"/>
                    <a:pt x="9453" y="11661"/>
                    <a:pt x="9404" y="10380"/>
                  </a:cubicBezTo>
                  <a:cubicBezTo>
                    <a:pt x="9344" y="9159"/>
                    <a:pt x="9054" y="8120"/>
                    <a:pt x="8558" y="7250"/>
                  </a:cubicBezTo>
                  <a:cubicBezTo>
                    <a:pt x="8026" y="6319"/>
                    <a:pt x="7483" y="5860"/>
                    <a:pt x="6939" y="5860"/>
                  </a:cubicBezTo>
                  <a:cubicBezTo>
                    <a:pt x="6395" y="5872"/>
                    <a:pt x="5802" y="6150"/>
                    <a:pt x="5162" y="6706"/>
                  </a:cubicBezTo>
                  <a:cubicBezTo>
                    <a:pt x="5101" y="6754"/>
                    <a:pt x="4932" y="6911"/>
                    <a:pt x="4654" y="7141"/>
                  </a:cubicBezTo>
                  <a:cubicBezTo>
                    <a:pt x="4074" y="7673"/>
                    <a:pt x="3615" y="7999"/>
                    <a:pt x="3300" y="8156"/>
                  </a:cubicBezTo>
                  <a:cubicBezTo>
                    <a:pt x="3211" y="8198"/>
                    <a:pt x="3126" y="8218"/>
                    <a:pt x="3046" y="8218"/>
                  </a:cubicBezTo>
                  <a:cubicBezTo>
                    <a:pt x="2845" y="8218"/>
                    <a:pt x="2674" y="8089"/>
                    <a:pt x="2527" y="7830"/>
                  </a:cubicBezTo>
                  <a:cubicBezTo>
                    <a:pt x="2056" y="7020"/>
                    <a:pt x="2128" y="6065"/>
                    <a:pt x="2744" y="4977"/>
                  </a:cubicBezTo>
                  <a:cubicBezTo>
                    <a:pt x="3095" y="4373"/>
                    <a:pt x="3530" y="3829"/>
                    <a:pt x="4062" y="3370"/>
                  </a:cubicBezTo>
                  <a:cubicBezTo>
                    <a:pt x="4292" y="3164"/>
                    <a:pt x="4545" y="2983"/>
                    <a:pt x="4823" y="2838"/>
                  </a:cubicBezTo>
                  <a:cubicBezTo>
                    <a:pt x="4908" y="2790"/>
                    <a:pt x="4968" y="2717"/>
                    <a:pt x="5017" y="2632"/>
                  </a:cubicBezTo>
                  <a:cubicBezTo>
                    <a:pt x="5198" y="2270"/>
                    <a:pt x="5198" y="1847"/>
                    <a:pt x="5017" y="1496"/>
                  </a:cubicBezTo>
                  <a:lnTo>
                    <a:pt x="4267" y="191"/>
                  </a:lnTo>
                  <a:cubicBezTo>
                    <a:pt x="4193" y="68"/>
                    <a:pt x="4097" y="0"/>
                    <a:pt x="3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9"/>
            <p:cNvSpPr/>
            <p:nvPr/>
          </p:nvSpPr>
          <p:spPr>
            <a:xfrm>
              <a:off x="809621" y="3134744"/>
              <a:ext cx="354775" cy="1042179"/>
            </a:xfrm>
            <a:custGeom>
              <a:avLst/>
              <a:gdLst/>
              <a:ahLst/>
              <a:cxnLst/>
              <a:rect l="l" t="t" r="r" b="b"/>
              <a:pathLst>
                <a:path w="8704" h="27529" extrusionOk="0">
                  <a:moveTo>
                    <a:pt x="8075" y="1940"/>
                  </a:moveTo>
                  <a:lnTo>
                    <a:pt x="7567" y="4660"/>
                  </a:lnTo>
                  <a:lnTo>
                    <a:pt x="4618" y="4660"/>
                  </a:lnTo>
                  <a:lnTo>
                    <a:pt x="5126" y="1940"/>
                  </a:lnTo>
                  <a:close/>
                  <a:moveTo>
                    <a:pt x="7507" y="4926"/>
                  </a:moveTo>
                  <a:lnTo>
                    <a:pt x="6999" y="7645"/>
                  </a:lnTo>
                  <a:lnTo>
                    <a:pt x="4038" y="7645"/>
                  </a:lnTo>
                  <a:lnTo>
                    <a:pt x="4557" y="4926"/>
                  </a:lnTo>
                  <a:close/>
                  <a:moveTo>
                    <a:pt x="6939" y="7923"/>
                  </a:moveTo>
                  <a:lnTo>
                    <a:pt x="6431" y="10643"/>
                  </a:lnTo>
                  <a:lnTo>
                    <a:pt x="3470" y="10643"/>
                  </a:lnTo>
                  <a:lnTo>
                    <a:pt x="3989" y="7923"/>
                  </a:lnTo>
                  <a:close/>
                  <a:moveTo>
                    <a:pt x="6370" y="10909"/>
                  </a:moveTo>
                  <a:lnTo>
                    <a:pt x="5851" y="13628"/>
                  </a:lnTo>
                  <a:lnTo>
                    <a:pt x="2902" y="13628"/>
                  </a:lnTo>
                  <a:lnTo>
                    <a:pt x="3421" y="10909"/>
                  </a:lnTo>
                  <a:close/>
                  <a:moveTo>
                    <a:pt x="5802" y="13906"/>
                  </a:moveTo>
                  <a:lnTo>
                    <a:pt x="5283" y="16626"/>
                  </a:lnTo>
                  <a:lnTo>
                    <a:pt x="2333" y="16626"/>
                  </a:lnTo>
                  <a:lnTo>
                    <a:pt x="2853" y="13906"/>
                  </a:lnTo>
                  <a:close/>
                  <a:moveTo>
                    <a:pt x="5234" y="16892"/>
                  </a:moveTo>
                  <a:lnTo>
                    <a:pt x="4715" y="19611"/>
                  </a:lnTo>
                  <a:lnTo>
                    <a:pt x="1765" y="19611"/>
                  </a:lnTo>
                  <a:lnTo>
                    <a:pt x="2285" y="16892"/>
                  </a:lnTo>
                  <a:close/>
                  <a:moveTo>
                    <a:pt x="4666" y="19889"/>
                  </a:moveTo>
                  <a:lnTo>
                    <a:pt x="4146" y="22609"/>
                  </a:lnTo>
                  <a:lnTo>
                    <a:pt x="1197" y="22609"/>
                  </a:lnTo>
                  <a:lnTo>
                    <a:pt x="1717" y="19889"/>
                  </a:lnTo>
                  <a:close/>
                  <a:moveTo>
                    <a:pt x="4098" y="22875"/>
                  </a:moveTo>
                  <a:lnTo>
                    <a:pt x="3578" y="25594"/>
                  </a:lnTo>
                  <a:lnTo>
                    <a:pt x="629" y="25594"/>
                  </a:lnTo>
                  <a:lnTo>
                    <a:pt x="1149" y="22875"/>
                  </a:lnTo>
                  <a:close/>
                  <a:moveTo>
                    <a:pt x="8545" y="0"/>
                  </a:moveTo>
                  <a:cubicBezTo>
                    <a:pt x="8486" y="0"/>
                    <a:pt x="8435" y="45"/>
                    <a:pt x="8425" y="115"/>
                  </a:cubicBezTo>
                  <a:lnTo>
                    <a:pt x="8123" y="1662"/>
                  </a:lnTo>
                  <a:lnTo>
                    <a:pt x="5174" y="1662"/>
                  </a:lnTo>
                  <a:lnTo>
                    <a:pt x="5464" y="164"/>
                  </a:lnTo>
                  <a:cubicBezTo>
                    <a:pt x="5471" y="67"/>
                    <a:pt x="5395" y="10"/>
                    <a:pt x="5320" y="10"/>
                  </a:cubicBezTo>
                  <a:cubicBezTo>
                    <a:pt x="5263" y="10"/>
                    <a:pt x="5207" y="42"/>
                    <a:pt x="5186" y="115"/>
                  </a:cubicBezTo>
                  <a:lnTo>
                    <a:pt x="13" y="27371"/>
                  </a:lnTo>
                  <a:cubicBezTo>
                    <a:pt x="1" y="27444"/>
                    <a:pt x="49" y="27516"/>
                    <a:pt x="122" y="27528"/>
                  </a:cubicBezTo>
                  <a:lnTo>
                    <a:pt x="146" y="27528"/>
                  </a:lnTo>
                  <a:cubicBezTo>
                    <a:pt x="218" y="27528"/>
                    <a:pt x="267" y="27480"/>
                    <a:pt x="279" y="27419"/>
                  </a:cubicBezTo>
                  <a:lnTo>
                    <a:pt x="581" y="25860"/>
                  </a:lnTo>
                  <a:lnTo>
                    <a:pt x="3542" y="25860"/>
                  </a:lnTo>
                  <a:lnTo>
                    <a:pt x="3252" y="27371"/>
                  </a:lnTo>
                  <a:cubicBezTo>
                    <a:pt x="3240" y="27432"/>
                    <a:pt x="3288" y="27504"/>
                    <a:pt x="3361" y="27516"/>
                  </a:cubicBezTo>
                  <a:lnTo>
                    <a:pt x="3385" y="27516"/>
                  </a:lnTo>
                  <a:cubicBezTo>
                    <a:pt x="3445" y="27516"/>
                    <a:pt x="3506" y="27468"/>
                    <a:pt x="3518" y="27407"/>
                  </a:cubicBezTo>
                  <a:lnTo>
                    <a:pt x="8703" y="139"/>
                  </a:lnTo>
                  <a:cubicBezTo>
                    <a:pt x="8703" y="67"/>
                    <a:pt x="8655" y="6"/>
                    <a:pt x="8582" y="6"/>
                  </a:cubicBezTo>
                  <a:cubicBezTo>
                    <a:pt x="8570" y="2"/>
                    <a:pt x="8557" y="0"/>
                    <a:pt x="8545" y="0"/>
                  </a:cubicBezTo>
                  <a:close/>
                </a:path>
              </a:pathLst>
            </a:custGeom>
            <a:solidFill>
              <a:srgbClr val="1D2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9"/>
            <p:cNvSpPr/>
            <p:nvPr/>
          </p:nvSpPr>
          <p:spPr>
            <a:xfrm>
              <a:off x="1144134" y="3132548"/>
              <a:ext cx="19769" cy="8745"/>
            </a:xfrm>
            <a:custGeom>
              <a:avLst/>
              <a:gdLst/>
              <a:ahLst/>
              <a:cxnLst/>
              <a:rect l="l" t="t" r="r" b="b"/>
              <a:pathLst>
                <a:path w="485" h="231" extrusionOk="0">
                  <a:moveTo>
                    <a:pt x="167" y="0"/>
                  </a:moveTo>
                  <a:cubicBezTo>
                    <a:pt x="140" y="0"/>
                    <a:pt x="116" y="2"/>
                    <a:pt x="97" y="4"/>
                  </a:cubicBezTo>
                  <a:cubicBezTo>
                    <a:pt x="1" y="4"/>
                    <a:pt x="61" y="173"/>
                    <a:pt x="61" y="173"/>
                  </a:cubicBezTo>
                  <a:cubicBezTo>
                    <a:pt x="122" y="203"/>
                    <a:pt x="230" y="231"/>
                    <a:pt x="321" y="231"/>
                  </a:cubicBezTo>
                  <a:cubicBezTo>
                    <a:pt x="412" y="231"/>
                    <a:pt x="484" y="203"/>
                    <a:pt x="472" y="125"/>
                  </a:cubicBezTo>
                  <a:cubicBezTo>
                    <a:pt x="462" y="27"/>
                    <a:pt x="285" y="0"/>
                    <a:pt x="167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1014559" y="3023671"/>
              <a:ext cx="47363" cy="73179"/>
            </a:xfrm>
            <a:custGeom>
              <a:avLst/>
              <a:gdLst/>
              <a:ahLst/>
              <a:cxnLst/>
              <a:rect l="l" t="t" r="r" b="b"/>
              <a:pathLst>
                <a:path w="1162" h="1933" extrusionOk="0">
                  <a:moveTo>
                    <a:pt x="529" y="1"/>
                  </a:moveTo>
                  <a:cubicBezTo>
                    <a:pt x="253" y="1"/>
                    <a:pt x="41" y="256"/>
                    <a:pt x="13" y="680"/>
                  </a:cubicBezTo>
                  <a:cubicBezTo>
                    <a:pt x="1" y="849"/>
                    <a:pt x="37" y="1007"/>
                    <a:pt x="98" y="1164"/>
                  </a:cubicBezTo>
                  <a:lnTo>
                    <a:pt x="25" y="1587"/>
                  </a:lnTo>
                  <a:cubicBezTo>
                    <a:pt x="1" y="1732"/>
                    <a:pt x="85" y="1889"/>
                    <a:pt x="243" y="1925"/>
                  </a:cubicBezTo>
                  <a:cubicBezTo>
                    <a:pt x="263" y="1930"/>
                    <a:pt x="284" y="1933"/>
                    <a:pt x="304" y="1933"/>
                  </a:cubicBezTo>
                  <a:cubicBezTo>
                    <a:pt x="427" y="1933"/>
                    <a:pt x="536" y="1844"/>
                    <a:pt x="557" y="1720"/>
                  </a:cubicBezTo>
                  <a:lnTo>
                    <a:pt x="557" y="1683"/>
                  </a:lnTo>
                  <a:lnTo>
                    <a:pt x="581" y="1526"/>
                  </a:lnTo>
                  <a:cubicBezTo>
                    <a:pt x="871" y="1526"/>
                    <a:pt x="1016" y="1248"/>
                    <a:pt x="1089" y="874"/>
                  </a:cubicBezTo>
                  <a:cubicBezTo>
                    <a:pt x="1161" y="475"/>
                    <a:pt x="1089" y="221"/>
                    <a:pt x="774" y="64"/>
                  </a:cubicBezTo>
                  <a:cubicBezTo>
                    <a:pt x="689" y="21"/>
                    <a:pt x="606" y="1"/>
                    <a:pt x="529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929494" y="3227418"/>
              <a:ext cx="140785" cy="305396"/>
            </a:xfrm>
            <a:custGeom>
              <a:avLst/>
              <a:gdLst/>
              <a:ahLst/>
              <a:cxnLst/>
              <a:rect l="l" t="t" r="r" b="b"/>
              <a:pathLst>
                <a:path w="3454" h="8067" extrusionOk="0">
                  <a:moveTo>
                    <a:pt x="1048" y="0"/>
                  </a:moveTo>
                  <a:cubicBezTo>
                    <a:pt x="952" y="701"/>
                    <a:pt x="915" y="2151"/>
                    <a:pt x="903" y="2683"/>
                  </a:cubicBezTo>
                  <a:lnTo>
                    <a:pt x="903" y="3300"/>
                  </a:lnTo>
                  <a:cubicBezTo>
                    <a:pt x="903" y="3300"/>
                    <a:pt x="903" y="3312"/>
                    <a:pt x="903" y="3312"/>
                  </a:cubicBezTo>
                  <a:cubicBezTo>
                    <a:pt x="795" y="3662"/>
                    <a:pt x="553" y="4557"/>
                    <a:pt x="408" y="5354"/>
                  </a:cubicBezTo>
                  <a:cubicBezTo>
                    <a:pt x="264" y="6147"/>
                    <a:pt x="0" y="7881"/>
                    <a:pt x="352" y="7881"/>
                  </a:cubicBezTo>
                  <a:cubicBezTo>
                    <a:pt x="354" y="7881"/>
                    <a:pt x="357" y="7881"/>
                    <a:pt x="359" y="7881"/>
                  </a:cubicBezTo>
                  <a:cubicBezTo>
                    <a:pt x="649" y="7869"/>
                    <a:pt x="1580" y="5149"/>
                    <a:pt x="1991" y="4013"/>
                  </a:cubicBezTo>
                  <a:cubicBezTo>
                    <a:pt x="2003" y="4460"/>
                    <a:pt x="2027" y="5052"/>
                    <a:pt x="2088" y="5596"/>
                  </a:cubicBezTo>
                  <a:cubicBezTo>
                    <a:pt x="2170" y="6382"/>
                    <a:pt x="2400" y="8067"/>
                    <a:pt x="2723" y="8067"/>
                  </a:cubicBezTo>
                  <a:cubicBezTo>
                    <a:pt x="2733" y="8067"/>
                    <a:pt x="2743" y="8065"/>
                    <a:pt x="2753" y="8062"/>
                  </a:cubicBezTo>
                  <a:cubicBezTo>
                    <a:pt x="3091" y="7953"/>
                    <a:pt x="3200" y="4013"/>
                    <a:pt x="3260" y="3457"/>
                  </a:cubicBezTo>
                  <a:lnTo>
                    <a:pt x="3260" y="3396"/>
                  </a:lnTo>
                  <a:cubicBezTo>
                    <a:pt x="3442" y="2309"/>
                    <a:pt x="3393" y="97"/>
                    <a:pt x="3454" y="97"/>
                  </a:cubicBezTo>
                  <a:lnTo>
                    <a:pt x="1967" y="0"/>
                  </a:lnTo>
                  <a:cubicBezTo>
                    <a:pt x="1967" y="48"/>
                    <a:pt x="1967" y="97"/>
                    <a:pt x="1955" y="157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948081" y="3084810"/>
              <a:ext cx="206939" cy="154269"/>
            </a:xfrm>
            <a:custGeom>
              <a:avLst/>
              <a:gdLst/>
              <a:ahLst/>
              <a:cxnLst/>
              <a:rect l="l" t="t" r="r" b="b"/>
              <a:pathLst>
                <a:path w="5077" h="4075" extrusionOk="0">
                  <a:moveTo>
                    <a:pt x="1791" y="1"/>
                  </a:moveTo>
                  <a:cubicBezTo>
                    <a:pt x="1636" y="1"/>
                    <a:pt x="1481" y="23"/>
                    <a:pt x="1330" y="68"/>
                  </a:cubicBezTo>
                  <a:cubicBezTo>
                    <a:pt x="1293" y="81"/>
                    <a:pt x="1257" y="93"/>
                    <a:pt x="1221" y="117"/>
                  </a:cubicBezTo>
                  <a:cubicBezTo>
                    <a:pt x="1173" y="129"/>
                    <a:pt x="1136" y="141"/>
                    <a:pt x="1100" y="177"/>
                  </a:cubicBezTo>
                  <a:cubicBezTo>
                    <a:pt x="967" y="298"/>
                    <a:pt x="834" y="431"/>
                    <a:pt x="725" y="576"/>
                  </a:cubicBezTo>
                  <a:cubicBezTo>
                    <a:pt x="604" y="721"/>
                    <a:pt x="496" y="866"/>
                    <a:pt x="411" y="1023"/>
                  </a:cubicBezTo>
                  <a:cubicBezTo>
                    <a:pt x="206" y="1338"/>
                    <a:pt x="73" y="1700"/>
                    <a:pt x="24" y="2075"/>
                  </a:cubicBezTo>
                  <a:cubicBezTo>
                    <a:pt x="0" y="2280"/>
                    <a:pt x="12" y="2486"/>
                    <a:pt x="73" y="2679"/>
                  </a:cubicBezTo>
                  <a:cubicBezTo>
                    <a:pt x="97" y="2800"/>
                    <a:pt x="157" y="2921"/>
                    <a:pt x="242" y="3006"/>
                  </a:cubicBezTo>
                  <a:cubicBezTo>
                    <a:pt x="314" y="3090"/>
                    <a:pt x="423" y="3151"/>
                    <a:pt x="532" y="3187"/>
                  </a:cubicBezTo>
                  <a:cubicBezTo>
                    <a:pt x="520" y="3429"/>
                    <a:pt x="532" y="3658"/>
                    <a:pt x="568" y="3900"/>
                  </a:cubicBezTo>
                  <a:cubicBezTo>
                    <a:pt x="587" y="3996"/>
                    <a:pt x="1275" y="4074"/>
                    <a:pt x="1919" y="4074"/>
                  </a:cubicBezTo>
                  <a:cubicBezTo>
                    <a:pt x="2497" y="4074"/>
                    <a:pt x="3040" y="4011"/>
                    <a:pt x="3034" y="3840"/>
                  </a:cubicBezTo>
                  <a:cubicBezTo>
                    <a:pt x="3010" y="3356"/>
                    <a:pt x="2998" y="2486"/>
                    <a:pt x="2937" y="1724"/>
                  </a:cubicBezTo>
                  <a:lnTo>
                    <a:pt x="2937" y="1724"/>
                  </a:lnTo>
                  <a:cubicBezTo>
                    <a:pt x="3070" y="1833"/>
                    <a:pt x="3215" y="1942"/>
                    <a:pt x="3360" y="2039"/>
                  </a:cubicBezTo>
                  <a:lnTo>
                    <a:pt x="3409" y="2063"/>
                  </a:lnTo>
                  <a:lnTo>
                    <a:pt x="3481" y="2099"/>
                  </a:lnTo>
                  <a:cubicBezTo>
                    <a:pt x="3517" y="2123"/>
                    <a:pt x="3566" y="2135"/>
                    <a:pt x="3626" y="2159"/>
                  </a:cubicBezTo>
                  <a:cubicBezTo>
                    <a:pt x="3688" y="2177"/>
                    <a:pt x="3757" y="2188"/>
                    <a:pt x="3831" y="2188"/>
                  </a:cubicBezTo>
                  <a:cubicBezTo>
                    <a:pt x="3859" y="2188"/>
                    <a:pt x="3887" y="2187"/>
                    <a:pt x="3916" y="2184"/>
                  </a:cubicBezTo>
                  <a:cubicBezTo>
                    <a:pt x="4085" y="2172"/>
                    <a:pt x="4243" y="2123"/>
                    <a:pt x="4400" y="2051"/>
                  </a:cubicBezTo>
                  <a:cubicBezTo>
                    <a:pt x="4533" y="1978"/>
                    <a:pt x="4666" y="1894"/>
                    <a:pt x="4774" y="1785"/>
                  </a:cubicBezTo>
                  <a:cubicBezTo>
                    <a:pt x="4835" y="1736"/>
                    <a:pt x="4895" y="1688"/>
                    <a:pt x="4944" y="1640"/>
                  </a:cubicBezTo>
                  <a:lnTo>
                    <a:pt x="5016" y="1567"/>
                  </a:lnTo>
                  <a:cubicBezTo>
                    <a:pt x="5040" y="1531"/>
                    <a:pt x="5077" y="1519"/>
                    <a:pt x="5077" y="1458"/>
                  </a:cubicBezTo>
                  <a:cubicBezTo>
                    <a:pt x="5064" y="1422"/>
                    <a:pt x="5040" y="1386"/>
                    <a:pt x="5004" y="1374"/>
                  </a:cubicBezTo>
                  <a:lnTo>
                    <a:pt x="4992" y="1374"/>
                  </a:lnTo>
                  <a:cubicBezTo>
                    <a:pt x="4985" y="1372"/>
                    <a:pt x="4979" y="1371"/>
                    <a:pt x="4973" y="1371"/>
                  </a:cubicBezTo>
                  <a:cubicBezTo>
                    <a:pt x="4937" y="1371"/>
                    <a:pt x="4916" y="1400"/>
                    <a:pt x="4895" y="1410"/>
                  </a:cubicBezTo>
                  <a:lnTo>
                    <a:pt x="4799" y="1458"/>
                  </a:lnTo>
                  <a:cubicBezTo>
                    <a:pt x="4738" y="1483"/>
                    <a:pt x="4678" y="1519"/>
                    <a:pt x="4617" y="1543"/>
                  </a:cubicBezTo>
                  <a:cubicBezTo>
                    <a:pt x="4508" y="1591"/>
                    <a:pt x="4376" y="1628"/>
                    <a:pt x="4255" y="1652"/>
                  </a:cubicBezTo>
                  <a:cubicBezTo>
                    <a:pt x="4175" y="1669"/>
                    <a:pt x="4095" y="1681"/>
                    <a:pt x="4016" y="1681"/>
                  </a:cubicBezTo>
                  <a:cubicBezTo>
                    <a:pt x="3987" y="1681"/>
                    <a:pt x="3957" y="1679"/>
                    <a:pt x="3928" y="1676"/>
                  </a:cubicBezTo>
                  <a:cubicBezTo>
                    <a:pt x="3892" y="1664"/>
                    <a:pt x="3844" y="1652"/>
                    <a:pt x="3807" y="1628"/>
                  </a:cubicBezTo>
                  <a:cubicBezTo>
                    <a:pt x="3795" y="1616"/>
                    <a:pt x="3771" y="1616"/>
                    <a:pt x="3759" y="1603"/>
                  </a:cubicBezTo>
                  <a:lnTo>
                    <a:pt x="3699" y="1555"/>
                  </a:lnTo>
                  <a:cubicBezTo>
                    <a:pt x="3505" y="1386"/>
                    <a:pt x="3324" y="1217"/>
                    <a:pt x="3167" y="1023"/>
                  </a:cubicBezTo>
                  <a:cubicBezTo>
                    <a:pt x="3082" y="927"/>
                    <a:pt x="2998" y="818"/>
                    <a:pt x="2925" y="721"/>
                  </a:cubicBezTo>
                  <a:cubicBezTo>
                    <a:pt x="2865" y="649"/>
                    <a:pt x="2816" y="552"/>
                    <a:pt x="2768" y="479"/>
                  </a:cubicBezTo>
                  <a:cubicBezTo>
                    <a:pt x="2756" y="443"/>
                    <a:pt x="2744" y="419"/>
                    <a:pt x="2720" y="395"/>
                  </a:cubicBezTo>
                  <a:cubicBezTo>
                    <a:pt x="2659" y="274"/>
                    <a:pt x="2550" y="177"/>
                    <a:pt x="2417" y="129"/>
                  </a:cubicBezTo>
                  <a:cubicBezTo>
                    <a:pt x="2220" y="44"/>
                    <a:pt x="2006" y="1"/>
                    <a:pt x="1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931328" y="3512935"/>
              <a:ext cx="44225" cy="24759"/>
            </a:xfrm>
            <a:custGeom>
              <a:avLst/>
              <a:gdLst/>
              <a:ahLst/>
              <a:cxnLst/>
              <a:rect l="l" t="t" r="r" b="b"/>
              <a:pathLst>
                <a:path w="1085" h="654" extrusionOk="0">
                  <a:moveTo>
                    <a:pt x="157" y="0"/>
                  </a:moveTo>
                  <a:cubicBezTo>
                    <a:pt x="97" y="36"/>
                    <a:pt x="85" y="194"/>
                    <a:pt x="49" y="339"/>
                  </a:cubicBezTo>
                  <a:cubicBezTo>
                    <a:pt x="0" y="496"/>
                    <a:pt x="206" y="460"/>
                    <a:pt x="363" y="508"/>
                  </a:cubicBezTo>
                  <a:cubicBezTo>
                    <a:pt x="586" y="590"/>
                    <a:pt x="865" y="653"/>
                    <a:pt x="989" y="653"/>
                  </a:cubicBezTo>
                  <a:cubicBezTo>
                    <a:pt x="1066" y="653"/>
                    <a:pt x="1084" y="629"/>
                    <a:pt x="991" y="568"/>
                  </a:cubicBezTo>
                  <a:cubicBezTo>
                    <a:pt x="665" y="351"/>
                    <a:pt x="617" y="145"/>
                    <a:pt x="532" y="85"/>
                  </a:cubicBezTo>
                  <a:cubicBezTo>
                    <a:pt x="411" y="49"/>
                    <a:pt x="278" y="12"/>
                    <a:pt x="157" y="0"/>
                  </a:cubicBezTo>
                  <a:close/>
                </a:path>
              </a:pathLst>
            </a:custGeom>
            <a:solidFill>
              <a:srgbClr val="1D2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1029355" y="3521150"/>
              <a:ext cx="49238" cy="17944"/>
            </a:xfrm>
            <a:custGeom>
              <a:avLst/>
              <a:gdLst/>
              <a:ahLst/>
              <a:cxnLst/>
              <a:rect l="l" t="t" r="r" b="b"/>
              <a:pathLst>
                <a:path w="1208" h="474" extrusionOk="0">
                  <a:moveTo>
                    <a:pt x="49" y="1"/>
                  </a:moveTo>
                  <a:cubicBezTo>
                    <a:pt x="0" y="61"/>
                    <a:pt x="37" y="218"/>
                    <a:pt x="37" y="375"/>
                  </a:cubicBezTo>
                  <a:cubicBezTo>
                    <a:pt x="37" y="451"/>
                    <a:pt x="90" y="468"/>
                    <a:pt x="163" y="468"/>
                  </a:cubicBezTo>
                  <a:cubicBezTo>
                    <a:pt x="218" y="468"/>
                    <a:pt x="284" y="459"/>
                    <a:pt x="347" y="459"/>
                  </a:cubicBezTo>
                  <a:cubicBezTo>
                    <a:pt x="361" y="459"/>
                    <a:pt x="374" y="459"/>
                    <a:pt x="387" y="460"/>
                  </a:cubicBezTo>
                  <a:cubicBezTo>
                    <a:pt x="486" y="469"/>
                    <a:pt x="593" y="474"/>
                    <a:pt x="692" y="474"/>
                  </a:cubicBezTo>
                  <a:cubicBezTo>
                    <a:pt x="981" y="474"/>
                    <a:pt x="1208" y="435"/>
                    <a:pt x="992" y="363"/>
                  </a:cubicBezTo>
                  <a:cubicBezTo>
                    <a:pt x="617" y="230"/>
                    <a:pt x="520" y="37"/>
                    <a:pt x="423" y="1"/>
                  </a:cubicBezTo>
                  <a:close/>
                </a:path>
              </a:pathLst>
            </a:custGeom>
            <a:solidFill>
              <a:srgbClr val="1D2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987984" y="3016478"/>
              <a:ext cx="73450" cy="65153"/>
            </a:xfrm>
            <a:custGeom>
              <a:avLst/>
              <a:gdLst/>
              <a:ahLst/>
              <a:cxnLst/>
              <a:rect l="l" t="t" r="r" b="b"/>
              <a:pathLst>
                <a:path w="1802" h="1721" extrusionOk="0">
                  <a:moveTo>
                    <a:pt x="944" y="1"/>
                  </a:moveTo>
                  <a:cubicBezTo>
                    <a:pt x="662" y="1"/>
                    <a:pt x="404" y="88"/>
                    <a:pt x="339" y="193"/>
                  </a:cubicBezTo>
                  <a:lnTo>
                    <a:pt x="351" y="193"/>
                  </a:lnTo>
                  <a:cubicBezTo>
                    <a:pt x="0" y="350"/>
                    <a:pt x="48" y="749"/>
                    <a:pt x="133" y="1535"/>
                  </a:cubicBezTo>
                  <a:cubicBezTo>
                    <a:pt x="266" y="1678"/>
                    <a:pt x="551" y="1721"/>
                    <a:pt x="841" y="1721"/>
                  </a:cubicBezTo>
                  <a:cubicBezTo>
                    <a:pt x="1261" y="1721"/>
                    <a:pt x="1692" y="1632"/>
                    <a:pt x="1692" y="1632"/>
                  </a:cubicBezTo>
                  <a:cubicBezTo>
                    <a:pt x="1692" y="1632"/>
                    <a:pt x="1402" y="1366"/>
                    <a:pt x="1596" y="725"/>
                  </a:cubicBezTo>
                  <a:cubicBezTo>
                    <a:pt x="1596" y="701"/>
                    <a:pt x="1596" y="677"/>
                    <a:pt x="1608" y="665"/>
                  </a:cubicBezTo>
                  <a:lnTo>
                    <a:pt x="1801" y="701"/>
                  </a:lnTo>
                  <a:cubicBezTo>
                    <a:pt x="1780" y="172"/>
                    <a:pt x="1339" y="1"/>
                    <a:pt x="9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9"/>
            <p:cNvSpPr/>
            <p:nvPr/>
          </p:nvSpPr>
          <p:spPr>
            <a:xfrm>
              <a:off x="1045618" y="3046158"/>
              <a:ext cx="10883" cy="15370"/>
            </a:xfrm>
            <a:custGeom>
              <a:avLst/>
              <a:gdLst/>
              <a:ahLst/>
              <a:cxnLst/>
              <a:rect l="l" t="t" r="r" b="b"/>
              <a:pathLst>
                <a:path w="267" h="406" extrusionOk="0">
                  <a:moveTo>
                    <a:pt x="141" y="0"/>
                  </a:moveTo>
                  <a:cubicBezTo>
                    <a:pt x="135" y="0"/>
                    <a:pt x="128" y="1"/>
                    <a:pt x="121" y="2"/>
                  </a:cubicBezTo>
                  <a:cubicBezTo>
                    <a:pt x="49" y="14"/>
                    <a:pt x="0" y="122"/>
                    <a:pt x="49" y="255"/>
                  </a:cubicBezTo>
                  <a:cubicBezTo>
                    <a:pt x="69" y="348"/>
                    <a:pt x="116" y="406"/>
                    <a:pt x="167" y="406"/>
                  </a:cubicBezTo>
                  <a:cubicBezTo>
                    <a:pt x="176" y="406"/>
                    <a:pt x="185" y="404"/>
                    <a:pt x="194" y="400"/>
                  </a:cubicBezTo>
                  <a:cubicBezTo>
                    <a:pt x="254" y="364"/>
                    <a:pt x="266" y="268"/>
                    <a:pt x="242" y="159"/>
                  </a:cubicBezTo>
                  <a:cubicBezTo>
                    <a:pt x="220" y="59"/>
                    <a:pt x="208" y="0"/>
                    <a:pt x="141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9"/>
            <p:cNvSpPr/>
            <p:nvPr/>
          </p:nvSpPr>
          <p:spPr>
            <a:xfrm>
              <a:off x="1258912" y="3888591"/>
              <a:ext cx="66072" cy="305245"/>
            </a:xfrm>
            <a:custGeom>
              <a:avLst/>
              <a:gdLst/>
              <a:ahLst/>
              <a:cxnLst/>
              <a:rect l="l" t="t" r="r" b="b"/>
              <a:pathLst>
                <a:path w="1621" h="8063" extrusionOk="0">
                  <a:moveTo>
                    <a:pt x="1" y="1"/>
                  </a:moveTo>
                  <a:lnTo>
                    <a:pt x="1" y="8062"/>
                  </a:lnTo>
                  <a:lnTo>
                    <a:pt x="1621" y="8062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1324943" y="3888591"/>
              <a:ext cx="66072" cy="305245"/>
            </a:xfrm>
            <a:custGeom>
              <a:avLst/>
              <a:gdLst/>
              <a:ahLst/>
              <a:cxnLst/>
              <a:rect l="l" t="t" r="r" b="b"/>
              <a:pathLst>
                <a:path w="1621" h="8063" extrusionOk="0">
                  <a:moveTo>
                    <a:pt x="1" y="1"/>
                  </a:moveTo>
                  <a:lnTo>
                    <a:pt x="1" y="8062"/>
                  </a:lnTo>
                  <a:lnTo>
                    <a:pt x="1620" y="8062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1429899" y="3796144"/>
              <a:ext cx="66031" cy="397239"/>
            </a:xfrm>
            <a:custGeom>
              <a:avLst/>
              <a:gdLst/>
              <a:ahLst/>
              <a:cxnLst/>
              <a:rect l="l" t="t" r="r" b="b"/>
              <a:pathLst>
                <a:path w="1620" h="10493" extrusionOk="0">
                  <a:moveTo>
                    <a:pt x="0" y="1"/>
                  </a:moveTo>
                  <a:lnTo>
                    <a:pt x="0" y="10492"/>
                  </a:lnTo>
                  <a:lnTo>
                    <a:pt x="1620" y="10492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1495888" y="3796144"/>
              <a:ext cx="66072" cy="397239"/>
            </a:xfrm>
            <a:custGeom>
              <a:avLst/>
              <a:gdLst/>
              <a:ahLst/>
              <a:cxnLst/>
              <a:rect l="l" t="t" r="r" b="b"/>
              <a:pathLst>
                <a:path w="1621" h="10493" extrusionOk="0">
                  <a:moveTo>
                    <a:pt x="1" y="1"/>
                  </a:moveTo>
                  <a:lnTo>
                    <a:pt x="1" y="10492"/>
                  </a:lnTo>
                  <a:lnTo>
                    <a:pt x="1620" y="10492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1600844" y="3706953"/>
              <a:ext cx="66031" cy="486431"/>
            </a:xfrm>
            <a:custGeom>
              <a:avLst/>
              <a:gdLst/>
              <a:ahLst/>
              <a:cxnLst/>
              <a:rect l="l" t="t" r="r" b="b"/>
              <a:pathLst>
                <a:path w="1620" h="12849" extrusionOk="0">
                  <a:moveTo>
                    <a:pt x="0" y="0"/>
                  </a:moveTo>
                  <a:lnTo>
                    <a:pt x="0" y="12848"/>
                  </a:lnTo>
                  <a:lnTo>
                    <a:pt x="1620" y="1284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1666834" y="3706953"/>
              <a:ext cx="66072" cy="486431"/>
            </a:xfrm>
            <a:custGeom>
              <a:avLst/>
              <a:gdLst/>
              <a:ahLst/>
              <a:cxnLst/>
              <a:rect l="l" t="t" r="r" b="b"/>
              <a:pathLst>
                <a:path w="1621" h="12849" extrusionOk="0">
                  <a:moveTo>
                    <a:pt x="1" y="0"/>
                  </a:moveTo>
                  <a:lnTo>
                    <a:pt x="1" y="12848"/>
                  </a:lnTo>
                  <a:lnTo>
                    <a:pt x="1620" y="1284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793357" y="2764351"/>
              <a:ext cx="245416" cy="185805"/>
            </a:xfrm>
            <a:custGeom>
              <a:avLst/>
              <a:gdLst/>
              <a:ahLst/>
              <a:cxnLst/>
              <a:rect l="l" t="t" r="r" b="b"/>
              <a:pathLst>
                <a:path w="6021" h="4908" extrusionOk="0">
                  <a:moveTo>
                    <a:pt x="1" y="0"/>
                  </a:moveTo>
                  <a:lnTo>
                    <a:pt x="1" y="3505"/>
                  </a:lnTo>
                  <a:lnTo>
                    <a:pt x="4255" y="3505"/>
                  </a:lnTo>
                  <a:lnTo>
                    <a:pt x="5138" y="4907"/>
                  </a:lnTo>
                  <a:lnTo>
                    <a:pt x="5355" y="3505"/>
                  </a:lnTo>
                  <a:lnTo>
                    <a:pt x="6020" y="3505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826373" y="2789033"/>
              <a:ext cx="50298" cy="81053"/>
            </a:xfrm>
            <a:custGeom>
              <a:avLst/>
              <a:gdLst/>
              <a:ahLst/>
              <a:cxnLst/>
              <a:rect l="l" t="t" r="r" b="b"/>
              <a:pathLst>
                <a:path w="1234" h="2141" extrusionOk="0">
                  <a:moveTo>
                    <a:pt x="545" y="1"/>
                  </a:moveTo>
                  <a:cubicBezTo>
                    <a:pt x="508" y="1"/>
                    <a:pt x="484" y="37"/>
                    <a:pt x="484" y="61"/>
                  </a:cubicBezTo>
                  <a:lnTo>
                    <a:pt x="484" y="194"/>
                  </a:lnTo>
                  <a:cubicBezTo>
                    <a:pt x="339" y="218"/>
                    <a:pt x="218" y="279"/>
                    <a:pt x="122" y="388"/>
                  </a:cubicBezTo>
                  <a:cubicBezTo>
                    <a:pt x="49" y="472"/>
                    <a:pt x="1" y="593"/>
                    <a:pt x="1" y="726"/>
                  </a:cubicBezTo>
                  <a:cubicBezTo>
                    <a:pt x="1" y="835"/>
                    <a:pt x="37" y="944"/>
                    <a:pt x="109" y="1028"/>
                  </a:cubicBezTo>
                  <a:cubicBezTo>
                    <a:pt x="194" y="1101"/>
                    <a:pt x="291" y="1149"/>
                    <a:pt x="387" y="1185"/>
                  </a:cubicBezTo>
                  <a:lnTo>
                    <a:pt x="496" y="1222"/>
                  </a:lnTo>
                  <a:cubicBezTo>
                    <a:pt x="569" y="1246"/>
                    <a:pt x="653" y="1282"/>
                    <a:pt x="738" y="1318"/>
                  </a:cubicBezTo>
                  <a:cubicBezTo>
                    <a:pt x="774" y="1342"/>
                    <a:pt x="810" y="1391"/>
                    <a:pt x="810" y="1439"/>
                  </a:cubicBezTo>
                  <a:cubicBezTo>
                    <a:pt x="810" y="1560"/>
                    <a:pt x="726" y="1620"/>
                    <a:pt x="569" y="1620"/>
                  </a:cubicBezTo>
                  <a:cubicBezTo>
                    <a:pt x="472" y="1620"/>
                    <a:pt x="375" y="1596"/>
                    <a:pt x="291" y="1572"/>
                  </a:cubicBezTo>
                  <a:cubicBezTo>
                    <a:pt x="242" y="1560"/>
                    <a:pt x="194" y="1536"/>
                    <a:pt x="158" y="1512"/>
                  </a:cubicBezTo>
                  <a:cubicBezTo>
                    <a:pt x="143" y="1503"/>
                    <a:pt x="128" y="1499"/>
                    <a:pt x="114" y="1499"/>
                  </a:cubicBezTo>
                  <a:cubicBezTo>
                    <a:pt x="68" y="1499"/>
                    <a:pt x="28" y="1538"/>
                    <a:pt x="37" y="1584"/>
                  </a:cubicBezTo>
                  <a:lnTo>
                    <a:pt x="37" y="1778"/>
                  </a:lnTo>
                  <a:cubicBezTo>
                    <a:pt x="25" y="1802"/>
                    <a:pt x="49" y="1826"/>
                    <a:pt x="73" y="1838"/>
                  </a:cubicBezTo>
                  <a:cubicBezTo>
                    <a:pt x="206" y="1886"/>
                    <a:pt x="339" y="1923"/>
                    <a:pt x="484" y="1935"/>
                  </a:cubicBezTo>
                  <a:lnTo>
                    <a:pt x="484" y="2080"/>
                  </a:lnTo>
                  <a:cubicBezTo>
                    <a:pt x="484" y="2116"/>
                    <a:pt x="508" y="2140"/>
                    <a:pt x="545" y="2140"/>
                  </a:cubicBezTo>
                  <a:lnTo>
                    <a:pt x="714" y="2140"/>
                  </a:lnTo>
                  <a:cubicBezTo>
                    <a:pt x="738" y="2140"/>
                    <a:pt x="774" y="2116"/>
                    <a:pt x="774" y="2080"/>
                  </a:cubicBezTo>
                  <a:lnTo>
                    <a:pt x="774" y="1911"/>
                  </a:lnTo>
                  <a:cubicBezTo>
                    <a:pt x="895" y="1898"/>
                    <a:pt x="1016" y="1826"/>
                    <a:pt x="1113" y="1729"/>
                  </a:cubicBezTo>
                  <a:cubicBezTo>
                    <a:pt x="1185" y="1633"/>
                    <a:pt x="1221" y="1524"/>
                    <a:pt x="1221" y="1403"/>
                  </a:cubicBezTo>
                  <a:cubicBezTo>
                    <a:pt x="1234" y="1318"/>
                    <a:pt x="1209" y="1234"/>
                    <a:pt x="1161" y="1161"/>
                  </a:cubicBezTo>
                  <a:cubicBezTo>
                    <a:pt x="1125" y="1101"/>
                    <a:pt x="1076" y="1040"/>
                    <a:pt x="1004" y="1004"/>
                  </a:cubicBezTo>
                  <a:cubicBezTo>
                    <a:pt x="919" y="968"/>
                    <a:pt x="835" y="931"/>
                    <a:pt x="750" y="907"/>
                  </a:cubicBezTo>
                  <a:cubicBezTo>
                    <a:pt x="665" y="883"/>
                    <a:pt x="593" y="859"/>
                    <a:pt x="557" y="847"/>
                  </a:cubicBezTo>
                  <a:cubicBezTo>
                    <a:pt x="520" y="835"/>
                    <a:pt x="484" y="811"/>
                    <a:pt x="460" y="774"/>
                  </a:cubicBezTo>
                  <a:cubicBezTo>
                    <a:pt x="436" y="750"/>
                    <a:pt x="424" y="714"/>
                    <a:pt x="424" y="678"/>
                  </a:cubicBezTo>
                  <a:cubicBezTo>
                    <a:pt x="424" y="617"/>
                    <a:pt x="448" y="569"/>
                    <a:pt x="484" y="545"/>
                  </a:cubicBezTo>
                  <a:cubicBezTo>
                    <a:pt x="545" y="508"/>
                    <a:pt x="605" y="496"/>
                    <a:pt x="665" y="496"/>
                  </a:cubicBezTo>
                  <a:cubicBezTo>
                    <a:pt x="750" y="496"/>
                    <a:pt x="835" y="521"/>
                    <a:pt x="907" y="557"/>
                  </a:cubicBezTo>
                  <a:cubicBezTo>
                    <a:pt x="943" y="569"/>
                    <a:pt x="980" y="593"/>
                    <a:pt x="1004" y="605"/>
                  </a:cubicBezTo>
                  <a:cubicBezTo>
                    <a:pt x="1018" y="614"/>
                    <a:pt x="1033" y="618"/>
                    <a:pt x="1048" y="618"/>
                  </a:cubicBezTo>
                  <a:cubicBezTo>
                    <a:pt x="1095" y="618"/>
                    <a:pt x="1137" y="579"/>
                    <a:pt x="1137" y="533"/>
                  </a:cubicBezTo>
                  <a:lnTo>
                    <a:pt x="1137" y="339"/>
                  </a:lnTo>
                  <a:cubicBezTo>
                    <a:pt x="1137" y="315"/>
                    <a:pt x="1113" y="291"/>
                    <a:pt x="1088" y="279"/>
                  </a:cubicBezTo>
                  <a:cubicBezTo>
                    <a:pt x="1052" y="255"/>
                    <a:pt x="1004" y="243"/>
                    <a:pt x="956" y="230"/>
                  </a:cubicBezTo>
                  <a:cubicBezTo>
                    <a:pt x="895" y="206"/>
                    <a:pt x="835" y="194"/>
                    <a:pt x="762" y="194"/>
                  </a:cubicBezTo>
                  <a:lnTo>
                    <a:pt x="762" y="61"/>
                  </a:lnTo>
                  <a:cubicBezTo>
                    <a:pt x="774" y="37"/>
                    <a:pt x="738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890936" y="2789033"/>
              <a:ext cx="50257" cy="81053"/>
            </a:xfrm>
            <a:custGeom>
              <a:avLst/>
              <a:gdLst/>
              <a:ahLst/>
              <a:cxnLst/>
              <a:rect l="l" t="t" r="r" b="b"/>
              <a:pathLst>
                <a:path w="1233" h="2141" extrusionOk="0">
                  <a:moveTo>
                    <a:pt x="544" y="1"/>
                  </a:moveTo>
                  <a:cubicBezTo>
                    <a:pt x="508" y="1"/>
                    <a:pt x="484" y="37"/>
                    <a:pt x="484" y="61"/>
                  </a:cubicBezTo>
                  <a:lnTo>
                    <a:pt x="484" y="194"/>
                  </a:lnTo>
                  <a:cubicBezTo>
                    <a:pt x="351" y="218"/>
                    <a:pt x="218" y="279"/>
                    <a:pt x="121" y="388"/>
                  </a:cubicBezTo>
                  <a:cubicBezTo>
                    <a:pt x="48" y="484"/>
                    <a:pt x="0" y="593"/>
                    <a:pt x="0" y="726"/>
                  </a:cubicBezTo>
                  <a:cubicBezTo>
                    <a:pt x="0" y="835"/>
                    <a:pt x="36" y="944"/>
                    <a:pt x="109" y="1028"/>
                  </a:cubicBezTo>
                  <a:cubicBezTo>
                    <a:pt x="193" y="1101"/>
                    <a:pt x="290" y="1149"/>
                    <a:pt x="399" y="1185"/>
                  </a:cubicBezTo>
                  <a:lnTo>
                    <a:pt x="496" y="1222"/>
                  </a:lnTo>
                  <a:cubicBezTo>
                    <a:pt x="580" y="1246"/>
                    <a:pt x="653" y="1282"/>
                    <a:pt x="737" y="1318"/>
                  </a:cubicBezTo>
                  <a:cubicBezTo>
                    <a:pt x="786" y="1342"/>
                    <a:pt x="810" y="1391"/>
                    <a:pt x="810" y="1439"/>
                  </a:cubicBezTo>
                  <a:cubicBezTo>
                    <a:pt x="810" y="1560"/>
                    <a:pt x="725" y="1620"/>
                    <a:pt x="568" y="1620"/>
                  </a:cubicBezTo>
                  <a:cubicBezTo>
                    <a:pt x="484" y="1620"/>
                    <a:pt x="387" y="1596"/>
                    <a:pt x="290" y="1572"/>
                  </a:cubicBezTo>
                  <a:cubicBezTo>
                    <a:pt x="242" y="1560"/>
                    <a:pt x="193" y="1536"/>
                    <a:pt x="157" y="1512"/>
                  </a:cubicBezTo>
                  <a:cubicBezTo>
                    <a:pt x="143" y="1503"/>
                    <a:pt x="128" y="1499"/>
                    <a:pt x="115" y="1499"/>
                  </a:cubicBezTo>
                  <a:cubicBezTo>
                    <a:pt x="71" y="1499"/>
                    <a:pt x="36" y="1538"/>
                    <a:pt x="36" y="1584"/>
                  </a:cubicBezTo>
                  <a:lnTo>
                    <a:pt x="36" y="1778"/>
                  </a:lnTo>
                  <a:cubicBezTo>
                    <a:pt x="36" y="1802"/>
                    <a:pt x="48" y="1826"/>
                    <a:pt x="73" y="1838"/>
                  </a:cubicBezTo>
                  <a:cubicBezTo>
                    <a:pt x="206" y="1886"/>
                    <a:pt x="338" y="1923"/>
                    <a:pt x="484" y="1935"/>
                  </a:cubicBezTo>
                  <a:lnTo>
                    <a:pt x="484" y="2080"/>
                  </a:lnTo>
                  <a:cubicBezTo>
                    <a:pt x="484" y="2116"/>
                    <a:pt x="508" y="2140"/>
                    <a:pt x="544" y="2140"/>
                  </a:cubicBezTo>
                  <a:lnTo>
                    <a:pt x="713" y="2140"/>
                  </a:lnTo>
                  <a:cubicBezTo>
                    <a:pt x="749" y="2140"/>
                    <a:pt x="774" y="2116"/>
                    <a:pt x="774" y="2080"/>
                  </a:cubicBezTo>
                  <a:lnTo>
                    <a:pt x="774" y="1911"/>
                  </a:lnTo>
                  <a:cubicBezTo>
                    <a:pt x="907" y="1898"/>
                    <a:pt x="1015" y="1826"/>
                    <a:pt x="1112" y="1729"/>
                  </a:cubicBezTo>
                  <a:cubicBezTo>
                    <a:pt x="1185" y="1633"/>
                    <a:pt x="1233" y="1512"/>
                    <a:pt x="1233" y="1391"/>
                  </a:cubicBezTo>
                  <a:cubicBezTo>
                    <a:pt x="1233" y="1234"/>
                    <a:pt x="1148" y="1077"/>
                    <a:pt x="1003" y="1004"/>
                  </a:cubicBezTo>
                  <a:cubicBezTo>
                    <a:pt x="919" y="968"/>
                    <a:pt x="834" y="931"/>
                    <a:pt x="749" y="907"/>
                  </a:cubicBezTo>
                  <a:cubicBezTo>
                    <a:pt x="665" y="883"/>
                    <a:pt x="604" y="859"/>
                    <a:pt x="556" y="847"/>
                  </a:cubicBezTo>
                  <a:cubicBezTo>
                    <a:pt x="520" y="835"/>
                    <a:pt x="484" y="811"/>
                    <a:pt x="459" y="774"/>
                  </a:cubicBezTo>
                  <a:cubicBezTo>
                    <a:pt x="435" y="750"/>
                    <a:pt x="423" y="714"/>
                    <a:pt x="423" y="678"/>
                  </a:cubicBezTo>
                  <a:cubicBezTo>
                    <a:pt x="423" y="617"/>
                    <a:pt x="447" y="569"/>
                    <a:pt x="484" y="545"/>
                  </a:cubicBezTo>
                  <a:cubicBezTo>
                    <a:pt x="544" y="508"/>
                    <a:pt x="604" y="496"/>
                    <a:pt x="665" y="496"/>
                  </a:cubicBezTo>
                  <a:cubicBezTo>
                    <a:pt x="749" y="496"/>
                    <a:pt x="834" y="521"/>
                    <a:pt x="907" y="557"/>
                  </a:cubicBezTo>
                  <a:cubicBezTo>
                    <a:pt x="943" y="569"/>
                    <a:pt x="979" y="581"/>
                    <a:pt x="1003" y="605"/>
                  </a:cubicBezTo>
                  <a:cubicBezTo>
                    <a:pt x="1018" y="614"/>
                    <a:pt x="1033" y="618"/>
                    <a:pt x="1047" y="618"/>
                  </a:cubicBezTo>
                  <a:cubicBezTo>
                    <a:pt x="1094" y="618"/>
                    <a:pt x="1136" y="579"/>
                    <a:pt x="1136" y="533"/>
                  </a:cubicBezTo>
                  <a:lnTo>
                    <a:pt x="1136" y="339"/>
                  </a:lnTo>
                  <a:cubicBezTo>
                    <a:pt x="1136" y="315"/>
                    <a:pt x="1124" y="291"/>
                    <a:pt x="1100" y="279"/>
                  </a:cubicBezTo>
                  <a:cubicBezTo>
                    <a:pt x="1052" y="255"/>
                    <a:pt x="1003" y="243"/>
                    <a:pt x="955" y="230"/>
                  </a:cubicBezTo>
                  <a:cubicBezTo>
                    <a:pt x="894" y="206"/>
                    <a:pt x="834" y="194"/>
                    <a:pt x="774" y="194"/>
                  </a:cubicBezTo>
                  <a:lnTo>
                    <a:pt x="774" y="61"/>
                  </a:lnTo>
                  <a:cubicBezTo>
                    <a:pt x="774" y="37"/>
                    <a:pt x="749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955458" y="2789033"/>
              <a:ext cx="50298" cy="81053"/>
            </a:xfrm>
            <a:custGeom>
              <a:avLst/>
              <a:gdLst/>
              <a:ahLst/>
              <a:cxnLst/>
              <a:rect l="l" t="t" r="r" b="b"/>
              <a:pathLst>
                <a:path w="1234" h="2141" extrusionOk="0">
                  <a:moveTo>
                    <a:pt x="544" y="1"/>
                  </a:moveTo>
                  <a:cubicBezTo>
                    <a:pt x="508" y="1"/>
                    <a:pt x="484" y="37"/>
                    <a:pt x="484" y="61"/>
                  </a:cubicBezTo>
                  <a:lnTo>
                    <a:pt x="484" y="194"/>
                  </a:lnTo>
                  <a:cubicBezTo>
                    <a:pt x="351" y="218"/>
                    <a:pt x="218" y="279"/>
                    <a:pt x="133" y="388"/>
                  </a:cubicBezTo>
                  <a:cubicBezTo>
                    <a:pt x="49" y="472"/>
                    <a:pt x="12" y="593"/>
                    <a:pt x="12" y="726"/>
                  </a:cubicBezTo>
                  <a:cubicBezTo>
                    <a:pt x="0" y="835"/>
                    <a:pt x="37" y="944"/>
                    <a:pt x="109" y="1028"/>
                  </a:cubicBezTo>
                  <a:cubicBezTo>
                    <a:pt x="194" y="1101"/>
                    <a:pt x="290" y="1149"/>
                    <a:pt x="399" y="1185"/>
                  </a:cubicBezTo>
                  <a:lnTo>
                    <a:pt x="496" y="1222"/>
                  </a:lnTo>
                  <a:cubicBezTo>
                    <a:pt x="581" y="1246"/>
                    <a:pt x="665" y="1282"/>
                    <a:pt x="738" y="1318"/>
                  </a:cubicBezTo>
                  <a:cubicBezTo>
                    <a:pt x="786" y="1342"/>
                    <a:pt x="810" y="1391"/>
                    <a:pt x="810" y="1439"/>
                  </a:cubicBezTo>
                  <a:cubicBezTo>
                    <a:pt x="810" y="1560"/>
                    <a:pt x="726" y="1620"/>
                    <a:pt x="581" y="1620"/>
                  </a:cubicBezTo>
                  <a:cubicBezTo>
                    <a:pt x="484" y="1620"/>
                    <a:pt x="387" y="1596"/>
                    <a:pt x="290" y="1572"/>
                  </a:cubicBezTo>
                  <a:cubicBezTo>
                    <a:pt x="242" y="1560"/>
                    <a:pt x="206" y="1536"/>
                    <a:pt x="158" y="1512"/>
                  </a:cubicBezTo>
                  <a:cubicBezTo>
                    <a:pt x="145" y="1506"/>
                    <a:pt x="132" y="1504"/>
                    <a:pt x="119" y="1504"/>
                  </a:cubicBezTo>
                  <a:cubicBezTo>
                    <a:pt x="74" y="1504"/>
                    <a:pt x="37" y="1537"/>
                    <a:pt x="37" y="1584"/>
                  </a:cubicBezTo>
                  <a:lnTo>
                    <a:pt x="37" y="1778"/>
                  </a:lnTo>
                  <a:cubicBezTo>
                    <a:pt x="37" y="1802"/>
                    <a:pt x="49" y="1826"/>
                    <a:pt x="73" y="1838"/>
                  </a:cubicBezTo>
                  <a:cubicBezTo>
                    <a:pt x="206" y="1886"/>
                    <a:pt x="339" y="1923"/>
                    <a:pt x="484" y="1935"/>
                  </a:cubicBezTo>
                  <a:lnTo>
                    <a:pt x="484" y="2080"/>
                  </a:lnTo>
                  <a:cubicBezTo>
                    <a:pt x="484" y="2116"/>
                    <a:pt x="508" y="2140"/>
                    <a:pt x="544" y="2140"/>
                  </a:cubicBezTo>
                  <a:lnTo>
                    <a:pt x="714" y="2140"/>
                  </a:lnTo>
                  <a:cubicBezTo>
                    <a:pt x="750" y="2140"/>
                    <a:pt x="774" y="2116"/>
                    <a:pt x="774" y="2080"/>
                  </a:cubicBezTo>
                  <a:lnTo>
                    <a:pt x="774" y="1911"/>
                  </a:lnTo>
                  <a:cubicBezTo>
                    <a:pt x="907" y="1898"/>
                    <a:pt x="1028" y="1826"/>
                    <a:pt x="1112" y="1729"/>
                  </a:cubicBezTo>
                  <a:cubicBezTo>
                    <a:pt x="1185" y="1633"/>
                    <a:pt x="1233" y="1524"/>
                    <a:pt x="1233" y="1403"/>
                  </a:cubicBezTo>
                  <a:cubicBezTo>
                    <a:pt x="1233" y="1318"/>
                    <a:pt x="1209" y="1234"/>
                    <a:pt x="1173" y="1161"/>
                  </a:cubicBezTo>
                  <a:cubicBezTo>
                    <a:pt x="1124" y="1101"/>
                    <a:pt x="1076" y="1040"/>
                    <a:pt x="1004" y="1004"/>
                  </a:cubicBezTo>
                  <a:cubicBezTo>
                    <a:pt x="931" y="968"/>
                    <a:pt x="846" y="931"/>
                    <a:pt x="750" y="907"/>
                  </a:cubicBezTo>
                  <a:cubicBezTo>
                    <a:pt x="665" y="883"/>
                    <a:pt x="605" y="859"/>
                    <a:pt x="556" y="847"/>
                  </a:cubicBezTo>
                  <a:cubicBezTo>
                    <a:pt x="520" y="835"/>
                    <a:pt x="496" y="811"/>
                    <a:pt x="460" y="774"/>
                  </a:cubicBezTo>
                  <a:cubicBezTo>
                    <a:pt x="436" y="750"/>
                    <a:pt x="423" y="714"/>
                    <a:pt x="423" y="678"/>
                  </a:cubicBezTo>
                  <a:cubicBezTo>
                    <a:pt x="423" y="617"/>
                    <a:pt x="448" y="569"/>
                    <a:pt x="484" y="545"/>
                  </a:cubicBezTo>
                  <a:cubicBezTo>
                    <a:pt x="544" y="508"/>
                    <a:pt x="605" y="496"/>
                    <a:pt x="665" y="496"/>
                  </a:cubicBezTo>
                  <a:cubicBezTo>
                    <a:pt x="750" y="496"/>
                    <a:pt x="834" y="521"/>
                    <a:pt x="907" y="557"/>
                  </a:cubicBezTo>
                  <a:cubicBezTo>
                    <a:pt x="943" y="569"/>
                    <a:pt x="979" y="593"/>
                    <a:pt x="1016" y="605"/>
                  </a:cubicBezTo>
                  <a:cubicBezTo>
                    <a:pt x="1027" y="614"/>
                    <a:pt x="1040" y="618"/>
                    <a:pt x="1053" y="618"/>
                  </a:cubicBezTo>
                  <a:cubicBezTo>
                    <a:pt x="1095" y="618"/>
                    <a:pt x="1137" y="579"/>
                    <a:pt x="1137" y="533"/>
                  </a:cubicBezTo>
                  <a:lnTo>
                    <a:pt x="1137" y="339"/>
                  </a:lnTo>
                  <a:cubicBezTo>
                    <a:pt x="1137" y="315"/>
                    <a:pt x="1124" y="291"/>
                    <a:pt x="1100" y="279"/>
                  </a:cubicBezTo>
                  <a:cubicBezTo>
                    <a:pt x="1052" y="255"/>
                    <a:pt x="1004" y="243"/>
                    <a:pt x="955" y="230"/>
                  </a:cubicBezTo>
                  <a:cubicBezTo>
                    <a:pt x="895" y="206"/>
                    <a:pt x="834" y="194"/>
                    <a:pt x="774" y="194"/>
                  </a:cubicBezTo>
                  <a:lnTo>
                    <a:pt x="774" y="61"/>
                  </a:lnTo>
                  <a:cubicBezTo>
                    <a:pt x="774" y="37"/>
                    <a:pt x="750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48CC0E-11A6-48B4-8EE2-2424286AE1D0}"/>
              </a:ext>
            </a:extLst>
          </p:cNvPr>
          <p:cNvSpPr/>
          <p:nvPr/>
        </p:nvSpPr>
        <p:spPr>
          <a:xfrm>
            <a:off x="750906" y="467186"/>
            <a:ext cx="79303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Montserrat"/>
              </a:rPr>
              <a:t>-КТО МОЖЕТ ПРИМЕНЯТЬ НОВЫЙ НАЛОГОВЫЙ РЕЖИМ-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CEB938-9404-4312-A9D7-2D69CBF7603D}"/>
              </a:ext>
            </a:extLst>
          </p:cNvPr>
          <p:cNvSpPr/>
          <p:nvPr/>
        </p:nvSpPr>
        <p:spPr>
          <a:xfrm>
            <a:off x="1502695" y="1151786"/>
            <a:ext cx="5746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подходит физическим лицам и индивидуальным предпринимателям, которые работают на себя — без трудового договора и наёмных работников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4EDBB6-071B-4FEC-B259-BF8CCBE07EDB}"/>
              </a:ext>
            </a:extLst>
          </p:cNvPr>
          <p:cNvSpPr/>
          <p:nvPr/>
        </p:nvSpPr>
        <p:spPr>
          <a:xfrm>
            <a:off x="3943350" y="3681523"/>
            <a:ext cx="513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* Этот налоговый режим можно применять с 2019 года.  </a:t>
            </a:r>
          </a:p>
          <a:p>
            <a:r>
              <a:rPr lang="ru-RU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Действовать этот режим будет в течение 10 лет.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48"/>
          <p:cNvSpPr txBox="1">
            <a:spLocks noGrp="1"/>
          </p:cNvSpPr>
          <p:nvPr>
            <p:ph type="title"/>
          </p:nvPr>
        </p:nvSpPr>
        <p:spPr>
          <a:xfrm>
            <a:off x="931364" y="189053"/>
            <a:ext cx="67255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1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100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ЧТО ДАЁТ ЭТОТ НАЛОГОВЫЙ РЕЖИМ-</a:t>
            </a:r>
            <a:endParaRPr sz="37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14" name="Google Shape;1914;p48"/>
          <p:cNvGrpSpPr/>
          <p:nvPr/>
        </p:nvGrpSpPr>
        <p:grpSpPr>
          <a:xfrm>
            <a:off x="7692930" y="71291"/>
            <a:ext cx="730676" cy="1081059"/>
            <a:chOff x="3526213" y="1467477"/>
            <a:chExt cx="732659" cy="1082519"/>
          </a:xfrm>
        </p:grpSpPr>
        <p:sp>
          <p:nvSpPr>
            <p:cNvPr id="1915" name="Google Shape;1915;p48"/>
            <p:cNvSpPr/>
            <p:nvPr/>
          </p:nvSpPr>
          <p:spPr>
            <a:xfrm>
              <a:off x="3806077" y="1920484"/>
              <a:ext cx="147107" cy="107782"/>
            </a:xfrm>
            <a:custGeom>
              <a:avLst/>
              <a:gdLst/>
              <a:ahLst/>
              <a:cxnLst/>
              <a:rect l="l" t="t" r="r" b="b"/>
              <a:pathLst>
                <a:path w="2757" h="2020" extrusionOk="0">
                  <a:moveTo>
                    <a:pt x="2757" y="1"/>
                  </a:moveTo>
                  <a:lnTo>
                    <a:pt x="1" y="653"/>
                  </a:lnTo>
                  <a:lnTo>
                    <a:pt x="158" y="2019"/>
                  </a:lnTo>
                  <a:lnTo>
                    <a:pt x="2648" y="750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754479" y="1760571"/>
              <a:ext cx="78115" cy="305098"/>
            </a:xfrm>
            <a:custGeom>
              <a:avLst/>
              <a:gdLst/>
              <a:ahLst/>
              <a:cxnLst/>
              <a:rect l="l" t="t" r="r" b="b"/>
              <a:pathLst>
                <a:path w="1464" h="5718" extrusionOk="0">
                  <a:moveTo>
                    <a:pt x="230" y="0"/>
                  </a:moveTo>
                  <a:lnTo>
                    <a:pt x="1" y="5717"/>
                  </a:lnTo>
                  <a:lnTo>
                    <a:pt x="1463" y="5052"/>
                  </a:lnTo>
                  <a:cubicBezTo>
                    <a:pt x="1463" y="5052"/>
                    <a:pt x="1113" y="2188"/>
                    <a:pt x="919" y="1269"/>
                  </a:cubicBezTo>
                  <a:cubicBezTo>
                    <a:pt x="738" y="363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710619" y="1846797"/>
              <a:ext cx="338020" cy="295601"/>
            </a:xfrm>
            <a:custGeom>
              <a:avLst/>
              <a:gdLst/>
              <a:ahLst/>
              <a:cxnLst/>
              <a:rect l="l" t="t" r="r" b="b"/>
              <a:pathLst>
                <a:path w="6335" h="5540" extrusionOk="0">
                  <a:moveTo>
                    <a:pt x="5380" y="1"/>
                  </a:moveTo>
                  <a:cubicBezTo>
                    <a:pt x="5159" y="1"/>
                    <a:pt x="4941" y="73"/>
                    <a:pt x="4763" y="221"/>
                  </a:cubicBezTo>
                  <a:lnTo>
                    <a:pt x="2346" y="2191"/>
                  </a:lnTo>
                  <a:lnTo>
                    <a:pt x="1" y="4778"/>
                  </a:lnTo>
                  <a:cubicBezTo>
                    <a:pt x="146" y="5044"/>
                    <a:pt x="376" y="5249"/>
                    <a:pt x="654" y="5370"/>
                  </a:cubicBezTo>
                  <a:cubicBezTo>
                    <a:pt x="907" y="5484"/>
                    <a:pt x="1175" y="5539"/>
                    <a:pt x="1441" y="5539"/>
                  </a:cubicBezTo>
                  <a:cubicBezTo>
                    <a:pt x="1909" y="5539"/>
                    <a:pt x="2370" y="5368"/>
                    <a:pt x="2733" y="5044"/>
                  </a:cubicBezTo>
                  <a:lnTo>
                    <a:pt x="5452" y="2542"/>
                  </a:lnTo>
                  <a:lnTo>
                    <a:pt x="6322" y="511"/>
                  </a:lnTo>
                  <a:lnTo>
                    <a:pt x="6334" y="523"/>
                  </a:lnTo>
                  <a:cubicBezTo>
                    <a:pt x="6238" y="415"/>
                    <a:pt x="6129" y="318"/>
                    <a:pt x="6032" y="233"/>
                  </a:cubicBezTo>
                  <a:cubicBezTo>
                    <a:pt x="5841" y="79"/>
                    <a:pt x="5609" y="1"/>
                    <a:pt x="5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4075696" y="2084932"/>
              <a:ext cx="74220" cy="63282"/>
            </a:xfrm>
            <a:custGeom>
              <a:avLst/>
              <a:gdLst/>
              <a:ahLst/>
              <a:cxnLst/>
              <a:rect l="l" t="t" r="r" b="b"/>
              <a:pathLst>
                <a:path w="1391" h="1186" extrusionOk="0">
                  <a:moveTo>
                    <a:pt x="907" y="1"/>
                  </a:moveTo>
                  <a:lnTo>
                    <a:pt x="0" y="110"/>
                  </a:lnTo>
                  <a:lnTo>
                    <a:pt x="471" y="1185"/>
                  </a:lnTo>
                  <a:lnTo>
                    <a:pt x="1390" y="1064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4096292" y="2133967"/>
              <a:ext cx="161940" cy="67764"/>
            </a:xfrm>
            <a:custGeom>
              <a:avLst/>
              <a:gdLst/>
              <a:ahLst/>
              <a:cxnLst/>
              <a:rect l="l" t="t" r="r" b="b"/>
              <a:pathLst>
                <a:path w="3035" h="1270" extrusionOk="0">
                  <a:moveTo>
                    <a:pt x="1077" y="0"/>
                  </a:moveTo>
                  <a:lnTo>
                    <a:pt x="1" y="25"/>
                  </a:lnTo>
                  <a:lnTo>
                    <a:pt x="85" y="1269"/>
                  </a:lnTo>
                  <a:lnTo>
                    <a:pt x="3035" y="1173"/>
                  </a:lnTo>
                  <a:lnTo>
                    <a:pt x="3023" y="1052"/>
                  </a:lnTo>
                  <a:cubicBezTo>
                    <a:pt x="2998" y="798"/>
                    <a:pt x="2793" y="593"/>
                    <a:pt x="2539" y="544"/>
                  </a:cubicBezTo>
                  <a:lnTo>
                    <a:pt x="1983" y="44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4100187" y="2183643"/>
              <a:ext cx="158685" cy="19369"/>
            </a:xfrm>
            <a:custGeom>
              <a:avLst/>
              <a:gdLst/>
              <a:ahLst/>
              <a:cxnLst/>
              <a:rect l="l" t="t" r="r" b="b"/>
              <a:pathLst>
                <a:path w="2974" h="363" extrusionOk="0">
                  <a:moveTo>
                    <a:pt x="2901" y="0"/>
                  </a:moveTo>
                  <a:lnTo>
                    <a:pt x="0" y="97"/>
                  </a:lnTo>
                  <a:lnTo>
                    <a:pt x="0" y="363"/>
                  </a:lnTo>
                  <a:lnTo>
                    <a:pt x="2974" y="266"/>
                  </a:lnTo>
                  <a:lnTo>
                    <a:pt x="2974" y="73"/>
                  </a:lnTo>
                  <a:cubicBezTo>
                    <a:pt x="2974" y="24"/>
                    <a:pt x="2950" y="0"/>
                    <a:pt x="2901" y="0"/>
                  </a:cubicBez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3937018" y="1845196"/>
              <a:ext cx="224475" cy="271376"/>
            </a:xfrm>
            <a:custGeom>
              <a:avLst/>
              <a:gdLst/>
              <a:ahLst/>
              <a:cxnLst/>
              <a:rect l="l" t="t" r="r" b="b"/>
              <a:pathLst>
                <a:path w="4207" h="5086" extrusionOk="0">
                  <a:moveTo>
                    <a:pt x="1267" y="0"/>
                  </a:moveTo>
                  <a:cubicBezTo>
                    <a:pt x="1152" y="0"/>
                    <a:pt x="1034" y="19"/>
                    <a:pt x="919" y="58"/>
                  </a:cubicBezTo>
                  <a:cubicBezTo>
                    <a:pt x="327" y="251"/>
                    <a:pt x="0" y="892"/>
                    <a:pt x="206" y="1484"/>
                  </a:cubicBezTo>
                  <a:lnTo>
                    <a:pt x="2490" y="5086"/>
                  </a:lnTo>
                  <a:lnTo>
                    <a:pt x="4207" y="4651"/>
                  </a:lnTo>
                  <a:lnTo>
                    <a:pt x="2333" y="831"/>
                  </a:lnTo>
                  <a:cubicBezTo>
                    <a:pt x="2206" y="333"/>
                    <a:pt x="1755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3584907" y="1748939"/>
              <a:ext cx="218659" cy="336686"/>
            </a:xfrm>
            <a:custGeom>
              <a:avLst/>
              <a:gdLst/>
              <a:ahLst/>
              <a:cxnLst/>
              <a:rect l="l" t="t" r="r" b="b"/>
              <a:pathLst>
                <a:path w="4098" h="6310" extrusionOk="0">
                  <a:moveTo>
                    <a:pt x="2901" y="0"/>
                  </a:moveTo>
                  <a:lnTo>
                    <a:pt x="1076" y="146"/>
                  </a:lnTo>
                  <a:cubicBezTo>
                    <a:pt x="1015" y="146"/>
                    <a:pt x="955" y="158"/>
                    <a:pt x="894" y="182"/>
                  </a:cubicBezTo>
                  <a:lnTo>
                    <a:pt x="870" y="194"/>
                  </a:lnTo>
                  <a:cubicBezTo>
                    <a:pt x="363" y="411"/>
                    <a:pt x="24" y="895"/>
                    <a:pt x="0" y="1439"/>
                  </a:cubicBezTo>
                  <a:lnTo>
                    <a:pt x="290" y="6310"/>
                  </a:lnTo>
                  <a:cubicBezTo>
                    <a:pt x="3336" y="6286"/>
                    <a:pt x="4097" y="5887"/>
                    <a:pt x="4097" y="5887"/>
                  </a:cubicBezTo>
                  <a:lnTo>
                    <a:pt x="3686" y="955"/>
                  </a:lnTo>
                  <a:cubicBezTo>
                    <a:pt x="3650" y="484"/>
                    <a:pt x="3433" y="49"/>
                    <a:pt x="2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3837024" y="1683202"/>
              <a:ext cx="116159" cy="123523"/>
            </a:xfrm>
            <a:custGeom>
              <a:avLst/>
              <a:gdLst/>
              <a:ahLst/>
              <a:cxnLst/>
              <a:rect l="l" t="t" r="r" b="b"/>
              <a:pathLst>
                <a:path w="2177" h="2315" extrusionOk="0">
                  <a:moveTo>
                    <a:pt x="1158" y="0"/>
                  </a:moveTo>
                  <a:cubicBezTo>
                    <a:pt x="1053" y="0"/>
                    <a:pt x="945" y="56"/>
                    <a:pt x="883" y="145"/>
                  </a:cubicBezTo>
                  <a:lnTo>
                    <a:pt x="61" y="1716"/>
                  </a:lnTo>
                  <a:cubicBezTo>
                    <a:pt x="1" y="1849"/>
                    <a:pt x="73" y="2006"/>
                    <a:pt x="219" y="2042"/>
                  </a:cubicBezTo>
                  <a:lnTo>
                    <a:pt x="895" y="2296"/>
                  </a:lnTo>
                  <a:cubicBezTo>
                    <a:pt x="932" y="2308"/>
                    <a:pt x="971" y="2314"/>
                    <a:pt x="1009" y="2314"/>
                  </a:cubicBezTo>
                  <a:cubicBezTo>
                    <a:pt x="1121" y="2314"/>
                    <a:pt x="1231" y="2262"/>
                    <a:pt x="1294" y="2163"/>
                  </a:cubicBezTo>
                  <a:lnTo>
                    <a:pt x="2104" y="592"/>
                  </a:lnTo>
                  <a:cubicBezTo>
                    <a:pt x="2177" y="459"/>
                    <a:pt x="2104" y="302"/>
                    <a:pt x="1959" y="266"/>
                  </a:cubicBezTo>
                  <a:lnTo>
                    <a:pt x="1270" y="24"/>
                  </a:lnTo>
                  <a:cubicBezTo>
                    <a:pt x="1234" y="8"/>
                    <a:pt x="1196" y="0"/>
                    <a:pt x="1158" y="0"/>
                  </a:cubicBezTo>
                  <a:close/>
                </a:path>
              </a:pathLst>
            </a:custGeom>
            <a:solidFill>
              <a:srgbClr val="1E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3843321" y="1759397"/>
              <a:ext cx="87933" cy="69098"/>
            </a:xfrm>
            <a:custGeom>
              <a:avLst/>
              <a:gdLst/>
              <a:ahLst/>
              <a:cxnLst/>
              <a:rect l="l" t="t" r="r" b="b"/>
              <a:pathLst>
                <a:path w="1648" h="1295" extrusionOk="0">
                  <a:moveTo>
                    <a:pt x="951" y="1"/>
                  </a:moveTo>
                  <a:cubicBezTo>
                    <a:pt x="422" y="1"/>
                    <a:pt x="1" y="736"/>
                    <a:pt x="548" y="1158"/>
                  </a:cubicBezTo>
                  <a:cubicBezTo>
                    <a:pt x="661" y="1252"/>
                    <a:pt x="778" y="1295"/>
                    <a:pt x="891" y="1295"/>
                  </a:cubicBezTo>
                  <a:cubicBezTo>
                    <a:pt x="1057" y="1295"/>
                    <a:pt x="1216" y="1202"/>
                    <a:pt x="1345" y="1037"/>
                  </a:cubicBezTo>
                  <a:cubicBezTo>
                    <a:pt x="1575" y="759"/>
                    <a:pt x="1648" y="397"/>
                    <a:pt x="1370" y="167"/>
                  </a:cubicBezTo>
                  <a:cubicBezTo>
                    <a:pt x="1233" y="50"/>
                    <a:pt x="1088" y="1"/>
                    <a:pt x="951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3837024" y="1791038"/>
              <a:ext cx="67124" cy="68084"/>
            </a:xfrm>
            <a:custGeom>
              <a:avLst/>
              <a:gdLst/>
              <a:ahLst/>
              <a:cxnLst/>
              <a:rect l="l" t="t" r="r" b="b"/>
              <a:pathLst>
                <a:path w="1258" h="1276" extrusionOk="0">
                  <a:moveTo>
                    <a:pt x="862" y="0"/>
                  </a:moveTo>
                  <a:cubicBezTo>
                    <a:pt x="761" y="0"/>
                    <a:pt x="660" y="43"/>
                    <a:pt x="593" y="130"/>
                  </a:cubicBezTo>
                  <a:lnTo>
                    <a:pt x="122" y="698"/>
                  </a:lnTo>
                  <a:cubicBezTo>
                    <a:pt x="1" y="855"/>
                    <a:pt x="25" y="1073"/>
                    <a:pt x="170" y="1194"/>
                  </a:cubicBezTo>
                  <a:cubicBezTo>
                    <a:pt x="235" y="1248"/>
                    <a:pt x="316" y="1275"/>
                    <a:pt x="397" y="1275"/>
                  </a:cubicBezTo>
                  <a:cubicBezTo>
                    <a:pt x="498" y="1275"/>
                    <a:pt x="599" y="1233"/>
                    <a:pt x="666" y="1145"/>
                  </a:cubicBezTo>
                  <a:lnTo>
                    <a:pt x="1137" y="577"/>
                  </a:lnTo>
                  <a:cubicBezTo>
                    <a:pt x="1258" y="420"/>
                    <a:pt x="1246" y="203"/>
                    <a:pt x="1089" y="82"/>
                  </a:cubicBezTo>
                  <a:cubicBezTo>
                    <a:pt x="1024" y="28"/>
                    <a:pt x="943" y="0"/>
                    <a:pt x="862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3586188" y="1777592"/>
              <a:ext cx="307659" cy="220260"/>
            </a:xfrm>
            <a:custGeom>
              <a:avLst/>
              <a:gdLst/>
              <a:ahLst/>
              <a:cxnLst/>
              <a:rect l="l" t="t" r="r" b="b"/>
              <a:pathLst>
                <a:path w="5766" h="4128" extrusionOk="0">
                  <a:moveTo>
                    <a:pt x="896" y="0"/>
                  </a:moveTo>
                  <a:cubicBezTo>
                    <a:pt x="601" y="0"/>
                    <a:pt x="336" y="238"/>
                    <a:pt x="194" y="406"/>
                  </a:cubicBezTo>
                  <a:cubicBezTo>
                    <a:pt x="0" y="660"/>
                    <a:pt x="24" y="1119"/>
                    <a:pt x="266" y="1313"/>
                  </a:cubicBezTo>
                  <a:lnTo>
                    <a:pt x="2780" y="4008"/>
                  </a:lnTo>
                  <a:cubicBezTo>
                    <a:pt x="2887" y="4087"/>
                    <a:pt x="3016" y="4127"/>
                    <a:pt x="3143" y="4127"/>
                  </a:cubicBezTo>
                  <a:cubicBezTo>
                    <a:pt x="3231" y="4127"/>
                    <a:pt x="3318" y="4108"/>
                    <a:pt x="3397" y="4069"/>
                  </a:cubicBezTo>
                  <a:lnTo>
                    <a:pt x="5766" y="1506"/>
                  </a:lnTo>
                  <a:lnTo>
                    <a:pt x="4883" y="600"/>
                  </a:lnTo>
                  <a:lnTo>
                    <a:pt x="3288" y="2389"/>
                  </a:lnTo>
                  <a:lnTo>
                    <a:pt x="1293" y="165"/>
                  </a:lnTo>
                  <a:cubicBezTo>
                    <a:pt x="1161" y="46"/>
                    <a:pt x="1025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3690023" y="1823106"/>
              <a:ext cx="101913" cy="76781"/>
            </a:xfrm>
            <a:custGeom>
              <a:avLst/>
              <a:gdLst/>
              <a:ahLst/>
              <a:cxnLst/>
              <a:rect l="l" t="t" r="r" b="b"/>
              <a:pathLst>
                <a:path w="1910" h="1439" fill="none" extrusionOk="0">
                  <a:moveTo>
                    <a:pt x="0" y="0"/>
                  </a:moveTo>
                  <a:lnTo>
                    <a:pt x="1330" y="1439"/>
                  </a:lnTo>
                  <a:lnTo>
                    <a:pt x="1910" y="798"/>
                  </a:lnTo>
                </a:path>
              </a:pathLst>
            </a:custGeom>
            <a:noFill/>
            <a:ln w="2725" cap="flat" cmpd="sng">
              <a:solidFill>
                <a:schemeClr val="accent6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3603582" y="1881159"/>
              <a:ext cx="205160" cy="121922"/>
            </a:xfrm>
            <a:custGeom>
              <a:avLst/>
              <a:gdLst/>
              <a:ahLst/>
              <a:cxnLst/>
              <a:rect l="l" t="t" r="r" b="b"/>
              <a:pathLst>
                <a:path w="3845" h="2285" fill="none" extrusionOk="0">
                  <a:moveTo>
                    <a:pt x="3844" y="1402"/>
                  </a:moveTo>
                  <a:lnTo>
                    <a:pt x="3240" y="2007"/>
                  </a:lnTo>
                  <a:cubicBezTo>
                    <a:pt x="3022" y="2273"/>
                    <a:pt x="2611" y="2285"/>
                    <a:pt x="2382" y="2031"/>
                  </a:cubicBezTo>
                  <a:lnTo>
                    <a:pt x="1" y="0"/>
                  </a:lnTo>
                </a:path>
              </a:pathLst>
            </a:custGeom>
            <a:noFill/>
            <a:ln w="2725" cap="flat" cmpd="sng">
              <a:solidFill>
                <a:schemeClr val="accent6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3909271" y="2413188"/>
              <a:ext cx="52290" cy="58747"/>
            </a:xfrm>
            <a:custGeom>
              <a:avLst/>
              <a:gdLst/>
              <a:ahLst/>
              <a:cxnLst/>
              <a:rect l="l" t="t" r="r" b="b"/>
              <a:pathLst>
                <a:path w="980" h="1101" extrusionOk="0">
                  <a:moveTo>
                    <a:pt x="61" y="1"/>
                  </a:moveTo>
                  <a:lnTo>
                    <a:pt x="1" y="1028"/>
                  </a:lnTo>
                  <a:lnTo>
                    <a:pt x="931" y="1101"/>
                  </a:lnTo>
                  <a:lnTo>
                    <a:pt x="980" y="8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3891236" y="2455127"/>
              <a:ext cx="163861" cy="93589"/>
            </a:xfrm>
            <a:custGeom>
              <a:avLst/>
              <a:gdLst/>
              <a:ahLst/>
              <a:cxnLst/>
              <a:rect l="l" t="t" r="r" b="b"/>
              <a:pathLst>
                <a:path w="3071" h="1754" extrusionOk="0">
                  <a:moveTo>
                    <a:pt x="302" y="1"/>
                  </a:moveTo>
                  <a:lnTo>
                    <a:pt x="0" y="1197"/>
                  </a:lnTo>
                  <a:lnTo>
                    <a:pt x="3034" y="1753"/>
                  </a:lnTo>
                  <a:lnTo>
                    <a:pt x="3046" y="1632"/>
                  </a:lnTo>
                  <a:cubicBezTo>
                    <a:pt x="3070" y="1366"/>
                    <a:pt x="2925" y="1125"/>
                    <a:pt x="2684" y="1028"/>
                  </a:cubicBezTo>
                  <a:lnTo>
                    <a:pt x="2152" y="823"/>
                  </a:lnTo>
                  <a:lnTo>
                    <a:pt x="1366" y="18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3889956" y="2506083"/>
              <a:ext cx="166422" cy="43913"/>
            </a:xfrm>
            <a:custGeom>
              <a:avLst/>
              <a:gdLst/>
              <a:ahLst/>
              <a:cxnLst/>
              <a:rect l="l" t="t" r="r" b="b"/>
              <a:pathLst>
                <a:path w="3119" h="823" extrusionOk="0">
                  <a:moveTo>
                    <a:pt x="48" y="0"/>
                  </a:moveTo>
                  <a:lnTo>
                    <a:pt x="0" y="254"/>
                  </a:lnTo>
                  <a:lnTo>
                    <a:pt x="3070" y="822"/>
                  </a:lnTo>
                  <a:lnTo>
                    <a:pt x="3106" y="629"/>
                  </a:lnTo>
                  <a:cubicBezTo>
                    <a:pt x="3118" y="593"/>
                    <a:pt x="3094" y="556"/>
                    <a:pt x="3058" y="54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010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3601661" y="2065616"/>
              <a:ext cx="408932" cy="372169"/>
            </a:xfrm>
            <a:custGeom>
              <a:avLst/>
              <a:gdLst/>
              <a:ahLst/>
              <a:cxnLst/>
              <a:rect l="l" t="t" r="r" b="b"/>
              <a:pathLst>
                <a:path w="7664" h="6975" extrusionOk="0">
                  <a:moveTo>
                    <a:pt x="3542" y="0"/>
                  </a:moveTo>
                  <a:lnTo>
                    <a:pt x="73" y="375"/>
                  </a:lnTo>
                  <a:cubicBezTo>
                    <a:pt x="0" y="677"/>
                    <a:pt x="37" y="979"/>
                    <a:pt x="169" y="1257"/>
                  </a:cubicBezTo>
                  <a:cubicBezTo>
                    <a:pt x="484" y="1958"/>
                    <a:pt x="1173" y="2405"/>
                    <a:pt x="1934" y="2405"/>
                  </a:cubicBezTo>
                  <a:lnTo>
                    <a:pt x="5536" y="2442"/>
                  </a:lnTo>
                  <a:lnTo>
                    <a:pt x="5451" y="6660"/>
                  </a:lnTo>
                  <a:lnTo>
                    <a:pt x="7252" y="6974"/>
                  </a:lnTo>
                  <a:cubicBezTo>
                    <a:pt x="7252" y="6974"/>
                    <a:pt x="7663" y="2357"/>
                    <a:pt x="7627" y="1402"/>
                  </a:cubicBezTo>
                  <a:cubicBezTo>
                    <a:pt x="7627" y="1269"/>
                    <a:pt x="7615" y="1124"/>
                    <a:pt x="7591" y="991"/>
                  </a:cubicBezTo>
                  <a:cubicBezTo>
                    <a:pt x="7530" y="520"/>
                    <a:pt x="7131" y="157"/>
                    <a:pt x="6660" y="145"/>
                  </a:cubicBezTo>
                  <a:lnTo>
                    <a:pt x="35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3666118" y="1667035"/>
              <a:ext cx="70379" cy="113705"/>
            </a:xfrm>
            <a:custGeom>
              <a:avLst/>
              <a:gdLst/>
              <a:ahLst/>
              <a:cxnLst/>
              <a:rect l="l" t="t" r="r" b="b"/>
              <a:pathLst>
                <a:path w="1319" h="2131" extrusionOk="0">
                  <a:moveTo>
                    <a:pt x="146" y="0"/>
                  </a:moveTo>
                  <a:lnTo>
                    <a:pt x="37" y="1596"/>
                  </a:lnTo>
                  <a:cubicBezTo>
                    <a:pt x="1" y="1934"/>
                    <a:pt x="255" y="2104"/>
                    <a:pt x="581" y="2128"/>
                  </a:cubicBezTo>
                  <a:cubicBezTo>
                    <a:pt x="605" y="2130"/>
                    <a:pt x="629" y="2131"/>
                    <a:pt x="652" y="2131"/>
                  </a:cubicBezTo>
                  <a:cubicBezTo>
                    <a:pt x="936" y="2131"/>
                    <a:pt x="1175" y="1993"/>
                    <a:pt x="1198" y="1681"/>
                  </a:cubicBezTo>
                  <a:lnTo>
                    <a:pt x="1318" y="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3669373" y="1650281"/>
              <a:ext cx="65843" cy="79343"/>
            </a:xfrm>
            <a:custGeom>
              <a:avLst/>
              <a:gdLst/>
              <a:ahLst/>
              <a:cxnLst/>
              <a:rect l="l" t="t" r="r" b="b"/>
              <a:pathLst>
                <a:path w="1234" h="1487" extrusionOk="0">
                  <a:moveTo>
                    <a:pt x="0" y="0"/>
                  </a:moveTo>
                  <a:cubicBezTo>
                    <a:pt x="0" y="0"/>
                    <a:pt x="25" y="1487"/>
                    <a:pt x="1173" y="1487"/>
                  </a:cubicBezTo>
                  <a:lnTo>
                    <a:pt x="1233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3526213" y="1467477"/>
              <a:ext cx="139957" cy="109330"/>
            </a:xfrm>
            <a:custGeom>
              <a:avLst/>
              <a:gdLst/>
              <a:ahLst/>
              <a:cxnLst/>
              <a:rect l="l" t="t" r="r" b="b"/>
              <a:pathLst>
                <a:path w="2623" h="2049" extrusionOk="0">
                  <a:moveTo>
                    <a:pt x="1496" y="0"/>
                  </a:moveTo>
                  <a:cubicBezTo>
                    <a:pt x="1333" y="0"/>
                    <a:pt x="1149" y="44"/>
                    <a:pt x="943" y="151"/>
                  </a:cubicBezTo>
                  <a:cubicBezTo>
                    <a:pt x="0" y="634"/>
                    <a:pt x="302" y="1903"/>
                    <a:pt x="1849" y="2048"/>
                  </a:cubicBezTo>
                  <a:lnTo>
                    <a:pt x="2623" y="1178"/>
                  </a:lnTo>
                  <a:cubicBezTo>
                    <a:pt x="2623" y="1178"/>
                    <a:pt x="2335" y="0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3605503" y="1522649"/>
              <a:ext cx="77475" cy="69632"/>
            </a:xfrm>
            <a:custGeom>
              <a:avLst/>
              <a:gdLst/>
              <a:ahLst/>
              <a:cxnLst/>
              <a:rect l="l" t="t" r="r" b="b"/>
              <a:pathLst>
                <a:path w="1452" h="1305" extrusionOk="0">
                  <a:moveTo>
                    <a:pt x="946" y="1"/>
                  </a:moveTo>
                  <a:cubicBezTo>
                    <a:pt x="793" y="1"/>
                    <a:pt x="622" y="68"/>
                    <a:pt x="460" y="277"/>
                  </a:cubicBezTo>
                  <a:cubicBezTo>
                    <a:pt x="1" y="869"/>
                    <a:pt x="496" y="1304"/>
                    <a:pt x="496" y="1304"/>
                  </a:cubicBezTo>
                  <a:lnTo>
                    <a:pt x="1451" y="229"/>
                  </a:lnTo>
                  <a:cubicBezTo>
                    <a:pt x="1451" y="229"/>
                    <a:pt x="1228" y="1"/>
                    <a:pt x="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3591737" y="1514485"/>
              <a:ext cx="206654" cy="175173"/>
            </a:xfrm>
            <a:custGeom>
              <a:avLst/>
              <a:gdLst/>
              <a:ahLst/>
              <a:cxnLst/>
              <a:rect l="l" t="t" r="r" b="b"/>
              <a:pathLst>
                <a:path w="3873" h="3283" extrusionOk="0">
                  <a:moveTo>
                    <a:pt x="2144" y="1"/>
                  </a:moveTo>
                  <a:cubicBezTo>
                    <a:pt x="771" y="1"/>
                    <a:pt x="0" y="1640"/>
                    <a:pt x="911" y="2714"/>
                  </a:cubicBezTo>
                  <a:cubicBezTo>
                    <a:pt x="1251" y="3106"/>
                    <a:pt x="1701" y="3283"/>
                    <a:pt x="2144" y="3283"/>
                  </a:cubicBezTo>
                  <a:cubicBezTo>
                    <a:pt x="2948" y="3283"/>
                    <a:pt x="3730" y="2702"/>
                    <a:pt x="3800" y="1760"/>
                  </a:cubicBezTo>
                  <a:cubicBezTo>
                    <a:pt x="3873" y="865"/>
                    <a:pt x="3196" y="67"/>
                    <a:pt x="2289" y="7"/>
                  </a:cubicBezTo>
                  <a:cubicBezTo>
                    <a:pt x="2240" y="3"/>
                    <a:pt x="2192" y="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3659021" y="1559946"/>
              <a:ext cx="134247" cy="152389"/>
            </a:xfrm>
            <a:custGeom>
              <a:avLst/>
              <a:gdLst/>
              <a:ahLst/>
              <a:cxnLst/>
              <a:rect l="l" t="t" r="r" b="b"/>
              <a:pathLst>
                <a:path w="2516" h="2856" extrusionOk="0">
                  <a:moveTo>
                    <a:pt x="425" y="0"/>
                  </a:moveTo>
                  <a:cubicBezTo>
                    <a:pt x="266" y="0"/>
                    <a:pt x="133" y="118"/>
                    <a:pt x="122" y="279"/>
                  </a:cubicBezTo>
                  <a:lnTo>
                    <a:pt x="37" y="1609"/>
                  </a:lnTo>
                  <a:cubicBezTo>
                    <a:pt x="1" y="2249"/>
                    <a:pt x="484" y="2805"/>
                    <a:pt x="1137" y="2854"/>
                  </a:cubicBezTo>
                  <a:lnTo>
                    <a:pt x="1173" y="2854"/>
                  </a:lnTo>
                  <a:cubicBezTo>
                    <a:pt x="1196" y="2855"/>
                    <a:pt x="1219" y="2855"/>
                    <a:pt x="1242" y="2855"/>
                  </a:cubicBezTo>
                  <a:cubicBezTo>
                    <a:pt x="1865" y="2855"/>
                    <a:pt x="2383" y="2383"/>
                    <a:pt x="2418" y="1754"/>
                  </a:cubicBezTo>
                  <a:lnTo>
                    <a:pt x="2491" y="678"/>
                  </a:lnTo>
                  <a:cubicBezTo>
                    <a:pt x="2515" y="376"/>
                    <a:pt x="2285" y="122"/>
                    <a:pt x="1983" y="98"/>
                  </a:cubicBezTo>
                  <a:lnTo>
                    <a:pt x="448" y="1"/>
                  </a:lnTo>
                  <a:cubicBezTo>
                    <a:pt x="440" y="0"/>
                    <a:pt x="433" y="0"/>
                    <a:pt x="425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3649684" y="1588332"/>
              <a:ext cx="48769" cy="40178"/>
            </a:xfrm>
            <a:custGeom>
              <a:avLst/>
              <a:gdLst/>
              <a:ahLst/>
              <a:cxnLst/>
              <a:rect l="l" t="t" r="r" b="b"/>
              <a:pathLst>
                <a:path w="914" h="753" extrusionOk="0">
                  <a:moveTo>
                    <a:pt x="285" y="1"/>
                  </a:moveTo>
                  <a:cubicBezTo>
                    <a:pt x="285" y="1"/>
                    <a:pt x="0" y="752"/>
                    <a:pt x="392" y="752"/>
                  </a:cubicBezTo>
                  <a:cubicBezTo>
                    <a:pt x="404" y="752"/>
                    <a:pt x="417" y="752"/>
                    <a:pt x="430" y="750"/>
                  </a:cubicBezTo>
                  <a:cubicBezTo>
                    <a:pt x="877" y="714"/>
                    <a:pt x="913" y="49"/>
                    <a:pt x="913" y="49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3630368" y="1607648"/>
              <a:ext cx="49996" cy="42259"/>
            </a:xfrm>
            <a:custGeom>
              <a:avLst/>
              <a:gdLst/>
              <a:ahLst/>
              <a:cxnLst/>
              <a:rect l="l" t="t" r="r" b="b"/>
              <a:pathLst>
                <a:path w="937" h="792" extrusionOk="0">
                  <a:moveTo>
                    <a:pt x="521" y="0"/>
                  </a:moveTo>
                  <a:cubicBezTo>
                    <a:pt x="188" y="0"/>
                    <a:pt x="1" y="396"/>
                    <a:pt x="224" y="654"/>
                  </a:cubicBezTo>
                  <a:cubicBezTo>
                    <a:pt x="305" y="749"/>
                    <a:pt x="414" y="791"/>
                    <a:pt x="521" y="791"/>
                  </a:cubicBezTo>
                  <a:cubicBezTo>
                    <a:pt x="716" y="791"/>
                    <a:pt x="905" y="651"/>
                    <a:pt x="913" y="424"/>
                  </a:cubicBezTo>
                  <a:cubicBezTo>
                    <a:pt x="937" y="207"/>
                    <a:pt x="768" y="14"/>
                    <a:pt x="550" y="1"/>
                  </a:cubicBezTo>
                  <a:cubicBezTo>
                    <a:pt x="540" y="1"/>
                    <a:pt x="530" y="0"/>
                    <a:pt x="521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3651285" y="1535668"/>
              <a:ext cx="132273" cy="70859"/>
            </a:xfrm>
            <a:custGeom>
              <a:avLst/>
              <a:gdLst/>
              <a:ahLst/>
              <a:cxnLst/>
              <a:rect l="l" t="t" r="r" b="b"/>
              <a:pathLst>
                <a:path w="2479" h="1328" extrusionOk="0">
                  <a:moveTo>
                    <a:pt x="1219" y="0"/>
                  </a:moveTo>
                  <a:cubicBezTo>
                    <a:pt x="762" y="0"/>
                    <a:pt x="333" y="156"/>
                    <a:pt x="231" y="468"/>
                  </a:cubicBezTo>
                  <a:cubicBezTo>
                    <a:pt x="1" y="1157"/>
                    <a:pt x="448" y="1230"/>
                    <a:pt x="448" y="1230"/>
                  </a:cubicBezTo>
                  <a:cubicBezTo>
                    <a:pt x="661" y="1299"/>
                    <a:pt x="863" y="1328"/>
                    <a:pt x="1051" y="1328"/>
                  </a:cubicBezTo>
                  <a:cubicBezTo>
                    <a:pt x="1910" y="1328"/>
                    <a:pt x="2479" y="734"/>
                    <a:pt x="2479" y="734"/>
                  </a:cubicBezTo>
                  <a:cubicBezTo>
                    <a:pt x="2405" y="244"/>
                    <a:pt x="1791" y="0"/>
                    <a:pt x="1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3742260" y="1534014"/>
              <a:ext cx="79343" cy="89214"/>
            </a:xfrm>
            <a:custGeom>
              <a:avLst/>
              <a:gdLst/>
              <a:ahLst/>
              <a:cxnLst/>
              <a:rect l="l" t="t" r="r" b="b"/>
              <a:pathLst>
                <a:path w="1487" h="1672" extrusionOk="0">
                  <a:moveTo>
                    <a:pt x="586" y="1"/>
                  </a:moveTo>
                  <a:cubicBezTo>
                    <a:pt x="276" y="1"/>
                    <a:pt x="0" y="149"/>
                    <a:pt x="0" y="149"/>
                  </a:cubicBezTo>
                  <a:lnTo>
                    <a:pt x="641" y="705"/>
                  </a:lnTo>
                  <a:cubicBezTo>
                    <a:pt x="641" y="705"/>
                    <a:pt x="1052" y="825"/>
                    <a:pt x="919" y="1672"/>
                  </a:cubicBezTo>
                  <a:cubicBezTo>
                    <a:pt x="919" y="1672"/>
                    <a:pt x="1487" y="838"/>
                    <a:pt x="1245" y="390"/>
                  </a:cubicBezTo>
                  <a:cubicBezTo>
                    <a:pt x="1078" y="87"/>
                    <a:pt x="822" y="1"/>
                    <a:pt x="5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48"/>
          <p:cNvSpPr/>
          <p:nvPr/>
        </p:nvSpPr>
        <p:spPr>
          <a:xfrm>
            <a:off x="656420" y="189056"/>
            <a:ext cx="468861" cy="468837"/>
          </a:xfrm>
          <a:custGeom>
            <a:avLst/>
            <a:gdLst/>
            <a:ahLst/>
            <a:cxnLst/>
            <a:rect l="l" t="t" r="r" b="b"/>
            <a:pathLst>
              <a:path w="9494" h="9494" extrusionOk="0">
                <a:moveTo>
                  <a:pt x="4747" y="0"/>
                </a:moveTo>
                <a:cubicBezTo>
                  <a:pt x="2133" y="0"/>
                  <a:pt x="1" y="2133"/>
                  <a:pt x="1" y="4747"/>
                </a:cubicBezTo>
                <a:cubicBezTo>
                  <a:pt x="1" y="7371"/>
                  <a:pt x="2133" y="9493"/>
                  <a:pt x="4747" y="9493"/>
                </a:cubicBezTo>
                <a:cubicBezTo>
                  <a:pt x="7371" y="9493"/>
                  <a:pt x="9493" y="7371"/>
                  <a:pt x="9493" y="4747"/>
                </a:cubicBezTo>
                <a:cubicBezTo>
                  <a:pt x="9493" y="2133"/>
                  <a:pt x="7371" y="0"/>
                  <a:pt x="47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48"/>
          <p:cNvSpPr/>
          <p:nvPr/>
        </p:nvSpPr>
        <p:spPr>
          <a:xfrm>
            <a:off x="622492" y="189056"/>
            <a:ext cx="468861" cy="468837"/>
          </a:xfrm>
          <a:custGeom>
            <a:avLst/>
            <a:gdLst/>
            <a:ahLst/>
            <a:cxnLst/>
            <a:rect l="l" t="t" r="r" b="b"/>
            <a:pathLst>
              <a:path w="9494" h="9494" extrusionOk="0">
                <a:moveTo>
                  <a:pt x="4747" y="0"/>
                </a:moveTo>
                <a:cubicBezTo>
                  <a:pt x="2123" y="0"/>
                  <a:pt x="1" y="2133"/>
                  <a:pt x="1" y="4747"/>
                </a:cubicBezTo>
                <a:cubicBezTo>
                  <a:pt x="1" y="7371"/>
                  <a:pt x="2123" y="9493"/>
                  <a:pt x="4747" y="9493"/>
                </a:cubicBezTo>
                <a:cubicBezTo>
                  <a:pt x="7361" y="9493"/>
                  <a:pt x="9494" y="7371"/>
                  <a:pt x="9494" y="4747"/>
                </a:cubicBezTo>
                <a:cubicBezTo>
                  <a:pt x="9494" y="2133"/>
                  <a:pt x="7361" y="0"/>
                  <a:pt x="4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48"/>
          <p:cNvSpPr/>
          <p:nvPr/>
        </p:nvSpPr>
        <p:spPr>
          <a:xfrm>
            <a:off x="668568" y="235625"/>
            <a:ext cx="376215" cy="376196"/>
          </a:xfrm>
          <a:custGeom>
            <a:avLst/>
            <a:gdLst/>
            <a:ahLst/>
            <a:cxnLst/>
            <a:rect l="l" t="t" r="r" b="b"/>
            <a:pathLst>
              <a:path w="7618" h="7618" extrusionOk="0">
                <a:moveTo>
                  <a:pt x="3814" y="0"/>
                </a:moveTo>
                <a:cubicBezTo>
                  <a:pt x="1702" y="0"/>
                  <a:pt x="1" y="1702"/>
                  <a:pt x="1" y="3804"/>
                </a:cubicBezTo>
                <a:cubicBezTo>
                  <a:pt x="1" y="5916"/>
                  <a:pt x="1702" y="7617"/>
                  <a:pt x="3814" y="7617"/>
                </a:cubicBezTo>
                <a:cubicBezTo>
                  <a:pt x="5916" y="7617"/>
                  <a:pt x="7617" y="5916"/>
                  <a:pt x="7617" y="3804"/>
                </a:cubicBezTo>
                <a:cubicBezTo>
                  <a:pt x="7617" y="1702"/>
                  <a:pt x="5916" y="0"/>
                  <a:pt x="38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48"/>
          <p:cNvSpPr/>
          <p:nvPr/>
        </p:nvSpPr>
        <p:spPr>
          <a:xfrm>
            <a:off x="641258" y="244623"/>
            <a:ext cx="334682" cy="335999"/>
          </a:xfrm>
          <a:custGeom>
            <a:avLst/>
            <a:gdLst/>
            <a:ahLst/>
            <a:cxnLst/>
            <a:rect l="l" t="t" r="r" b="b"/>
            <a:pathLst>
              <a:path w="6777" h="6804" extrusionOk="0">
                <a:moveTo>
                  <a:pt x="4309" y="1"/>
                </a:moveTo>
                <a:cubicBezTo>
                  <a:pt x="3205" y="1"/>
                  <a:pt x="2110" y="478"/>
                  <a:pt x="1353" y="1401"/>
                </a:cubicBezTo>
                <a:cubicBezTo>
                  <a:pt x="0" y="3051"/>
                  <a:pt x="277" y="5491"/>
                  <a:pt x="1958" y="6803"/>
                </a:cubicBezTo>
                <a:cubicBezTo>
                  <a:pt x="1251" y="6065"/>
                  <a:pt x="851" y="5091"/>
                  <a:pt x="841" y="4066"/>
                </a:cubicBezTo>
                <a:cubicBezTo>
                  <a:pt x="841" y="1827"/>
                  <a:pt x="2680" y="254"/>
                  <a:pt x="4661" y="254"/>
                </a:cubicBezTo>
                <a:cubicBezTo>
                  <a:pt x="5374" y="254"/>
                  <a:pt x="6106" y="458"/>
                  <a:pt x="6776" y="909"/>
                </a:cubicBezTo>
                <a:cubicBezTo>
                  <a:pt x="6057" y="298"/>
                  <a:pt x="5181" y="1"/>
                  <a:pt x="43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8"/>
          <p:cNvSpPr/>
          <p:nvPr/>
        </p:nvSpPr>
        <p:spPr>
          <a:xfrm>
            <a:off x="798698" y="293354"/>
            <a:ext cx="115956" cy="260740"/>
          </a:xfrm>
          <a:custGeom>
            <a:avLst/>
            <a:gdLst/>
            <a:ahLst/>
            <a:cxnLst/>
            <a:rect l="l" t="t" r="r" b="b"/>
            <a:pathLst>
              <a:path w="2348" h="5280" extrusionOk="0">
                <a:moveTo>
                  <a:pt x="943" y="0"/>
                </a:moveTo>
                <a:lnTo>
                  <a:pt x="943" y="441"/>
                </a:lnTo>
                <a:cubicBezTo>
                  <a:pt x="226" y="472"/>
                  <a:pt x="0" y="728"/>
                  <a:pt x="0" y="1476"/>
                </a:cubicBezTo>
                <a:cubicBezTo>
                  <a:pt x="0" y="2132"/>
                  <a:pt x="62" y="2368"/>
                  <a:pt x="308" y="2532"/>
                </a:cubicBezTo>
                <a:cubicBezTo>
                  <a:pt x="574" y="2727"/>
                  <a:pt x="1159" y="2881"/>
                  <a:pt x="1384" y="3096"/>
                </a:cubicBezTo>
                <a:cubicBezTo>
                  <a:pt x="1497" y="3199"/>
                  <a:pt x="1497" y="3260"/>
                  <a:pt x="1497" y="3465"/>
                </a:cubicBezTo>
                <a:cubicBezTo>
                  <a:pt x="1497" y="3885"/>
                  <a:pt x="1466" y="3998"/>
                  <a:pt x="1159" y="3998"/>
                </a:cubicBezTo>
                <a:cubicBezTo>
                  <a:pt x="841" y="3998"/>
                  <a:pt x="820" y="3814"/>
                  <a:pt x="820" y="3486"/>
                </a:cubicBezTo>
                <a:cubicBezTo>
                  <a:pt x="820" y="3414"/>
                  <a:pt x="820" y="3342"/>
                  <a:pt x="831" y="3270"/>
                </a:cubicBezTo>
                <a:lnTo>
                  <a:pt x="52" y="3270"/>
                </a:lnTo>
                <a:cubicBezTo>
                  <a:pt x="31" y="3424"/>
                  <a:pt x="11" y="3588"/>
                  <a:pt x="21" y="3752"/>
                </a:cubicBezTo>
                <a:cubicBezTo>
                  <a:pt x="21" y="4490"/>
                  <a:pt x="328" y="4706"/>
                  <a:pt x="943" y="4726"/>
                </a:cubicBezTo>
                <a:lnTo>
                  <a:pt x="943" y="5280"/>
                </a:lnTo>
                <a:lnTo>
                  <a:pt x="1384" y="5280"/>
                </a:lnTo>
                <a:lnTo>
                  <a:pt x="1384" y="4726"/>
                </a:lnTo>
                <a:cubicBezTo>
                  <a:pt x="2153" y="4675"/>
                  <a:pt x="2348" y="4316"/>
                  <a:pt x="2348" y="3301"/>
                </a:cubicBezTo>
                <a:cubicBezTo>
                  <a:pt x="2348" y="2583"/>
                  <a:pt x="2133" y="2512"/>
                  <a:pt x="1825" y="2358"/>
                </a:cubicBezTo>
                <a:cubicBezTo>
                  <a:pt x="1599" y="2255"/>
                  <a:pt x="1343" y="2173"/>
                  <a:pt x="1087" y="2050"/>
                </a:cubicBezTo>
                <a:cubicBezTo>
                  <a:pt x="851" y="1948"/>
                  <a:pt x="831" y="1897"/>
                  <a:pt x="831" y="1548"/>
                </a:cubicBezTo>
                <a:cubicBezTo>
                  <a:pt x="831" y="1200"/>
                  <a:pt x="892" y="1118"/>
                  <a:pt x="1148" y="1118"/>
                </a:cubicBezTo>
                <a:cubicBezTo>
                  <a:pt x="1446" y="1118"/>
                  <a:pt x="1487" y="1261"/>
                  <a:pt x="1487" y="1558"/>
                </a:cubicBezTo>
                <a:lnTo>
                  <a:pt x="1487" y="1794"/>
                </a:lnTo>
                <a:lnTo>
                  <a:pt x="2256" y="1794"/>
                </a:lnTo>
                <a:cubicBezTo>
                  <a:pt x="2276" y="1651"/>
                  <a:pt x="2286" y="1507"/>
                  <a:pt x="2286" y="1364"/>
                </a:cubicBezTo>
                <a:cubicBezTo>
                  <a:pt x="2286" y="697"/>
                  <a:pt x="2040" y="472"/>
                  <a:pt x="1384" y="441"/>
                </a:cubicBezTo>
                <a:lnTo>
                  <a:pt x="138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48"/>
          <p:cNvSpPr/>
          <p:nvPr/>
        </p:nvSpPr>
        <p:spPr>
          <a:xfrm>
            <a:off x="547575" y="809473"/>
            <a:ext cx="557458" cy="70419"/>
          </a:xfrm>
          <a:custGeom>
            <a:avLst/>
            <a:gdLst/>
            <a:ahLst/>
            <a:cxnLst/>
            <a:rect l="l" t="t" r="r" b="b"/>
            <a:pathLst>
              <a:path w="11288" h="1426" extrusionOk="0">
                <a:moveTo>
                  <a:pt x="1" y="1"/>
                </a:moveTo>
                <a:lnTo>
                  <a:pt x="1" y="1426"/>
                </a:lnTo>
                <a:lnTo>
                  <a:pt x="11287" y="1426"/>
                </a:lnTo>
                <a:lnTo>
                  <a:pt x="112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48"/>
          <p:cNvSpPr/>
          <p:nvPr/>
        </p:nvSpPr>
        <p:spPr>
          <a:xfrm>
            <a:off x="605306" y="809473"/>
            <a:ext cx="106375" cy="70419"/>
          </a:xfrm>
          <a:custGeom>
            <a:avLst/>
            <a:gdLst/>
            <a:ahLst/>
            <a:cxnLst/>
            <a:rect l="l" t="t" r="r" b="b"/>
            <a:pathLst>
              <a:path w="2154" h="1426" extrusionOk="0">
                <a:moveTo>
                  <a:pt x="0" y="1"/>
                </a:moveTo>
                <a:lnTo>
                  <a:pt x="0" y="1426"/>
                </a:lnTo>
                <a:lnTo>
                  <a:pt x="2153" y="1426"/>
                </a:lnTo>
                <a:lnTo>
                  <a:pt x="215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48"/>
          <p:cNvSpPr/>
          <p:nvPr/>
        </p:nvSpPr>
        <p:spPr>
          <a:xfrm>
            <a:off x="960681" y="809473"/>
            <a:ext cx="78028" cy="70419"/>
          </a:xfrm>
          <a:custGeom>
            <a:avLst/>
            <a:gdLst/>
            <a:ahLst/>
            <a:cxnLst/>
            <a:rect l="l" t="t" r="r" b="b"/>
            <a:pathLst>
              <a:path w="1580" h="1426" extrusionOk="0">
                <a:moveTo>
                  <a:pt x="1" y="1"/>
                </a:moveTo>
                <a:lnTo>
                  <a:pt x="1" y="1426"/>
                </a:lnTo>
                <a:lnTo>
                  <a:pt x="1579" y="1426"/>
                </a:lnTo>
                <a:lnTo>
                  <a:pt x="15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51" name="Google Shape;1951;p48"/>
          <p:cNvSpPr/>
          <p:nvPr/>
        </p:nvSpPr>
        <p:spPr>
          <a:xfrm>
            <a:off x="614393" y="728471"/>
            <a:ext cx="556964" cy="70419"/>
          </a:xfrm>
          <a:custGeom>
            <a:avLst/>
            <a:gdLst/>
            <a:ahLst/>
            <a:cxnLst/>
            <a:rect l="l" t="t" r="r" b="b"/>
            <a:pathLst>
              <a:path w="11278" h="1426" extrusionOk="0">
                <a:moveTo>
                  <a:pt x="1" y="0"/>
                </a:moveTo>
                <a:lnTo>
                  <a:pt x="1" y="1425"/>
                </a:lnTo>
                <a:lnTo>
                  <a:pt x="11277" y="1425"/>
                </a:lnTo>
                <a:lnTo>
                  <a:pt x="112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48"/>
          <p:cNvSpPr/>
          <p:nvPr/>
        </p:nvSpPr>
        <p:spPr>
          <a:xfrm>
            <a:off x="671630" y="728471"/>
            <a:ext cx="106326" cy="70419"/>
          </a:xfrm>
          <a:custGeom>
            <a:avLst/>
            <a:gdLst/>
            <a:ahLst/>
            <a:cxnLst/>
            <a:rect l="l" t="t" r="r" b="b"/>
            <a:pathLst>
              <a:path w="2153" h="1426" extrusionOk="0">
                <a:moveTo>
                  <a:pt x="0" y="0"/>
                </a:moveTo>
                <a:lnTo>
                  <a:pt x="0" y="1425"/>
                </a:lnTo>
                <a:lnTo>
                  <a:pt x="2153" y="1425"/>
                </a:lnTo>
                <a:lnTo>
                  <a:pt x="2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48"/>
          <p:cNvSpPr/>
          <p:nvPr/>
        </p:nvSpPr>
        <p:spPr>
          <a:xfrm>
            <a:off x="1027005" y="728471"/>
            <a:ext cx="78028" cy="70419"/>
          </a:xfrm>
          <a:custGeom>
            <a:avLst/>
            <a:gdLst/>
            <a:ahLst/>
            <a:cxnLst/>
            <a:rect l="l" t="t" r="r" b="b"/>
            <a:pathLst>
              <a:path w="1580" h="1426" extrusionOk="0">
                <a:moveTo>
                  <a:pt x="1" y="0"/>
                </a:moveTo>
                <a:lnTo>
                  <a:pt x="1" y="1425"/>
                </a:lnTo>
                <a:lnTo>
                  <a:pt x="1579" y="1425"/>
                </a:lnTo>
                <a:lnTo>
                  <a:pt x="15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48"/>
          <p:cNvSpPr/>
          <p:nvPr/>
        </p:nvSpPr>
        <p:spPr>
          <a:xfrm>
            <a:off x="1026017" y="450542"/>
            <a:ext cx="130673" cy="130123"/>
          </a:xfrm>
          <a:custGeom>
            <a:avLst/>
            <a:gdLst/>
            <a:ahLst/>
            <a:cxnLst/>
            <a:rect l="l" t="t" r="r" b="b"/>
            <a:pathLst>
              <a:path w="2646" h="2635" extrusionOk="0">
                <a:moveTo>
                  <a:pt x="1323" y="0"/>
                </a:moveTo>
                <a:cubicBezTo>
                  <a:pt x="1323" y="728"/>
                  <a:pt x="738" y="1313"/>
                  <a:pt x="0" y="1323"/>
                </a:cubicBezTo>
                <a:cubicBezTo>
                  <a:pt x="728" y="1323"/>
                  <a:pt x="1323" y="1907"/>
                  <a:pt x="1323" y="2635"/>
                </a:cubicBezTo>
                <a:cubicBezTo>
                  <a:pt x="1323" y="1913"/>
                  <a:pt x="1907" y="1323"/>
                  <a:pt x="2627" y="1323"/>
                </a:cubicBezTo>
                <a:cubicBezTo>
                  <a:pt x="2633" y="1323"/>
                  <a:pt x="2639" y="1323"/>
                  <a:pt x="2645" y="1323"/>
                </a:cubicBezTo>
                <a:cubicBezTo>
                  <a:pt x="1917" y="1313"/>
                  <a:pt x="1323" y="728"/>
                  <a:pt x="1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BC63709-774C-442B-98A9-FDFC79098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203308"/>
              </p:ext>
            </p:extLst>
          </p:nvPr>
        </p:nvGraphicFramePr>
        <p:xfrm>
          <a:off x="863502" y="812505"/>
          <a:ext cx="7146204" cy="357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BB0389-B715-4D4C-B677-66247D52E98A}"/>
              </a:ext>
            </a:extLst>
          </p:cNvPr>
          <p:cNvSpPr/>
          <p:nvPr/>
        </p:nvSpPr>
        <p:spPr>
          <a:xfrm>
            <a:off x="339212" y="94053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1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Ставка 4% </a:t>
            </a:r>
          </a:p>
          <a:p>
            <a:pPr algn="ctr"/>
            <a:r>
              <a:rPr lang="ru-RU" sz="20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используется, если доход за товар, работы или услуги поступил от физического лица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3899B4-BCBC-4815-934C-1992D05DF9F9}"/>
              </a:ext>
            </a:extLst>
          </p:cNvPr>
          <p:cNvSpPr/>
          <p:nvPr/>
        </p:nvSpPr>
        <p:spPr>
          <a:xfrm>
            <a:off x="4505632" y="25717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1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Ставка 6% </a:t>
            </a:r>
          </a:p>
          <a:p>
            <a:pPr algn="ctr"/>
            <a:r>
              <a:rPr lang="ru-RU" sz="20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используется, если поступление </a:t>
            </a:r>
          </a:p>
          <a:p>
            <a:pPr algn="ctr"/>
            <a:r>
              <a:rPr lang="ru-RU" sz="20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от юридического лица или индивидуального предпринимателя</a:t>
            </a:r>
          </a:p>
        </p:txBody>
      </p:sp>
    </p:spTree>
    <p:extLst>
      <p:ext uri="{BB962C8B-B14F-4D97-AF65-F5344CB8AC3E}">
        <p14:creationId xmlns:p14="http://schemas.microsoft.com/office/powerpoint/2010/main" val="66503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B00314-A6DD-42F4-B32C-1291397AD666}"/>
              </a:ext>
            </a:extLst>
          </p:cNvPr>
          <p:cNvSpPr/>
          <p:nvPr/>
        </p:nvSpPr>
        <p:spPr>
          <a:xfrm>
            <a:off x="2325954" y="398384"/>
            <a:ext cx="4172937" cy="35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25"/>
              </a:lnSpc>
              <a:spcBef>
                <a:spcPts val="3000"/>
              </a:spcBef>
              <a:spcAft>
                <a:spcPts val="375"/>
              </a:spcAft>
            </a:pPr>
            <a:r>
              <a:rPr lang="ru-RU" sz="21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Montserrat"/>
              </a:rPr>
              <a:t>-КАК ЗАРЕГИСТРИРОВАТЬСЯ-</a:t>
            </a:r>
          </a:p>
        </p:txBody>
      </p:sp>
      <p:grpSp>
        <p:nvGrpSpPr>
          <p:cNvPr id="40" name="Google Shape;2077;p51">
            <a:extLst>
              <a:ext uri="{FF2B5EF4-FFF2-40B4-BE49-F238E27FC236}">
                <a16:creationId xmlns:a16="http://schemas.microsoft.com/office/drawing/2014/main" id="{0EF6AFF8-55AF-4088-85F6-793E50BA989B}"/>
              </a:ext>
            </a:extLst>
          </p:cNvPr>
          <p:cNvGrpSpPr/>
          <p:nvPr/>
        </p:nvGrpSpPr>
        <p:grpSpPr>
          <a:xfrm>
            <a:off x="6356532" y="2502693"/>
            <a:ext cx="2612503" cy="2640807"/>
            <a:chOff x="481225" y="480644"/>
            <a:chExt cx="4011828" cy="4055294"/>
          </a:xfrm>
        </p:grpSpPr>
        <p:sp>
          <p:nvSpPr>
            <p:cNvPr id="41" name="Google Shape;2078;p51">
              <a:extLst>
                <a:ext uri="{FF2B5EF4-FFF2-40B4-BE49-F238E27FC236}">
                  <a16:creationId xmlns:a16="http://schemas.microsoft.com/office/drawing/2014/main" id="{3F760467-B2DA-4A5B-9A09-0DA66394F601}"/>
                </a:ext>
              </a:extLst>
            </p:cNvPr>
            <p:cNvSpPr/>
            <p:nvPr/>
          </p:nvSpPr>
          <p:spPr>
            <a:xfrm>
              <a:off x="875392" y="2335045"/>
              <a:ext cx="3406500" cy="1931622"/>
            </a:xfrm>
            <a:custGeom>
              <a:avLst/>
              <a:gdLst/>
              <a:ahLst/>
              <a:cxnLst/>
              <a:rect l="l" t="t" r="r" b="b"/>
              <a:pathLst>
                <a:path w="54005" h="30623" extrusionOk="0">
                  <a:moveTo>
                    <a:pt x="36757" y="0"/>
                  </a:moveTo>
                  <a:cubicBezTo>
                    <a:pt x="35536" y="0"/>
                    <a:pt x="34315" y="269"/>
                    <a:pt x="33384" y="807"/>
                  </a:cubicBezTo>
                  <a:lnTo>
                    <a:pt x="1898" y="18985"/>
                  </a:lnTo>
                  <a:cubicBezTo>
                    <a:pt x="37" y="20061"/>
                    <a:pt x="1" y="21814"/>
                    <a:pt x="1862" y="22890"/>
                  </a:cubicBezTo>
                  <a:lnTo>
                    <a:pt x="13912" y="29815"/>
                  </a:lnTo>
                  <a:cubicBezTo>
                    <a:pt x="14843" y="30353"/>
                    <a:pt x="16064" y="30622"/>
                    <a:pt x="17285" y="30622"/>
                  </a:cubicBezTo>
                  <a:cubicBezTo>
                    <a:pt x="18505" y="30622"/>
                    <a:pt x="19726" y="30353"/>
                    <a:pt x="20657" y="29815"/>
                  </a:cubicBezTo>
                  <a:lnTo>
                    <a:pt x="52143" y="11637"/>
                  </a:lnTo>
                  <a:cubicBezTo>
                    <a:pt x="54004" y="10561"/>
                    <a:pt x="54004" y="8820"/>
                    <a:pt x="52143" y="7745"/>
                  </a:cubicBezTo>
                  <a:lnTo>
                    <a:pt x="40129" y="807"/>
                  </a:lnTo>
                  <a:cubicBezTo>
                    <a:pt x="39198" y="269"/>
                    <a:pt x="37977" y="0"/>
                    <a:pt x="36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79;p51">
              <a:extLst>
                <a:ext uri="{FF2B5EF4-FFF2-40B4-BE49-F238E27FC236}">
                  <a16:creationId xmlns:a16="http://schemas.microsoft.com/office/drawing/2014/main" id="{4A7A5D7E-A6FE-4452-9C44-B847A3177486}"/>
                </a:ext>
              </a:extLst>
            </p:cNvPr>
            <p:cNvSpPr/>
            <p:nvPr/>
          </p:nvSpPr>
          <p:spPr>
            <a:xfrm>
              <a:off x="1766665" y="3784871"/>
              <a:ext cx="513135" cy="215725"/>
            </a:xfrm>
            <a:custGeom>
              <a:avLst/>
              <a:gdLst/>
              <a:ahLst/>
              <a:cxnLst/>
              <a:rect l="l" t="t" r="r" b="b"/>
              <a:pathLst>
                <a:path w="8135" h="3420" extrusionOk="0">
                  <a:moveTo>
                    <a:pt x="3688" y="1"/>
                  </a:moveTo>
                  <a:cubicBezTo>
                    <a:pt x="2336" y="1"/>
                    <a:pt x="1002" y="395"/>
                    <a:pt x="0" y="1186"/>
                  </a:cubicBezTo>
                  <a:lnTo>
                    <a:pt x="12" y="2431"/>
                  </a:lnTo>
                  <a:lnTo>
                    <a:pt x="665" y="2830"/>
                  </a:lnTo>
                  <a:cubicBezTo>
                    <a:pt x="1366" y="3238"/>
                    <a:pt x="2197" y="3420"/>
                    <a:pt x="3066" y="3420"/>
                  </a:cubicBezTo>
                  <a:cubicBezTo>
                    <a:pt x="4203" y="3420"/>
                    <a:pt x="5405" y="3109"/>
                    <a:pt x="6466" y="2588"/>
                  </a:cubicBezTo>
                  <a:lnTo>
                    <a:pt x="8134" y="1621"/>
                  </a:lnTo>
                  <a:cubicBezTo>
                    <a:pt x="7796" y="1379"/>
                    <a:pt x="7458" y="1149"/>
                    <a:pt x="7131" y="944"/>
                  </a:cubicBezTo>
                  <a:cubicBezTo>
                    <a:pt x="6121" y="316"/>
                    <a:pt x="4898" y="1"/>
                    <a:pt x="368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80;p51">
              <a:extLst>
                <a:ext uri="{FF2B5EF4-FFF2-40B4-BE49-F238E27FC236}">
                  <a16:creationId xmlns:a16="http://schemas.microsoft.com/office/drawing/2014/main" id="{8F3B88B2-67C2-473F-A408-1ADA0D88B0B4}"/>
                </a:ext>
              </a:extLst>
            </p:cNvPr>
            <p:cNvSpPr/>
            <p:nvPr/>
          </p:nvSpPr>
          <p:spPr>
            <a:xfrm>
              <a:off x="870787" y="3191001"/>
              <a:ext cx="157126" cy="315703"/>
            </a:xfrm>
            <a:custGeom>
              <a:avLst/>
              <a:gdLst/>
              <a:ahLst/>
              <a:cxnLst/>
              <a:rect l="l" t="t" r="r" b="b"/>
              <a:pathLst>
                <a:path w="2491" h="5005" extrusionOk="0">
                  <a:moveTo>
                    <a:pt x="1814" y="1"/>
                  </a:moveTo>
                  <a:cubicBezTo>
                    <a:pt x="1" y="907"/>
                    <a:pt x="98" y="3699"/>
                    <a:pt x="1959" y="4775"/>
                  </a:cubicBezTo>
                  <a:lnTo>
                    <a:pt x="2491" y="5005"/>
                  </a:lnTo>
                  <a:lnTo>
                    <a:pt x="2491" y="5005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1;p51">
              <a:extLst>
                <a:ext uri="{FF2B5EF4-FFF2-40B4-BE49-F238E27FC236}">
                  <a16:creationId xmlns:a16="http://schemas.microsoft.com/office/drawing/2014/main" id="{DE2BC917-33B1-4A61-A31C-31A192551040}"/>
                </a:ext>
              </a:extLst>
            </p:cNvPr>
            <p:cNvSpPr/>
            <p:nvPr/>
          </p:nvSpPr>
          <p:spPr>
            <a:xfrm>
              <a:off x="4159795" y="2587921"/>
              <a:ext cx="93859" cy="214337"/>
            </a:xfrm>
            <a:custGeom>
              <a:avLst/>
              <a:gdLst/>
              <a:ahLst/>
              <a:cxnLst/>
              <a:rect l="l" t="t" r="r" b="b"/>
              <a:pathLst>
                <a:path w="1488" h="3398" extrusionOk="0">
                  <a:moveTo>
                    <a:pt x="1463" y="1"/>
                  </a:moveTo>
                  <a:lnTo>
                    <a:pt x="1" y="37"/>
                  </a:lnTo>
                  <a:lnTo>
                    <a:pt x="1" y="3397"/>
                  </a:lnTo>
                  <a:lnTo>
                    <a:pt x="73" y="3349"/>
                  </a:lnTo>
                  <a:cubicBezTo>
                    <a:pt x="1197" y="2696"/>
                    <a:pt x="1487" y="2092"/>
                    <a:pt x="14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2;p51">
              <a:extLst>
                <a:ext uri="{FF2B5EF4-FFF2-40B4-BE49-F238E27FC236}">
                  <a16:creationId xmlns:a16="http://schemas.microsoft.com/office/drawing/2014/main" id="{6E1C599B-4DDD-405F-AFB7-2B37BE323720}"/>
                </a:ext>
              </a:extLst>
            </p:cNvPr>
            <p:cNvSpPr/>
            <p:nvPr/>
          </p:nvSpPr>
          <p:spPr>
            <a:xfrm>
              <a:off x="875392" y="1985094"/>
              <a:ext cx="3406500" cy="1930865"/>
            </a:xfrm>
            <a:custGeom>
              <a:avLst/>
              <a:gdLst/>
              <a:ahLst/>
              <a:cxnLst/>
              <a:rect l="l" t="t" r="r" b="b"/>
              <a:pathLst>
                <a:path w="54005" h="30611" extrusionOk="0">
                  <a:moveTo>
                    <a:pt x="36757" y="0"/>
                  </a:moveTo>
                  <a:cubicBezTo>
                    <a:pt x="35536" y="0"/>
                    <a:pt x="34315" y="269"/>
                    <a:pt x="33384" y="807"/>
                  </a:cubicBezTo>
                  <a:lnTo>
                    <a:pt x="1898" y="18974"/>
                  </a:lnTo>
                  <a:cubicBezTo>
                    <a:pt x="37" y="20049"/>
                    <a:pt x="1" y="21814"/>
                    <a:pt x="1862" y="22890"/>
                  </a:cubicBezTo>
                  <a:lnTo>
                    <a:pt x="13912" y="29803"/>
                  </a:lnTo>
                  <a:cubicBezTo>
                    <a:pt x="14843" y="30341"/>
                    <a:pt x="16064" y="30610"/>
                    <a:pt x="17285" y="30610"/>
                  </a:cubicBezTo>
                  <a:cubicBezTo>
                    <a:pt x="18505" y="30610"/>
                    <a:pt x="19726" y="30341"/>
                    <a:pt x="20657" y="29803"/>
                  </a:cubicBezTo>
                  <a:lnTo>
                    <a:pt x="52143" y="11637"/>
                  </a:lnTo>
                  <a:cubicBezTo>
                    <a:pt x="54004" y="10561"/>
                    <a:pt x="54004" y="8808"/>
                    <a:pt x="52143" y="7733"/>
                  </a:cubicBezTo>
                  <a:lnTo>
                    <a:pt x="40129" y="807"/>
                  </a:lnTo>
                  <a:cubicBezTo>
                    <a:pt x="39198" y="269"/>
                    <a:pt x="37977" y="0"/>
                    <a:pt x="36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83;p51">
              <a:extLst>
                <a:ext uri="{FF2B5EF4-FFF2-40B4-BE49-F238E27FC236}">
                  <a16:creationId xmlns:a16="http://schemas.microsoft.com/office/drawing/2014/main" id="{1EC90217-3BF0-4225-8430-D9D9E7E3FCFD}"/>
                </a:ext>
              </a:extLst>
            </p:cNvPr>
            <p:cNvSpPr/>
            <p:nvPr/>
          </p:nvSpPr>
          <p:spPr>
            <a:xfrm>
              <a:off x="1130789" y="2106076"/>
              <a:ext cx="2915505" cy="1683475"/>
            </a:xfrm>
            <a:custGeom>
              <a:avLst/>
              <a:gdLst/>
              <a:ahLst/>
              <a:cxnLst/>
              <a:rect l="l" t="t" r="r" b="b"/>
              <a:pathLst>
                <a:path w="46221" h="26689" extrusionOk="0">
                  <a:moveTo>
                    <a:pt x="29517" y="1"/>
                  </a:moveTo>
                  <a:lnTo>
                    <a:pt x="1" y="17043"/>
                  </a:lnTo>
                  <a:lnTo>
                    <a:pt x="16705" y="26689"/>
                  </a:lnTo>
                  <a:lnTo>
                    <a:pt x="46221" y="9646"/>
                  </a:lnTo>
                  <a:lnTo>
                    <a:pt x="29517" y="1"/>
                  </a:lnTo>
                  <a:close/>
                </a:path>
              </a:pathLst>
            </a:custGeom>
            <a:solidFill>
              <a:srgbClr val="ADC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84;p51">
              <a:extLst>
                <a:ext uri="{FF2B5EF4-FFF2-40B4-BE49-F238E27FC236}">
                  <a16:creationId xmlns:a16="http://schemas.microsoft.com/office/drawing/2014/main" id="{67766728-2E0E-42CC-8A0E-120B01691D71}"/>
                </a:ext>
              </a:extLst>
            </p:cNvPr>
            <p:cNvSpPr/>
            <p:nvPr/>
          </p:nvSpPr>
          <p:spPr>
            <a:xfrm>
              <a:off x="1409840" y="3496735"/>
              <a:ext cx="228025" cy="131958"/>
            </a:xfrm>
            <a:custGeom>
              <a:avLst/>
              <a:gdLst/>
              <a:ahLst/>
              <a:cxnLst/>
              <a:rect l="l" t="t" r="r" b="b"/>
              <a:pathLst>
                <a:path w="3615" h="2092" extrusionOk="0">
                  <a:moveTo>
                    <a:pt x="1813" y="0"/>
                  </a:moveTo>
                  <a:cubicBezTo>
                    <a:pt x="810" y="0"/>
                    <a:pt x="0" y="472"/>
                    <a:pt x="0" y="1052"/>
                  </a:cubicBezTo>
                  <a:cubicBezTo>
                    <a:pt x="0" y="1620"/>
                    <a:pt x="810" y="2091"/>
                    <a:pt x="1813" y="2091"/>
                  </a:cubicBezTo>
                  <a:cubicBezTo>
                    <a:pt x="2805" y="2091"/>
                    <a:pt x="3614" y="1620"/>
                    <a:pt x="3614" y="1052"/>
                  </a:cubicBezTo>
                  <a:cubicBezTo>
                    <a:pt x="3614" y="472"/>
                    <a:pt x="2805" y="0"/>
                    <a:pt x="1813" y="0"/>
                  </a:cubicBezTo>
                  <a:close/>
                </a:path>
              </a:pathLst>
            </a:custGeom>
            <a:solidFill>
              <a:srgbClr val="FFFFFF"/>
            </a:solidFill>
            <a:ln w="3625" cap="flat" cmpd="sng">
              <a:solidFill>
                <a:srgbClr val="80808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5;p51">
              <a:extLst>
                <a:ext uri="{FF2B5EF4-FFF2-40B4-BE49-F238E27FC236}">
                  <a16:creationId xmlns:a16="http://schemas.microsoft.com/office/drawing/2014/main" id="{948DABEF-365E-4192-B867-4FA45DE9265A}"/>
                </a:ext>
              </a:extLst>
            </p:cNvPr>
            <p:cNvSpPr/>
            <p:nvPr/>
          </p:nvSpPr>
          <p:spPr>
            <a:xfrm>
              <a:off x="3419527" y="2207504"/>
              <a:ext cx="44280" cy="25231"/>
            </a:xfrm>
            <a:custGeom>
              <a:avLst/>
              <a:gdLst/>
              <a:ahLst/>
              <a:cxnLst/>
              <a:rect l="l" t="t" r="r" b="b"/>
              <a:pathLst>
                <a:path w="702" h="400" extrusionOk="0">
                  <a:moveTo>
                    <a:pt x="351" y="0"/>
                  </a:moveTo>
                  <a:cubicBezTo>
                    <a:pt x="157" y="0"/>
                    <a:pt x="0" y="85"/>
                    <a:pt x="0" y="194"/>
                  </a:cubicBezTo>
                  <a:cubicBezTo>
                    <a:pt x="0" y="315"/>
                    <a:pt x="157" y="399"/>
                    <a:pt x="351" y="399"/>
                  </a:cubicBezTo>
                  <a:cubicBezTo>
                    <a:pt x="544" y="399"/>
                    <a:pt x="701" y="315"/>
                    <a:pt x="701" y="194"/>
                  </a:cubicBezTo>
                  <a:cubicBezTo>
                    <a:pt x="701" y="85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6;p51">
              <a:extLst>
                <a:ext uri="{FF2B5EF4-FFF2-40B4-BE49-F238E27FC236}">
                  <a16:creationId xmlns:a16="http://schemas.microsoft.com/office/drawing/2014/main" id="{E3001F93-8B9D-49B9-8D88-2EEA73DE6CD6}"/>
                </a:ext>
              </a:extLst>
            </p:cNvPr>
            <p:cNvSpPr/>
            <p:nvPr/>
          </p:nvSpPr>
          <p:spPr>
            <a:xfrm>
              <a:off x="3532371" y="2273861"/>
              <a:ext cx="220393" cy="125840"/>
            </a:xfrm>
            <a:custGeom>
              <a:avLst/>
              <a:gdLst/>
              <a:ahLst/>
              <a:cxnLst/>
              <a:rect l="l" t="t" r="r" b="b"/>
              <a:pathLst>
                <a:path w="3494" h="1995" extrusionOk="0">
                  <a:moveTo>
                    <a:pt x="224" y="0"/>
                  </a:moveTo>
                  <a:cubicBezTo>
                    <a:pt x="175" y="0"/>
                    <a:pt x="127" y="12"/>
                    <a:pt x="85" y="36"/>
                  </a:cubicBezTo>
                  <a:cubicBezTo>
                    <a:pt x="0" y="60"/>
                    <a:pt x="0" y="169"/>
                    <a:pt x="85" y="206"/>
                  </a:cubicBezTo>
                  <a:lnTo>
                    <a:pt x="3131" y="1958"/>
                  </a:lnTo>
                  <a:cubicBezTo>
                    <a:pt x="3173" y="1982"/>
                    <a:pt x="3221" y="1994"/>
                    <a:pt x="3270" y="1994"/>
                  </a:cubicBezTo>
                  <a:cubicBezTo>
                    <a:pt x="3318" y="1994"/>
                    <a:pt x="3366" y="1982"/>
                    <a:pt x="3409" y="1958"/>
                  </a:cubicBezTo>
                  <a:cubicBezTo>
                    <a:pt x="3493" y="1910"/>
                    <a:pt x="3493" y="1837"/>
                    <a:pt x="3409" y="1801"/>
                  </a:cubicBezTo>
                  <a:lnTo>
                    <a:pt x="363" y="36"/>
                  </a:lnTo>
                  <a:cubicBezTo>
                    <a:pt x="320" y="12"/>
                    <a:pt x="272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7;p51">
              <a:extLst>
                <a:ext uri="{FF2B5EF4-FFF2-40B4-BE49-F238E27FC236}">
                  <a16:creationId xmlns:a16="http://schemas.microsoft.com/office/drawing/2014/main" id="{54EE9D12-6855-445E-A842-CDBBA2256BB9}"/>
                </a:ext>
              </a:extLst>
            </p:cNvPr>
            <p:cNvSpPr/>
            <p:nvPr/>
          </p:nvSpPr>
          <p:spPr>
            <a:xfrm>
              <a:off x="3697001" y="2288495"/>
              <a:ext cx="35134" cy="18734"/>
            </a:xfrm>
            <a:custGeom>
              <a:avLst/>
              <a:gdLst/>
              <a:ahLst/>
              <a:cxnLst/>
              <a:rect l="l" t="t" r="r" b="b"/>
              <a:pathLst>
                <a:path w="557" h="297" extrusionOk="0">
                  <a:moveTo>
                    <a:pt x="285" y="1"/>
                  </a:moveTo>
                  <a:cubicBezTo>
                    <a:pt x="224" y="1"/>
                    <a:pt x="164" y="16"/>
                    <a:pt x="110" y="46"/>
                  </a:cubicBezTo>
                  <a:cubicBezTo>
                    <a:pt x="1" y="82"/>
                    <a:pt x="1" y="215"/>
                    <a:pt x="110" y="252"/>
                  </a:cubicBezTo>
                  <a:cubicBezTo>
                    <a:pt x="164" y="282"/>
                    <a:pt x="224" y="297"/>
                    <a:pt x="285" y="297"/>
                  </a:cubicBezTo>
                  <a:cubicBezTo>
                    <a:pt x="345" y="297"/>
                    <a:pt x="406" y="282"/>
                    <a:pt x="460" y="252"/>
                  </a:cubicBezTo>
                  <a:cubicBezTo>
                    <a:pt x="557" y="215"/>
                    <a:pt x="557" y="82"/>
                    <a:pt x="460" y="46"/>
                  </a:cubicBezTo>
                  <a:cubicBezTo>
                    <a:pt x="406" y="16"/>
                    <a:pt x="345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8;p51">
              <a:extLst>
                <a:ext uri="{FF2B5EF4-FFF2-40B4-BE49-F238E27FC236}">
                  <a16:creationId xmlns:a16="http://schemas.microsoft.com/office/drawing/2014/main" id="{0018779D-542E-48F8-ADDB-8969DF6967E9}"/>
                </a:ext>
              </a:extLst>
            </p:cNvPr>
            <p:cNvSpPr/>
            <p:nvPr/>
          </p:nvSpPr>
          <p:spPr>
            <a:xfrm>
              <a:off x="3292175" y="1867455"/>
              <a:ext cx="63" cy="82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9;p51">
              <a:extLst>
                <a:ext uri="{FF2B5EF4-FFF2-40B4-BE49-F238E27FC236}">
                  <a16:creationId xmlns:a16="http://schemas.microsoft.com/office/drawing/2014/main" id="{423CF917-C57F-4D65-AE6B-9FDD8F045596}"/>
                </a:ext>
              </a:extLst>
            </p:cNvPr>
            <p:cNvSpPr/>
            <p:nvPr/>
          </p:nvSpPr>
          <p:spPr>
            <a:xfrm>
              <a:off x="994354" y="3429621"/>
              <a:ext cx="773898" cy="508594"/>
            </a:xfrm>
            <a:custGeom>
              <a:avLst/>
              <a:gdLst/>
              <a:ahLst/>
              <a:cxnLst/>
              <a:rect l="l" t="t" r="r" b="b"/>
              <a:pathLst>
                <a:path w="12269" h="8063" extrusionOk="0">
                  <a:moveTo>
                    <a:pt x="0" y="1"/>
                  </a:moveTo>
                  <a:lnTo>
                    <a:pt x="0" y="980"/>
                  </a:lnTo>
                  <a:lnTo>
                    <a:pt x="12268" y="8063"/>
                  </a:lnTo>
                  <a:lnTo>
                    <a:pt x="12256" y="70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90;p51">
              <a:extLst>
                <a:ext uri="{FF2B5EF4-FFF2-40B4-BE49-F238E27FC236}">
                  <a16:creationId xmlns:a16="http://schemas.microsoft.com/office/drawing/2014/main" id="{020C5D6F-8791-4057-AD72-C2BAA0BE8161}"/>
                </a:ext>
              </a:extLst>
            </p:cNvPr>
            <p:cNvSpPr/>
            <p:nvPr/>
          </p:nvSpPr>
          <p:spPr>
            <a:xfrm>
              <a:off x="2174519" y="2703857"/>
              <a:ext cx="2010532" cy="1244267"/>
            </a:xfrm>
            <a:custGeom>
              <a:avLst/>
              <a:gdLst/>
              <a:ahLst/>
              <a:cxnLst/>
              <a:rect l="l" t="t" r="r" b="b"/>
              <a:pathLst>
                <a:path w="31874" h="19726" extrusionOk="0">
                  <a:moveTo>
                    <a:pt x="31873" y="0"/>
                  </a:moveTo>
                  <a:lnTo>
                    <a:pt x="0" y="18445"/>
                  </a:lnTo>
                  <a:lnTo>
                    <a:pt x="0" y="19726"/>
                  </a:lnTo>
                  <a:lnTo>
                    <a:pt x="31873" y="1318"/>
                  </a:lnTo>
                  <a:lnTo>
                    <a:pt x="31873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91;p51">
              <a:extLst>
                <a:ext uri="{FF2B5EF4-FFF2-40B4-BE49-F238E27FC236}">
                  <a16:creationId xmlns:a16="http://schemas.microsoft.com/office/drawing/2014/main" id="{214EA3F6-D7E2-4D9E-8DD3-0D7AD603A8CE}"/>
                </a:ext>
              </a:extLst>
            </p:cNvPr>
            <p:cNvSpPr/>
            <p:nvPr/>
          </p:nvSpPr>
          <p:spPr>
            <a:xfrm>
              <a:off x="2175276" y="3835206"/>
              <a:ext cx="53427" cy="112152"/>
            </a:xfrm>
            <a:custGeom>
              <a:avLst/>
              <a:gdLst/>
              <a:ahLst/>
              <a:cxnLst/>
              <a:rect l="l" t="t" r="r" b="b"/>
              <a:pathLst>
                <a:path w="847" h="1778" extrusionOk="0">
                  <a:moveTo>
                    <a:pt x="847" y="1"/>
                  </a:moveTo>
                  <a:lnTo>
                    <a:pt x="1" y="497"/>
                  </a:lnTo>
                  <a:lnTo>
                    <a:pt x="1" y="1778"/>
                  </a:lnTo>
                  <a:lnTo>
                    <a:pt x="847" y="1294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92;p51">
              <a:extLst>
                <a:ext uri="{FF2B5EF4-FFF2-40B4-BE49-F238E27FC236}">
                  <a16:creationId xmlns:a16="http://schemas.microsoft.com/office/drawing/2014/main" id="{BDB4EF81-C9DE-424A-B010-6CE959281F6F}"/>
                </a:ext>
              </a:extLst>
            </p:cNvPr>
            <p:cNvSpPr/>
            <p:nvPr/>
          </p:nvSpPr>
          <p:spPr>
            <a:xfrm>
              <a:off x="4126995" y="2700009"/>
              <a:ext cx="58788" cy="119784"/>
            </a:xfrm>
            <a:custGeom>
              <a:avLst/>
              <a:gdLst/>
              <a:ahLst/>
              <a:cxnLst/>
              <a:rect l="l" t="t" r="r" b="b"/>
              <a:pathLst>
                <a:path w="932" h="1899" extrusionOk="0">
                  <a:moveTo>
                    <a:pt x="932" y="1"/>
                  </a:moveTo>
                  <a:lnTo>
                    <a:pt x="1" y="581"/>
                  </a:lnTo>
                  <a:lnTo>
                    <a:pt x="1" y="1898"/>
                  </a:lnTo>
                  <a:lnTo>
                    <a:pt x="932" y="1318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93;p51">
              <a:extLst>
                <a:ext uri="{FF2B5EF4-FFF2-40B4-BE49-F238E27FC236}">
                  <a16:creationId xmlns:a16="http://schemas.microsoft.com/office/drawing/2014/main" id="{250FD579-4AA2-4F31-83A6-A48F8DE32151}"/>
                </a:ext>
              </a:extLst>
            </p:cNvPr>
            <p:cNvSpPr/>
            <p:nvPr/>
          </p:nvSpPr>
          <p:spPr>
            <a:xfrm>
              <a:off x="3788526" y="2861676"/>
              <a:ext cx="178446" cy="128867"/>
            </a:xfrm>
            <a:custGeom>
              <a:avLst/>
              <a:gdLst/>
              <a:ahLst/>
              <a:cxnLst/>
              <a:rect l="l" t="t" r="r" b="b"/>
              <a:pathLst>
                <a:path w="2829" h="2043" extrusionOk="0">
                  <a:moveTo>
                    <a:pt x="2599" y="0"/>
                  </a:moveTo>
                  <a:cubicBezTo>
                    <a:pt x="2539" y="0"/>
                    <a:pt x="2490" y="24"/>
                    <a:pt x="2442" y="48"/>
                  </a:cubicBezTo>
                  <a:lnTo>
                    <a:pt x="290" y="1293"/>
                  </a:lnTo>
                  <a:cubicBezTo>
                    <a:pt x="121" y="1402"/>
                    <a:pt x="12" y="1583"/>
                    <a:pt x="0" y="1789"/>
                  </a:cubicBezTo>
                  <a:cubicBezTo>
                    <a:pt x="0" y="1958"/>
                    <a:pt x="109" y="2043"/>
                    <a:pt x="218" y="2043"/>
                  </a:cubicBezTo>
                  <a:cubicBezTo>
                    <a:pt x="266" y="2043"/>
                    <a:pt x="327" y="2019"/>
                    <a:pt x="375" y="1994"/>
                  </a:cubicBezTo>
                  <a:lnTo>
                    <a:pt x="2514" y="749"/>
                  </a:lnTo>
                  <a:cubicBezTo>
                    <a:pt x="2696" y="641"/>
                    <a:pt x="2792" y="459"/>
                    <a:pt x="2804" y="254"/>
                  </a:cubicBezTo>
                  <a:cubicBezTo>
                    <a:pt x="2829" y="121"/>
                    <a:pt x="2732" y="12"/>
                    <a:pt x="2599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94;p51">
              <a:extLst>
                <a:ext uri="{FF2B5EF4-FFF2-40B4-BE49-F238E27FC236}">
                  <a16:creationId xmlns:a16="http://schemas.microsoft.com/office/drawing/2014/main" id="{B708F30F-EA14-442F-9C16-7200587108A5}"/>
                </a:ext>
              </a:extLst>
            </p:cNvPr>
            <p:cNvSpPr/>
            <p:nvPr/>
          </p:nvSpPr>
          <p:spPr>
            <a:xfrm>
              <a:off x="3800699" y="2870569"/>
              <a:ext cx="167786" cy="119532"/>
            </a:xfrm>
            <a:custGeom>
              <a:avLst/>
              <a:gdLst/>
              <a:ahLst/>
              <a:cxnLst/>
              <a:rect l="l" t="t" r="r" b="b"/>
              <a:pathLst>
                <a:path w="2660" h="1895" extrusionOk="0">
                  <a:moveTo>
                    <a:pt x="2509" y="0"/>
                  </a:moveTo>
                  <a:cubicBezTo>
                    <a:pt x="2471" y="0"/>
                    <a:pt x="2434" y="12"/>
                    <a:pt x="2406" y="40"/>
                  </a:cubicBezTo>
                  <a:lnTo>
                    <a:pt x="254" y="1273"/>
                  </a:lnTo>
                  <a:cubicBezTo>
                    <a:pt x="109" y="1370"/>
                    <a:pt x="13" y="1539"/>
                    <a:pt x="1" y="1708"/>
                  </a:cubicBezTo>
                  <a:cubicBezTo>
                    <a:pt x="1" y="1781"/>
                    <a:pt x="25" y="1841"/>
                    <a:pt x="73" y="1878"/>
                  </a:cubicBezTo>
                  <a:cubicBezTo>
                    <a:pt x="100" y="1888"/>
                    <a:pt x="130" y="1894"/>
                    <a:pt x="159" y="1894"/>
                  </a:cubicBezTo>
                  <a:cubicBezTo>
                    <a:pt x="194" y="1894"/>
                    <a:pt x="228" y="1885"/>
                    <a:pt x="254" y="1865"/>
                  </a:cubicBezTo>
                  <a:lnTo>
                    <a:pt x="2406" y="620"/>
                  </a:lnTo>
                  <a:cubicBezTo>
                    <a:pt x="2551" y="524"/>
                    <a:pt x="2648" y="355"/>
                    <a:pt x="2660" y="185"/>
                  </a:cubicBezTo>
                  <a:cubicBezTo>
                    <a:pt x="2660" y="125"/>
                    <a:pt x="2636" y="52"/>
                    <a:pt x="2587" y="16"/>
                  </a:cubicBezTo>
                  <a:cubicBezTo>
                    <a:pt x="2562" y="6"/>
                    <a:pt x="2535" y="0"/>
                    <a:pt x="2509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95;p51">
              <a:extLst>
                <a:ext uri="{FF2B5EF4-FFF2-40B4-BE49-F238E27FC236}">
                  <a16:creationId xmlns:a16="http://schemas.microsoft.com/office/drawing/2014/main" id="{7371E642-BC88-4F11-9549-BA3DE4ACC9E4}"/>
                </a:ext>
              </a:extLst>
            </p:cNvPr>
            <p:cNvSpPr/>
            <p:nvPr/>
          </p:nvSpPr>
          <p:spPr>
            <a:xfrm>
              <a:off x="3801456" y="2870696"/>
              <a:ext cx="167029" cy="119469"/>
            </a:xfrm>
            <a:custGeom>
              <a:avLst/>
              <a:gdLst/>
              <a:ahLst/>
              <a:cxnLst/>
              <a:rect l="l" t="t" r="r" b="b"/>
              <a:pathLst>
                <a:path w="2648" h="1894" extrusionOk="0">
                  <a:moveTo>
                    <a:pt x="2514" y="0"/>
                  </a:moveTo>
                  <a:cubicBezTo>
                    <a:pt x="2479" y="0"/>
                    <a:pt x="2438" y="13"/>
                    <a:pt x="2394" y="38"/>
                  </a:cubicBezTo>
                  <a:lnTo>
                    <a:pt x="255" y="1271"/>
                  </a:lnTo>
                  <a:cubicBezTo>
                    <a:pt x="97" y="1368"/>
                    <a:pt x="13" y="1537"/>
                    <a:pt x="1" y="1706"/>
                  </a:cubicBezTo>
                  <a:cubicBezTo>
                    <a:pt x="1" y="1828"/>
                    <a:pt x="57" y="1894"/>
                    <a:pt x="143" y="1894"/>
                  </a:cubicBezTo>
                  <a:cubicBezTo>
                    <a:pt x="176" y="1894"/>
                    <a:pt x="214" y="1884"/>
                    <a:pt x="255" y="1863"/>
                  </a:cubicBezTo>
                  <a:lnTo>
                    <a:pt x="2394" y="618"/>
                  </a:lnTo>
                  <a:cubicBezTo>
                    <a:pt x="2551" y="522"/>
                    <a:pt x="2636" y="365"/>
                    <a:pt x="2648" y="183"/>
                  </a:cubicBezTo>
                  <a:cubicBezTo>
                    <a:pt x="2648" y="65"/>
                    <a:pt x="2595" y="0"/>
                    <a:pt x="251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96;p51">
              <a:extLst>
                <a:ext uri="{FF2B5EF4-FFF2-40B4-BE49-F238E27FC236}">
                  <a16:creationId xmlns:a16="http://schemas.microsoft.com/office/drawing/2014/main" id="{0428AF3C-3025-4919-9B81-96E5D4CBCB55}"/>
                </a:ext>
              </a:extLst>
            </p:cNvPr>
            <p:cNvSpPr/>
            <p:nvPr/>
          </p:nvSpPr>
          <p:spPr>
            <a:xfrm>
              <a:off x="2798158" y="3385783"/>
              <a:ext cx="264610" cy="172454"/>
            </a:xfrm>
            <a:custGeom>
              <a:avLst/>
              <a:gdLst/>
              <a:ahLst/>
              <a:cxnLst/>
              <a:rect l="l" t="t" r="r" b="b"/>
              <a:pathLst>
                <a:path w="4195" h="2734" extrusionOk="0">
                  <a:moveTo>
                    <a:pt x="4074" y="0"/>
                  </a:moveTo>
                  <a:cubicBezTo>
                    <a:pt x="4045" y="0"/>
                    <a:pt x="4012" y="10"/>
                    <a:pt x="3977" y="31"/>
                  </a:cubicBezTo>
                  <a:lnTo>
                    <a:pt x="218" y="2207"/>
                  </a:lnTo>
                  <a:cubicBezTo>
                    <a:pt x="97" y="2291"/>
                    <a:pt x="13" y="2424"/>
                    <a:pt x="0" y="2581"/>
                  </a:cubicBezTo>
                  <a:cubicBezTo>
                    <a:pt x="0" y="2675"/>
                    <a:pt x="49" y="2733"/>
                    <a:pt x="120" y="2733"/>
                  </a:cubicBezTo>
                  <a:cubicBezTo>
                    <a:pt x="149" y="2733"/>
                    <a:pt x="183" y="2723"/>
                    <a:pt x="218" y="2702"/>
                  </a:cubicBezTo>
                  <a:lnTo>
                    <a:pt x="3977" y="539"/>
                  </a:lnTo>
                  <a:cubicBezTo>
                    <a:pt x="4110" y="454"/>
                    <a:pt x="4195" y="309"/>
                    <a:pt x="4195" y="164"/>
                  </a:cubicBezTo>
                  <a:cubicBezTo>
                    <a:pt x="4195" y="61"/>
                    <a:pt x="4146" y="0"/>
                    <a:pt x="4074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7;p51">
              <a:extLst>
                <a:ext uri="{FF2B5EF4-FFF2-40B4-BE49-F238E27FC236}">
                  <a16:creationId xmlns:a16="http://schemas.microsoft.com/office/drawing/2014/main" id="{FA6245EC-6B5C-4BBA-86F1-09B135A6EED6}"/>
                </a:ext>
              </a:extLst>
            </p:cNvPr>
            <p:cNvSpPr/>
            <p:nvPr/>
          </p:nvSpPr>
          <p:spPr>
            <a:xfrm>
              <a:off x="2809575" y="3534834"/>
              <a:ext cx="7695" cy="10597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93" y="1"/>
                  </a:moveTo>
                  <a:cubicBezTo>
                    <a:pt x="84" y="1"/>
                    <a:pt x="73" y="5"/>
                    <a:pt x="61" y="13"/>
                  </a:cubicBezTo>
                  <a:cubicBezTo>
                    <a:pt x="25" y="37"/>
                    <a:pt x="1" y="73"/>
                    <a:pt x="1" y="122"/>
                  </a:cubicBezTo>
                  <a:cubicBezTo>
                    <a:pt x="1" y="148"/>
                    <a:pt x="13" y="168"/>
                    <a:pt x="34" y="168"/>
                  </a:cubicBezTo>
                  <a:cubicBezTo>
                    <a:pt x="42" y="168"/>
                    <a:pt x="51" y="165"/>
                    <a:pt x="61" y="158"/>
                  </a:cubicBezTo>
                  <a:cubicBezTo>
                    <a:pt x="97" y="134"/>
                    <a:pt x="122" y="97"/>
                    <a:pt x="122" y="49"/>
                  </a:cubicBezTo>
                  <a:cubicBezTo>
                    <a:pt x="122" y="17"/>
                    <a:pt x="111" y="1"/>
                    <a:pt x="93" y="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8;p51">
              <a:extLst>
                <a:ext uri="{FF2B5EF4-FFF2-40B4-BE49-F238E27FC236}">
                  <a16:creationId xmlns:a16="http://schemas.microsoft.com/office/drawing/2014/main" id="{041C4592-4ED4-40CD-873B-89BADB26462E}"/>
                </a:ext>
              </a:extLst>
            </p:cNvPr>
            <p:cNvSpPr/>
            <p:nvPr/>
          </p:nvSpPr>
          <p:spPr>
            <a:xfrm>
              <a:off x="1130789" y="2106076"/>
              <a:ext cx="2915505" cy="1684232"/>
            </a:xfrm>
            <a:custGeom>
              <a:avLst/>
              <a:gdLst/>
              <a:ahLst/>
              <a:cxnLst/>
              <a:rect l="l" t="t" r="r" b="b"/>
              <a:pathLst>
                <a:path w="46221" h="26701" extrusionOk="0">
                  <a:moveTo>
                    <a:pt x="29517" y="1"/>
                  </a:moveTo>
                  <a:lnTo>
                    <a:pt x="1" y="17043"/>
                  </a:lnTo>
                  <a:lnTo>
                    <a:pt x="16705" y="26701"/>
                  </a:lnTo>
                  <a:lnTo>
                    <a:pt x="46221" y="9646"/>
                  </a:lnTo>
                  <a:lnTo>
                    <a:pt x="29517" y="1"/>
                  </a:ln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9;p51">
              <a:extLst>
                <a:ext uri="{FF2B5EF4-FFF2-40B4-BE49-F238E27FC236}">
                  <a16:creationId xmlns:a16="http://schemas.microsoft.com/office/drawing/2014/main" id="{D8D8BC6C-EF0E-478A-8E7A-63A9483DDE30}"/>
                </a:ext>
              </a:extLst>
            </p:cNvPr>
            <p:cNvSpPr/>
            <p:nvPr/>
          </p:nvSpPr>
          <p:spPr>
            <a:xfrm>
              <a:off x="2925447" y="2106076"/>
              <a:ext cx="1120824" cy="647364"/>
            </a:xfrm>
            <a:custGeom>
              <a:avLst/>
              <a:gdLst/>
              <a:ahLst/>
              <a:cxnLst/>
              <a:rect l="l" t="t" r="r" b="b"/>
              <a:pathLst>
                <a:path w="17769" h="10263" extrusionOk="0">
                  <a:moveTo>
                    <a:pt x="1065" y="1"/>
                  </a:moveTo>
                  <a:lnTo>
                    <a:pt x="1" y="617"/>
                  </a:lnTo>
                  <a:lnTo>
                    <a:pt x="16717" y="10263"/>
                  </a:lnTo>
                  <a:lnTo>
                    <a:pt x="17769" y="9646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00;p51">
              <a:extLst>
                <a:ext uri="{FF2B5EF4-FFF2-40B4-BE49-F238E27FC236}">
                  <a16:creationId xmlns:a16="http://schemas.microsoft.com/office/drawing/2014/main" id="{BEF9100F-9A0C-43CD-95CF-C4811308CD95}"/>
                </a:ext>
              </a:extLst>
            </p:cNvPr>
            <p:cNvSpPr/>
            <p:nvPr/>
          </p:nvSpPr>
          <p:spPr>
            <a:xfrm>
              <a:off x="2733379" y="2144994"/>
              <a:ext cx="1246601" cy="719020"/>
            </a:xfrm>
            <a:custGeom>
              <a:avLst/>
              <a:gdLst/>
              <a:ahLst/>
              <a:cxnLst/>
              <a:rect l="l" t="t" r="r" b="b"/>
              <a:pathLst>
                <a:path w="19763" h="11399" extrusionOk="0">
                  <a:moveTo>
                    <a:pt x="3046" y="0"/>
                  </a:moveTo>
                  <a:lnTo>
                    <a:pt x="0" y="1753"/>
                  </a:lnTo>
                  <a:lnTo>
                    <a:pt x="16716" y="11398"/>
                  </a:lnTo>
                  <a:lnTo>
                    <a:pt x="19762" y="9646"/>
                  </a:lnTo>
                  <a:lnTo>
                    <a:pt x="3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1;p51">
              <a:extLst>
                <a:ext uri="{FF2B5EF4-FFF2-40B4-BE49-F238E27FC236}">
                  <a16:creationId xmlns:a16="http://schemas.microsoft.com/office/drawing/2014/main" id="{F7AD6D9F-228B-4C62-BB1C-EF5778A7C422}"/>
                </a:ext>
              </a:extLst>
            </p:cNvPr>
            <p:cNvSpPr/>
            <p:nvPr/>
          </p:nvSpPr>
          <p:spPr>
            <a:xfrm>
              <a:off x="2520621" y="2366836"/>
              <a:ext cx="1075093" cy="620683"/>
            </a:xfrm>
            <a:custGeom>
              <a:avLst/>
              <a:gdLst/>
              <a:ahLst/>
              <a:cxnLst/>
              <a:rect l="l" t="t" r="r" b="b"/>
              <a:pathLst>
                <a:path w="17044" h="9840" extrusionOk="0">
                  <a:moveTo>
                    <a:pt x="327" y="1"/>
                  </a:moveTo>
                  <a:lnTo>
                    <a:pt x="1" y="194"/>
                  </a:lnTo>
                  <a:lnTo>
                    <a:pt x="16705" y="9839"/>
                  </a:lnTo>
                  <a:lnTo>
                    <a:pt x="17043" y="9646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2;p51">
              <a:extLst>
                <a:ext uri="{FF2B5EF4-FFF2-40B4-BE49-F238E27FC236}">
                  <a16:creationId xmlns:a16="http://schemas.microsoft.com/office/drawing/2014/main" id="{0A28714A-F44C-487F-A2FC-35B16906C5F5}"/>
                </a:ext>
              </a:extLst>
            </p:cNvPr>
            <p:cNvSpPr/>
            <p:nvPr/>
          </p:nvSpPr>
          <p:spPr>
            <a:xfrm>
              <a:off x="2265223" y="2513995"/>
              <a:ext cx="1075093" cy="620683"/>
            </a:xfrm>
            <a:custGeom>
              <a:avLst/>
              <a:gdLst/>
              <a:ahLst/>
              <a:cxnLst/>
              <a:rect l="l" t="t" r="r" b="b"/>
              <a:pathLst>
                <a:path w="17044" h="9840" extrusionOk="0">
                  <a:moveTo>
                    <a:pt x="339" y="0"/>
                  </a:moveTo>
                  <a:lnTo>
                    <a:pt x="1" y="194"/>
                  </a:lnTo>
                  <a:lnTo>
                    <a:pt x="16705" y="9839"/>
                  </a:lnTo>
                  <a:lnTo>
                    <a:pt x="17043" y="964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3;p51">
              <a:extLst>
                <a:ext uri="{FF2B5EF4-FFF2-40B4-BE49-F238E27FC236}">
                  <a16:creationId xmlns:a16="http://schemas.microsoft.com/office/drawing/2014/main" id="{E1290718-28AF-4CC2-95E9-1FE2CDB043CB}"/>
                </a:ext>
              </a:extLst>
            </p:cNvPr>
            <p:cNvSpPr/>
            <p:nvPr/>
          </p:nvSpPr>
          <p:spPr>
            <a:xfrm>
              <a:off x="1999923" y="2667209"/>
              <a:ext cx="1075093" cy="620683"/>
            </a:xfrm>
            <a:custGeom>
              <a:avLst/>
              <a:gdLst/>
              <a:ahLst/>
              <a:cxnLst/>
              <a:rect l="l" t="t" r="r" b="b"/>
              <a:pathLst>
                <a:path w="17044" h="9840" extrusionOk="0">
                  <a:moveTo>
                    <a:pt x="339" y="1"/>
                  </a:moveTo>
                  <a:lnTo>
                    <a:pt x="1" y="194"/>
                  </a:lnTo>
                  <a:lnTo>
                    <a:pt x="16705" y="9840"/>
                  </a:lnTo>
                  <a:lnTo>
                    <a:pt x="17043" y="9646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4;p51">
              <a:extLst>
                <a:ext uri="{FF2B5EF4-FFF2-40B4-BE49-F238E27FC236}">
                  <a16:creationId xmlns:a16="http://schemas.microsoft.com/office/drawing/2014/main" id="{F791A519-EE99-46D6-BBBB-90934052D7E9}"/>
                </a:ext>
              </a:extLst>
            </p:cNvPr>
            <p:cNvSpPr/>
            <p:nvPr/>
          </p:nvSpPr>
          <p:spPr>
            <a:xfrm>
              <a:off x="1393819" y="3233704"/>
              <a:ext cx="115180" cy="66358"/>
            </a:xfrm>
            <a:custGeom>
              <a:avLst/>
              <a:gdLst/>
              <a:ahLst/>
              <a:cxnLst/>
              <a:rect l="l" t="t" r="r" b="b"/>
              <a:pathLst>
                <a:path w="1826" h="1052" extrusionOk="0">
                  <a:moveTo>
                    <a:pt x="919" y="0"/>
                  </a:moveTo>
                  <a:cubicBezTo>
                    <a:pt x="412" y="0"/>
                    <a:pt x="1" y="242"/>
                    <a:pt x="1" y="532"/>
                  </a:cubicBezTo>
                  <a:cubicBezTo>
                    <a:pt x="1" y="822"/>
                    <a:pt x="412" y="1052"/>
                    <a:pt x="919" y="1052"/>
                  </a:cubicBezTo>
                  <a:cubicBezTo>
                    <a:pt x="1415" y="1052"/>
                    <a:pt x="1826" y="822"/>
                    <a:pt x="1826" y="532"/>
                  </a:cubicBezTo>
                  <a:cubicBezTo>
                    <a:pt x="1826" y="242"/>
                    <a:pt x="1415" y="0"/>
                    <a:pt x="919" y="0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05;p51">
              <a:extLst>
                <a:ext uri="{FF2B5EF4-FFF2-40B4-BE49-F238E27FC236}">
                  <a16:creationId xmlns:a16="http://schemas.microsoft.com/office/drawing/2014/main" id="{EAF72CD4-DD3D-4817-8A63-AF0EB81A354C}"/>
                </a:ext>
              </a:extLst>
            </p:cNvPr>
            <p:cNvSpPr/>
            <p:nvPr/>
          </p:nvSpPr>
          <p:spPr>
            <a:xfrm>
              <a:off x="1406813" y="3245121"/>
              <a:ext cx="83893" cy="44848"/>
            </a:xfrm>
            <a:custGeom>
              <a:avLst/>
              <a:gdLst/>
              <a:ahLst/>
              <a:cxnLst/>
              <a:rect l="l" t="t" r="r" b="b"/>
              <a:pathLst>
                <a:path w="1330" h="711" extrusionOk="0">
                  <a:moveTo>
                    <a:pt x="338" y="1"/>
                  </a:moveTo>
                  <a:cubicBezTo>
                    <a:pt x="302" y="13"/>
                    <a:pt x="278" y="25"/>
                    <a:pt x="254" y="49"/>
                  </a:cubicBezTo>
                  <a:cubicBezTo>
                    <a:pt x="0" y="194"/>
                    <a:pt x="24" y="448"/>
                    <a:pt x="302" y="593"/>
                  </a:cubicBezTo>
                  <a:cubicBezTo>
                    <a:pt x="453" y="672"/>
                    <a:pt x="616" y="711"/>
                    <a:pt x="780" y="711"/>
                  </a:cubicBezTo>
                  <a:cubicBezTo>
                    <a:pt x="943" y="711"/>
                    <a:pt x="1106" y="672"/>
                    <a:pt x="1257" y="593"/>
                  </a:cubicBezTo>
                  <a:cubicBezTo>
                    <a:pt x="1281" y="569"/>
                    <a:pt x="1305" y="557"/>
                    <a:pt x="1330" y="533"/>
                  </a:cubicBezTo>
                  <a:cubicBezTo>
                    <a:pt x="1197" y="424"/>
                    <a:pt x="1064" y="315"/>
                    <a:pt x="907" y="242"/>
                  </a:cubicBezTo>
                  <a:cubicBezTo>
                    <a:pt x="725" y="146"/>
                    <a:pt x="532" y="61"/>
                    <a:pt x="33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06;p51">
              <a:extLst>
                <a:ext uri="{FF2B5EF4-FFF2-40B4-BE49-F238E27FC236}">
                  <a16:creationId xmlns:a16="http://schemas.microsoft.com/office/drawing/2014/main" id="{32FD5FB6-6DA4-4427-B443-18DB49641C19}"/>
                </a:ext>
              </a:extLst>
            </p:cNvPr>
            <p:cNvSpPr/>
            <p:nvPr/>
          </p:nvSpPr>
          <p:spPr>
            <a:xfrm>
              <a:off x="1410597" y="3262656"/>
              <a:ext cx="53427" cy="27249"/>
            </a:xfrm>
            <a:custGeom>
              <a:avLst/>
              <a:gdLst/>
              <a:ahLst/>
              <a:cxnLst/>
              <a:rect l="l" t="t" r="r" b="b"/>
              <a:pathLst>
                <a:path w="847" h="432" extrusionOk="0">
                  <a:moveTo>
                    <a:pt x="25" y="1"/>
                  </a:moveTo>
                  <a:cubicBezTo>
                    <a:pt x="0" y="122"/>
                    <a:pt x="73" y="230"/>
                    <a:pt x="242" y="327"/>
                  </a:cubicBezTo>
                  <a:cubicBezTo>
                    <a:pt x="386" y="394"/>
                    <a:pt x="554" y="431"/>
                    <a:pt x="720" y="431"/>
                  </a:cubicBezTo>
                  <a:cubicBezTo>
                    <a:pt x="762" y="431"/>
                    <a:pt x="805" y="429"/>
                    <a:pt x="847" y="424"/>
                  </a:cubicBezTo>
                  <a:cubicBezTo>
                    <a:pt x="786" y="303"/>
                    <a:pt x="689" y="194"/>
                    <a:pt x="569" y="146"/>
                  </a:cubicBezTo>
                  <a:cubicBezTo>
                    <a:pt x="399" y="49"/>
                    <a:pt x="206" y="1"/>
                    <a:pt x="25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07;p51">
              <a:extLst>
                <a:ext uri="{FF2B5EF4-FFF2-40B4-BE49-F238E27FC236}">
                  <a16:creationId xmlns:a16="http://schemas.microsoft.com/office/drawing/2014/main" id="{22F647DA-8C98-43F6-A7A4-0FB019B3BE00}"/>
                </a:ext>
              </a:extLst>
            </p:cNvPr>
            <p:cNvSpPr/>
            <p:nvPr/>
          </p:nvSpPr>
          <p:spPr>
            <a:xfrm>
              <a:off x="1481496" y="3260385"/>
              <a:ext cx="20626" cy="12994"/>
            </a:xfrm>
            <a:custGeom>
              <a:avLst/>
              <a:gdLst/>
              <a:ahLst/>
              <a:cxnLst/>
              <a:rect l="l" t="t" r="r" b="b"/>
              <a:pathLst>
                <a:path w="327" h="206" extrusionOk="0">
                  <a:moveTo>
                    <a:pt x="13" y="0"/>
                  </a:moveTo>
                  <a:cubicBezTo>
                    <a:pt x="1" y="0"/>
                    <a:pt x="1" y="13"/>
                    <a:pt x="13" y="25"/>
                  </a:cubicBezTo>
                  <a:lnTo>
                    <a:pt x="206" y="194"/>
                  </a:lnTo>
                  <a:cubicBezTo>
                    <a:pt x="218" y="206"/>
                    <a:pt x="242" y="206"/>
                    <a:pt x="254" y="206"/>
                  </a:cubicBezTo>
                  <a:cubicBezTo>
                    <a:pt x="254" y="194"/>
                    <a:pt x="266" y="182"/>
                    <a:pt x="254" y="182"/>
                  </a:cubicBezTo>
                  <a:lnTo>
                    <a:pt x="109" y="49"/>
                  </a:lnTo>
                  <a:lnTo>
                    <a:pt x="279" y="85"/>
                  </a:lnTo>
                  <a:cubicBezTo>
                    <a:pt x="283" y="89"/>
                    <a:pt x="287" y="90"/>
                    <a:pt x="291" y="90"/>
                  </a:cubicBezTo>
                  <a:cubicBezTo>
                    <a:pt x="299" y="90"/>
                    <a:pt x="307" y="85"/>
                    <a:pt x="315" y="85"/>
                  </a:cubicBezTo>
                  <a:cubicBezTo>
                    <a:pt x="327" y="73"/>
                    <a:pt x="315" y="61"/>
                    <a:pt x="303" y="61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08;p51">
              <a:extLst>
                <a:ext uri="{FF2B5EF4-FFF2-40B4-BE49-F238E27FC236}">
                  <a16:creationId xmlns:a16="http://schemas.microsoft.com/office/drawing/2014/main" id="{50C77E42-1D11-4D11-B716-ED465652D937}"/>
                </a:ext>
              </a:extLst>
            </p:cNvPr>
            <p:cNvSpPr/>
            <p:nvPr/>
          </p:nvSpPr>
          <p:spPr>
            <a:xfrm>
              <a:off x="1438036" y="3238245"/>
              <a:ext cx="23717" cy="11543"/>
            </a:xfrm>
            <a:custGeom>
              <a:avLst/>
              <a:gdLst/>
              <a:ahLst/>
              <a:cxnLst/>
              <a:rect l="l" t="t" r="r" b="b"/>
              <a:pathLst>
                <a:path w="376" h="183" extrusionOk="0">
                  <a:moveTo>
                    <a:pt x="218" y="1"/>
                  </a:moveTo>
                  <a:cubicBezTo>
                    <a:pt x="206" y="13"/>
                    <a:pt x="194" y="13"/>
                    <a:pt x="206" y="25"/>
                  </a:cubicBezTo>
                  <a:lnTo>
                    <a:pt x="291" y="122"/>
                  </a:lnTo>
                  <a:lnTo>
                    <a:pt x="49" y="49"/>
                  </a:lnTo>
                  <a:cubicBezTo>
                    <a:pt x="43" y="43"/>
                    <a:pt x="37" y="40"/>
                    <a:pt x="31" y="40"/>
                  </a:cubicBezTo>
                  <a:cubicBezTo>
                    <a:pt x="25" y="40"/>
                    <a:pt x="19" y="43"/>
                    <a:pt x="13" y="49"/>
                  </a:cubicBezTo>
                  <a:cubicBezTo>
                    <a:pt x="1" y="49"/>
                    <a:pt x="1" y="73"/>
                    <a:pt x="13" y="73"/>
                  </a:cubicBezTo>
                  <a:lnTo>
                    <a:pt x="25" y="86"/>
                  </a:lnTo>
                  <a:lnTo>
                    <a:pt x="339" y="182"/>
                  </a:lnTo>
                  <a:lnTo>
                    <a:pt x="375" y="182"/>
                  </a:lnTo>
                  <a:lnTo>
                    <a:pt x="375" y="158"/>
                  </a:lnTo>
                  <a:lnTo>
                    <a:pt x="254" y="13"/>
                  </a:lnTo>
                  <a:cubicBezTo>
                    <a:pt x="242" y="1"/>
                    <a:pt x="230" y="1"/>
                    <a:pt x="21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09;p51">
              <a:extLst>
                <a:ext uri="{FF2B5EF4-FFF2-40B4-BE49-F238E27FC236}">
                  <a16:creationId xmlns:a16="http://schemas.microsoft.com/office/drawing/2014/main" id="{20C4BAE6-341A-45B0-8FD5-624CB1998F97}"/>
                </a:ext>
              </a:extLst>
            </p:cNvPr>
            <p:cNvSpPr/>
            <p:nvPr/>
          </p:nvSpPr>
          <p:spPr>
            <a:xfrm>
              <a:off x="1302358" y="3183558"/>
              <a:ext cx="122812" cy="65285"/>
            </a:xfrm>
            <a:custGeom>
              <a:avLst/>
              <a:gdLst/>
              <a:ahLst/>
              <a:cxnLst/>
              <a:rect l="l" t="t" r="r" b="b"/>
              <a:pathLst>
                <a:path w="1947" h="1035" extrusionOk="0">
                  <a:moveTo>
                    <a:pt x="972" y="1"/>
                  </a:moveTo>
                  <a:cubicBezTo>
                    <a:pt x="756" y="1"/>
                    <a:pt x="538" y="52"/>
                    <a:pt x="339" y="155"/>
                  </a:cubicBezTo>
                  <a:cubicBezTo>
                    <a:pt x="0" y="360"/>
                    <a:pt x="0" y="687"/>
                    <a:pt x="339" y="880"/>
                  </a:cubicBezTo>
                  <a:cubicBezTo>
                    <a:pt x="538" y="983"/>
                    <a:pt x="756" y="1034"/>
                    <a:pt x="972" y="1034"/>
                  </a:cubicBezTo>
                  <a:cubicBezTo>
                    <a:pt x="1188" y="1034"/>
                    <a:pt x="1402" y="983"/>
                    <a:pt x="1596" y="880"/>
                  </a:cubicBezTo>
                  <a:cubicBezTo>
                    <a:pt x="1946" y="675"/>
                    <a:pt x="1946" y="348"/>
                    <a:pt x="1596" y="155"/>
                  </a:cubicBezTo>
                  <a:cubicBezTo>
                    <a:pt x="1402" y="52"/>
                    <a:pt x="1188" y="1"/>
                    <a:pt x="972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0;p51">
              <a:extLst>
                <a:ext uri="{FF2B5EF4-FFF2-40B4-BE49-F238E27FC236}">
                  <a16:creationId xmlns:a16="http://schemas.microsoft.com/office/drawing/2014/main" id="{4F8EF534-C8B5-4E6D-8690-DBEB7B2926D3}"/>
                </a:ext>
              </a:extLst>
            </p:cNvPr>
            <p:cNvSpPr/>
            <p:nvPr/>
          </p:nvSpPr>
          <p:spPr>
            <a:xfrm>
              <a:off x="1335851" y="3195101"/>
              <a:ext cx="72539" cy="37405"/>
            </a:xfrm>
            <a:custGeom>
              <a:avLst/>
              <a:gdLst/>
              <a:ahLst/>
              <a:cxnLst/>
              <a:rect l="l" t="t" r="r" b="b"/>
              <a:pathLst>
                <a:path w="1150" h="593" extrusionOk="0">
                  <a:moveTo>
                    <a:pt x="360" y="0"/>
                  </a:moveTo>
                  <a:cubicBezTo>
                    <a:pt x="179" y="0"/>
                    <a:pt x="13" y="115"/>
                    <a:pt x="13" y="274"/>
                  </a:cubicBezTo>
                  <a:cubicBezTo>
                    <a:pt x="1" y="371"/>
                    <a:pt x="25" y="467"/>
                    <a:pt x="73" y="552"/>
                  </a:cubicBezTo>
                  <a:cubicBezTo>
                    <a:pt x="200" y="579"/>
                    <a:pt x="321" y="593"/>
                    <a:pt x="444" y="593"/>
                  </a:cubicBezTo>
                  <a:cubicBezTo>
                    <a:pt x="485" y="593"/>
                    <a:pt x="527" y="591"/>
                    <a:pt x="569" y="588"/>
                  </a:cubicBezTo>
                  <a:cubicBezTo>
                    <a:pt x="920" y="588"/>
                    <a:pt x="1149" y="419"/>
                    <a:pt x="992" y="298"/>
                  </a:cubicBezTo>
                  <a:cubicBezTo>
                    <a:pt x="916" y="248"/>
                    <a:pt x="829" y="226"/>
                    <a:pt x="737" y="226"/>
                  </a:cubicBezTo>
                  <a:cubicBezTo>
                    <a:pt x="698" y="226"/>
                    <a:pt x="658" y="230"/>
                    <a:pt x="617" y="238"/>
                  </a:cubicBezTo>
                  <a:cubicBezTo>
                    <a:pt x="642" y="201"/>
                    <a:pt x="678" y="93"/>
                    <a:pt x="521" y="32"/>
                  </a:cubicBezTo>
                  <a:cubicBezTo>
                    <a:pt x="468" y="10"/>
                    <a:pt x="413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1;p51">
              <a:extLst>
                <a:ext uri="{FF2B5EF4-FFF2-40B4-BE49-F238E27FC236}">
                  <a16:creationId xmlns:a16="http://schemas.microsoft.com/office/drawing/2014/main" id="{38286E54-24F8-428A-8662-5B73E377B20C}"/>
                </a:ext>
              </a:extLst>
            </p:cNvPr>
            <p:cNvSpPr/>
            <p:nvPr/>
          </p:nvSpPr>
          <p:spPr>
            <a:xfrm>
              <a:off x="1210077" y="3131330"/>
              <a:ext cx="127417" cy="66042"/>
            </a:xfrm>
            <a:custGeom>
              <a:avLst/>
              <a:gdLst/>
              <a:ahLst/>
              <a:cxnLst/>
              <a:rect l="l" t="t" r="r" b="b"/>
              <a:pathLst>
                <a:path w="2020" h="1047" extrusionOk="0">
                  <a:moveTo>
                    <a:pt x="1013" y="0"/>
                  </a:moveTo>
                  <a:cubicBezTo>
                    <a:pt x="806" y="0"/>
                    <a:pt x="599" y="46"/>
                    <a:pt x="412" y="137"/>
                  </a:cubicBezTo>
                  <a:cubicBezTo>
                    <a:pt x="37" y="330"/>
                    <a:pt x="1" y="656"/>
                    <a:pt x="339" y="874"/>
                  </a:cubicBezTo>
                  <a:cubicBezTo>
                    <a:pt x="550" y="989"/>
                    <a:pt x="782" y="1047"/>
                    <a:pt x="1014" y="1047"/>
                  </a:cubicBezTo>
                  <a:cubicBezTo>
                    <a:pt x="1220" y="1047"/>
                    <a:pt x="1427" y="1001"/>
                    <a:pt x="1620" y="910"/>
                  </a:cubicBezTo>
                  <a:cubicBezTo>
                    <a:pt x="1995" y="717"/>
                    <a:pt x="2019" y="391"/>
                    <a:pt x="1693" y="173"/>
                  </a:cubicBezTo>
                  <a:cubicBezTo>
                    <a:pt x="1482" y="58"/>
                    <a:pt x="1247" y="0"/>
                    <a:pt x="1013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2;p51">
              <a:extLst>
                <a:ext uri="{FF2B5EF4-FFF2-40B4-BE49-F238E27FC236}">
                  <a16:creationId xmlns:a16="http://schemas.microsoft.com/office/drawing/2014/main" id="{7E07C2FB-FB1A-4F07-AAE2-2C44310D351A}"/>
                </a:ext>
              </a:extLst>
            </p:cNvPr>
            <p:cNvSpPr/>
            <p:nvPr/>
          </p:nvSpPr>
          <p:spPr>
            <a:xfrm>
              <a:off x="1236001" y="3149622"/>
              <a:ext cx="32863" cy="17220"/>
            </a:xfrm>
            <a:custGeom>
              <a:avLst/>
              <a:gdLst/>
              <a:ahLst/>
              <a:cxnLst/>
              <a:rect l="l" t="t" r="r" b="b"/>
              <a:pathLst>
                <a:path w="521" h="273" extrusionOk="0">
                  <a:moveTo>
                    <a:pt x="375" y="1"/>
                  </a:moveTo>
                  <a:cubicBezTo>
                    <a:pt x="342" y="1"/>
                    <a:pt x="309" y="10"/>
                    <a:pt x="279" y="28"/>
                  </a:cubicBezTo>
                  <a:lnTo>
                    <a:pt x="61" y="137"/>
                  </a:lnTo>
                  <a:cubicBezTo>
                    <a:pt x="1" y="173"/>
                    <a:pt x="1" y="221"/>
                    <a:pt x="49" y="246"/>
                  </a:cubicBezTo>
                  <a:cubicBezTo>
                    <a:pt x="79" y="264"/>
                    <a:pt x="109" y="273"/>
                    <a:pt x="140" y="273"/>
                  </a:cubicBezTo>
                  <a:cubicBezTo>
                    <a:pt x="170" y="273"/>
                    <a:pt x="200" y="264"/>
                    <a:pt x="230" y="246"/>
                  </a:cubicBezTo>
                  <a:lnTo>
                    <a:pt x="460" y="137"/>
                  </a:lnTo>
                  <a:cubicBezTo>
                    <a:pt x="508" y="101"/>
                    <a:pt x="520" y="52"/>
                    <a:pt x="472" y="28"/>
                  </a:cubicBezTo>
                  <a:cubicBezTo>
                    <a:pt x="442" y="10"/>
                    <a:pt x="409" y="1"/>
                    <a:pt x="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3;p51">
              <a:extLst>
                <a:ext uri="{FF2B5EF4-FFF2-40B4-BE49-F238E27FC236}">
                  <a16:creationId xmlns:a16="http://schemas.microsoft.com/office/drawing/2014/main" id="{6DA7DE2B-AF16-4DD7-B934-723E8188422E}"/>
                </a:ext>
              </a:extLst>
            </p:cNvPr>
            <p:cNvSpPr/>
            <p:nvPr/>
          </p:nvSpPr>
          <p:spPr>
            <a:xfrm>
              <a:off x="1251266" y="3152398"/>
              <a:ext cx="56454" cy="30088"/>
            </a:xfrm>
            <a:custGeom>
              <a:avLst/>
              <a:gdLst/>
              <a:ahLst/>
              <a:cxnLst/>
              <a:rect l="l" t="t" r="r" b="b"/>
              <a:pathLst>
                <a:path w="895" h="477" extrusionOk="0">
                  <a:moveTo>
                    <a:pt x="810" y="0"/>
                  </a:moveTo>
                  <a:cubicBezTo>
                    <a:pt x="786" y="0"/>
                    <a:pt x="764" y="6"/>
                    <a:pt x="750" y="20"/>
                  </a:cubicBezTo>
                  <a:cubicBezTo>
                    <a:pt x="738" y="32"/>
                    <a:pt x="726" y="32"/>
                    <a:pt x="713" y="44"/>
                  </a:cubicBezTo>
                  <a:cubicBezTo>
                    <a:pt x="697" y="44"/>
                    <a:pt x="681" y="50"/>
                    <a:pt x="662" y="50"/>
                  </a:cubicBezTo>
                  <a:cubicBezTo>
                    <a:pt x="652" y="50"/>
                    <a:pt x="641" y="48"/>
                    <a:pt x="629" y="44"/>
                  </a:cubicBezTo>
                  <a:cubicBezTo>
                    <a:pt x="556" y="44"/>
                    <a:pt x="448" y="57"/>
                    <a:pt x="411" y="57"/>
                  </a:cubicBezTo>
                  <a:cubicBezTo>
                    <a:pt x="375" y="69"/>
                    <a:pt x="351" y="69"/>
                    <a:pt x="315" y="81"/>
                  </a:cubicBezTo>
                  <a:lnTo>
                    <a:pt x="302" y="81"/>
                  </a:lnTo>
                  <a:lnTo>
                    <a:pt x="24" y="226"/>
                  </a:lnTo>
                  <a:cubicBezTo>
                    <a:pt x="0" y="238"/>
                    <a:pt x="0" y="262"/>
                    <a:pt x="24" y="274"/>
                  </a:cubicBezTo>
                  <a:lnTo>
                    <a:pt x="315" y="468"/>
                  </a:lnTo>
                  <a:cubicBezTo>
                    <a:pt x="333" y="474"/>
                    <a:pt x="354" y="477"/>
                    <a:pt x="375" y="477"/>
                  </a:cubicBezTo>
                  <a:cubicBezTo>
                    <a:pt x="396" y="477"/>
                    <a:pt x="417" y="474"/>
                    <a:pt x="435" y="468"/>
                  </a:cubicBezTo>
                  <a:cubicBezTo>
                    <a:pt x="448" y="468"/>
                    <a:pt x="448" y="455"/>
                    <a:pt x="460" y="443"/>
                  </a:cubicBezTo>
                  <a:cubicBezTo>
                    <a:pt x="472" y="449"/>
                    <a:pt x="487" y="452"/>
                    <a:pt x="502" y="452"/>
                  </a:cubicBezTo>
                  <a:cubicBezTo>
                    <a:pt x="517" y="452"/>
                    <a:pt x="532" y="449"/>
                    <a:pt x="544" y="443"/>
                  </a:cubicBezTo>
                  <a:cubicBezTo>
                    <a:pt x="556" y="431"/>
                    <a:pt x="568" y="419"/>
                    <a:pt x="568" y="407"/>
                  </a:cubicBezTo>
                  <a:cubicBezTo>
                    <a:pt x="583" y="412"/>
                    <a:pt x="596" y="415"/>
                    <a:pt x="609" y="415"/>
                  </a:cubicBezTo>
                  <a:cubicBezTo>
                    <a:pt x="627" y="415"/>
                    <a:pt x="644" y="409"/>
                    <a:pt x="665" y="395"/>
                  </a:cubicBezTo>
                  <a:cubicBezTo>
                    <a:pt x="689" y="395"/>
                    <a:pt x="701" y="371"/>
                    <a:pt x="689" y="359"/>
                  </a:cubicBezTo>
                  <a:cubicBezTo>
                    <a:pt x="726" y="359"/>
                    <a:pt x="750" y="359"/>
                    <a:pt x="786" y="347"/>
                  </a:cubicBezTo>
                  <a:cubicBezTo>
                    <a:pt x="822" y="322"/>
                    <a:pt x="822" y="298"/>
                    <a:pt x="786" y="274"/>
                  </a:cubicBezTo>
                  <a:lnTo>
                    <a:pt x="617" y="165"/>
                  </a:lnTo>
                  <a:cubicBezTo>
                    <a:pt x="641" y="165"/>
                    <a:pt x="713" y="153"/>
                    <a:pt x="750" y="153"/>
                  </a:cubicBezTo>
                  <a:cubicBezTo>
                    <a:pt x="774" y="141"/>
                    <a:pt x="798" y="141"/>
                    <a:pt x="810" y="129"/>
                  </a:cubicBezTo>
                  <a:cubicBezTo>
                    <a:pt x="834" y="117"/>
                    <a:pt x="858" y="93"/>
                    <a:pt x="871" y="81"/>
                  </a:cubicBezTo>
                  <a:cubicBezTo>
                    <a:pt x="883" y="57"/>
                    <a:pt x="895" y="20"/>
                    <a:pt x="858" y="8"/>
                  </a:cubicBezTo>
                  <a:cubicBezTo>
                    <a:pt x="843" y="3"/>
                    <a:pt x="826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14;p51">
              <a:extLst>
                <a:ext uri="{FF2B5EF4-FFF2-40B4-BE49-F238E27FC236}">
                  <a16:creationId xmlns:a16="http://schemas.microsoft.com/office/drawing/2014/main" id="{CF93B21B-EBB9-426D-B03A-6B2DE322188B}"/>
                </a:ext>
              </a:extLst>
            </p:cNvPr>
            <p:cNvSpPr/>
            <p:nvPr/>
          </p:nvSpPr>
          <p:spPr>
            <a:xfrm>
              <a:off x="3890647" y="2664560"/>
              <a:ext cx="119027" cy="66421"/>
            </a:xfrm>
            <a:custGeom>
              <a:avLst/>
              <a:gdLst/>
              <a:ahLst/>
              <a:cxnLst/>
              <a:rect l="l" t="t" r="r" b="b"/>
              <a:pathLst>
                <a:path w="1887" h="1053" extrusionOk="0">
                  <a:moveTo>
                    <a:pt x="357" y="34"/>
                  </a:moveTo>
                  <a:cubicBezTo>
                    <a:pt x="418" y="34"/>
                    <a:pt x="478" y="49"/>
                    <a:pt x="533" y="79"/>
                  </a:cubicBezTo>
                  <a:lnTo>
                    <a:pt x="1729" y="768"/>
                  </a:lnTo>
                  <a:cubicBezTo>
                    <a:pt x="1826" y="804"/>
                    <a:pt x="1826" y="937"/>
                    <a:pt x="1729" y="974"/>
                  </a:cubicBezTo>
                  <a:lnTo>
                    <a:pt x="1717" y="974"/>
                  </a:lnTo>
                  <a:cubicBezTo>
                    <a:pt x="1663" y="1004"/>
                    <a:pt x="1602" y="1019"/>
                    <a:pt x="1542" y="1019"/>
                  </a:cubicBezTo>
                  <a:cubicBezTo>
                    <a:pt x="1482" y="1019"/>
                    <a:pt x="1421" y="1004"/>
                    <a:pt x="1367" y="974"/>
                  </a:cubicBezTo>
                  <a:lnTo>
                    <a:pt x="170" y="285"/>
                  </a:lnTo>
                  <a:cubicBezTo>
                    <a:pt x="73" y="260"/>
                    <a:pt x="73" y="115"/>
                    <a:pt x="170" y="91"/>
                  </a:cubicBezTo>
                  <a:lnTo>
                    <a:pt x="182" y="79"/>
                  </a:lnTo>
                  <a:cubicBezTo>
                    <a:pt x="237" y="49"/>
                    <a:pt x="297" y="34"/>
                    <a:pt x="357" y="34"/>
                  </a:cubicBezTo>
                  <a:close/>
                  <a:moveTo>
                    <a:pt x="359" y="1"/>
                  </a:moveTo>
                  <a:cubicBezTo>
                    <a:pt x="285" y="1"/>
                    <a:pt x="212" y="19"/>
                    <a:pt x="146" y="55"/>
                  </a:cubicBezTo>
                  <a:lnTo>
                    <a:pt x="134" y="67"/>
                  </a:lnTo>
                  <a:cubicBezTo>
                    <a:pt x="1" y="103"/>
                    <a:pt x="1" y="273"/>
                    <a:pt x="134" y="309"/>
                  </a:cubicBezTo>
                  <a:lnTo>
                    <a:pt x="1318" y="998"/>
                  </a:lnTo>
                  <a:cubicBezTo>
                    <a:pt x="1385" y="1034"/>
                    <a:pt x="1460" y="1052"/>
                    <a:pt x="1536" y="1052"/>
                  </a:cubicBezTo>
                  <a:cubicBezTo>
                    <a:pt x="1611" y="1052"/>
                    <a:pt x="1687" y="1034"/>
                    <a:pt x="1754" y="998"/>
                  </a:cubicBezTo>
                  <a:lnTo>
                    <a:pt x="1766" y="998"/>
                  </a:lnTo>
                  <a:cubicBezTo>
                    <a:pt x="1886" y="949"/>
                    <a:pt x="1886" y="780"/>
                    <a:pt x="1766" y="744"/>
                  </a:cubicBezTo>
                  <a:lnTo>
                    <a:pt x="581" y="55"/>
                  </a:lnTo>
                  <a:cubicBezTo>
                    <a:pt x="509" y="19"/>
                    <a:pt x="433" y="1"/>
                    <a:pt x="35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15;p51">
              <a:extLst>
                <a:ext uri="{FF2B5EF4-FFF2-40B4-BE49-F238E27FC236}">
                  <a16:creationId xmlns:a16="http://schemas.microsoft.com/office/drawing/2014/main" id="{7D6F87A0-7DDA-4E9F-AC5A-685DF07D84CA}"/>
                </a:ext>
              </a:extLst>
            </p:cNvPr>
            <p:cNvSpPr/>
            <p:nvPr/>
          </p:nvSpPr>
          <p:spPr>
            <a:xfrm>
              <a:off x="3937954" y="2690863"/>
              <a:ext cx="61059" cy="33620"/>
            </a:xfrm>
            <a:custGeom>
              <a:avLst/>
              <a:gdLst/>
              <a:ahLst/>
              <a:cxnLst/>
              <a:rect l="l" t="t" r="r" b="b"/>
              <a:pathLst>
                <a:path w="968" h="533" extrusionOk="0">
                  <a:moveTo>
                    <a:pt x="266" y="1"/>
                  </a:moveTo>
                  <a:lnTo>
                    <a:pt x="0" y="146"/>
                  </a:lnTo>
                  <a:lnTo>
                    <a:pt x="580" y="484"/>
                  </a:lnTo>
                  <a:cubicBezTo>
                    <a:pt x="628" y="518"/>
                    <a:pt x="687" y="533"/>
                    <a:pt x="749" y="533"/>
                  </a:cubicBezTo>
                  <a:cubicBezTo>
                    <a:pt x="797" y="533"/>
                    <a:pt x="847" y="524"/>
                    <a:pt x="895" y="508"/>
                  </a:cubicBezTo>
                  <a:cubicBezTo>
                    <a:pt x="967" y="472"/>
                    <a:pt x="943" y="387"/>
                    <a:pt x="834" y="327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16;p51">
              <a:extLst>
                <a:ext uri="{FF2B5EF4-FFF2-40B4-BE49-F238E27FC236}">
                  <a16:creationId xmlns:a16="http://schemas.microsoft.com/office/drawing/2014/main" id="{7B0FC51D-81B9-4B04-B88E-2C9A3586173C}"/>
                </a:ext>
              </a:extLst>
            </p:cNvPr>
            <p:cNvSpPr/>
            <p:nvPr/>
          </p:nvSpPr>
          <p:spPr>
            <a:xfrm>
              <a:off x="3810602" y="2630624"/>
              <a:ext cx="14571" cy="8452"/>
            </a:xfrm>
            <a:custGeom>
              <a:avLst/>
              <a:gdLst/>
              <a:ahLst/>
              <a:cxnLst/>
              <a:rect l="l" t="t" r="r" b="b"/>
              <a:pathLst>
                <a:path w="231" h="134" extrusionOk="0">
                  <a:moveTo>
                    <a:pt x="97" y="1"/>
                  </a:moveTo>
                  <a:lnTo>
                    <a:pt x="1" y="49"/>
                  </a:lnTo>
                  <a:lnTo>
                    <a:pt x="134" y="134"/>
                  </a:lnTo>
                  <a:lnTo>
                    <a:pt x="230" y="7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17;p51">
              <a:extLst>
                <a:ext uri="{FF2B5EF4-FFF2-40B4-BE49-F238E27FC236}">
                  <a16:creationId xmlns:a16="http://schemas.microsoft.com/office/drawing/2014/main" id="{74AA5CA2-53BF-4D88-8F85-143BD610FDA7}"/>
                </a:ext>
              </a:extLst>
            </p:cNvPr>
            <p:cNvSpPr/>
            <p:nvPr/>
          </p:nvSpPr>
          <p:spPr>
            <a:xfrm>
              <a:off x="3821326" y="2632138"/>
              <a:ext cx="22140" cy="12300"/>
            </a:xfrm>
            <a:custGeom>
              <a:avLst/>
              <a:gdLst/>
              <a:ahLst/>
              <a:cxnLst/>
              <a:rect l="l" t="t" r="r" b="b"/>
              <a:pathLst>
                <a:path w="351" h="195" extrusionOk="0">
                  <a:moveTo>
                    <a:pt x="218" y="1"/>
                  </a:moveTo>
                  <a:lnTo>
                    <a:pt x="0" y="122"/>
                  </a:lnTo>
                  <a:lnTo>
                    <a:pt x="133" y="194"/>
                  </a:lnTo>
                  <a:lnTo>
                    <a:pt x="351" y="7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18;p51">
              <a:extLst>
                <a:ext uri="{FF2B5EF4-FFF2-40B4-BE49-F238E27FC236}">
                  <a16:creationId xmlns:a16="http://schemas.microsoft.com/office/drawing/2014/main" id="{814AC580-A1B1-4F21-A54E-9F6657A702DC}"/>
                </a:ext>
              </a:extLst>
            </p:cNvPr>
            <p:cNvSpPr/>
            <p:nvPr/>
          </p:nvSpPr>
          <p:spPr>
            <a:xfrm>
              <a:off x="3831985" y="2633715"/>
              <a:ext cx="29773" cy="17599"/>
            </a:xfrm>
            <a:custGeom>
              <a:avLst/>
              <a:gdLst/>
              <a:ahLst/>
              <a:cxnLst/>
              <a:rect l="l" t="t" r="r" b="b"/>
              <a:pathLst>
                <a:path w="472" h="279" extrusionOk="0">
                  <a:moveTo>
                    <a:pt x="327" y="0"/>
                  </a:moveTo>
                  <a:lnTo>
                    <a:pt x="0" y="193"/>
                  </a:lnTo>
                  <a:lnTo>
                    <a:pt x="133" y="278"/>
                  </a:lnTo>
                  <a:lnTo>
                    <a:pt x="472" y="8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19;p51">
              <a:extLst>
                <a:ext uri="{FF2B5EF4-FFF2-40B4-BE49-F238E27FC236}">
                  <a16:creationId xmlns:a16="http://schemas.microsoft.com/office/drawing/2014/main" id="{E638FC4E-485A-4B52-A8FF-BAECE20A6545}"/>
                </a:ext>
              </a:extLst>
            </p:cNvPr>
            <p:cNvSpPr/>
            <p:nvPr/>
          </p:nvSpPr>
          <p:spPr>
            <a:xfrm>
              <a:off x="3841132" y="2634472"/>
              <a:ext cx="39676" cy="22897"/>
            </a:xfrm>
            <a:custGeom>
              <a:avLst/>
              <a:gdLst/>
              <a:ahLst/>
              <a:cxnLst/>
              <a:rect l="l" t="t" r="r" b="b"/>
              <a:pathLst>
                <a:path w="629" h="363" extrusionOk="0">
                  <a:moveTo>
                    <a:pt x="472" y="12"/>
                  </a:moveTo>
                  <a:lnTo>
                    <a:pt x="593" y="85"/>
                  </a:lnTo>
                  <a:lnTo>
                    <a:pt x="157" y="339"/>
                  </a:lnTo>
                  <a:lnTo>
                    <a:pt x="37" y="278"/>
                  </a:lnTo>
                  <a:lnTo>
                    <a:pt x="472" y="12"/>
                  </a:lnTo>
                  <a:close/>
                  <a:moveTo>
                    <a:pt x="472" y="0"/>
                  </a:moveTo>
                  <a:lnTo>
                    <a:pt x="0" y="278"/>
                  </a:lnTo>
                  <a:lnTo>
                    <a:pt x="157" y="363"/>
                  </a:lnTo>
                  <a:lnTo>
                    <a:pt x="629" y="85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20;p51">
              <a:extLst>
                <a:ext uri="{FF2B5EF4-FFF2-40B4-BE49-F238E27FC236}">
                  <a16:creationId xmlns:a16="http://schemas.microsoft.com/office/drawing/2014/main" id="{B55F03A8-3B1B-4DD7-89ED-9B8BAE2029EB}"/>
                </a:ext>
              </a:extLst>
            </p:cNvPr>
            <p:cNvSpPr/>
            <p:nvPr/>
          </p:nvSpPr>
          <p:spPr>
            <a:xfrm>
              <a:off x="3851792" y="2636743"/>
              <a:ext cx="47308" cy="26745"/>
            </a:xfrm>
            <a:custGeom>
              <a:avLst/>
              <a:gdLst/>
              <a:ahLst/>
              <a:cxnLst/>
              <a:rect l="l" t="t" r="r" b="b"/>
              <a:pathLst>
                <a:path w="750" h="424" extrusionOk="0">
                  <a:moveTo>
                    <a:pt x="593" y="12"/>
                  </a:moveTo>
                  <a:lnTo>
                    <a:pt x="714" y="85"/>
                  </a:lnTo>
                  <a:lnTo>
                    <a:pt x="146" y="411"/>
                  </a:lnTo>
                  <a:lnTo>
                    <a:pt x="25" y="339"/>
                  </a:lnTo>
                  <a:lnTo>
                    <a:pt x="593" y="12"/>
                  </a:lnTo>
                  <a:close/>
                  <a:moveTo>
                    <a:pt x="593" y="0"/>
                  </a:moveTo>
                  <a:lnTo>
                    <a:pt x="0" y="339"/>
                  </a:lnTo>
                  <a:lnTo>
                    <a:pt x="158" y="423"/>
                  </a:lnTo>
                  <a:lnTo>
                    <a:pt x="750" y="85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21;p51">
              <a:extLst>
                <a:ext uri="{FF2B5EF4-FFF2-40B4-BE49-F238E27FC236}">
                  <a16:creationId xmlns:a16="http://schemas.microsoft.com/office/drawing/2014/main" id="{21390112-7C3E-464D-9D4F-BB9BA801E44E}"/>
                </a:ext>
              </a:extLst>
            </p:cNvPr>
            <p:cNvSpPr/>
            <p:nvPr/>
          </p:nvSpPr>
          <p:spPr>
            <a:xfrm>
              <a:off x="3769476" y="2610440"/>
              <a:ext cx="15265" cy="8452"/>
            </a:xfrm>
            <a:custGeom>
              <a:avLst/>
              <a:gdLst/>
              <a:ahLst/>
              <a:cxnLst/>
              <a:rect l="l" t="t" r="r" b="b"/>
              <a:pathLst>
                <a:path w="242" h="134" extrusionOk="0">
                  <a:moveTo>
                    <a:pt x="121" y="0"/>
                  </a:moveTo>
                  <a:cubicBezTo>
                    <a:pt x="97" y="0"/>
                    <a:pt x="73" y="6"/>
                    <a:pt x="48" y="19"/>
                  </a:cubicBezTo>
                  <a:cubicBezTo>
                    <a:pt x="0" y="43"/>
                    <a:pt x="0" y="91"/>
                    <a:pt x="48" y="115"/>
                  </a:cubicBezTo>
                  <a:cubicBezTo>
                    <a:pt x="73" y="127"/>
                    <a:pt x="97" y="133"/>
                    <a:pt x="121" y="133"/>
                  </a:cubicBezTo>
                  <a:cubicBezTo>
                    <a:pt x="145" y="133"/>
                    <a:pt x="169" y="127"/>
                    <a:pt x="193" y="115"/>
                  </a:cubicBezTo>
                  <a:cubicBezTo>
                    <a:pt x="242" y="91"/>
                    <a:pt x="242" y="55"/>
                    <a:pt x="193" y="19"/>
                  </a:cubicBezTo>
                  <a:cubicBezTo>
                    <a:pt x="169" y="6"/>
                    <a:pt x="145" y="0"/>
                    <a:pt x="12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22;p51">
              <a:extLst>
                <a:ext uri="{FF2B5EF4-FFF2-40B4-BE49-F238E27FC236}">
                  <a16:creationId xmlns:a16="http://schemas.microsoft.com/office/drawing/2014/main" id="{0F35C7C6-894B-4FA6-8AE2-930E52693623}"/>
                </a:ext>
              </a:extLst>
            </p:cNvPr>
            <p:cNvSpPr/>
            <p:nvPr/>
          </p:nvSpPr>
          <p:spPr>
            <a:xfrm>
              <a:off x="3770990" y="2600158"/>
              <a:ext cx="30530" cy="17409"/>
            </a:xfrm>
            <a:custGeom>
              <a:avLst/>
              <a:gdLst/>
              <a:ahLst/>
              <a:cxnLst/>
              <a:rect l="l" t="t" r="r" b="b"/>
              <a:pathLst>
                <a:path w="484" h="276" extrusionOk="0">
                  <a:moveTo>
                    <a:pt x="37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36"/>
                    <a:pt x="12" y="36"/>
                    <a:pt x="37" y="36"/>
                  </a:cubicBezTo>
                  <a:cubicBezTo>
                    <a:pt x="133" y="36"/>
                    <a:pt x="230" y="61"/>
                    <a:pt x="315" y="109"/>
                  </a:cubicBezTo>
                  <a:cubicBezTo>
                    <a:pt x="375" y="133"/>
                    <a:pt x="411" y="194"/>
                    <a:pt x="423" y="254"/>
                  </a:cubicBezTo>
                  <a:cubicBezTo>
                    <a:pt x="423" y="266"/>
                    <a:pt x="423" y="266"/>
                    <a:pt x="435" y="266"/>
                  </a:cubicBezTo>
                  <a:cubicBezTo>
                    <a:pt x="435" y="272"/>
                    <a:pt x="438" y="275"/>
                    <a:pt x="443" y="275"/>
                  </a:cubicBezTo>
                  <a:cubicBezTo>
                    <a:pt x="447" y="275"/>
                    <a:pt x="454" y="272"/>
                    <a:pt x="460" y="266"/>
                  </a:cubicBezTo>
                  <a:cubicBezTo>
                    <a:pt x="472" y="266"/>
                    <a:pt x="484" y="266"/>
                    <a:pt x="484" y="254"/>
                  </a:cubicBezTo>
                  <a:cubicBezTo>
                    <a:pt x="472" y="169"/>
                    <a:pt x="423" y="109"/>
                    <a:pt x="351" y="85"/>
                  </a:cubicBezTo>
                  <a:cubicBezTo>
                    <a:pt x="254" y="24"/>
                    <a:pt x="145" y="0"/>
                    <a:pt x="3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23;p51">
              <a:extLst>
                <a:ext uri="{FF2B5EF4-FFF2-40B4-BE49-F238E27FC236}">
                  <a16:creationId xmlns:a16="http://schemas.microsoft.com/office/drawing/2014/main" id="{41FDFA85-CC44-4D6C-9488-5EA23FEA1C41}"/>
                </a:ext>
              </a:extLst>
            </p:cNvPr>
            <p:cNvSpPr/>
            <p:nvPr/>
          </p:nvSpPr>
          <p:spPr>
            <a:xfrm>
              <a:off x="3770990" y="2592526"/>
              <a:ext cx="45037" cy="25231"/>
            </a:xfrm>
            <a:custGeom>
              <a:avLst/>
              <a:gdLst/>
              <a:ahLst/>
              <a:cxnLst/>
              <a:rect l="l" t="t" r="r" b="b"/>
              <a:pathLst>
                <a:path w="714" h="400" extrusionOk="0">
                  <a:moveTo>
                    <a:pt x="37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5"/>
                    <a:pt x="12" y="37"/>
                    <a:pt x="37" y="37"/>
                  </a:cubicBezTo>
                  <a:cubicBezTo>
                    <a:pt x="375" y="37"/>
                    <a:pt x="653" y="194"/>
                    <a:pt x="653" y="387"/>
                  </a:cubicBezTo>
                  <a:cubicBezTo>
                    <a:pt x="653" y="387"/>
                    <a:pt x="653" y="399"/>
                    <a:pt x="653" y="399"/>
                  </a:cubicBezTo>
                  <a:lnTo>
                    <a:pt x="677" y="399"/>
                  </a:lnTo>
                  <a:cubicBezTo>
                    <a:pt x="701" y="399"/>
                    <a:pt x="713" y="387"/>
                    <a:pt x="713" y="375"/>
                  </a:cubicBezTo>
                  <a:cubicBezTo>
                    <a:pt x="713" y="170"/>
                    <a:pt x="411" y="0"/>
                    <a:pt x="3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24;p51">
              <a:extLst>
                <a:ext uri="{FF2B5EF4-FFF2-40B4-BE49-F238E27FC236}">
                  <a16:creationId xmlns:a16="http://schemas.microsoft.com/office/drawing/2014/main" id="{181A3755-C8AE-4ED1-8E85-C4F4DE80284A}"/>
                </a:ext>
              </a:extLst>
            </p:cNvPr>
            <p:cNvSpPr/>
            <p:nvPr/>
          </p:nvSpPr>
          <p:spPr>
            <a:xfrm>
              <a:off x="3770233" y="2583254"/>
              <a:ext cx="61816" cy="35260"/>
            </a:xfrm>
            <a:custGeom>
              <a:avLst/>
              <a:gdLst/>
              <a:ahLst/>
              <a:cxnLst/>
              <a:rect l="l" t="t" r="r" b="b"/>
              <a:pathLst>
                <a:path w="980" h="559" extrusionOk="0">
                  <a:moveTo>
                    <a:pt x="107" y="1"/>
                  </a:moveTo>
                  <a:cubicBezTo>
                    <a:pt x="88" y="1"/>
                    <a:pt x="68" y="1"/>
                    <a:pt x="49" y="2"/>
                  </a:cubicBezTo>
                  <a:lnTo>
                    <a:pt x="24" y="2"/>
                  </a:lnTo>
                  <a:cubicBezTo>
                    <a:pt x="12" y="2"/>
                    <a:pt x="0" y="14"/>
                    <a:pt x="0" y="14"/>
                  </a:cubicBezTo>
                  <a:cubicBezTo>
                    <a:pt x="0" y="26"/>
                    <a:pt x="0" y="26"/>
                    <a:pt x="12" y="26"/>
                  </a:cubicBezTo>
                  <a:cubicBezTo>
                    <a:pt x="12" y="33"/>
                    <a:pt x="15" y="36"/>
                    <a:pt x="20" y="36"/>
                  </a:cubicBezTo>
                  <a:cubicBezTo>
                    <a:pt x="24" y="36"/>
                    <a:pt x="30" y="33"/>
                    <a:pt x="36" y="26"/>
                  </a:cubicBezTo>
                  <a:lnTo>
                    <a:pt x="49" y="26"/>
                  </a:lnTo>
                  <a:cubicBezTo>
                    <a:pt x="266" y="26"/>
                    <a:pt x="472" y="75"/>
                    <a:pt x="665" y="184"/>
                  </a:cubicBezTo>
                  <a:cubicBezTo>
                    <a:pt x="810" y="244"/>
                    <a:pt x="907" y="377"/>
                    <a:pt x="919" y="534"/>
                  </a:cubicBezTo>
                  <a:cubicBezTo>
                    <a:pt x="919" y="546"/>
                    <a:pt x="931" y="558"/>
                    <a:pt x="955" y="558"/>
                  </a:cubicBezTo>
                  <a:cubicBezTo>
                    <a:pt x="967" y="558"/>
                    <a:pt x="979" y="546"/>
                    <a:pt x="979" y="534"/>
                  </a:cubicBezTo>
                  <a:cubicBezTo>
                    <a:pt x="967" y="365"/>
                    <a:pt x="858" y="220"/>
                    <a:pt x="713" y="147"/>
                  </a:cubicBezTo>
                  <a:cubicBezTo>
                    <a:pt x="525" y="59"/>
                    <a:pt x="317" y="1"/>
                    <a:pt x="10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25;p51">
              <a:extLst>
                <a:ext uri="{FF2B5EF4-FFF2-40B4-BE49-F238E27FC236}">
                  <a16:creationId xmlns:a16="http://schemas.microsoft.com/office/drawing/2014/main" id="{B684BBE1-C86D-4B85-8255-8CA737B49252}"/>
                </a:ext>
              </a:extLst>
            </p:cNvPr>
            <p:cNvSpPr/>
            <p:nvPr/>
          </p:nvSpPr>
          <p:spPr>
            <a:xfrm>
              <a:off x="3692460" y="2548309"/>
              <a:ext cx="61059" cy="34377"/>
            </a:xfrm>
            <a:custGeom>
              <a:avLst/>
              <a:gdLst/>
              <a:ahLst/>
              <a:cxnLst/>
              <a:rect l="l" t="t" r="r" b="b"/>
              <a:pathLst>
                <a:path w="968" h="545" extrusionOk="0">
                  <a:moveTo>
                    <a:pt x="798" y="109"/>
                  </a:moveTo>
                  <a:lnTo>
                    <a:pt x="895" y="315"/>
                  </a:lnTo>
                  <a:lnTo>
                    <a:pt x="532" y="266"/>
                  </a:lnTo>
                  <a:lnTo>
                    <a:pt x="798" y="109"/>
                  </a:lnTo>
                  <a:close/>
                  <a:moveTo>
                    <a:pt x="448" y="315"/>
                  </a:moveTo>
                  <a:lnTo>
                    <a:pt x="544" y="520"/>
                  </a:lnTo>
                  <a:lnTo>
                    <a:pt x="194" y="460"/>
                  </a:lnTo>
                  <a:lnTo>
                    <a:pt x="448" y="315"/>
                  </a:lnTo>
                  <a:close/>
                  <a:moveTo>
                    <a:pt x="351" y="0"/>
                  </a:moveTo>
                  <a:cubicBezTo>
                    <a:pt x="339" y="0"/>
                    <a:pt x="327" y="12"/>
                    <a:pt x="339" y="24"/>
                  </a:cubicBezTo>
                  <a:lnTo>
                    <a:pt x="448" y="254"/>
                  </a:lnTo>
                  <a:lnTo>
                    <a:pt x="37" y="194"/>
                  </a:lnTo>
                  <a:cubicBezTo>
                    <a:pt x="33" y="190"/>
                    <a:pt x="30" y="189"/>
                    <a:pt x="26" y="189"/>
                  </a:cubicBezTo>
                  <a:cubicBezTo>
                    <a:pt x="17" y="189"/>
                    <a:pt x="9" y="197"/>
                    <a:pt x="0" y="206"/>
                  </a:cubicBezTo>
                  <a:cubicBezTo>
                    <a:pt x="0" y="206"/>
                    <a:pt x="0" y="218"/>
                    <a:pt x="0" y="218"/>
                  </a:cubicBezTo>
                  <a:lnTo>
                    <a:pt x="12" y="218"/>
                  </a:lnTo>
                  <a:lnTo>
                    <a:pt x="411" y="278"/>
                  </a:lnTo>
                  <a:lnTo>
                    <a:pt x="109" y="460"/>
                  </a:lnTo>
                  <a:cubicBezTo>
                    <a:pt x="109" y="460"/>
                    <a:pt x="97" y="460"/>
                    <a:pt x="109" y="472"/>
                  </a:cubicBezTo>
                  <a:lnTo>
                    <a:pt x="121" y="472"/>
                  </a:lnTo>
                  <a:lnTo>
                    <a:pt x="568" y="544"/>
                  </a:lnTo>
                  <a:lnTo>
                    <a:pt x="593" y="544"/>
                  </a:lnTo>
                  <a:cubicBezTo>
                    <a:pt x="617" y="544"/>
                    <a:pt x="617" y="544"/>
                    <a:pt x="617" y="532"/>
                  </a:cubicBezTo>
                  <a:lnTo>
                    <a:pt x="508" y="290"/>
                  </a:lnTo>
                  <a:lnTo>
                    <a:pt x="931" y="363"/>
                  </a:lnTo>
                  <a:lnTo>
                    <a:pt x="955" y="363"/>
                  </a:lnTo>
                  <a:cubicBezTo>
                    <a:pt x="955" y="363"/>
                    <a:pt x="967" y="351"/>
                    <a:pt x="955" y="339"/>
                  </a:cubicBezTo>
                  <a:lnTo>
                    <a:pt x="834" y="85"/>
                  </a:lnTo>
                  <a:cubicBezTo>
                    <a:pt x="822" y="73"/>
                    <a:pt x="822" y="73"/>
                    <a:pt x="810" y="73"/>
                  </a:cubicBezTo>
                  <a:cubicBezTo>
                    <a:pt x="804" y="67"/>
                    <a:pt x="801" y="64"/>
                    <a:pt x="798" y="64"/>
                  </a:cubicBezTo>
                  <a:cubicBezTo>
                    <a:pt x="795" y="64"/>
                    <a:pt x="792" y="67"/>
                    <a:pt x="786" y="73"/>
                  </a:cubicBezTo>
                  <a:lnTo>
                    <a:pt x="496" y="242"/>
                  </a:lnTo>
                  <a:lnTo>
                    <a:pt x="387" y="12"/>
                  </a:lnTo>
                  <a:cubicBezTo>
                    <a:pt x="375" y="0"/>
                    <a:pt x="363" y="0"/>
                    <a:pt x="35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26;p51">
              <a:extLst>
                <a:ext uri="{FF2B5EF4-FFF2-40B4-BE49-F238E27FC236}">
                  <a16:creationId xmlns:a16="http://schemas.microsoft.com/office/drawing/2014/main" id="{40D9B7D6-1278-433A-ABB0-3FB6DB5CD53E}"/>
                </a:ext>
              </a:extLst>
            </p:cNvPr>
            <p:cNvSpPr/>
            <p:nvPr/>
          </p:nvSpPr>
          <p:spPr>
            <a:xfrm>
              <a:off x="2962095" y="2129730"/>
              <a:ext cx="47308" cy="31350"/>
            </a:xfrm>
            <a:custGeom>
              <a:avLst/>
              <a:gdLst/>
              <a:ahLst/>
              <a:cxnLst/>
              <a:rect l="l" t="t" r="r" b="b"/>
              <a:pathLst>
                <a:path w="750" h="497" extrusionOk="0">
                  <a:moveTo>
                    <a:pt x="520" y="1"/>
                  </a:moveTo>
                  <a:lnTo>
                    <a:pt x="447" y="49"/>
                  </a:lnTo>
                  <a:lnTo>
                    <a:pt x="617" y="109"/>
                  </a:lnTo>
                  <a:lnTo>
                    <a:pt x="194" y="351"/>
                  </a:lnTo>
                  <a:lnTo>
                    <a:pt x="73" y="279"/>
                  </a:lnTo>
                  <a:lnTo>
                    <a:pt x="0" y="315"/>
                  </a:lnTo>
                  <a:lnTo>
                    <a:pt x="314" y="496"/>
                  </a:lnTo>
                  <a:lnTo>
                    <a:pt x="375" y="460"/>
                  </a:lnTo>
                  <a:lnTo>
                    <a:pt x="254" y="387"/>
                  </a:lnTo>
                  <a:lnTo>
                    <a:pt x="750" y="109"/>
                  </a:lnTo>
                  <a:lnTo>
                    <a:pt x="677" y="61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27;p51">
              <a:extLst>
                <a:ext uri="{FF2B5EF4-FFF2-40B4-BE49-F238E27FC236}">
                  <a16:creationId xmlns:a16="http://schemas.microsoft.com/office/drawing/2014/main" id="{497614C0-4B20-4443-9CD7-41517CDD9ED8}"/>
                </a:ext>
              </a:extLst>
            </p:cNvPr>
            <p:cNvSpPr/>
            <p:nvPr/>
          </p:nvSpPr>
          <p:spPr>
            <a:xfrm>
              <a:off x="2995589" y="2145751"/>
              <a:ext cx="52670" cy="25988"/>
            </a:xfrm>
            <a:custGeom>
              <a:avLst/>
              <a:gdLst/>
              <a:ahLst/>
              <a:cxnLst/>
              <a:rect l="l" t="t" r="r" b="b"/>
              <a:pathLst>
                <a:path w="835" h="412" extrusionOk="0">
                  <a:moveTo>
                    <a:pt x="472" y="0"/>
                  </a:moveTo>
                  <a:lnTo>
                    <a:pt x="412" y="37"/>
                  </a:lnTo>
                  <a:lnTo>
                    <a:pt x="678" y="194"/>
                  </a:lnTo>
                  <a:lnTo>
                    <a:pt x="1" y="363"/>
                  </a:lnTo>
                  <a:lnTo>
                    <a:pt x="73" y="411"/>
                  </a:lnTo>
                  <a:lnTo>
                    <a:pt x="799" y="230"/>
                  </a:lnTo>
                  <a:lnTo>
                    <a:pt x="835" y="20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28;p51">
              <a:extLst>
                <a:ext uri="{FF2B5EF4-FFF2-40B4-BE49-F238E27FC236}">
                  <a16:creationId xmlns:a16="http://schemas.microsoft.com/office/drawing/2014/main" id="{105C9EC7-2B72-4A09-BC15-03D21DC1E908}"/>
                </a:ext>
              </a:extLst>
            </p:cNvPr>
            <p:cNvSpPr/>
            <p:nvPr/>
          </p:nvSpPr>
          <p:spPr>
            <a:xfrm>
              <a:off x="3022333" y="2170162"/>
              <a:ext cx="30530" cy="17599"/>
            </a:xfrm>
            <a:custGeom>
              <a:avLst/>
              <a:gdLst/>
              <a:ahLst/>
              <a:cxnLst/>
              <a:rect l="l" t="t" r="r" b="b"/>
              <a:pathLst>
                <a:path w="484" h="279" extrusionOk="0">
                  <a:moveTo>
                    <a:pt x="399" y="0"/>
                  </a:moveTo>
                  <a:lnTo>
                    <a:pt x="302" y="61"/>
                  </a:lnTo>
                  <a:lnTo>
                    <a:pt x="387" y="97"/>
                  </a:lnTo>
                  <a:lnTo>
                    <a:pt x="483" y="49"/>
                  </a:lnTo>
                  <a:lnTo>
                    <a:pt x="399" y="0"/>
                  </a:lnTo>
                  <a:close/>
                  <a:moveTo>
                    <a:pt x="97" y="169"/>
                  </a:moveTo>
                  <a:lnTo>
                    <a:pt x="0" y="230"/>
                  </a:lnTo>
                  <a:lnTo>
                    <a:pt x="85" y="278"/>
                  </a:lnTo>
                  <a:lnTo>
                    <a:pt x="181" y="218"/>
                  </a:lnTo>
                  <a:lnTo>
                    <a:pt x="97" y="16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29;p51">
              <a:extLst>
                <a:ext uri="{FF2B5EF4-FFF2-40B4-BE49-F238E27FC236}">
                  <a16:creationId xmlns:a16="http://schemas.microsoft.com/office/drawing/2014/main" id="{CAA6A7CB-C543-4EC4-8167-7A6066532B28}"/>
                </a:ext>
              </a:extLst>
            </p:cNvPr>
            <p:cNvSpPr/>
            <p:nvPr/>
          </p:nvSpPr>
          <p:spPr>
            <a:xfrm>
              <a:off x="3038291" y="2173947"/>
              <a:ext cx="51156" cy="29016"/>
            </a:xfrm>
            <a:custGeom>
              <a:avLst/>
              <a:gdLst/>
              <a:ahLst/>
              <a:cxnLst/>
              <a:rect l="l" t="t" r="r" b="b"/>
              <a:pathLst>
                <a:path w="811" h="460" extrusionOk="0">
                  <a:moveTo>
                    <a:pt x="533" y="1"/>
                  </a:moveTo>
                  <a:lnTo>
                    <a:pt x="472" y="37"/>
                  </a:lnTo>
                  <a:cubicBezTo>
                    <a:pt x="508" y="49"/>
                    <a:pt x="545" y="61"/>
                    <a:pt x="569" y="73"/>
                  </a:cubicBezTo>
                  <a:cubicBezTo>
                    <a:pt x="593" y="73"/>
                    <a:pt x="617" y="85"/>
                    <a:pt x="641" y="97"/>
                  </a:cubicBezTo>
                  <a:cubicBezTo>
                    <a:pt x="678" y="122"/>
                    <a:pt x="702" y="146"/>
                    <a:pt x="702" y="170"/>
                  </a:cubicBezTo>
                  <a:cubicBezTo>
                    <a:pt x="714" y="182"/>
                    <a:pt x="702" y="206"/>
                    <a:pt x="666" y="218"/>
                  </a:cubicBezTo>
                  <a:cubicBezTo>
                    <a:pt x="641" y="230"/>
                    <a:pt x="605" y="242"/>
                    <a:pt x="581" y="242"/>
                  </a:cubicBezTo>
                  <a:cubicBezTo>
                    <a:pt x="533" y="230"/>
                    <a:pt x="496" y="218"/>
                    <a:pt x="472" y="206"/>
                  </a:cubicBezTo>
                  <a:lnTo>
                    <a:pt x="400" y="170"/>
                  </a:lnTo>
                  <a:lnTo>
                    <a:pt x="339" y="206"/>
                  </a:lnTo>
                  <a:lnTo>
                    <a:pt x="400" y="242"/>
                  </a:lnTo>
                  <a:cubicBezTo>
                    <a:pt x="448" y="267"/>
                    <a:pt x="472" y="291"/>
                    <a:pt x="472" y="315"/>
                  </a:cubicBezTo>
                  <a:cubicBezTo>
                    <a:pt x="472" y="339"/>
                    <a:pt x="460" y="351"/>
                    <a:pt x="424" y="375"/>
                  </a:cubicBezTo>
                  <a:cubicBezTo>
                    <a:pt x="400" y="387"/>
                    <a:pt x="351" y="400"/>
                    <a:pt x="315" y="400"/>
                  </a:cubicBezTo>
                  <a:cubicBezTo>
                    <a:pt x="267" y="387"/>
                    <a:pt x="218" y="375"/>
                    <a:pt x="182" y="351"/>
                  </a:cubicBezTo>
                  <a:cubicBezTo>
                    <a:pt x="158" y="339"/>
                    <a:pt x="134" y="327"/>
                    <a:pt x="110" y="303"/>
                  </a:cubicBezTo>
                  <a:cubicBezTo>
                    <a:pt x="98" y="291"/>
                    <a:pt x="73" y="267"/>
                    <a:pt x="73" y="242"/>
                  </a:cubicBezTo>
                  <a:lnTo>
                    <a:pt x="1" y="291"/>
                  </a:lnTo>
                  <a:cubicBezTo>
                    <a:pt x="13" y="303"/>
                    <a:pt x="37" y="327"/>
                    <a:pt x="49" y="339"/>
                  </a:cubicBezTo>
                  <a:cubicBezTo>
                    <a:pt x="73" y="363"/>
                    <a:pt x="98" y="375"/>
                    <a:pt x="122" y="387"/>
                  </a:cubicBezTo>
                  <a:cubicBezTo>
                    <a:pt x="182" y="424"/>
                    <a:pt x="255" y="448"/>
                    <a:pt x="327" y="460"/>
                  </a:cubicBezTo>
                  <a:cubicBezTo>
                    <a:pt x="388" y="460"/>
                    <a:pt x="448" y="448"/>
                    <a:pt x="508" y="412"/>
                  </a:cubicBezTo>
                  <a:cubicBezTo>
                    <a:pt x="533" y="400"/>
                    <a:pt x="557" y="375"/>
                    <a:pt x="569" y="351"/>
                  </a:cubicBezTo>
                  <a:cubicBezTo>
                    <a:pt x="569" y="315"/>
                    <a:pt x="557" y="291"/>
                    <a:pt x="533" y="267"/>
                  </a:cubicBezTo>
                  <a:lnTo>
                    <a:pt x="533" y="267"/>
                  </a:lnTo>
                  <a:cubicBezTo>
                    <a:pt x="569" y="279"/>
                    <a:pt x="605" y="291"/>
                    <a:pt x="641" y="291"/>
                  </a:cubicBezTo>
                  <a:cubicBezTo>
                    <a:pt x="690" y="291"/>
                    <a:pt x="714" y="279"/>
                    <a:pt x="750" y="254"/>
                  </a:cubicBezTo>
                  <a:cubicBezTo>
                    <a:pt x="799" y="230"/>
                    <a:pt x="811" y="206"/>
                    <a:pt x="811" y="170"/>
                  </a:cubicBezTo>
                  <a:cubicBezTo>
                    <a:pt x="799" y="134"/>
                    <a:pt x="762" y="97"/>
                    <a:pt x="714" y="73"/>
                  </a:cubicBezTo>
                  <a:cubicBezTo>
                    <a:pt x="690" y="61"/>
                    <a:pt x="666" y="49"/>
                    <a:pt x="629" y="37"/>
                  </a:cubicBezTo>
                  <a:lnTo>
                    <a:pt x="53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30;p51">
              <a:extLst>
                <a:ext uri="{FF2B5EF4-FFF2-40B4-BE49-F238E27FC236}">
                  <a16:creationId xmlns:a16="http://schemas.microsoft.com/office/drawing/2014/main" id="{6586E621-3DC9-4CE1-88F9-AA3FAC9DD7C1}"/>
                </a:ext>
              </a:extLst>
            </p:cNvPr>
            <p:cNvSpPr/>
            <p:nvPr/>
          </p:nvSpPr>
          <p:spPr>
            <a:xfrm>
              <a:off x="3071848" y="2192996"/>
              <a:ext cx="48885" cy="28322"/>
            </a:xfrm>
            <a:custGeom>
              <a:avLst/>
              <a:gdLst/>
              <a:ahLst/>
              <a:cxnLst/>
              <a:rect l="l" t="t" r="r" b="b"/>
              <a:pathLst>
                <a:path w="775" h="449" extrusionOk="0">
                  <a:moveTo>
                    <a:pt x="520" y="61"/>
                  </a:moveTo>
                  <a:cubicBezTo>
                    <a:pt x="557" y="61"/>
                    <a:pt x="593" y="73"/>
                    <a:pt x="617" y="85"/>
                  </a:cubicBezTo>
                  <a:cubicBezTo>
                    <a:pt x="653" y="110"/>
                    <a:pt x="665" y="122"/>
                    <a:pt x="665" y="146"/>
                  </a:cubicBezTo>
                  <a:cubicBezTo>
                    <a:pt x="678" y="158"/>
                    <a:pt x="653" y="182"/>
                    <a:pt x="629" y="194"/>
                  </a:cubicBezTo>
                  <a:cubicBezTo>
                    <a:pt x="605" y="218"/>
                    <a:pt x="569" y="218"/>
                    <a:pt x="532" y="218"/>
                  </a:cubicBezTo>
                  <a:cubicBezTo>
                    <a:pt x="496" y="218"/>
                    <a:pt x="460" y="206"/>
                    <a:pt x="436" y="194"/>
                  </a:cubicBezTo>
                  <a:cubicBezTo>
                    <a:pt x="400" y="170"/>
                    <a:pt x="387" y="158"/>
                    <a:pt x="387" y="134"/>
                  </a:cubicBezTo>
                  <a:cubicBezTo>
                    <a:pt x="387" y="110"/>
                    <a:pt x="400" y="98"/>
                    <a:pt x="424" y="85"/>
                  </a:cubicBezTo>
                  <a:cubicBezTo>
                    <a:pt x="448" y="61"/>
                    <a:pt x="484" y="61"/>
                    <a:pt x="520" y="61"/>
                  </a:cubicBezTo>
                  <a:close/>
                  <a:moveTo>
                    <a:pt x="237" y="202"/>
                  </a:moveTo>
                  <a:cubicBezTo>
                    <a:pt x="247" y="202"/>
                    <a:pt x="257" y="203"/>
                    <a:pt x="267" y="206"/>
                  </a:cubicBezTo>
                  <a:cubicBezTo>
                    <a:pt x="303" y="206"/>
                    <a:pt x="339" y="206"/>
                    <a:pt x="375" y="230"/>
                  </a:cubicBezTo>
                  <a:cubicBezTo>
                    <a:pt x="412" y="255"/>
                    <a:pt x="436" y="279"/>
                    <a:pt x="436" y="303"/>
                  </a:cubicBezTo>
                  <a:cubicBezTo>
                    <a:pt x="436" y="315"/>
                    <a:pt x="424" y="339"/>
                    <a:pt x="387" y="363"/>
                  </a:cubicBezTo>
                  <a:cubicBezTo>
                    <a:pt x="351" y="376"/>
                    <a:pt x="315" y="388"/>
                    <a:pt x="279" y="388"/>
                  </a:cubicBezTo>
                  <a:cubicBezTo>
                    <a:pt x="230" y="388"/>
                    <a:pt x="194" y="376"/>
                    <a:pt x="158" y="351"/>
                  </a:cubicBezTo>
                  <a:cubicBezTo>
                    <a:pt x="134" y="339"/>
                    <a:pt x="109" y="315"/>
                    <a:pt x="109" y="291"/>
                  </a:cubicBezTo>
                  <a:cubicBezTo>
                    <a:pt x="109" y="267"/>
                    <a:pt x="122" y="243"/>
                    <a:pt x="158" y="230"/>
                  </a:cubicBezTo>
                  <a:cubicBezTo>
                    <a:pt x="184" y="213"/>
                    <a:pt x="211" y="202"/>
                    <a:pt x="237" y="202"/>
                  </a:cubicBezTo>
                  <a:close/>
                  <a:moveTo>
                    <a:pt x="508" y="1"/>
                  </a:moveTo>
                  <a:cubicBezTo>
                    <a:pt x="460" y="1"/>
                    <a:pt x="400" y="13"/>
                    <a:pt x="363" y="37"/>
                  </a:cubicBezTo>
                  <a:cubicBezTo>
                    <a:pt x="327" y="61"/>
                    <a:pt x="303" y="73"/>
                    <a:pt x="303" y="98"/>
                  </a:cubicBezTo>
                  <a:cubicBezTo>
                    <a:pt x="303" y="122"/>
                    <a:pt x="315" y="158"/>
                    <a:pt x="339" y="170"/>
                  </a:cubicBezTo>
                  <a:cubicBezTo>
                    <a:pt x="291" y="158"/>
                    <a:pt x="242" y="146"/>
                    <a:pt x="194" y="146"/>
                  </a:cubicBezTo>
                  <a:cubicBezTo>
                    <a:pt x="158" y="146"/>
                    <a:pt x="122" y="158"/>
                    <a:pt x="85" y="182"/>
                  </a:cubicBezTo>
                  <a:cubicBezTo>
                    <a:pt x="25" y="218"/>
                    <a:pt x="1" y="243"/>
                    <a:pt x="1" y="279"/>
                  </a:cubicBezTo>
                  <a:cubicBezTo>
                    <a:pt x="13" y="315"/>
                    <a:pt x="37" y="351"/>
                    <a:pt x="97" y="388"/>
                  </a:cubicBezTo>
                  <a:cubicBezTo>
                    <a:pt x="158" y="424"/>
                    <a:pt x="218" y="448"/>
                    <a:pt x="291" y="448"/>
                  </a:cubicBezTo>
                  <a:cubicBezTo>
                    <a:pt x="351" y="448"/>
                    <a:pt x="412" y="436"/>
                    <a:pt x="460" y="400"/>
                  </a:cubicBezTo>
                  <a:cubicBezTo>
                    <a:pt x="484" y="388"/>
                    <a:pt x="508" y="363"/>
                    <a:pt x="520" y="339"/>
                  </a:cubicBezTo>
                  <a:cubicBezTo>
                    <a:pt x="520" y="303"/>
                    <a:pt x="508" y="279"/>
                    <a:pt x="484" y="255"/>
                  </a:cubicBezTo>
                  <a:lnTo>
                    <a:pt x="484" y="255"/>
                  </a:lnTo>
                  <a:cubicBezTo>
                    <a:pt x="520" y="267"/>
                    <a:pt x="557" y="279"/>
                    <a:pt x="605" y="279"/>
                  </a:cubicBezTo>
                  <a:cubicBezTo>
                    <a:pt x="641" y="267"/>
                    <a:pt x="678" y="267"/>
                    <a:pt x="714" y="243"/>
                  </a:cubicBezTo>
                  <a:cubicBezTo>
                    <a:pt x="750" y="218"/>
                    <a:pt x="774" y="182"/>
                    <a:pt x="762" y="158"/>
                  </a:cubicBezTo>
                  <a:cubicBezTo>
                    <a:pt x="762" y="122"/>
                    <a:pt x="726" y="85"/>
                    <a:pt x="678" y="61"/>
                  </a:cubicBezTo>
                  <a:cubicBezTo>
                    <a:pt x="629" y="25"/>
                    <a:pt x="569" y="13"/>
                    <a:pt x="50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31;p51">
              <a:extLst>
                <a:ext uri="{FF2B5EF4-FFF2-40B4-BE49-F238E27FC236}">
                  <a16:creationId xmlns:a16="http://schemas.microsoft.com/office/drawing/2014/main" id="{C7EB66A4-B6F0-457C-BE37-52F7DC37337F}"/>
                </a:ext>
              </a:extLst>
            </p:cNvPr>
            <p:cNvSpPr/>
            <p:nvPr/>
          </p:nvSpPr>
          <p:spPr>
            <a:xfrm>
              <a:off x="2892710" y="2241818"/>
              <a:ext cx="76261" cy="43523"/>
            </a:xfrm>
            <a:custGeom>
              <a:avLst/>
              <a:gdLst/>
              <a:ahLst/>
              <a:cxnLst/>
              <a:rect l="l" t="t" r="r" b="b"/>
              <a:pathLst>
                <a:path w="1209" h="690" extrusionOk="0">
                  <a:moveTo>
                    <a:pt x="605" y="0"/>
                  </a:moveTo>
                  <a:cubicBezTo>
                    <a:pt x="278" y="0"/>
                    <a:pt x="0" y="158"/>
                    <a:pt x="0" y="351"/>
                  </a:cubicBezTo>
                  <a:cubicBezTo>
                    <a:pt x="0" y="544"/>
                    <a:pt x="278" y="689"/>
                    <a:pt x="605" y="689"/>
                  </a:cubicBezTo>
                  <a:cubicBezTo>
                    <a:pt x="943" y="689"/>
                    <a:pt x="1209" y="544"/>
                    <a:pt x="1209" y="351"/>
                  </a:cubicBezTo>
                  <a:cubicBezTo>
                    <a:pt x="1209" y="158"/>
                    <a:pt x="943" y="0"/>
                    <a:pt x="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32;p51">
              <a:extLst>
                <a:ext uri="{FF2B5EF4-FFF2-40B4-BE49-F238E27FC236}">
                  <a16:creationId xmlns:a16="http://schemas.microsoft.com/office/drawing/2014/main" id="{4483240C-FD63-4DBE-A745-E5C4BE7388FB}"/>
                </a:ext>
              </a:extLst>
            </p:cNvPr>
            <p:cNvSpPr/>
            <p:nvPr/>
          </p:nvSpPr>
          <p:spPr>
            <a:xfrm>
              <a:off x="2829445" y="2206368"/>
              <a:ext cx="202857" cy="114423"/>
            </a:xfrm>
            <a:custGeom>
              <a:avLst/>
              <a:gdLst/>
              <a:ahLst/>
              <a:cxnLst/>
              <a:rect l="l" t="t" r="r" b="b"/>
              <a:pathLst>
                <a:path w="3216" h="1814" extrusionOk="0">
                  <a:moveTo>
                    <a:pt x="2683" y="907"/>
                  </a:moveTo>
                  <a:cubicBezTo>
                    <a:pt x="2707" y="907"/>
                    <a:pt x="2732" y="913"/>
                    <a:pt x="2756" y="925"/>
                  </a:cubicBezTo>
                  <a:cubicBezTo>
                    <a:pt x="2792" y="937"/>
                    <a:pt x="2792" y="998"/>
                    <a:pt x="2756" y="1010"/>
                  </a:cubicBezTo>
                  <a:cubicBezTo>
                    <a:pt x="2728" y="1024"/>
                    <a:pt x="2699" y="1030"/>
                    <a:pt x="2673" y="1030"/>
                  </a:cubicBezTo>
                  <a:cubicBezTo>
                    <a:pt x="2655" y="1030"/>
                    <a:pt x="2638" y="1027"/>
                    <a:pt x="2623" y="1022"/>
                  </a:cubicBezTo>
                  <a:lnTo>
                    <a:pt x="2611" y="1010"/>
                  </a:lnTo>
                  <a:cubicBezTo>
                    <a:pt x="2575" y="985"/>
                    <a:pt x="2575" y="949"/>
                    <a:pt x="2611" y="925"/>
                  </a:cubicBezTo>
                  <a:cubicBezTo>
                    <a:pt x="2635" y="913"/>
                    <a:pt x="2659" y="907"/>
                    <a:pt x="2683" y="907"/>
                  </a:cubicBezTo>
                  <a:close/>
                  <a:moveTo>
                    <a:pt x="1612" y="496"/>
                  </a:moveTo>
                  <a:cubicBezTo>
                    <a:pt x="1786" y="496"/>
                    <a:pt x="1958" y="538"/>
                    <a:pt x="2115" y="623"/>
                  </a:cubicBezTo>
                  <a:cubicBezTo>
                    <a:pt x="2393" y="780"/>
                    <a:pt x="2393" y="1034"/>
                    <a:pt x="2115" y="1203"/>
                  </a:cubicBezTo>
                  <a:cubicBezTo>
                    <a:pt x="1958" y="1282"/>
                    <a:pt x="1786" y="1321"/>
                    <a:pt x="1612" y="1321"/>
                  </a:cubicBezTo>
                  <a:cubicBezTo>
                    <a:pt x="1438" y="1321"/>
                    <a:pt x="1263" y="1282"/>
                    <a:pt x="1100" y="1203"/>
                  </a:cubicBezTo>
                  <a:cubicBezTo>
                    <a:pt x="822" y="1034"/>
                    <a:pt x="822" y="780"/>
                    <a:pt x="1100" y="623"/>
                  </a:cubicBezTo>
                  <a:cubicBezTo>
                    <a:pt x="1263" y="538"/>
                    <a:pt x="1438" y="496"/>
                    <a:pt x="1612" y="496"/>
                  </a:cubicBezTo>
                  <a:close/>
                  <a:moveTo>
                    <a:pt x="1354" y="0"/>
                  </a:moveTo>
                  <a:cubicBezTo>
                    <a:pt x="1275" y="0"/>
                    <a:pt x="1197" y="18"/>
                    <a:pt x="1124" y="55"/>
                  </a:cubicBezTo>
                  <a:lnTo>
                    <a:pt x="121" y="635"/>
                  </a:lnTo>
                  <a:cubicBezTo>
                    <a:pt x="0" y="671"/>
                    <a:pt x="0" y="852"/>
                    <a:pt x="121" y="889"/>
                  </a:cubicBezTo>
                  <a:lnTo>
                    <a:pt x="1632" y="1759"/>
                  </a:lnTo>
                  <a:cubicBezTo>
                    <a:pt x="1704" y="1795"/>
                    <a:pt x="1783" y="1813"/>
                    <a:pt x="1860" y="1813"/>
                  </a:cubicBezTo>
                  <a:cubicBezTo>
                    <a:pt x="1937" y="1813"/>
                    <a:pt x="2013" y="1795"/>
                    <a:pt x="2079" y="1759"/>
                  </a:cubicBezTo>
                  <a:lnTo>
                    <a:pt x="3082" y="1179"/>
                  </a:lnTo>
                  <a:cubicBezTo>
                    <a:pt x="3215" y="1143"/>
                    <a:pt x="3215" y="973"/>
                    <a:pt x="3094" y="925"/>
                  </a:cubicBezTo>
                  <a:lnTo>
                    <a:pt x="2840" y="780"/>
                  </a:lnTo>
                  <a:cubicBezTo>
                    <a:pt x="2949" y="707"/>
                    <a:pt x="2949" y="599"/>
                    <a:pt x="2828" y="526"/>
                  </a:cubicBezTo>
                  <a:lnTo>
                    <a:pt x="2272" y="212"/>
                  </a:lnTo>
                  <a:cubicBezTo>
                    <a:pt x="2194" y="173"/>
                    <a:pt x="2112" y="151"/>
                    <a:pt x="2030" y="151"/>
                  </a:cubicBezTo>
                  <a:cubicBezTo>
                    <a:pt x="1961" y="151"/>
                    <a:pt x="1892" y="167"/>
                    <a:pt x="1825" y="200"/>
                  </a:cubicBezTo>
                  <a:lnTo>
                    <a:pt x="1583" y="55"/>
                  </a:lnTo>
                  <a:cubicBezTo>
                    <a:pt x="1511" y="18"/>
                    <a:pt x="1432" y="0"/>
                    <a:pt x="1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3;p51">
              <a:extLst>
                <a:ext uri="{FF2B5EF4-FFF2-40B4-BE49-F238E27FC236}">
                  <a16:creationId xmlns:a16="http://schemas.microsoft.com/office/drawing/2014/main" id="{30E058DB-432D-40FD-B851-EB28D09153BE}"/>
                </a:ext>
              </a:extLst>
            </p:cNvPr>
            <p:cNvSpPr/>
            <p:nvPr/>
          </p:nvSpPr>
          <p:spPr>
            <a:xfrm>
              <a:off x="3068064" y="2311202"/>
              <a:ext cx="90769" cy="91525"/>
            </a:xfrm>
            <a:custGeom>
              <a:avLst/>
              <a:gdLst/>
              <a:ahLst/>
              <a:cxnLst/>
              <a:rect l="l" t="t" r="r" b="b"/>
              <a:pathLst>
                <a:path w="1439" h="1451" extrusionOk="0">
                  <a:moveTo>
                    <a:pt x="725" y="24"/>
                  </a:moveTo>
                  <a:cubicBezTo>
                    <a:pt x="1076" y="24"/>
                    <a:pt x="1378" y="206"/>
                    <a:pt x="1378" y="411"/>
                  </a:cubicBezTo>
                  <a:cubicBezTo>
                    <a:pt x="1378" y="617"/>
                    <a:pt x="1076" y="798"/>
                    <a:pt x="725" y="798"/>
                  </a:cubicBezTo>
                  <a:cubicBezTo>
                    <a:pt x="363" y="798"/>
                    <a:pt x="61" y="617"/>
                    <a:pt x="61" y="411"/>
                  </a:cubicBezTo>
                  <a:cubicBezTo>
                    <a:pt x="61" y="206"/>
                    <a:pt x="363" y="24"/>
                    <a:pt x="725" y="24"/>
                  </a:cubicBezTo>
                  <a:close/>
                  <a:moveTo>
                    <a:pt x="713" y="0"/>
                  </a:moveTo>
                  <a:cubicBezTo>
                    <a:pt x="314" y="0"/>
                    <a:pt x="0" y="182"/>
                    <a:pt x="0" y="411"/>
                  </a:cubicBezTo>
                  <a:cubicBezTo>
                    <a:pt x="0" y="641"/>
                    <a:pt x="302" y="822"/>
                    <a:pt x="689" y="822"/>
                  </a:cubicBezTo>
                  <a:lnTo>
                    <a:pt x="665" y="1427"/>
                  </a:lnTo>
                  <a:cubicBezTo>
                    <a:pt x="665" y="1439"/>
                    <a:pt x="689" y="1451"/>
                    <a:pt x="713" y="1451"/>
                  </a:cubicBezTo>
                  <a:cubicBezTo>
                    <a:pt x="738" y="1451"/>
                    <a:pt x="762" y="1439"/>
                    <a:pt x="762" y="1427"/>
                  </a:cubicBezTo>
                  <a:lnTo>
                    <a:pt x="750" y="822"/>
                  </a:lnTo>
                  <a:cubicBezTo>
                    <a:pt x="1124" y="822"/>
                    <a:pt x="1439" y="629"/>
                    <a:pt x="1439" y="411"/>
                  </a:cubicBezTo>
                  <a:cubicBezTo>
                    <a:pt x="1439" y="182"/>
                    <a:pt x="1112" y="0"/>
                    <a:pt x="7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4;p51">
              <a:extLst>
                <a:ext uri="{FF2B5EF4-FFF2-40B4-BE49-F238E27FC236}">
                  <a16:creationId xmlns:a16="http://schemas.microsoft.com/office/drawing/2014/main" id="{EE8D9B64-9056-447A-986B-73A9BC88161F}"/>
                </a:ext>
              </a:extLst>
            </p:cNvPr>
            <p:cNvSpPr/>
            <p:nvPr/>
          </p:nvSpPr>
          <p:spPr>
            <a:xfrm>
              <a:off x="3678709" y="2690863"/>
              <a:ext cx="208219" cy="106223"/>
            </a:xfrm>
            <a:custGeom>
              <a:avLst/>
              <a:gdLst/>
              <a:ahLst/>
              <a:cxnLst/>
              <a:rect l="l" t="t" r="r" b="b"/>
              <a:pathLst>
                <a:path w="3301" h="1684" extrusionOk="0">
                  <a:moveTo>
                    <a:pt x="1710" y="1"/>
                  </a:moveTo>
                  <a:cubicBezTo>
                    <a:pt x="1358" y="1"/>
                    <a:pt x="1004" y="85"/>
                    <a:pt x="678" y="254"/>
                  </a:cubicBezTo>
                  <a:cubicBezTo>
                    <a:pt x="351" y="436"/>
                    <a:pt x="218" y="690"/>
                    <a:pt x="267" y="943"/>
                  </a:cubicBezTo>
                  <a:cubicBezTo>
                    <a:pt x="267" y="968"/>
                    <a:pt x="1" y="1040"/>
                    <a:pt x="13" y="1064"/>
                  </a:cubicBezTo>
                  <a:cubicBezTo>
                    <a:pt x="37" y="1100"/>
                    <a:pt x="315" y="1088"/>
                    <a:pt x="339" y="1113"/>
                  </a:cubicBezTo>
                  <a:cubicBezTo>
                    <a:pt x="424" y="1246"/>
                    <a:pt x="545" y="1354"/>
                    <a:pt x="678" y="1439"/>
                  </a:cubicBezTo>
                  <a:cubicBezTo>
                    <a:pt x="1004" y="1602"/>
                    <a:pt x="1358" y="1684"/>
                    <a:pt x="1710" y="1684"/>
                  </a:cubicBezTo>
                  <a:cubicBezTo>
                    <a:pt x="2062" y="1684"/>
                    <a:pt x="2412" y="1602"/>
                    <a:pt x="2732" y="1439"/>
                  </a:cubicBezTo>
                  <a:cubicBezTo>
                    <a:pt x="3300" y="1113"/>
                    <a:pt x="3300" y="581"/>
                    <a:pt x="2732" y="254"/>
                  </a:cubicBezTo>
                  <a:cubicBezTo>
                    <a:pt x="2412" y="85"/>
                    <a:pt x="2062" y="1"/>
                    <a:pt x="171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35;p51">
              <a:extLst>
                <a:ext uri="{FF2B5EF4-FFF2-40B4-BE49-F238E27FC236}">
                  <a16:creationId xmlns:a16="http://schemas.microsoft.com/office/drawing/2014/main" id="{540DA42D-051C-4CAB-B599-026501DC1B15}"/>
                </a:ext>
              </a:extLst>
            </p:cNvPr>
            <p:cNvSpPr/>
            <p:nvPr/>
          </p:nvSpPr>
          <p:spPr>
            <a:xfrm>
              <a:off x="3717627" y="2730538"/>
              <a:ext cx="137257" cy="29773"/>
            </a:xfrm>
            <a:custGeom>
              <a:avLst/>
              <a:gdLst/>
              <a:ahLst/>
              <a:cxnLst/>
              <a:rect l="l" t="t" r="r" b="b"/>
              <a:pathLst>
                <a:path w="2176" h="472" extrusionOk="0">
                  <a:moveTo>
                    <a:pt x="1451" y="0"/>
                  </a:moveTo>
                  <a:lnTo>
                    <a:pt x="0" y="109"/>
                  </a:lnTo>
                  <a:lnTo>
                    <a:pt x="955" y="169"/>
                  </a:lnTo>
                  <a:lnTo>
                    <a:pt x="774" y="471"/>
                  </a:lnTo>
                  <a:lnTo>
                    <a:pt x="2176" y="387"/>
                  </a:lnTo>
                  <a:lnTo>
                    <a:pt x="1269" y="314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36;p51">
              <a:extLst>
                <a:ext uri="{FF2B5EF4-FFF2-40B4-BE49-F238E27FC236}">
                  <a16:creationId xmlns:a16="http://schemas.microsoft.com/office/drawing/2014/main" id="{109E565E-C3C0-4FED-B969-02A8F444EA72}"/>
                </a:ext>
              </a:extLst>
            </p:cNvPr>
            <p:cNvSpPr/>
            <p:nvPr/>
          </p:nvSpPr>
          <p:spPr>
            <a:xfrm>
              <a:off x="3825867" y="2721771"/>
              <a:ext cx="103006" cy="54184"/>
            </a:xfrm>
            <a:custGeom>
              <a:avLst/>
              <a:gdLst/>
              <a:ahLst/>
              <a:cxnLst/>
              <a:rect l="l" t="t" r="r" b="b"/>
              <a:pathLst>
                <a:path w="1633" h="859" extrusionOk="0">
                  <a:moveTo>
                    <a:pt x="816" y="0"/>
                  </a:moveTo>
                  <a:cubicBezTo>
                    <a:pt x="635" y="0"/>
                    <a:pt x="454" y="42"/>
                    <a:pt x="291" y="127"/>
                  </a:cubicBezTo>
                  <a:cubicBezTo>
                    <a:pt x="1" y="284"/>
                    <a:pt x="1" y="562"/>
                    <a:pt x="291" y="731"/>
                  </a:cubicBezTo>
                  <a:cubicBezTo>
                    <a:pt x="454" y="816"/>
                    <a:pt x="635" y="858"/>
                    <a:pt x="816" y="858"/>
                  </a:cubicBezTo>
                  <a:cubicBezTo>
                    <a:pt x="998" y="858"/>
                    <a:pt x="1179" y="816"/>
                    <a:pt x="1342" y="731"/>
                  </a:cubicBezTo>
                  <a:cubicBezTo>
                    <a:pt x="1632" y="562"/>
                    <a:pt x="1632" y="284"/>
                    <a:pt x="1342" y="127"/>
                  </a:cubicBezTo>
                  <a:cubicBezTo>
                    <a:pt x="1179" y="42"/>
                    <a:pt x="998" y="0"/>
                    <a:pt x="816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37;p51">
              <a:extLst>
                <a:ext uri="{FF2B5EF4-FFF2-40B4-BE49-F238E27FC236}">
                  <a16:creationId xmlns:a16="http://schemas.microsoft.com/office/drawing/2014/main" id="{EB689EED-FFE9-4B1A-A4C9-D2939878E428}"/>
                </a:ext>
              </a:extLst>
            </p:cNvPr>
            <p:cNvSpPr/>
            <p:nvPr/>
          </p:nvSpPr>
          <p:spPr>
            <a:xfrm>
              <a:off x="3857910" y="2732052"/>
              <a:ext cx="56454" cy="27502"/>
            </a:xfrm>
            <a:custGeom>
              <a:avLst/>
              <a:gdLst/>
              <a:ahLst/>
              <a:cxnLst/>
              <a:rect l="l" t="t" r="r" b="b"/>
              <a:pathLst>
                <a:path w="895" h="436" extrusionOk="0">
                  <a:moveTo>
                    <a:pt x="508" y="0"/>
                  </a:moveTo>
                  <a:lnTo>
                    <a:pt x="447" y="37"/>
                  </a:lnTo>
                  <a:lnTo>
                    <a:pt x="737" y="206"/>
                  </a:lnTo>
                  <a:lnTo>
                    <a:pt x="0" y="387"/>
                  </a:lnTo>
                  <a:lnTo>
                    <a:pt x="85" y="435"/>
                  </a:lnTo>
                  <a:lnTo>
                    <a:pt x="858" y="242"/>
                  </a:lnTo>
                  <a:lnTo>
                    <a:pt x="895" y="21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38;p51">
              <a:extLst>
                <a:ext uri="{FF2B5EF4-FFF2-40B4-BE49-F238E27FC236}">
                  <a16:creationId xmlns:a16="http://schemas.microsoft.com/office/drawing/2014/main" id="{3C7D6830-8393-44A3-9E45-C88A2F2D93D7}"/>
                </a:ext>
              </a:extLst>
            </p:cNvPr>
            <p:cNvSpPr/>
            <p:nvPr/>
          </p:nvSpPr>
          <p:spPr>
            <a:xfrm>
              <a:off x="2647216" y="2317510"/>
              <a:ext cx="219636" cy="123380"/>
            </a:xfrm>
            <a:custGeom>
              <a:avLst/>
              <a:gdLst/>
              <a:ahLst/>
              <a:cxnLst/>
              <a:rect l="l" t="t" r="r" b="b"/>
              <a:pathLst>
                <a:path w="3482" h="1956" extrusionOk="0">
                  <a:moveTo>
                    <a:pt x="1705" y="0"/>
                  </a:moveTo>
                  <a:cubicBezTo>
                    <a:pt x="1593" y="0"/>
                    <a:pt x="1481" y="27"/>
                    <a:pt x="1378" y="82"/>
                  </a:cubicBezTo>
                  <a:lnTo>
                    <a:pt x="182" y="771"/>
                  </a:lnTo>
                  <a:cubicBezTo>
                    <a:pt x="0" y="831"/>
                    <a:pt x="0" y="1085"/>
                    <a:pt x="182" y="1145"/>
                  </a:cubicBezTo>
                  <a:lnTo>
                    <a:pt x="1451" y="1883"/>
                  </a:lnTo>
                  <a:cubicBezTo>
                    <a:pt x="1553" y="1931"/>
                    <a:pt x="1665" y="1955"/>
                    <a:pt x="1777" y="1955"/>
                  </a:cubicBezTo>
                  <a:cubicBezTo>
                    <a:pt x="1889" y="1955"/>
                    <a:pt x="2001" y="1931"/>
                    <a:pt x="2103" y="1883"/>
                  </a:cubicBezTo>
                  <a:lnTo>
                    <a:pt x="3300" y="1194"/>
                  </a:lnTo>
                  <a:cubicBezTo>
                    <a:pt x="3481" y="1133"/>
                    <a:pt x="3481" y="867"/>
                    <a:pt x="3300" y="807"/>
                  </a:cubicBezTo>
                  <a:lnTo>
                    <a:pt x="2031" y="82"/>
                  </a:lnTo>
                  <a:cubicBezTo>
                    <a:pt x="1928" y="27"/>
                    <a:pt x="1816" y="0"/>
                    <a:pt x="1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9;p51">
              <a:extLst>
                <a:ext uri="{FF2B5EF4-FFF2-40B4-BE49-F238E27FC236}">
                  <a16:creationId xmlns:a16="http://schemas.microsoft.com/office/drawing/2014/main" id="{83C0E585-2B5D-4F8F-9C03-DB800FC36213}"/>
                </a:ext>
              </a:extLst>
            </p:cNvPr>
            <p:cNvSpPr/>
            <p:nvPr/>
          </p:nvSpPr>
          <p:spPr>
            <a:xfrm>
              <a:off x="2642611" y="2313852"/>
              <a:ext cx="228782" cy="130444"/>
            </a:xfrm>
            <a:custGeom>
              <a:avLst/>
              <a:gdLst/>
              <a:ahLst/>
              <a:cxnLst/>
              <a:rect l="l" t="t" r="r" b="b"/>
              <a:pathLst>
                <a:path w="3627" h="2068" extrusionOk="0">
                  <a:moveTo>
                    <a:pt x="1711" y="297"/>
                  </a:moveTo>
                  <a:cubicBezTo>
                    <a:pt x="1771" y="297"/>
                    <a:pt x="1832" y="309"/>
                    <a:pt x="1886" y="333"/>
                  </a:cubicBezTo>
                  <a:cubicBezTo>
                    <a:pt x="1983" y="369"/>
                    <a:pt x="1983" y="502"/>
                    <a:pt x="1886" y="538"/>
                  </a:cubicBezTo>
                  <a:cubicBezTo>
                    <a:pt x="1826" y="569"/>
                    <a:pt x="1765" y="584"/>
                    <a:pt x="1707" y="584"/>
                  </a:cubicBezTo>
                  <a:cubicBezTo>
                    <a:pt x="1648" y="584"/>
                    <a:pt x="1590" y="569"/>
                    <a:pt x="1536" y="538"/>
                  </a:cubicBezTo>
                  <a:cubicBezTo>
                    <a:pt x="1439" y="502"/>
                    <a:pt x="1439" y="369"/>
                    <a:pt x="1536" y="333"/>
                  </a:cubicBezTo>
                  <a:cubicBezTo>
                    <a:pt x="1590" y="309"/>
                    <a:pt x="1651" y="297"/>
                    <a:pt x="1711" y="297"/>
                  </a:cubicBezTo>
                  <a:close/>
                  <a:moveTo>
                    <a:pt x="2176" y="526"/>
                  </a:moveTo>
                  <a:lnTo>
                    <a:pt x="3180" y="1107"/>
                  </a:lnTo>
                  <a:lnTo>
                    <a:pt x="3095" y="1155"/>
                  </a:lnTo>
                  <a:lnTo>
                    <a:pt x="2092" y="575"/>
                  </a:lnTo>
                  <a:lnTo>
                    <a:pt x="2176" y="526"/>
                  </a:lnTo>
                  <a:close/>
                  <a:moveTo>
                    <a:pt x="1947" y="659"/>
                  </a:moveTo>
                  <a:lnTo>
                    <a:pt x="2950" y="1240"/>
                  </a:lnTo>
                  <a:lnTo>
                    <a:pt x="2853" y="1288"/>
                  </a:lnTo>
                  <a:lnTo>
                    <a:pt x="1850" y="708"/>
                  </a:lnTo>
                  <a:lnTo>
                    <a:pt x="1947" y="659"/>
                  </a:lnTo>
                  <a:close/>
                  <a:moveTo>
                    <a:pt x="871" y="490"/>
                  </a:moveTo>
                  <a:lnTo>
                    <a:pt x="2769" y="1578"/>
                  </a:lnTo>
                  <a:lnTo>
                    <a:pt x="2031" y="2001"/>
                  </a:lnTo>
                  <a:cubicBezTo>
                    <a:pt x="1971" y="2031"/>
                    <a:pt x="1904" y="2046"/>
                    <a:pt x="1839" y="2046"/>
                  </a:cubicBezTo>
                  <a:cubicBezTo>
                    <a:pt x="1775" y="2046"/>
                    <a:pt x="1711" y="2031"/>
                    <a:pt x="1657" y="2001"/>
                  </a:cubicBezTo>
                  <a:lnTo>
                    <a:pt x="146" y="1131"/>
                  </a:lnTo>
                  <a:cubicBezTo>
                    <a:pt x="37" y="1094"/>
                    <a:pt x="37" y="949"/>
                    <a:pt x="146" y="913"/>
                  </a:cubicBezTo>
                  <a:lnTo>
                    <a:pt x="871" y="490"/>
                  </a:lnTo>
                  <a:close/>
                  <a:moveTo>
                    <a:pt x="1776" y="1"/>
                  </a:moveTo>
                  <a:cubicBezTo>
                    <a:pt x="1699" y="1"/>
                    <a:pt x="1620" y="19"/>
                    <a:pt x="1548" y="55"/>
                  </a:cubicBezTo>
                  <a:lnTo>
                    <a:pt x="122" y="889"/>
                  </a:lnTo>
                  <a:cubicBezTo>
                    <a:pt x="1" y="925"/>
                    <a:pt x="1" y="1107"/>
                    <a:pt x="122" y="1143"/>
                  </a:cubicBezTo>
                  <a:lnTo>
                    <a:pt x="1632" y="2013"/>
                  </a:lnTo>
                  <a:cubicBezTo>
                    <a:pt x="1699" y="2049"/>
                    <a:pt x="1775" y="2067"/>
                    <a:pt x="1850" y="2067"/>
                  </a:cubicBezTo>
                  <a:cubicBezTo>
                    <a:pt x="1926" y="2067"/>
                    <a:pt x="2001" y="2049"/>
                    <a:pt x="2068" y="2013"/>
                  </a:cubicBezTo>
                  <a:lnTo>
                    <a:pt x="3506" y="1191"/>
                  </a:lnTo>
                  <a:cubicBezTo>
                    <a:pt x="3627" y="1143"/>
                    <a:pt x="3627" y="974"/>
                    <a:pt x="3506" y="925"/>
                  </a:cubicBezTo>
                  <a:lnTo>
                    <a:pt x="1995" y="55"/>
                  </a:lnTo>
                  <a:cubicBezTo>
                    <a:pt x="1929" y="19"/>
                    <a:pt x="1853" y="1"/>
                    <a:pt x="1776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0;p51">
              <a:extLst>
                <a:ext uri="{FF2B5EF4-FFF2-40B4-BE49-F238E27FC236}">
                  <a16:creationId xmlns:a16="http://schemas.microsoft.com/office/drawing/2014/main" id="{D4FFAAD0-4613-460F-8C60-0B7A7E55E873}"/>
                </a:ext>
              </a:extLst>
            </p:cNvPr>
            <p:cNvSpPr/>
            <p:nvPr/>
          </p:nvSpPr>
          <p:spPr>
            <a:xfrm>
              <a:off x="2930809" y="2450539"/>
              <a:ext cx="83956" cy="42262"/>
            </a:xfrm>
            <a:custGeom>
              <a:avLst/>
              <a:gdLst/>
              <a:ahLst/>
              <a:cxnLst/>
              <a:rect l="l" t="t" r="r" b="b"/>
              <a:pathLst>
                <a:path w="1331" h="670" extrusionOk="0">
                  <a:moveTo>
                    <a:pt x="688" y="21"/>
                  </a:moveTo>
                  <a:cubicBezTo>
                    <a:pt x="807" y="21"/>
                    <a:pt x="925" y="52"/>
                    <a:pt x="1028" y="112"/>
                  </a:cubicBezTo>
                  <a:cubicBezTo>
                    <a:pt x="1161" y="197"/>
                    <a:pt x="1330" y="342"/>
                    <a:pt x="1028" y="523"/>
                  </a:cubicBezTo>
                  <a:cubicBezTo>
                    <a:pt x="899" y="604"/>
                    <a:pt x="752" y="644"/>
                    <a:pt x="603" y="644"/>
                  </a:cubicBezTo>
                  <a:cubicBezTo>
                    <a:pt x="485" y="644"/>
                    <a:pt x="366" y="619"/>
                    <a:pt x="254" y="571"/>
                  </a:cubicBezTo>
                  <a:cubicBezTo>
                    <a:pt x="49" y="450"/>
                    <a:pt x="85" y="269"/>
                    <a:pt x="339" y="112"/>
                  </a:cubicBezTo>
                  <a:cubicBezTo>
                    <a:pt x="448" y="52"/>
                    <a:pt x="569" y="21"/>
                    <a:pt x="688" y="21"/>
                  </a:cubicBezTo>
                  <a:close/>
                  <a:moveTo>
                    <a:pt x="677" y="0"/>
                  </a:moveTo>
                  <a:cubicBezTo>
                    <a:pt x="548" y="0"/>
                    <a:pt x="418" y="33"/>
                    <a:pt x="303" y="100"/>
                  </a:cubicBezTo>
                  <a:cubicBezTo>
                    <a:pt x="25" y="257"/>
                    <a:pt x="1" y="450"/>
                    <a:pt x="230" y="583"/>
                  </a:cubicBezTo>
                  <a:cubicBezTo>
                    <a:pt x="347" y="642"/>
                    <a:pt x="470" y="670"/>
                    <a:pt x="593" y="670"/>
                  </a:cubicBezTo>
                  <a:cubicBezTo>
                    <a:pt x="751" y="670"/>
                    <a:pt x="909" y="623"/>
                    <a:pt x="1052" y="535"/>
                  </a:cubicBezTo>
                  <a:cubicBezTo>
                    <a:pt x="1294" y="402"/>
                    <a:pt x="1294" y="233"/>
                    <a:pt x="1052" y="100"/>
                  </a:cubicBezTo>
                  <a:cubicBezTo>
                    <a:pt x="937" y="33"/>
                    <a:pt x="807" y="0"/>
                    <a:pt x="67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1;p51">
              <a:extLst>
                <a:ext uri="{FF2B5EF4-FFF2-40B4-BE49-F238E27FC236}">
                  <a16:creationId xmlns:a16="http://schemas.microsoft.com/office/drawing/2014/main" id="{1001E1C5-3536-4FE0-9A50-09F51908D55E}"/>
                </a:ext>
              </a:extLst>
            </p:cNvPr>
            <p:cNvSpPr/>
            <p:nvPr/>
          </p:nvSpPr>
          <p:spPr>
            <a:xfrm>
              <a:off x="2981901" y="2485043"/>
              <a:ext cx="56454" cy="29331"/>
            </a:xfrm>
            <a:custGeom>
              <a:avLst/>
              <a:gdLst/>
              <a:ahLst/>
              <a:cxnLst/>
              <a:rect l="l" t="t" r="r" b="b"/>
              <a:pathLst>
                <a:path w="895" h="465" extrusionOk="0">
                  <a:moveTo>
                    <a:pt x="475" y="23"/>
                  </a:moveTo>
                  <a:cubicBezTo>
                    <a:pt x="553" y="23"/>
                    <a:pt x="631" y="44"/>
                    <a:pt x="701" y="85"/>
                  </a:cubicBezTo>
                  <a:cubicBezTo>
                    <a:pt x="786" y="133"/>
                    <a:pt x="895" y="242"/>
                    <a:pt x="689" y="351"/>
                  </a:cubicBezTo>
                  <a:cubicBezTo>
                    <a:pt x="606" y="406"/>
                    <a:pt x="508" y="434"/>
                    <a:pt x="407" y="434"/>
                  </a:cubicBezTo>
                  <a:cubicBezTo>
                    <a:pt x="331" y="434"/>
                    <a:pt x="254" y="418"/>
                    <a:pt x="182" y="387"/>
                  </a:cubicBezTo>
                  <a:cubicBezTo>
                    <a:pt x="49" y="302"/>
                    <a:pt x="73" y="193"/>
                    <a:pt x="242" y="97"/>
                  </a:cubicBezTo>
                  <a:cubicBezTo>
                    <a:pt x="311" y="47"/>
                    <a:pt x="392" y="23"/>
                    <a:pt x="475" y="23"/>
                  </a:cubicBezTo>
                  <a:close/>
                  <a:moveTo>
                    <a:pt x="478" y="0"/>
                  </a:moveTo>
                  <a:cubicBezTo>
                    <a:pt x="387" y="0"/>
                    <a:pt x="297" y="24"/>
                    <a:pt x="218" y="73"/>
                  </a:cubicBezTo>
                  <a:cubicBezTo>
                    <a:pt x="25" y="181"/>
                    <a:pt x="0" y="314"/>
                    <a:pt x="158" y="399"/>
                  </a:cubicBezTo>
                  <a:cubicBezTo>
                    <a:pt x="240" y="443"/>
                    <a:pt x="330" y="465"/>
                    <a:pt x="420" y="465"/>
                  </a:cubicBezTo>
                  <a:cubicBezTo>
                    <a:pt x="527" y="465"/>
                    <a:pt x="634" y="434"/>
                    <a:pt x="726" y="375"/>
                  </a:cubicBezTo>
                  <a:cubicBezTo>
                    <a:pt x="895" y="278"/>
                    <a:pt x="895" y="169"/>
                    <a:pt x="738" y="73"/>
                  </a:cubicBezTo>
                  <a:cubicBezTo>
                    <a:pt x="659" y="24"/>
                    <a:pt x="568" y="0"/>
                    <a:pt x="4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2;p51">
              <a:extLst>
                <a:ext uri="{FF2B5EF4-FFF2-40B4-BE49-F238E27FC236}">
                  <a16:creationId xmlns:a16="http://schemas.microsoft.com/office/drawing/2014/main" id="{A3B57B38-4E66-4059-A0C9-924EEDD2D400}"/>
                </a:ext>
              </a:extLst>
            </p:cNvPr>
            <p:cNvSpPr/>
            <p:nvPr/>
          </p:nvSpPr>
          <p:spPr>
            <a:xfrm>
              <a:off x="2853035" y="2477726"/>
              <a:ext cx="151828" cy="63708"/>
            </a:xfrm>
            <a:custGeom>
              <a:avLst/>
              <a:gdLst/>
              <a:ahLst/>
              <a:cxnLst/>
              <a:rect l="l" t="t" r="r" b="b"/>
              <a:pathLst>
                <a:path w="2407" h="1010" extrusionOk="0">
                  <a:moveTo>
                    <a:pt x="656" y="21"/>
                  </a:moveTo>
                  <a:cubicBezTo>
                    <a:pt x="887" y="21"/>
                    <a:pt x="1140" y="94"/>
                    <a:pt x="1330" y="201"/>
                  </a:cubicBezTo>
                  <a:cubicBezTo>
                    <a:pt x="1632" y="382"/>
                    <a:pt x="1778" y="624"/>
                    <a:pt x="1475" y="805"/>
                  </a:cubicBezTo>
                  <a:lnTo>
                    <a:pt x="1451" y="817"/>
                  </a:lnTo>
                  <a:cubicBezTo>
                    <a:pt x="1402" y="840"/>
                    <a:pt x="1346" y="852"/>
                    <a:pt x="1284" y="852"/>
                  </a:cubicBezTo>
                  <a:cubicBezTo>
                    <a:pt x="1116" y="852"/>
                    <a:pt x="899" y="770"/>
                    <a:pt x="617" y="612"/>
                  </a:cubicBezTo>
                  <a:cubicBezTo>
                    <a:pt x="303" y="430"/>
                    <a:pt x="49" y="249"/>
                    <a:pt x="291" y="104"/>
                  </a:cubicBezTo>
                  <a:cubicBezTo>
                    <a:pt x="393" y="46"/>
                    <a:pt x="521" y="21"/>
                    <a:pt x="656" y="21"/>
                  </a:cubicBezTo>
                  <a:close/>
                  <a:moveTo>
                    <a:pt x="1632" y="430"/>
                  </a:moveTo>
                  <a:cubicBezTo>
                    <a:pt x="1862" y="430"/>
                    <a:pt x="2092" y="515"/>
                    <a:pt x="2261" y="672"/>
                  </a:cubicBezTo>
                  <a:cubicBezTo>
                    <a:pt x="2358" y="757"/>
                    <a:pt x="2333" y="902"/>
                    <a:pt x="2213" y="950"/>
                  </a:cubicBezTo>
                  <a:lnTo>
                    <a:pt x="2201" y="962"/>
                  </a:lnTo>
                  <a:cubicBezTo>
                    <a:pt x="2165" y="975"/>
                    <a:pt x="2126" y="982"/>
                    <a:pt x="2084" y="982"/>
                  </a:cubicBezTo>
                  <a:cubicBezTo>
                    <a:pt x="1970" y="982"/>
                    <a:pt x="1830" y="932"/>
                    <a:pt x="1645" y="817"/>
                  </a:cubicBezTo>
                  <a:lnTo>
                    <a:pt x="1572" y="781"/>
                  </a:lnTo>
                  <a:cubicBezTo>
                    <a:pt x="1693" y="708"/>
                    <a:pt x="1717" y="539"/>
                    <a:pt x="1632" y="430"/>
                  </a:cubicBezTo>
                  <a:close/>
                  <a:moveTo>
                    <a:pt x="655" y="0"/>
                  </a:moveTo>
                  <a:cubicBezTo>
                    <a:pt x="508" y="0"/>
                    <a:pt x="369" y="28"/>
                    <a:pt x="255" y="92"/>
                  </a:cubicBezTo>
                  <a:cubicBezTo>
                    <a:pt x="1" y="249"/>
                    <a:pt x="267" y="442"/>
                    <a:pt x="593" y="624"/>
                  </a:cubicBezTo>
                  <a:cubicBezTo>
                    <a:pt x="800" y="746"/>
                    <a:pt x="1059" y="876"/>
                    <a:pt x="1288" y="876"/>
                  </a:cubicBezTo>
                  <a:cubicBezTo>
                    <a:pt x="1354" y="876"/>
                    <a:pt x="1417" y="865"/>
                    <a:pt x="1475" y="841"/>
                  </a:cubicBezTo>
                  <a:lnTo>
                    <a:pt x="1512" y="817"/>
                  </a:lnTo>
                  <a:lnTo>
                    <a:pt x="1548" y="805"/>
                  </a:lnTo>
                  <a:lnTo>
                    <a:pt x="1608" y="841"/>
                  </a:lnTo>
                  <a:cubicBezTo>
                    <a:pt x="1758" y="926"/>
                    <a:pt x="1930" y="1010"/>
                    <a:pt x="2084" y="1010"/>
                  </a:cubicBezTo>
                  <a:cubicBezTo>
                    <a:pt x="2128" y="1010"/>
                    <a:pt x="2172" y="1003"/>
                    <a:pt x="2213" y="986"/>
                  </a:cubicBezTo>
                  <a:lnTo>
                    <a:pt x="2237" y="974"/>
                  </a:lnTo>
                  <a:cubicBezTo>
                    <a:pt x="2370" y="926"/>
                    <a:pt x="2406" y="757"/>
                    <a:pt x="2297" y="672"/>
                  </a:cubicBezTo>
                  <a:cubicBezTo>
                    <a:pt x="2126" y="501"/>
                    <a:pt x="1901" y="405"/>
                    <a:pt x="1663" y="405"/>
                  </a:cubicBezTo>
                  <a:cubicBezTo>
                    <a:pt x="1649" y="405"/>
                    <a:pt x="1635" y="406"/>
                    <a:pt x="1620" y="406"/>
                  </a:cubicBezTo>
                  <a:cubicBezTo>
                    <a:pt x="1548" y="322"/>
                    <a:pt x="1463" y="249"/>
                    <a:pt x="1354" y="189"/>
                  </a:cubicBezTo>
                  <a:cubicBezTo>
                    <a:pt x="1159" y="76"/>
                    <a:pt x="898" y="0"/>
                    <a:pt x="6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3;p51">
              <a:extLst>
                <a:ext uri="{FF2B5EF4-FFF2-40B4-BE49-F238E27FC236}">
                  <a16:creationId xmlns:a16="http://schemas.microsoft.com/office/drawing/2014/main" id="{BAEA4365-8C2A-460E-8192-0D3CE681B274}"/>
                </a:ext>
              </a:extLst>
            </p:cNvPr>
            <p:cNvSpPr/>
            <p:nvPr/>
          </p:nvSpPr>
          <p:spPr>
            <a:xfrm>
              <a:off x="3055070" y="2547552"/>
              <a:ext cx="216608" cy="124515"/>
            </a:xfrm>
            <a:custGeom>
              <a:avLst/>
              <a:gdLst/>
              <a:ahLst/>
              <a:cxnLst/>
              <a:rect l="l" t="t" r="r" b="b"/>
              <a:pathLst>
                <a:path w="3434" h="1974" extrusionOk="0">
                  <a:moveTo>
                    <a:pt x="1838" y="49"/>
                  </a:moveTo>
                  <a:lnTo>
                    <a:pt x="3373" y="931"/>
                  </a:lnTo>
                  <a:lnTo>
                    <a:pt x="3119" y="1245"/>
                  </a:lnTo>
                  <a:lnTo>
                    <a:pt x="1294" y="182"/>
                  </a:lnTo>
                  <a:lnTo>
                    <a:pt x="1838" y="49"/>
                  </a:lnTo>
                  <a:close/>
                  <a:moveTo>
                    <a:pt x="1258" y="230"/>
                  </a:moveTo>
                  <a:lnTo>
                    <a:pt x="3083" y="1294"/>
                  </a:lnTo>
                  <a:lnTo>
                    <a:pt x="3035" y="1318"/>
                  </a:lnTo>
                  <a:lnTo>
                    <a:pt x="2998" y="1342"/>
                  </a:lnTo>
                  <a:lnTo>
                    <a:pt x="2974" y="1354"/>
                  </a:lnTo>
                  <a:cubicBezTo>
                    <a:pt x="2938" y="1378"/>
                    <a:pt x="2890" y="1390"/>
                    <a:pt x="2841" y="1390"/>
                  </a:cubicBezTo>
                  <a:cubicBezTo>
                    <a:pt x="2757" y="1414"/>
                    <a:pt x="2684" y="1426"/>
                    <a:pt x="2612" y="1426"/>
                  </a:cubicBezTo>
                  <a:cubicBezTo>
                    <a:pt x="2563" y="1426"/>
                    <a:pt x="2515" y="1426"/>
                    <a:pt x="2466" y="1414"/>
                  </a:cubicBezTo>
                  <a:lnTo>
                    <a:pt x="2442" y="1414"/>
                  </a:lnTo>
                  <a:cubicBezTo>
                    <a:pt x="2346" y="1402"/>
                    <a:pt x="2273" y="1366"/>
                    <a:pt x="2201" y="1318"/>
                  </a:cubicBezTo>
                  <a:lnTo>
                    <a:pt x="2188" y="1306"/>
                  </a:lnTo>
                  <a:lnTo>
                    <a:pt x="2164" y="1294"/>
                  </a:lnTo>
                  <a:cubicBezTo>
                    <a:pt x="2152" y="1281"/>
                    <a:pt x="2140" y="1269"/>
                    <a:pt x="2140" y="1257"/>
                  </a:cubicBezTo>
                  <a:cubicBezTo>
                    <a:pt x="2128" y="1245"/>
                    <a:pt x="2116" y="1233"/>
                    <a:pt x="2116" y="1221"/>
                  </a:cubicBezTo>
                  <a:lnTo>
                    <a:pt x="2116" y="1209"/>
                  </a:lnTo>
                  <a:lnTo>
                    <a:pt x="2104" y="1209"/>
                  </a:lnTo>
                  <a:cubicBezTo>
                    <a:pt x="2019" y="1197"/>
                    <a:pt x="1947" y="1173"/>
                    <a:pt x="1874" y="1136"/>
                  </a:cubicBezTo>
                  <a:cubicBezTo>
                    <a:pt x="1826" y="1112"/>
                    <a:pt x="1778" y="1064"/>
                    <a:pt x="1753" y="1016"/>
                  </a:cubicBezTo>
                  <a:lnTo>
                    <a:pt x="1753" y="1003"/>
                  </a:lnTo>
                  <a:lnTo>
                    <a:pt x="1729" y="1003"/>
                  </a:lnTo>
                  <a:cubicBezTo>
                    <a:pt x="1657" y="991"/>
                    <a:pt x="1584" y="967"/>
                    <a:pt x="1512" y="931"/>
                  </a:cubicBezTo>
                  <a:cubicBezTo>
                    <a:pt x="1451" y="895"/>
                    <a:pt x="1415" y="858"/>
                    <a:pt x="1379" y="798"/>
                  </a:cubicBezTo>
                  <a:lnTo>
                    <a:pt x="1379" y="786"/>
                  </a:lnTo>
                  <a:lnTo>
                    <a:pt x="1367" y="786"/>
                  </a:lnTo>
                  <a:cubicBezTo>
                    <a:pt x="1282" y="774"/>
                    <a:pt x="1197" y="750"/>
                    <a:pt x="1125" y="701"/>
                  </a:cubicBezTo>
                  <a:lnTo>
                    <a:pt x="1101" y="689"/>
                  </a:lnTo>
                  <a:lnTo>
                    <a:pt x="1076" y="665"/>
                  </a:lnTo>
                  <a:cubicBezTo>
                    <a:pt x="1064" y="653"/>
                    <a:pt x="1052" y="641"/>
                    <a:pt x="1052" y="641"/>
                  </a:cubicBezTo>
                  <a:lnTo>
                    <a:pt x="1040" y="629"/>
                  </a:lnTo>
                  <a:cubicBezTo>
                    <a:pt x="1016" y="592"/>
                    <a:pt x="1004" y="556"/>
                    <a:pt x="1004" y="520"/>
                  </a:cubicBezTo>
                  <a:cubicBezTo>
                    <a:pt x="992" y="460"/>
                    <a:pt x="1016" y="399"/>
                    <a:pt x="1064" y="351"/>
                  </a:cubicBezTo>
                  <a:cubicBezTo>
                    <a:pt x="1064" y="339"/>
                    <a:pt x="1161" y="290"/>
                    <a:pt x="1258" y="230"/>
                  </a:cubicBezTo>
                  <a:close/>
                  <a:moveTo>
                    <a:pt x="1246" y="1028"/>
                  </a:moveTo>
                  <a:lnTo>
                    <a:pt x="1669" y="1269"/>
                  </a:lnTo>
                  <a:lnTo>
                    <a:pt x="968" y="1680"/>
                  </a:lnTo>
                  <a:lnTo>
                    <a:pt x="545" y="1426"/>
                  </a:lnTo>
                  <a:lnTo>
                    <a:pt x="1246" y="1028"/>
                  </a:lnTo>
                  <a:close/>
                  <a:moveTo>
                    <a:pt x="956" y="605"/>
                  </a:moveTo>
                  <a:lnTo>
                    <a:pt x="980" y="629"/>
                  </a:lnTo>
                  <a:lnTo>
                    <a:pt x="980" y="641"/>
                  </a:lnTo>
                  <a:cubicBezTo>
                    <a:pt x="1004" y="665"/>
                    <a:pt x="1040" y="689"/>
                    <a:pt x="1076" y="713"/>
                  </a:cubicBezTo>
                  <a:lnTo>
                    <a:pt x="1089" y="725"/>
                  </a:lnTo>
                  <a:lnTo>
                    <a:pt x="1137" y="738"/>
                  </a:lnTo>
                  <a:lnTo>
                    <a:pt x="1185" y="762"/>
                  </a:lnTo>
                  <a:lnTo>
                    <a:pt x="1197" y="762"/>
                  </a:lnTo>
                  <a:cubicBezTo>
                    <a:pt x="1222" y="774"/>
                    <a:pt x="1258" y="774"/>
                    <a:pt x="1294" y="786"/>
                  </a:cubicBezTo>
                  <a:cubicBezTo>
                    <a:pt x="1330" y="846"/>
                    <a:pt x="1379" y="883"/>
                    <a:pt x="1439" y="919"/>
                  </a:cubicBezTo>
                  <a:cubicBezTo>
                    <a:pt x="1512" y="955"/>
                    <a:pt x="1596" y="991"/>
                    <a:pt x="1669" y="1003"/>
                  </a:cubicBezTo>
                  <a:cubicBezTo>
                    <a:pt x="1705" y="1052"/>
                    <a:pt x="1753" y="1100"/>
                    <a:pt x="1814" y="1136"/>
                  </a:cubicBezTo>
                  <a:cubicBezTo>
                    <a:pt x="1886" y="1173"/>
                    <a:pt x="1959" y="1197"/>
                    <a:pt x="2043" y="1221"/>
                  </a:cubicBezTo>
                  <a:lnTo>
                    <a:pt x="2068" y="1257"/>
                  </a:lnTo>
                  <a:cubicBezTo>
                    <a:pt x="2080" y="1257"/>
                    <a:pt x="2080" y="1269"/>
                    <a:pt x="2092" y="1281"/>
                  </a:cubicBezTo>
                  <a:cubicBezTo>
                    <a:pt x="2104" y="1281"/>
                    <a:pt x="2104" y="1294"/>
                    <a:pt x="2104" y="1294"/>
                  </a:cubicBezTo>
                  <a:lnTo>
                    <a:pt x="2128" y="1306"/>
                  </a:lnTo>
                  <a:lnTo>
                    <a:pt x="2152" y="1330"/>
                  </a:lnTo>
                  <a:cubicBezTo>
                    <a:pt x="2152" y="1330"/>
                    <a:pt x="2164" y="1330"/>
                    <a:pt x="2164" y="1342"/>
                  </a:cubicBezTo>
                  <a:lnTo>
                    <a:pt x="2176" y="1342"/>
                  </a:lnTo>
                  <a:cubicBezTo>
                    <a:pt x="2188" y="1354"/>
                    <a:pt x="2188" y="1354"/>
                    <a:pt x="2201" y="1354"/>
                  </a:cubicBezTo>
                  <a:cubicBezTo>
                    <a:pt x="2249" y="1378"/>
                    <a:pt x="2297" y="1402"/>
                    <a:pt x="2346" y="1414"/>
                  </a:cubicBezTo>
                  <a:lnTo>
                    <a:pt x="1536" y="1922"/>
                  </a:lnTo>
                  <a:cubicBezTo>
                    <a:pt x="1506" y="1934"/>
                    <a:pt x="1475" y="1940"/>
                    <a:pt x="1445" y="1940"/>
                  </a:cubicBezTo>
                  <a:cubicBezTo>
                    <a:pt x="1415" y="1940"/>
                    <a:pt x="1385" y="1934"/>
                    <a:pt x="1354" y="1922"/>
                  </a:cubicBezTo>
                  <a:lnTo>
                    <a:pt x="992" y="1717"/>
                  </a:lnTo>
                  <a:lnTo>
                    <a:pt x="1741" y="1269"/>
                  </a:lnTo>
                  <a:lnTo>
                    <a:pt x="1234" y="967"/>
                  </a:lnTo>
                  <a:lnTo>
                    <a:pt x="484" y="1414"/>
                  </a:lnTo>
                  <a:lnTo>
                    <a:pt x="110" y="1197"/>
                  </a:lnTo>
                  <a:cubicBezTo>
                    <a:pt x="61" y="1173"/>
                    <a:pt x="61" y="1124"/>
                    <a:pt x="110" y="1100"/>
                  </a:cubicBezTo>
                  <a:lnTo>
                    <a:pt x="956" y="605"/>
                  </a:lnTo>
                  <a:close/>
                  <a:moveTo>
                    <a:pt x="1850" y="0"/>
                  </a:moveTo>
                  <a:lnTo>
                    <a:pt x="1246" y="157"/>
                  </a:lnTo>
                  <a:lnTo>
                    <a:pt x="1222" y="169"/>
                  </a:lnTo>
                  <a:cubicBezTo>
                    <a:pt x="1161" y="218"/>
                    <a:pt x="1004" y="302"/>
                    <a:pt x="992" y="314"/>
                  </a:cubicBezTo>
                  <a:cubicBezTo>
                    <a:pt x="944" y="363"/>
                    <a:pt x="919" y="435"/>
                    <a:pt x="919" y="508"/>
                  </a:cubicBezTo>
                  <a:cubicBezTo>
                    <a:pt x="931" y="532"/>
                    <a:pt x="931" y="556"/>
                    <a:pt x="944" y="580"/>
                  </a:cubicBezTo>
                  <a:lnTo>
                    <a:pt x="73" y="1076"/>
                  </a:lnTo>
                  <a:cubicBezTo>
                    <a:pt x="1" y="1112"/>
                    <a:pt x="1" y="1185"/>
                    <a:pt x="73" y="1233"/>
                  </a:cubicBezTo>
                  <a:lnTo>
                    <a:pt x="1318" y="1946"/>
                  </a:lnTo>
                  <a:cubicBezTo>
                    <a:pt x="1361" y="1964"/>
                    <a:pt x="1406" y="1973"/>
                    <a:pt x="1451" y="1973"/>
                  </a:cubicBezTo>
                  <a:cubicBezTo>
                    <a:pt x="1496" y="1973"/>
                    <a:pt x="1542" y="1964"/>
                    <a:pt x="1584" y="1946"/>
                  </a:cubicBezTo>
                  <a:lnTo>
                    <a:pt x="2442" y="1451"/>
                  </a:lnTo>
                  <a:cubicBezTo>
                    <a:pt x="2503" y="1463"/>
                    <a:pt x="2551" y="1463"/>
                    <a:pt x="2612" y="1463"/>
                  </a:cubicBezTo>
                  <a:cubicBezTo>
                    <a:pt x="2696" y="1463"/>
                    <a:pt x="2793" y="1451"/>
                    <a:pt x="2865" y="1426"/>
                  </a:cubicBezTo>
                  <a:cubicBezTo>
                    <a:pt x="2914" y="1402"/>
                    <a:pt x="2962" y="1390"/>
                    <a:pt x="3010" y="1366"/>
                  </a:cubicBezTo>
                  <a:lnTo>
                    <a:pt x="3035" y="1354"/>
                  </a:lnTo>
                  <a:lnTo>
                    <a:pt x="3071" y="1330"/>
                  </a:lnTo>
                  <a:lnTo>
                    <a:pt x="3167" y="1269"/>
                  </a:lnTo>
                  <a:lnTo>
                    <a:pt x="3433" y="919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4;p51">
              <a:extLst>
                <a:ext uri="{FF2B5EF4-FFF2-40B4-BE49-F238E27FC236}">
                  <a16:creationId xmlns:a16="http://schemas.microsoft.com/office/drawing/2014/main" id="{429F9E02-D335-4BF1-94A5-E4C247BA8E8E}"/>
                </a:ext>
              </a:extLst>
            </p:cNvPr>
            <p:cNvSpPr/>
            <p:nvPr/>
          </p:nvSpPr>
          <p:spPr>
            <a:xfrm>
              <a:off x="3254077" y="2677995"/>
              <a:ext cx="179960" cy="100987"/>
            </a:xfrm>
            <a:custGeom>
              <a:avLst/>
              <a:gdLst/>
              <a:ahLst/>
              <a:cxnLst/>
              <a:rect l="l" t="t" r="r" b="b"/>
              <a:pathLst>
                <a:path w="2853" h="1601" extrusionOk="0">
                  <a:moveTo>
                    <a:pt x="2280" y="44"/>
                  </a:moveTo>
                  <a:cubicBezTo>
                    <a:pt x="2318" y="44"/>
                    <a:pt x="2357" y="53"/>
                    <a:pt x="2394" y="72"/>
                  </a:cubicBezTo>
                  <a:cubicBezTo>
                    <a:pt x="2466" y="96"/>
                    <a:pt x="2502" y="156"/>
                    <a:pt x="2466" y="180"/>
                  </a:cubicBezTo>
                  <a:lnTo>
                    <a:pt x="2454" y="180"/>
                  </a:lnTo>
                  <a:cubicBezTo>
                    <a:pt x="2430" y="168"/>
                    <a:pt x="2406" y="156"/>
                    <a:pt x="2382" y="144"/>
                  </a:cubicBezTo>
                  <a:cubicBezTo>
                    <a:pt x="2309" y="120"/>
                    <a:pt x="2236" y="96"/>
                    <a:pt x="2164" y="72"/>
                  </a:cubicBezTo>
                  <a:lnTo>
                    <a:pt x="2176" y="72"/>
                  </a:lnTo>
                  <a:cubicBezTo>
                    <a:pt x="2206" y="53"/>
                    <a:pt x="2243" y="44"/>
                    <a:pt x="2280" y="44"/>
                  </a:cubicBezTo>
                  <a:close/>
                  <a:moveTo>
                    <a:pt x="218" y="954"/>
                  </a:moveTo>
                  <a:lnTo>
                    <a:pt x="218" y="954"/>
                  </a:lnTo>
                  <a:cubicBezTo>
                    <a:pt x="266" y="978"/>
                    <a:pt x="327" y="1002"/>
                    <a:pt x="351" y="1014"/>
                  </a:cubicBezTo>
                  <a:lnTo>
                    <a:pt x="750" y="1172"/>
                  </a:lnTo>
                  <a:cubicBezTo>
                    <a:pt x="699" y="1187"/>
                    <a:pt x="646" y="1193"/>
                    <a:pt x="593" y="1193"/>
                  </a:cubicBezTo>
                  <a:cubicBezTo>
                    <a:pt x="520" y="1193"/>
                    <a:pt x="445" y="1180"/>
                    <a:pt x="375" y="1159"/>
                  </a:cubicBezTo>
                  <a:cubicBezTo>
                    <a:pt x="254" y="1111"/>
                    <a:pt x="182" y="1026"/>
                    <a:pt x="218" y="954"/>
                  </a:cubicBezTo>
                  <a:close/>
                  <a:moveTo>
                    <a:pt x="1762" y="76"/>
                  </a:moveTo>
                  <a:cubicBezTo>
                    <a:pt x="1941" y="76"/>
                    <a:pt x="2113" y="111"/>
                    <a:pt x="2285" y="168"/>
                  </a:cubicBezTo>
                  <a:lnTo>
                    <a:pt x="2333" y="192"/>
                  </a:lnTo>
                  <a:cubicBezTo>
                    <a:pt x="2720" y="362"/>
                    <a:pt x="2792" y="676"/>
                    <a:pt x="2514" y="918"/>
                  </a:cubicBezTo>
                  <a:lnTo>
                    <a:pt x="2382" y="1039"/>
                  </a:lnTo>
                  <a:cubicBezTo>
                    <a:pt x="2297" y="1111"/>
                    <a:pt x="2261" y="1220"/>
                    <a:pt x="2285" y="1329"/>
                  </a:cubicBezTo>
                  <a:cubicBezTo>
                    <a:pt x="2297" y="1413"/>
                    <a:pt x="2285" y="1437"/>
                    <a:pt x="2212" y="1510"/>
                  </a:cubicBezTo>
                  <a:cubicBezTo>
                    <a:pt x="2167" y="1544"/>
                    <a:pt x="2110" y="1562"/>
                    <a:pt x="2035" y="1562"/>
                  </a:cubicBezTo>
                  <a:cubicBezTo>
                    <a:pt x="1949" y="1562"/>
                    <a:pt x="1841" y="1538"/>
                    <a:pt x="1705" y="1486"/>
                  </a:cubicBezTo>
                  <a:lnTo>
                    <a:pt x="871" y="1159"/>
                  </a:lnTo>
                  <a:lnTo>
                    <a:pt x="399" y="978"/>
                  </a:lnTo>
                  <a:cubicBezTo>
                    <a:pt x="339" y="954"/>
                    <a:pt x="278" y="930"/>
                    <a:pt x="230" y="906"/>
                  </a:cubicBezTo>
                  <a:lnTo>
                    <a:pt x="206" y="894"/>
                  </a:lnTo>
                  <a:cubicBezTo>
                    <a:pt x="121" y="833"/>
                    <a:pt x="109" y="773"/>
                    <a:pt x="170" y="712"/>
                  </a:cubicBezTo>
                  <a:cubicBezTo>
                    <a:pt x="254" y="652"/>
                    <a:pt x="351" y="616"/>
                    <a:pt x="448" y="603"/>
                  </a:cubicBezTo>
                  <a:cubicBezTo>
                    <a:pt x="593" y="579"/>
                    <a:pt x="726" y="531"/>
                    <a:pt x="859" y="446"/>
                  </a:cubicBezTo>
                  <a:lnTo>
                    <a:pt x="1004" y="313"/>
                  </a:lnTo>
                  <a:cubicBezTo>
                    <a:pt x="1185" y="180"/>
                    <a:pt x="1402" y="96"/>
                    <a:pt x="1620" y="84"/>
                  </a:cubicBezTo>
                  <a:cubicBezTo>
                    <a:pt x="1668" y="79"/>
                    <a:pt x="1715" y="76"/>
                    <a:pt x="1762" y="76"/>
                  </a:cubicBezTo>
                  <a:close/>
                  <a:moveTo>
                    <a:pt x="2282" y="0"/>
                  </a:moveTo>
                  <a:cubicBezTo>
                    <a:pt x="2224" y="0"/>
                    <a:pt x="2167" y="16"/>
                    <a:pt x="2116" y="47"/>
                  </a:cubicBezTo>
                  <a:lnTo>
                    <a:pt x="2091" y="60"/>
                  </a:lnTo>
                  <a:cubicBezTo>
                    <a:pt x="1976" y="42"/>
                    <a:pt x="1855" y="31"/>
                    <a:pt x="1736" y="31"/>
                  </a:cubicBezTo>
                  <a:cubicBezTo>
                    <a:pt x="1693" y="31"/>
                    <a:pt x="1650" y="32"/>
                    <a:pt x="1608" y="35"/>
                  </a:cubicBezTo>
                  <a:cubicBezTo>
                    <a:pt x="1366" y="60"/>
                    <a:pt x="1137" y="144"/>
                    <a:pt x="943" y="289"/>
                  </a:cubicBezTo>
                  <a:lnTo>
                    <a:pt x="798" y="422"/>
                  </a:lnTo>
                  <a:cubicBezTo>
                    <a:pt x="677" y="495"/>
                    <a:pt x="544" y="543"/>
                    <a:pt x="411" y="567"/>
                  </a:cubicBezTo>
                  <a:cubicBezTo>
                    <a:pt x="303" y="579"/>
                    <a:pt x="194" y="616"/>
                    <a:pt x="109" y="688"/>
                  </a:cubicBezTo>
                  <a:cubicBezTo>
                    <a:pt x="0" y="785"/>
                    <a:pt x="61" y="869"/>
                    <a:pt x="158" y="918"/>
                  </a:cubicBezTo>
                  <a:cubicBezTo>
                    <a:pt x="97" y="1014"/>
                    <a:pt x="158" y="1123"/>
                    <a:pt x="327" y="1196"/>
                  </a:cubicBezTo>
                  <a:cubicBezTo>
                    <a:pt x="405" y="1226"/>
                    <a:pt x="487" y="1241"/>
                    <a:pt x="568" y="1241"/>
                  </a:cubicBezTo>
                  <a:cubicBezTo>
                    <a:pt x="650" y="1241"/>
                    <a:pt x="732" y="1226"/>
                    <a:pt x="810" y="1196"/>
                  </a:cubicBezTo>
                  <a:lnTo>
                    <a:pt x="1668" y="1522"/>
                  </a:lnTo>
                  <a:cubicBezTo>
                    <a:pt x="1729" y="1545"/>
                    <a:pt x="1880" y="1601"/>
                    <a:pt x="2028" y="1601"/>
                  </a:cubicBezTo>
                  <a:cubicBezTo>
                    <a:pt x="2117" y="1601"/>
                    <a:pt x="2205" y="1581"/>
                    <a:pt x="2273" y="1522"/>
                  </a:cubicBezTo>
                  <a:cubicBezTo>
                    <a:pt x="2357" y="1450"/>
                    <a:pt x="2382" y="1413"/>
                    <a:pt x="2357" y="1317"/>
                  </a:cubicBezTo>
                  <a:cubicBezTo>
                    <a:pt x="2333" y="1220"/>
                    <a:pt x="2369" y="1123"/>
                    <a:pt x="2454" y="1063"/>
                  </a:cubicBezTo>
                  <a:lnTo>
                    <a:pt x="2587" y="942"/>
                  </a:lnTo>
                  <a:cubicBezTo>
                    <a:pt x="2853" y="712"/>
                    <a:pt x="2805" y="410"/>
                    <a:pt x="2514" y="217"/>
                  </a:cubicBezTo>
                  <a:lnTo>
                    <a:pt x="2527" y="205"/>
                  </a:lnTo>
                  <a:cubicBezTo>
                    <a:pt x="2587" y="156"/>
                    <a:pt x="2551" y="72"/>
                    <a:pt x="2430" y="35"/>
                  </a:cubicBezTo>
                  <a:cubicBezTo>
                    <a:pt x="2384" y="13"/>
                    <a:pt x="2333" y="0"/>
                    <a:pt x="228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5;p51">
              <a:extLst>
                <a:ext uri="{FF2B5EF4-FFF2-40B4-BE49-F238E27FC236}">
                  <a16:creationId xmlns:a16="http://schemas.microsoft.com/office/drawing/2014/main" id="{E8859E43-8569-4E17-AA02-31E043305D9B}"/>
                </a:ext>
              </a:extLst>
            </p:cNvPr>
            <p:cNvSpPr/>
            <p:nvPr/>
          </p:nvSpPr>
          <p:spPr>
            <a:xfrm>
              <a:off x="3552934" y="2787686"/>
              <a:ext cx="111395" cy="64087"/>
            </a:xfrm>
            <a:custGeom>
              <a:avLst/>
              <a:gdLst/>
              <a:ahLst/>
              <a:cxnLst/>
              <a:rect l="l" t="t" r="r" b="b"/>
              <a:pathLst>
                <a:path w="1766" h="1016" extrusionOk="0">
                  <a:moveTo>
                    <a:pt x="49" y="1"/>
                  </a:moveTo>
                  <a:lnTo>
                    <a:pt x="0" y="25"/>
                  </a:lnTo>
                  <a:lnTo>
                    <a:pt x="1705" y="1016"/>
                  </a:lnTo>
                  <a:lnTo>
                    <a:pt x="1765" y="99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6;p51">
              <a:extLst>
                <a:ext uri="{FF2B5EF4-FFF2-40B4-BE49-F238E27FC236}">
                  <a16:creationId xmlns:a16="http://schemas.microsoft.com/office/drawing/2014/main" id="{7BF4DE2B-9857-4F08-86B5-B3AA4E95E3DC}"/>
                </a:ext>
              </a:extLst>
            </p:cNvPr>
            <p:cNvSpPr/>
            <p:nvPr/>
          </p:nvSpPr>
          <p:spPr>
            <a:xfrm>
              <a:off x="3508717" y="2812854"/>
              <a:ext cx="111395" cy="64844"/>
            </a:xfrm>
            <a:custGeom>
              <a:avLst/>
              <a:gdLst/>
              <a:ahLst/>
              <a:cxnLst/>
              <a:rect l="l" t="t" r="r" b="b"/>
              <a:pathLst>
                <a:path w="1766" h="1028" extrusionOk="0">
                  <a:moveTo>
                    <a:pt x="49" y="0"/>
                  </a:moveTo>
                  <a:lnTo>
                    <a:pt x="0" y="37"/>
                  </a:lnTo>
                  <a:lnTo>
                    <a:pt x="1705" y="1028"/>
                  </a:lnTo>
                  <a:lnTo>
                    <a:pt x="1765" y="9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47;p51">
              <a:extLst>
                <a:ext uri="{FF2B5EF4-FFF2-40B4-BE49-F238E27FC236}">
                  <a16:creationId xmlns:a16="http://schemas.microsoft.com/office/drawing/2014/main" id="{C6F321FA-862A-4F19-AAC3-780506E70A1A}"/>
                </a:ext>
              </a:extLst>
            </p:cNvPr>
            <p:cNvSpPr/>
            <p:nvPr/>
          </p:nvSpPr>
          <p:spPr>
            <a:xfrm>
              <a:off x="3464501" y="2838779"/>
              <a:ext cx="110575" cy="64087"/>
            </a:xfrm>
            <a:custGeom>
              <a:avLst/>
              <a:gdLst/>
              <a:ahLst/>
              <a:cxnLst/>
              <a:rect l="l" t="t" r="r" b="b"/>
              <a:pathLst>
                <a:path w="1753" h="1016" extrusionOk="0">
                  <a:moveTo>
                    <a:pt x="49" y="0"/>
                  </a:moveTo>
                  <a:lnTo>
                    <a:pt x="0" y="25"/>
                  </a:lnTo>
                  <a:lnTo>
                    <a:pt x="1705" y="1016"/>
                  </a:lnTo>
                  <a:lnTo>
                    <a:pt x="1753" y="9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48;p51">
              <a:extLst>
                <a:ext uri="{FF2B5EF4-FFF2-40B4-BE49-F238E27FC236}">
                  <a16:creationId xmlns:a16="http://schemas.microsoft.com/office/drawing/2014/main" id="{F92CB6A0-7011-45B5-A770-7611432F12FA}"/>
                </a:ext>
              </a:extLst>
            </p:cNvPr>
            <p:cNvSpPr/>
            <p:nvPr/>
          </p:nvSpPr>
          <p:spPr>
            <a:xfrm>
              <a:off x="3000950" y="2364565"/>
              <a:ext cx="613050" cy="353802"/>
            </a:xfrm>
            <a:custGeom>
              <a:avLst/>
              <a:gdLst/>
              <a:ahLst/>
              <a:cxnLst/>
              <a:rect l="l" t="t" r="r" b="b"/>
              <a:pathLst>
                <a:path w="9719" h="5609" extrusionOk="0">
                  <a:moveTo>
                    <a:pt x="25" y="0"/>
                  </a:moveTo>
                  <a:lnTo>
                    <a:pt x="1" y="12"/>
                  </a:lnTo>
                  <a:lnTo>
                    <a:pt x="9694" y="5609"/>
                  </a:lnTo>
                  <a:lnTo>
                    <a:pt x="9718" y="559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0D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49;p51">
              <a:extLst>
                <a:ext uri="{FF2B5EF4-FFF2-40B4-BE49-F238E27FC236}">
                  <a16:creationId xmlns:a16="http://schemas.microsoft.com/office/drawing/2014/main" id="{95C43512-E9DE-4F96-811C-951B60789B44}"/>
                </a:ext>
              </a:extLst>
            </p:cNvPr>
            <p:cNvSpPr/>
            <p:nvPr/>
          </p:nvSpPr>
          <p:spPr>
            <a:xfrm>
              <a:off x="2380338" y="2439059"/>
              <a:ext cx="257041" cy="134860"/>
            </a:xfrm>
            <a:custGeom>
              <a:avLst/>
              <a:gdLst/>
              <a:ahLst/>
              <a:cxnLst/>
              <a:rect l="l" t="t" r="r" b="b"/>
              <a:pathLst>
                <a:path w="4075" h="2138" extrusionOk="0">
                  <a:moveTo>
                    <a:pt x="2038" y="1"/>
                  </a:moveTo>
                  <a:cubicBezTo>
                    <a:pt x="1563" y="1"/>
                    <a:pt x="1089" y="107"/>
                    <a:pt x="726" y="318"/>
                  </a:cubicBezTo>
                  <a:cubicBezTo>
                    <a:pt x="1" y="729"/>
                    <a:pt x="1" y="1406"/>
                    <a:pt x="726" y="1829"/>
                  </a:cubicBezTo>
                  <a:cubicBezTo>
                    <a:pt x="1089" y="2034"/>
                    <a:pt x="1563" y="2137"/>
                    <a:pt x="2038" y="2137"/>
                  </a:cubicBezTo>
                  <a:cubicBezTo>
                    <a:pt x="2512" y="2137"/>
                    <a:pt x="2986" y="2034"/>
                    <a:pt x="3349" y="1829"/>
                  </a:cubicBezTo>
                  <a:cubicBezTo>
                    <a:pt x="4074" y="1406"/>
                    <a:pt x="4062" y="729"/>
                    <a:pt x="3349" y="318"/>
                  </a:cubicBezTo>
                  <a:cubicBezTo>
                    <a:pt x="2986" y="107"/>
                    <a:pt x="2512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50;p51">
              <a:extLst>
                <a:ext uri="{FF2B5EF4-FFF2-40B4-BE49-F238E27FC236}">
                  <a16:creationId xmlns:a16="http://schemas.microsoft.com/office/drawing/2014/main" id="{63A417C5-2559-41D5-BC4C-28458261013E}"/>
                </a:ext>
              </a:extLst>
            </p:cNvPr>
            <p:cNvSpPr/>
            <p:nvPr/>
          </p:nvSpPr>
          <p:spPr>
            <a:xfrm>
              <a:off x="2458112" y="2470724"/>
              <a:ext cx="118270" cy="62384"/>
            </a:xfrm>
            <a:custGeom>
              <a:avLst/>
              <a:gdLst/>
              <a:ahLst/>
              <a:cxnLst/>
              <a:rect l="l" t="t" r="r" b="b"/>
              <a:pathLst>
                <a:path w="1875" h="989" extrusionOk="0">
                  <a:moveTo>
                    <a:pt x="939" y="0"/>
                  </a:moveTo>
                  <a:cubicBezTo>
                    <a:pt x="732" y="0"/>
                    <a:pt x="527" y="52"/>
                    <a:pt x="339" y="155"/>
                  </a:cubicBezTo>
                  <a:cubicBezTo>
                    <a:pt x="1" y="336"/>
                    <a:pt x="1" y="650"/>
                    <a:pt x="339" y="844"/>
                  </a:cubicBezTo>
                  <a:cubicBezTo>
                    <a:pt x="527" y="940"/>
                    <a:pt x="732" y="989"/>
                    <a:pt x="939" y="989"/>
                  </a:cubicBezTo>
                  <a:cubicBezTo>
                    <a:pt x="1146" y="989"/>
                    <a:pt x="1354" y="940"/>
                    <a:pt x="1548" y="844"/>
                  </a:cubicBezTo>
                  <a:cubicBezTo>
                    <a:pt x="1874" y="650"/>
                    <a:pt x="1874" y="336"/>
                    <a:pt x="1548" y="155"/>
                  </a:cubicBezTo>
                  <a:cubicBezTo>
                    <a:pt x="1354" y="52"/>
                    <a:pt x="1146" y="0"/>
                    <a:pt x="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51;p51">
              <a:extLst>
                <a:ext uri="{FF2B5EF4-FFF2-40B4-BE49-F238E27FC236}">
                  <a16:creationId xmlns:a16="http://schemas.microsoft.com/office/drawing/2014/main" id="{3C4DE297-3EC3-4DF0-B8D5-9F48AE1A0045}"/>
                </a:ext>
              </a:extLst>
            </p:cNvPr>
            <p:cNvSpPr/>
            <p:nvPr/>
          </p:nvSpPr>
          <p:spPr>
            <a:xfrm>
              <a:off x="2393332" y="2516896"/>
              <a:ext cx="100672" cy="56644"/>
            </a:xfrm>
            <a:custGeom>
              <a:avLst/>
              <a:gdLst/>
              <a:ahLst/>
              <a:cxnLst/>
              <a:rect l="l" t="t" r="r" b="b"/>
              <a:pathLst>
                <a:path w="1596" h="898" extrusionOk="0">
                  <a:moveTo>
                    <a:pt x="241" y="0"/>
                  </a:moveTo>
                  <a:cubicBezTo>
                    <a:pt x="160" y="0"/>
                    <a:pt x="80" y="5"/>
                    <a:pt x="0" y="15"/>
                  </a:cubicBezTo>
                  <a:cubicBezTo>
                    <a:pt x="97" y="269"/>
                    <a:pt x="278" y="474"/>
                    <a:pt x="520" y="595"/>
                  </a:cubicBezTo>
                  <a:cubicBezTo>
                    <a:pt x="834" y="764"/>
                    <a:pt x="1173" y="861"/>
                    <a:pt x="1535" y="897"/>
                  </a:cubicBezTo>
                  <a:cubicBezTo>
                    <a:pt x="1596" y="655"/>
                    <a:pt x="1475" y="414"/>
                    <a:pt x="1161" y="232"/>
                  </a:cubicBezTo>
                  <a:cubicBezTo>
                    <a:pt x="880" y="78"/>
                    <a:pt x="561" y="0"/>
                    <a:pt x="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52;p51">
              <a:extLst>
                <a:ext uri="{FF2B5EF4-FFF2-40B4-BE49-F238E27FC236}">
                  <a16:creationId xmlns:a16="http://schemas.microsoft.com/office/drawing/2014/main" id="{8C19F630-FB17-4E12-A70C-16B4D45BACEA}"/>
                </a:ext>
              </a:extLst>
            </p:cNvPr>
            <p:cNvSpPr/>
            <p:nvPr/>
          </p:nvSpPr>
          <p:spPr>
            <a:xfrm>
              <a:off x="2108163" y="2596121"/>
              <a:ext cx="257041" cy="134860"/>
            </a:xfrm>
            <a:custGeom>
              <a:avLst/>
              <a:gdLst/>
              <a:ahLst/>
              <a:cxnLst/>
              <a:rect l="l" t="t" r="r" b="b"/>
              <a:pathLst>
                <a:path w="4075" h="2138" extrusionOk="0">
                  <a:moveTo>
                    <a:pt x="2038" y="1"/>
                  </a:moveTo>
                  <a:cubicBezTo>
                    <a:pt x="1563" y="1"/>
                    <a:pt x="1089" y="107"/>
                    <a:pt x="726" y="318"/>
                  </a:cubicBezTo>
                  <a:cubicBezTo>
                    <a:pt x="1" y="729"/>
                    <a:pt x="13" y="1406"/>
                    <a:pt x="726" y="1829"/>
                  </a:cubicBezTo>
                  <a:cubicBezTo>
                    <a:pt x="1089" y="2034"/>
                    <a:pt x="1563" y="2137"/>
                    <a:pt x="2038" y="2137"/>
                  </a:cubicBezTo>
                  <a:cubicBezTo>
                    <a:pt x="2512" y="2137"/>
                    <a:pt x="2986" y="2034"/>
                    <a:pt x="3349" y="1829"/>
                  </a:cubicBezTo>
                  <a:cubicBezTo>
                    <a:pt x="4074" y="1406"/>
                    <a:pt x="4074" y="729"/>
                    <a:pt x="3349" y="318"/>
                  </a:cubicBezTo>
                  <a:cubicBezTo>
                    <a:pt x="2986" y="107"/>
                    <a:pt x="2512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53;p51">
              <a:extLst>
                <a:ext uri="{FF2B5EF4-FFF2-40B4-BE49-F238E27FC236}">
                  <a16:creationId xmlns:a16="http://schemas.microsoft.com/office/drawing/2014/main" id="{9BCD4E6C-922B-41B1-A9A8-A1CC9F1FEF4C}"/>
                </a:ext>
              </a:extLst>
            </p:cNvPr>
            <p:cNvSpPr/>
            <p:nvPr/>
          </p:nvSpPr>
          <p:spPr>
            <a:xfrm>
              <a:off x="2191298" y="2627597"/>
              <a:ext cx="107547" cy="62573"/>
            </a:xfrm>
            <a:custGeom>
              <a:avLst/>
              <a:gdLst/>
              <a:ahLst/>
              <a:cxnLst/>
              <a:rect l="l" t="t" r="r" b="b"/>
              <a:pathLst>
                <a:path w="1705" h="992" extrusionOk="0">
                  <a:moveTo>
                    <a:pt x="859" y="0"/>
                  </a:moveTo>
                  <a:cubicBezTo>
                    <a:pt x="387" y="0"/>
                    <a:pt x="0" y="218"/>
                    <a:pt x="0" y="496"/>
                  </a:cubicBezTo>
                  <a:cubicBezTo>
                    <a:pt x="0" y="762"/>
                    <a:pt x="387" y="991"/>
                    <a:pt x="859" y="991"/>
                  </a:cubicBezTo>
                  <a:cubicBezTo>
                    <a:pt x="1330" y="991"/>
                    <a:pt x="1705" y="762"/>
                    <a:pt x="1705" y="496"/>
                  </a:cubicBezTo>
                  <a:cubicBezTo>
                    <a:pt x="1705" y="218"/>
                    <a:pt x="1330" y="0"/>
                    <a:pt x="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54;p51">
              <a:extLst>
                <a:ext uri="{FF2B5EF4-FFF2-40B4-BE49-F238E27FC236}">
                  <a16:creationId xmlns:a16="http://schemas.microsoft.com/office/drawing/2014/main" id="{2AC8B201-4E05-4F61-BF72-D83E2D3344C1}"/>
                </a:ext>
              </a:extLst>
            </p:cNvPr>
            <p:cNvSpPr/>
            <p:nvPr/>
          </p:nvSpPr>
          <p:spPr>
            <a:xfrm>
              <a:off x="2121913" y="2673958"/>
              <a:ext cx="99915" cy="56644"/>
            </a:xfrm>
            <a:custGeom>
              <a:avLst/>
              <a:gdLst/>
              <a:ahLst/>
              <a:cxnLst/>
              <a:rect l="l" t="t" r="r" b="b"/>
              <a:pathLst>
                <a:path w="1584" h="898" extrusionOk="0">
                  <a:moveTo>
                    <a:pt x="235" y="0"/>
                  </a:moveTo>
                  <a:cubicBezTo>
                    <a:pt x="156" y="0"/>
                    <a:pt x="78" y="5"/>
                    <a:pt x="0" y="15"/>
                  </a:cubicBezTo>
                  <a:cubicBezTo>
                    <a:pt x="85" y="269"/>
                    <a:pt x="266" y="474"/>
                    <a:pt x="508" y="595"/>
                  </a:cubicBezTo>
                  <a:cubicBezTo>
                    <a:pt x="822" y="764"/>
                    <a:pt x="1161" y="861"/>
                    <a:pt x="1523" y="897"/>
                  </a:cubicBezTo>
                  <a:cubicBezTo>
                    <a:pt x="1584" y="655"/>
                    <a:pt x="1463" y="414"/>
                    <a:pt x="1149" y="232"/>
                  </a:cubicBezTo>
                  <a:cubicBezTo>
                    <a:pt x="868" y="78"/>
                    <a:pt x="549" y="0"/>
                    <a:pt x="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55;p51">
              <a:extLst>
                <a:ext uri="{FF2B5EF4-FFF2-40B4-BE49-F238E27FC236}">
                  <a16:creationId xmlns:a16="http://schemas.microsoft.com/office/drawing/2014/main" id="{510E36E4-EB70-4885-8E55-F763C1FC1C7C}"/>
                </a:ext>
              </a:extLst>
            </p:cNvPr>
            <p:cNvSpPr/>
            <p:nvPr/>
          </p:nvSpPr>
          <p:spPr>
            <a:xfrm>
              <a:off x="2584707" y="2549633"/>
              <a:ext cx="728924" cy="422682"/>
            </a:xfrm>
            <a:custGeom>
              <a:avLst/>
              <a:gdLst/>
              <a:ahLst/>
              <a:cxnLst/>
              <a:rect l="l" t="t" r="r" b="b"/>
              <a:pathLst>
                <a:path w="11556" h="6701" extrusionOk="0">
                  <a:moveTo>
                    <a:pt x="1649" y="70"/>
                  </a:moveTo>
                  <a:cubicBezTo>
                    <a:pt x="2034" y="70"/>
                    <a:pt x="2418" y="161"/>
                    <a:pt x="2768" y="342"/>
                  </a:cubicBezTo>
                  <a:lnTo>
                    <a:pt x="11023" y="5104"/>
                  </a:lnTo>
                  <a:cubicBezTo>
                    <a:pt x="11326" y="5273"/>
                    <a:pt x="11483" y="5491"/>
                    <a:pt x="11483" y="5733"/>
                  </a:cubicBezTo>
                  <a:cubicBezTo>
                    <a:pt x="11483" y="5962"/>
                    <a:pt x="11326" y="6192"/>
                    <a:pt x="11023" y="6361"/>
                  </a:cubicBezTo>
                  <a:cubicBezTo>
                    <a:pt x="10673" y="6536"/>
                    <a:pt x="10289" y="6624"/>
                    <a:pt x="9905" y="6624"/>
                  </a:cubicBezTo>
                  <a:cubicBezTo>
                    <a:pt x="9522" y="6624"/>
                    <a:pt x="9138" y="6536"/>
                    <a:pt x="8787" y="6361"/>
                  </a:cubicBezTo>
                  <a:lnTo>
                    <a:pt x="520" y="1599"/>
                  </a:lnTo>
                  <a:cubicBezTo>
                    <a:pt x="230" y="1418"/>
                    <a:pt x="73" y="1200"/>
                    <a:pt x="73" y="970"/>
                  </a:cubicBezTo>
                  <a:cubicBezTo>
                    <a:pt x="73" y="729"/>
                    <a:pt x="230" y="511"/>
                    <a:pt x="520" y="342"/>
                  </a:cubicBezTo>
                  <a:cubicBezTo>
                    <a:pt x="876" y="161"/>
                    <a:pt x="1263" y="70"/>
                    <a:pt x="1649" y="70"/>
                  </a:cubicBezTo>
                  <a:close/>
                  <a:moveTo>
                    <a:pt x="1650" y="0"/>
                  </a:moveTo>
                  <a:cubicBezTo>
                    <a:pt x="1254" y="0"/>
                    <a:pt x="858" y="94"/>
                    <a:pt x="496" y="281"/>
                  </a:cubicBezTo>
                  <a:cubicBezTo>
                    <a:pt x="169" y="463"/>
                    <a:pt x="0" y="705"/>
                    <a:pt x="0" y="970"/>
                  </a:cubicBezTo>
                  <a:cubicBezTo>
                    <a:pt x="0" y="1224"/>
                    <a:pt x="169" y="1478"/>
                    <a:pt x="496" y="1659"/>
                  </a:cubicBezTo>
                  <a:lnTo>
                    <a:pt x="8751" y="6422"/>
                  </a:lnTo>
                  <a:cubicBezTo>
                    <a:pt x="9082" y="6604"/>
                    <a:pt x="9456" y="6701"/>
                    <a:pt x="9843" y="6701"/>
                  </a:cubicBezTo>
                  <a:cubicBezTo>
                    <a:pt x="9866" y="6701"/>
                    <a:pt x="9888" y="6700"/>
                    <a:pt x="9911" y="6700"/>
                  </a:cubicBezTo>
                  <a:cubicBezTo>
                    <a:pt x="9934" y="6700"/>
                    <a:pt x="9956" y="6701"/>
                    <a:pt x="9978" y="6701"/>
                  </a:cubicBezTo>
                  <a:cubicBezTo>
                    <a:pt x="10355" y="6701"/>
                    <a:pt x="10729" y="6604"/>
                    <a:pt x="11060" y="6422"/>
                  </a:cubicBezTo>
                  <a:cubicBezTo>
                    <a:pt x="11386" y="6240"/>
                    <a:pt x="11555" y="5999"/>
                    <a:pt x="11555" y="5733"/>
                  </a:cubicBezTo>
                  <a:cubicBezTo>
                    <a:pt x="11555" y="5467"/>
                    <a:pt x="11374" y="5225"/>
                    <a:pt x="11060" y="5044"/>
                  </a:cubicBezTo>
                  <a:lnTo>
                    <a:pt x="2804" y="281"/>
                  </a:lnTo>
                  <a:cubicBezTo>
                    <a:pt x="2442" y="94"/>
                    <a:pt x="2046" y="0"/>
                    <a:pt x="165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56;p51">
              <a:extLst>
                <a:ext uri="{FF2B5EF4-FFF2-40B4-BE49-F238E27FC236}">
                  <a16:creationId xmlns:a16="http://schemas.microsoft.com/office/drawing/2014/main" id="{388B149C-84E6-421C-BD2D-635FAEFD8414}"/>
                </a:ext>
              </a:extLst>
            </p:cNvPr>
            <p:cNvSpPr/>
            <p:nvPr/>
          </p:nvSpPr>
          <p:spPr>
            <a:xfrm>
              <a:off x="3280758" y="2952380"/>
              <a:ext cx="208219" cy="117640"/>
            </a:xfrm>
            <a:custGeom>
              <a:avLst/>
              <a:gdLst/>
              <a:ahLst/>
              <a:cxnLst/>
              <a:rect l="l" t="t" r="r" b="b"/>
              <a:pathLst>
                <a:path w="3301" h="1865" extrusionOk="0">
                  <a:moveTo>
                    <a:pt x="1918" y="64"/>
                  </a:moveTo>
                  <a:cubicBezTo>
                    <a:pt x="1992" y="64"/>
                    <a:pt x="2067" y="79"/>
                    <a:pt x="2140" y="109"/>
                  </a:cubicBezTo>
                  <a:lnTo>
                    <a:pt x="3071" y="653"/>
                  </a:lnTo>
                  <a:cubicBezTo>
                    <a:pt x="3191" y="701"/>
                    <a:pt x="3191" y="859"/>
                    <a:pt x="3071" y="907"/>
                  </a:cubicBezTo>
                  <a:lnTo>
                    <a:pt x="2406" y="1282"/>
                  </a:lnTo>
                  <a:lnTo>
                    <a:pt x="2406" y="871"/>
                  </a:lnTo>
                  <a:lnTo>
                    <a:pt x="1403" y="871"/>
                  </a:lnTo>
                  <a:lnTo>
                    <a:pt x="1403" y="665"/>
                  </a:lnTo>
                  <a:lnTo>
                    <a:pt x="762" y="665"/>
                  </a:lnTo>
                  <a:lnTo>
                    <a:pt x="1705" y="109"/>
                  </a:lnTo>
                  <a:cubicBezTo>
                    <a:pt x="1771" y="79"/>
                    <a:pt x="1844" y="64"/>
                    <a:pt x="1918" y="64"/>
                  </a:cubicBezTo>
                  <a:close/>
                  <a:moveTo>
                    <a:pt x="1294" y="726"/>
                  </a:moveTo>
                  <a:lnTo>
                    <a:pt x="1294" y="1124"/>
                  </a:lnTo>
                  <a:lnTo>
                    <a:pt x="1390" y="1124"/>
                  </a:lnTo>
                  <a:lnTo>
                    <a:pt x="1390" y="931"/>
                  </a:lnTo>
                  <a:lnTo>
                    <a:pt x="2297" y="931"/>
                  </a:lnTo>
                  <a:lnTo>
                    <a:pt x="2297" y="1342"/>
                  </a:lnTo>
                  <a:lnTo>
                    <a:pt x="1596" y="1753"/>
                  </a:lnTo>
                  <a:cubicBezTo>
                    <a:pt x="1529" y="1789"/>
                    <a:pt x="1457" y="1807"/>
                    <a:pt x="1384" y="1807"/>
                  </a:cubicBezTo>
                  <a:cubicBezTo>
                    <a:pt x="1312" y="1807"/>
                    <a:pt x="1239" y="1789"/>
                    <a:pt x="1173" y="1753"/>
                  </a:cubicBezTo>
                  <a:lnTo>
                    <a:pt x="218" y="1209"/>
                  </a:lnTo>
                  <a:cubicBezTo>
                    <a:pt x="109" y="1173"/>
                    <a:pt x="109" y="1004"/>
                    <a:pt x="218" y="967"/>
                  </a:cubicBezTo>
                  <a:lnTo>
                    <a:pt x="641" y="726"/>
                  </a:lnTo>
                  <a:close/>
                  <a:moveTo>
                    <a:pt x="1922" y="0"/>
                  </a:moveTo>
                  <a:cubicBezTo>
                    <a:pt x="1823" y="0"/>
                    <a:pt x="1723" y="25"/>
                    <a:pt x="1632" y="73"/>
                  </a:cubicBezTo>
                  <a:lnTo>
                    <a:pt x="158" y="919"/>
                  </a:lnTo>
                  <a:cubicBezTo>
                    <a:pt x="0" y="979"/>
                    <a:pt x="0" y="1197"/>
                    <a:pt x="158" y="1257"/>
                  </a:cubicBezTo>
                  <a:lnTo>
                    <a:pt x="1088" y="1801"/>
                  </a:lnTo>
                  <a:cubicBezTo>
                    <a:pt x="1179" y="1844"/>
                    <a:pt x="1279" y="1865"/>
                    <a:pt x="1378" y="1865"/>
                  </a:cubicBezTo>
                  <a:cubicBezTo>
                    <a:pt x="1478" y="1865"/>
                    <a:pt x="1578" y="1844"/>
                    <a:pt x="1668" y="1801"/>
                  </a:cubicBezTo>
                  <a:lnTo>
                    <a:pt x="3143" y="943"/>
                  </a:lnTo>
                  <a:cubicBezTo>
                    <a:pt x="3300" y="883"/>
                    <a:pt x="3300" y="665"/>
                    <a:pt x="3143" y="617"/>
                  </a:cubicBezTo>
                  <a:lnTo>
                    <a:pt x="2212" y="73"/>
                  </a:lnTo>
                  <a:cubicBezTo>
                    <a:pt x="2122" y="25"/>
                    <a:pt x="2022" y="0"/>
                    <a:pt x="192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57;p51">
              <a:extLst>
                <a:ext uri="{FF2B5EF4-FFF2-40B4-BE49-F238E27FC236}">
                  <a16:creationId xmlns:a16="http://schemas.microsoft.com/office/drawing/2014/main" id="{9F1CEB76-6EBB-471B-9B6E-BF73E4F99137}"/>
                </a:ext>
              </a:extLst>
            </p:cNvPr>
            <p:cNvSpPr/>
            <p:nvPr/>
          </p:nvSpPr>
          <p:spPr>
            <a:xfrm>
              <a:off x="3382122" y="2969916"/>
              <a:ext cx="24474" cy="13751"/>
            </a:xfrm>
            <a:custGeom>
              <a:avLst/>
              <a:gdLst/>
              <a:ahLst/>
              <a:cxnLst/>
              <a:rect l="l" t="t" r="r" b="b"/>
              <a:pathLst>
                <a:path w="388" h="218" extrusionOk="0">
                  <a:moveTo>
                    <a:pt x="194" y="0"/>
                  </a:moveTo>
                  <a:cubicBezTo>
                    <a:pt x="86" y="0"/>
                    <a:pt x="1" y="49"/>
                    <a:pt x="1" y="109"/>
                  </a:cubicBezTo>
                  <a:cubicBezTo>
                    <a:pt x="1" y="170"/>
                    <a:pt x="86" y="218"/>
                    <a:pt x="194" y="218"/>
                  </a:cubicBezTo>
                  <a:cubicBezTo>
                    <a:pt x="303" y="218"/>
                    <a:pt x="388" y="170"/>
                    <a:pt x="388" y="109"/>
                  </a:cubicBezTo>
                  <a:cubicBezTo>
                    <a:pt x="388" y="49"/>
                    <a:pt x="303" y="0"/>
                    <a:pt x="1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58;p51">
              <a:extLst>
                <a:ext uri="{FF2B5EF4-FFF2-40B4-BE49-F238E27FC236}">
                  <a16:creationId xmlns:a16="http://schemas.microsoft.com/office/drawing/2014/main" id="{23ED4642-F674-4CA8-8E51-17AD282C3FA3}"/>
                </a:ext>
              </a:extLst>
            </p:cNvPr>
            <p:cNvSpPr/>
            <p:nvPr/>
          </p:nvSpPr>
          <p:spPr>
            <a:xfrm>
              <a:off x="3262466" y="2940648"/>
              <a:ext cx="133472" cy="84965"/>
            </a:xfrm>
            <a:custGeom>
              <a:avLst/>
              <a:gdLst/>
              <a:ahLst/>
              <a:cxnLst/>
              <a:rect l="l" t="t" r="r" b="b"/>
              <a:pathLst>
                <a:path w="2116" h="1347" extrusionOk="0">
                  <a:moveTo>
                    <a:pt x="1705" y="1"/>
                  </a:moveTo>
                  <a:cubicBezTo>
                    <a:pt x="1680" y="1"/>
                    <a:pt x="1656" y="2"/>
                    <a:pt x="1632" y="5"/>
                  </a:cubicBezTo>
                  <a:cubicBezTo>
                    <a:pt x="1535" y="5"/>
                    <a:pt x="1439" y="29"/>
                    <a:pt x="1366" y="90"/>
                  </a:cubicBezTo>
                  <a:lnTo>
                    <a:pt x="121" y="1008"/>
                  </a:lnTo>
                  <a:cubicBezTo>
                    <a:pt x="0" y="1105"/>
                    <a:pt x="25" y="1226"/>
                    <a:pt x="157" y="1310"/>
                  </a:cubicBezTo>
                  <a:cubicBezTo>
                    <a:pt x="170" y="1323"/>
                    <a:pt x="182" y="1323"/>
                    <a:pt x="194" y="1335"/>
                  </a:cubicBezTo>
                  <a:lnTo>
                    <a:pt x="218" y="1347"/>
                  </a:lnTo>
                  <a:cubicBezTo>
                    <a:pt x="218" y="1310"/>
                    <a:pt x="218" y="1286"/>
                    <a:pt x="230" y="1262"/>
                  </a:cubicBezTo>
                  <a:cubicBezTo>
                    <a:pt x="133" y="1226"/>
                    <a:pt x="121" y="1105"/>
                    <a:pt x="206" y="1045"/>
                  </a:cubicBezTo>
                  <a:lnTo>
                    <a:pt x="1451" y="126"/>
                  </a:lnTo>
                  <a:cubicBezTo>
                    <a:pt x="1499" y="90"/>
                    <a:pt x="1572" y="65"/>
                    <a:pt x="1644" y="53"/>
                  </a:cubicBezTo>
                  <a:cubicBezTo>
                    <a:pt x="1717" y="53"/>
                    <a:pt x="1789" y="65"/>
                    <a:pt x="1850" y="90"/>
                  </a:cubicBezTo>
                  <a:lnTo>
                    <a:pt x="2007" y="162"/>
                  </a:lnTo>
                  <a:cubicBezTo>
                    <a:pt x="2043" y="150"/>
                    <a:pt x="2079" y="138"/>
                    <a:pt x="2116" y="138"/>
                  </a:cubicBezTo>
                  <a:lnTo>
                    <a:pt x="1922" y="41"/>
                  </a:lnTo>
                  <a:cubicBezTo>
                    <a:pt x="1850" y="14"/>
                    <a:pt x="1777" y="1"/>
                    <a:pt x="170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59;p51">
              <a:extLst>
                <a:ext uri="{FF2B5EF4-FFF2-40B4-BE49-F238E27FC236}">
                  <a16:creationId xmlns:a16="http://schemas.microsoft.com/office/drawing/2014/main" id="{47631D93-0D9D-4B5F-A280-AC8009546206}"/>
                </a:ext>
              </a:extLst>
            </p:cNvPr>
            <p:cNvSpPr/>
            <p:nvPr/>
          </p:nvSpPr>
          <p:spPr>
            <a:xfrm>
              <a:off x="2352900" y="2738738"/>
              <a:ext cx="256221" cy="134797"/>
            </a:xfrm>
            <a:custGeom>
              <a:avLst/>
              <a:gdLst/>
              <a:ahLst/>
              <a:cxnLst/>
              <a:rect l="l" t="t" r="r" b="b"/>
              <a:pathLst>
                <a:path w="4062" h="2137" extrusionOk="0">
                  <a:moveTo>
                    <a:pt x="2037" y="0"/>
                  </a:moveTo>
                  <a:cubicBezTo>
                    <a:pt x="1563" y="0"/>
                    <a:pt x="1089" y="106"/>
                    <a:pt x="726" y="317"/>
                  </a:cubicBezTo>
                  <a:cubicBezTo>
                    <a:pt x="1" y="728"/>
                    <a:pt x="1" y="1405"/>
                    <a:pt x="726" y="1828"/>
                  </a:cubicBezTo>
                  <a:cubicBezTo>
                    <a:pt x="1089" y="2034"/>
                    <a:pt x="1563" y="2136"/>
                    <a:pt x="2037" y="2136"/>
                  </a:cubicBezTo>
                  <a:cubicBezTo>
                    <a:pt x="2512" y="2136"/>
                    <a:pt x="2986" y="2034"/>
                    <a:pt x="3349" y="1828"/>
                  </a:cubicBezTo>
                  <a:cubicBezTo>
                    <a:pt x="4062" y="1405"/>
                    <a:pt x="4062" y="728"/>
                    <a:pt x="3349" y="317"/>
                  </a:cubicBezTo>
                  <a:cubicBezTo>
                    <a:pt x="2986" y="106"/>
                    <a:pt x="2512" y="0"/>
                    <a:pt x="2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60;p51">
              <a:extLst>
                <a:ext uri="{FF2B5EF4-FFF2-40B4-BE49-F238E27FC236}">
                  <a16:creationId xmlns:a16="http://schemas.microsoft.com/office/drawing/2014/main" id="{3C1B6E48-5673-4B74-8335-19C3058430D6}"/>
                </a:ext>
              </a:extLst>
            </p:cNvPr>
            <p:cNvSpPr/>
            <p:nvPr/>
          </p:nvSpPr>
          <p:spPr>
            <a:xfrm>
              <a:off x="1940442" y="2756463"/>
              <a:ext cx="141104" cy="80865"/>
            </a:xfrm>
            <a:custGeom>
              <a:avLst/>
              <a:gdLst/>
              <a:ahLst/>
              <a:cxnLst/>
              <a:rect l="l" t="t" r="r" b="b"/>
              <a:pathLst>
                <a:path w="2237" h="1282" extrusionOk="0">
                  <a:moveTo>
                    <a:pt x="1125" y="0"/>
                  </a:moveTo>
                  <a:cubicBezTo>
                    <a:pt x="508" y="0"/>
                    <a:pt x="1" y="290"/>
                    <a:pt x="1" y="641"/>
                  </a:cubicBezTo>
                  <a:cubicBezTo>
                    <a:pt x="1" y="991"/>
                    <a:pt x="508" y="1281"/>
                    <a:pt x="1125" y="1281"/>
                  </a:cubicBezTo>
                  <a:cubicBezTo>
                    <a:pt x="1741" y="1281"/>
                    <a:pt x="2237" y="991"/>
                    <a:pt x="2237" y="641"/>
                  </a:cubicBezTo>
                  <a:cubicBezTo>
                    <a:pt x="2237" y="290"/>
                    <a:pt x="174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61;p51">
              <a:extLst>
                <a:ext uri="{FF2B5EF4-FFF2-40B4-BE49-F238E27FC236}">
                  <a16:creationId xmlns:a16="http://schemas.microsoft.com/office/drawing/2014/main" id="{2B72C44F-77B7-4EE8-AF11-C38B46E4EE75}"/>
                </a:ext>
              </a:extLst>
            </p:cNvPr>
            <p:cNvSpPr/>
            <p:nvPr/>
          </p:nvSpPr>
          <p:spPr>
            <a:xfrm>
              <a:off x="2598395" y="2880536"/>
              <a:ext cx="256978" cy="134797"/>
            </a:xfrm>
            <a:custGeom>
              <a:avLst/>
              <a:gdLst/>
              <a:ahLst/>
              <a:cxnLst/>
              <a:rect l="l" t="t" r="r" b="b"/>
              <a:pathLst>
                <a:path w="4074" h="2137" extrusionOk="0">
                  <a:moveTo>
                    <a:pt x="2037" y="0"/>
                  </a:moveTo>
                  <a:cubicBezTo>
                    <a:pt x="1563" y="0"/>
                    <a:pt x="1089" y="106"/>
                    <a:pt x="726" y="317"/>
                  </a:cubicBezTo>
                  <a:cubicBezTo>
                    <a:pt x="1" y="728"/>
                    <a:pt x="1" y="1405"/>
                    <a:pt x="726" y="1828"/>
                  </a:cubicBezTo>
                  <a:cubicBezTo>
                    <a:pt x="1089" y="2034"/>
                    <a:pt x="1563" y="2137"/>
                    <a:pt x="2037" y="2137"/>
                  </a:cubicBezTo>
                  <a:cubicBezTo>
                    <a:pt x="2512" y="2137"/>
                    <a:pt x="2986" y="2034"/>
                    <a:pt x="3349" y="1828"/>
                  </a:cubicBezTo>
                  <a:cubicBezTo>
                    <a:pt x="4074" y="1405"/>
                    <a:pt x="4062" y="728"/>
                    <a:pt x="3349" y="317"/>
                  </a:cubicBezTo>
                  <a:cubicBezTo>
                    <a:pt x="2986" y="106"/>
                    <a:pt x="2512" y="0"/>
                    <a:pt x="2037" y="0"/>
                  </a:cubicBezTo>
                  <a:close/>
                </a:path>
              </a:pathLst>
            </a:custGeom>
            <a:solidFill>
              <a:srgbClr val="C2D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62;p51">
              <a:extLst>
                <a:ext uri="{FF2B5EF4-FFF2-40B4-BE49-F238E27FC236}">
                  <a16:creationId xmlns:a16="http://schemas.microsoft.com/office/drawing/2014/main" id="{58A42AF6-CF96-4ED5-BAD8-AC15A3AD8BF7}"/>
                </a:ext>
              </a:extLst>
            </p:cNvPr>
            <p:cNvSpPr/>
            <p:nvPr/>
          </p:nvSpPr>
          <p:spPr>
            <a:xfrm>
              <a:off x="2843889" y="3022900"/>
              <a:ext cx="256978" cy="134797"/>
            </a:xfrm>
            <a:custGeom>
              <a:avLst/>
              <a:gdLst/>
              <a:ahLst/>
              <a:cxnLst/>
              <a:rect l="l" t="t" r="r" b="b"/>
              <a:pathLst>
                <a:path w="4074" h="2137" extrusionOk="0">
                  <a:moveTo>
                    <a:pt x="2037" y="0"/>
                  </a:moveTo>
                  <a:cubicBezTo>
                    <a:pt x="1563" y="0"/>
                    <a:pt x="1089" y="103"/>
                    <a:pt x="726" y="309"/>
                  </a:cubicBezTo>
                  <a:cubicBezTo>
                    <a:pt x="1" y="732"/>
                    <a:pt x="1" y="1396"/>
                    <a:pt x="726" y="1819"/>
                  </a:cubicBezTo>
                  <a:cubicBezTo>
                    <a:pt x="1089" y="2031"/>
                    <a:pt x="1563" y="2137"/>
                    <a:pt x="2037" y="2137"/>
                  </a:cubicBezTo>
                  <a:cubicBezTo>
                    <a:pt x="2512" y="2137"/>
                    <a:pt x="2986" y="2031"/>
                    <a:pt x="3349" y="1819"/>
                  </a:cubicBezTo>
                  <a:cubicBezTo>
                    <a:pt x="4074" y="1396"/>
                    <a:pt x="4062" y="732"/>
                    <a:pt x="3349" y="309"/>
                  </a:cubicBezTo>
                  <a:cubicBezTo>
                    <a:pt x="2986" y="103"/>
                    <a:pt x="2512" y="0"/>
                    <a:pt x="2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63;p51">
              <a:extLst>
                <a:ext uri="{FF2B5EF4-FFF2-40B4-BE49-F238E27FC236}">
                  <a16:creationId xmlns:a16="http://schemas.microsoft.com/office/drawing/2014/main" id="{66133915-4D95-47BD-9650-85C37BD2F8ED}"/>
                </a:ext>
              </a:extLst>
            </p:cNvPr>
            <p:cNvSpPr/>
            <p:nvPr/>
          </p:nvSpPr>
          <p:spPr>
            <a:xfrm>
              <a:off x="3092474" y="3164004"/>
              <a:ext cx="170057" cy="93418"/>
            </a:xfrm>
            <a:custGeom>
              <a:avLst/>
              <a:gdLst/>
              <a:ahLst/>
              <a:cxnLst/>
              <a:rect l="l" t="t" r="r" b="b"/>
              <a:pathLst>
                <a:path w="2696" h="1481" extrusionOk="0">
                  <a:moveTo>
                    <a:pt x="2004" y="1"/>
                  </a:moveTo>
                  <a:cubicBezTo>
                    <a:pt x="1524" y="1"/>
                    <a:pt x="1041" y="105"/>
                    <a:pt x="677" y="308"/>
                  </a:cubicBezTo>
                  <a:cubicBezTo>
                    <a:pt x="133" y="622"/>
                    <a:pt x="0" y="1093"/>
                    <a:pt x="278" y="1480"/>
                  </a:cubicBezTo>
                  <a:lnTo>
                    <a:pt x="2695" y="78"/>
                  </a:lnTo>
                  <a:cubicBezTo>
                    <a:pt x="2476" y="26"/>
                    <a:pt x="2240" y="1"/>
                    <a:pt x="2004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64;p51">
              <a:extLst>
                <a:ext uri="{FF2B5EF4-FFF2-40B4-BE49-F238E27FC236}">
                  <a16:creationId xmlns:a16="http://schemas.microsoft.com/office/drawing/2014/main" id="{EFEAFAEF-B4BA-47DC-89C3-0B8C093484EB}"/>
                </a:ext>
              </a:extLst>
            </p:cNvPr>
            <p:cNvSpPr/>
            <p:nvPr/>
          </p:nvSpPr>
          <p:spPr>
            <a:xfrm>
              <a:off x="2310197" y="2629867"/>
              <a:ext cx="99221" cy="57274"/>
            </a:xfrm>
            <a:custGeom>
              <a:avLst/>
              <a:gdLst/>
              <a:ahLst/>
              <a:cxnLst/>
              <a:rect l="l" t="t" r="r" b="b"/>
              <a:pathLst>
                <a:path w="1573" h="908" extrusionOk="0">
                  <a:moveTo>
                    <a:pt x="787" y="1"/>
                  </a:moveTo>
                  <a:cubicBezTo>
                    <a:pt x="351" y="1"/>
                    <a:pt x="1" y="206"/>
                    <a:pt x="1" y="448"/>
                  </a:cubicBezTo>
                  <a:cubicBezTo>
                    <a:pt x="1" y="702"/>
                    <a:pt x="351" y="907"/>
                    <a:pt x="787" y="907"/>
                  </a:cubicBezTo>
                  <a:cubicBezTo>
                    <a:pt x="1222" y="907"/>
                    <a:pt x="1572" y="702"/>
                    <a:pt x="1572" y="448"/>
                  </a:cubicBezTo>
                  <a:cubicBezTo>
                    <a:pt x="1572" y="206"/>
                    <a:pt x="1222" y="1"/>
                    <a:pt x="787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65;p51">
              <a:extLst>
                <a:ext uri="{FF2B5EF4-FFF2-40B4-BE49-F238E27FC236}">
                  <a16:creationId xmlns:a16="http://schemas.microsoft.com/office/drawing/2014/main" id="{D0E151A3-BADE-49FD-9C98-E358806BAEA0}"/>
                </a:ext>
              </a:extLst>
            </p:cNvPr>
            <p:cNvSpPr/>
            <p:nvPr/>
          </p:nvSpPr>
          <p:spPr>
            <a:xfrm>
              <a:off x="2337699" y="2645132"/>
              <a:ext cx="45037" cy="25988"/>
            </a:xfrm>
            <a:custGeom>
              <a:avLst/>
              <a:gdLst/>
              <a:ahLst/>
              <a:cxnLst/>
              <a:rect l="l" t="t" r="r" b="b"/>
              <a:pathLst>
                <a:path w="714" h="412" extrusionOk="0">
                  <a:moveTo>
                    <a:pt x="12" y="0"/>
                  </a:moveTo>
                  <a:lnTo>
                    <a:pt x="0" y="12"/>
                  </a:lnTo>
                  <a:lnTo>
                    <a:pt x="338" y="206"/>
                  </a:lnTo>
                  <a:lnTo>
                    <a:pt x="0" y="411"/>
                  </a:lnTo>
                  <a:lnTo>
                    <a:pt x="12" y="411"/>
                  </a:lnTo>
                  <a:lnTo>
                    <a:pt x="351" y="218"/>
                  </a:lnTo>
                  <a:lnTo>
                    <a:pt x="689" y="411"/>
                  </a:lnTo>
                  <a:lnTo>
                    <a:pt x="713" y="411"/>
                  </a:lnTo>
                  <a:lnTo>
                    <a:pt x="375" y="206"/>
                  </a:lnTo>
                  <a:lnTo>
                    <a:pt x="713" y="12"/>
                  </a:lnTo>
                  <a:lnTo>
                    <a:pt x="689" y="0"/>
                  </a:lnTo>
                  <a:lnTo>
                    <a:pt x="351" y="19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66;p51">
              <a:extLst>
                <a:ext uri="{FF2B5EF4-FFF2-40B4-BE49-F238E27FC236}">
                  <a16:creationId xmlns:a16="http://schemas.microsoft.com/office/drawing/2014/main" id="{FCED03B3-8F2B-487E-B920-5C277628FCD0}"/>
                </a:ext>
              </a:extLst>
            </p:cNvPr>
            <p:cNvSpPr/>
            <p:nvPr/>
          </p:nvSpPr>
          <p:spPr>
            <a:xfrm>
              <a:off x="2130302" y="2820486"/>
              <a:ext cx="690825" cy="398776"/>
            </a:xfrm>
            <a:custGeom>
              <a:avLst/>
              <a:gdLst/>
              <a:ahLst/>
              <a:cxnLst/>
              <a:rect l="l" t="t" r="r" b="b"/>
              <a:pathLst>
                <a:path w="10952" h="6322" extrusionOk="0">
                  <a:moveTo>
                    <a:pt x="303" y="0"/>
                  </a:moveTo>
                  <a:lnTo>
                    <a:pt x="0" y="170"/>
                  </a:lnTo>
                  <a:lnTo>
                    <a:pt x="10649" y="6322"/>
                  </a:lnTo>
                  <a:lnTo>
                    <a:pt x="10951" y="614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67;p51">
              <a:extLst>
                <a:ext uri="{FF2B5EF4-FFF2-40B4-BE49-F238E27FC236}">
                  <a16:creationId xmlns:a16="http://schemas.microsoft.com/office/drawing/2014/main" id="{1B06DB34-0F58-4FA0-B5C5-B745B1C9C6C7}"/>
                </a:ext>
              </a:extLst>
            </p:cNvPr>
            <p:cNvSpPr/>
            <p:nvPr/>
          </p:nvSpPr>
          <p:spPr>
            <a:xfrm>
              <a:off x="2092204" y="2842563"/>
              <a:ext cx="690762" cy="398839"/>
            </a:xfrm>
            <a:custGeom>
              <a:avLst/>
              <a:gdLst/>
              <a:ahLst/>
              <a:cxnLst/>
              <a:rect l="l" t="t" r="r" b="b"/>
              <a:pathLst>
                <a:path w="10951" h="6323" extrusionOk="0">
                  <a:moveTo>
                    <a:pt x="302" y="1"/>
                  </a:moveTo>
                  <a:lnTo>
                    <a:pt x="0" y="170"/>
                  </a:lnTo>
                  <a:lnTo>
                    <a:pt x="10649" y="6322"/>
                  </a:lnTo>
                  <a:lnTo>
                    <a:pt x="10951" y="614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68;p51">
              <a:extLst>
                <a:ext uri="{FF2B5EF4-FFF2-40B4-BE49-F238E27FC236}">
                  <a16:creationId xmlns:a16="http://schemas.microsoft.com/office/drawing/2014/main" id="{972CF0FE-2D0C-425A-9DD3-A25A11D0D31C}"/>
                </a:ext>
              </a:extLst>
            </p:cNvPr>
            <p:cNvSpPr/>
            <p:nvPr/>
          </p:nvSpPr>
          <p:spPr>
            <a:xfrm>
              <a:off x="2054043" y="2864703"/>
              <a:ext cx="690825" cy="398776"/>
            </a:xfrm>
            <a:custGeom>
              <a:avLst/>
              <a:gdLst/>
              <a:ahLst/>
              <a:cxnLst/>
              <a:rect l="l" t="t" r="r" b="b"/>
              <a:pathLst>
                <a:path w="10952" h="6322" extrusionOk="0">
                  <a:moveTo>
                    <a:pt x="303" y="0"/>
                  </a:moveTo>
                  <a:lnTo>
                    <a:pt x="1" y="170"/>
                  </a:lnTo>
                  <a:lnTo>
                    <a:pt x="10649" y="6322"/>
                  </a:lnTo>
                  <a:lnTo>
                    <a:pt x="10951" y="614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69;p51">
              <a:extLst>
                <a:ext uri="{FF2B5EF4-FFF2-40B4-BE49-F238E27FC236}">
                  <a16:creationId xmlns:a16="http://schemas.microsoft.com/office/drawing/2014/main" id="{6F1C4479-F712-4970-8F18-EA93FEE8FBD3}"/>
                </a:ext>
              </a:extLst>
            </p:cNvPr>
            <p:cNvSpPr/>
            <p:nvPr/>
          </p:nvSpPr>
          <p:spPr>
            <a:xfrm>
              <a:off x="2891954" y="3260953"/>
              <a:ext cx="19869" cy="10345"/>
            </a:xfrm>
            <a:custGeom>
              <a:avLst/>
              <a:gdLst/>
              <a:ahLst/>
              <a:cxnLst/>
              <a:rect l="l" t="t" r="r" b="b"/>
              <a:pathLst>
                <a:path w="315" h="164" extrusionOk="0">
                  <a:moveTo>
                    <a:pt x="159" y="1"/>
                  </a:moveTo>
                  <a:cubicBezTo>
                    <a:pt x="124" y="1"/>
                    <a:pt x="91" y="10"/>
                    <a:pt x="61" y="28"/>
                  </a:cubicBezTo>
                  <a:cubicBezTo>
                    <a:pt x="0" y="40"/>
                    <a:pt x="0" y="112"/>
                    <a:pt x="61" y="136"/>
                  </a:cubicBezTo>
                  <a:cubicBezTo>
                    <a:pt x="91" y="155"/>
                    <a:pt x="124" y="164"/>
                    <a:pt x="159" y="164"/>
                  </a:cubicBezTo>
                  <a:cubicBezTo>
                    <a:pt x="194" y="164"/>
                    <a:pt x="230" y="155"/>
                    <a:pt x="266" y="136"/>
                  </a:cubicBezTo>
                  <a:cubicBezTo>
                    <a:pt x="314" y="112"/>
                    <a:pt x="314" y="40"/>
                    <a:pt x="266" y="28"/>
                  </a:cubicBezTo>
                  <a:cubicBezTo>
                    <a:pt x="230" y="10"/>
                    <a:pt x="194" y="1"/>
                    <a:pt x="15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70;p51">
              <a:extLst>
                <a:ext uri="{FF2B5EF4-FFF2-40B4-BE49-F238E27FC236}">
                  <a16:creationId xmlns:a16="http://schemas.microsoft.com/office/drawing/2014/main" id="{0298016B-1201-41DC-B3BF-6F005471D0A7}"/>
                </a:ext>
              </a:extLst>
            </p:cNvPr>
            <p:cNvSpPr/>
            <p:nvPr/>
          </p:nvSpPr>
          <p:spPr>
            <a:xfrm>
              <a:off x="2916301" y="3274704"/>
              <a:ext cx="19932" cy="10345"/>
            </a:xfrm>
            <a:custGeom>
              <a:avLst/>
              <a:gdLst/>
              <a:ahLst/>
              <a:cxnLst/>
              <a:rect l="l" t="t" r="r" b="b"/>
              <a:pathLst>
                <a:path w="316" h="164" extrusionOk="0">
                  <a:moveTo>
                    <a:pt x="158" y="0"/>
                  </a:moveTo>
                  <a:cubicBezTo>
                    <a:pt x="125" y="0"/>
                    <a:pt x="92" y="9"/>
                    <a:pt x="61" y="27"/>
                  </a:cubicBezTo>
                  <a:cubicBezTo>
                    <a:pt x="1" y="39"/>
                    <a:pt x="1" y="112"/>
                    <a:pt x="61" y="136"/>
                  </a:cubicBezTo>
                  <a:cubicBezTo>
                    <a:pt x="92" y="154"/>
                    <a:pt x="125" y="163"/>
                    <a:pt x="158" y="163"/>
                  </a:cubicBezTo>
                  <a:cubicBezTo>
                    <a:pt x="191" y="163"/>
                    <a:pt x="225" y="154"/>
                    <a:pt x="255" y="136"/>
                  </a:cubicBezTo>
                  <a:cubicBezTo>
                    <a:pt x="315" y="112"/>
                    <a:pt x="315" y="39"/>
                    <a:pt x="255" y="27"/>
                  </a:cubicBezTo>
                  <a:cubicBezTo>
                    <a:pt x="225" y="9"/>
                    <a:pt x="191" y="0"/>
                    <a:pt x="15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71;p51">
              <a:extLst>
                <a:ext uri="{FF2B5EF4-FFF2-40B4-BE49-F238E27FC236}">
                  <a16:creationId xmlns:a16="http://schemas.microsoft.com/office/drawing/2014/main" id="{5F73325C-95EF-4500-9AEE-328A44A99175}"/>
                </a:ext>
              </a:extLst>
            </p:cNvPr>
            <p:cNvSpPr/>
            <p:nvPr/>
          </p:nvSpPr>
          <p:spPr>
            <a:xfrm>
              <a:off x="2939955" y="3288392"/>
              <a:ext cx="19869" cy="10534"/>
            </a:xfrm>
            <a:custGeom>
              <a:avLst/>
              <a:gdLst/>
              <a:ahLst/>
              <a:cxnLst/>
              <a:rect l="l" t="t" r="r" b="b"/>
              <a:pathLst>
                <a:path w="315" h="167" extrusionOk="0">
                  <a:moveTo>
                    <a:pt x="152" y="1"/>
                  </a:moveTo>
                  <a:cubicBezTo>
                    <a:pt x="115" y="1"/>
                    <a:pt x="79" y="10"/>
                    <a:pt x="49" y="28"/>
                  </a:cubicBezTo>
                  <a:cubicBezTo>
                    <a:pt x="1" y="64"/>
                    <a:pt x="1" y="112"/>
                    <a:pt x="49" y="149"/>
                  </a:cubicBezTo>
                  <a:cubicBezTo>
                    <a:pt x="79" y="161"/>
                    <a:pt x="115" y="167"/>
                    <a:pt x="152" y="167"/>
                  </a:cubicBezTo>
                  <a:cubicBezTo>
                    <a:pt x="188" y="167"/>
                    <a:pt x="224" y="161"/>
                    <a:pt x="254" y="149"/>
                  </a:cubicBezTo>
                  <a:cubicBezTo>
                    <a:pt x="315" y="112"/>
                    <a:pt x="315" y="52"/>
                    <a:pt x="254" y="28"/>
                  </a:cubicBezTo>
                  <a:cubicBezTo>
                    <a:pt x="224" y="10"/>
                    <a:pt x="188" y="1"/>
                    <a:pt x="15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72;p51">
              <a:extLst>
                <a:ext uri="{FF2B5EF4-FFF2-40B4-BE49-F238E27FC236}">
                  <a16:creationId xmlns:a16="http://schemas.microsoft.com/office/drawing/2014/main" id="{EB251CC0-D3CB-4C00-BFD9-ABD05C0AF677}"/>
                </a:ext>
              </a:extLst>
            </p:cNvPr>
            <p:cNvSpPr/>
            <p:nvPr/>
          </p:nvSpPr>
          <p:spPr>
            <a:xfrm>
              <a:off x="1284822" y="2799103"/>
              <a:ext cx="1558393" cy="899737"/>
            </a:xfrm>
            <a:custGeom>
              <a:avLst/>
              <a:gdLst/>
              <a:ahLst/>
              <a:cxnLst/>
              <a:rect l="l" t="t" r="r" b="b"/>
              <a:pathLst>
                <a:path w="24706" h="14264" extrusionOk="0">
                  <a:moveTo>
                    <a:pt x="8038" y="1"/>
                  </a:moveTo>
                  <a:lnTo>
                    <a:pt x="0" y="4642"/>
                  </a:lnTo>
                  <a:lnTo>
                    <a:pt x="16668" y="14263"/>
                  </a:lnTo>
                  <a:lnTo>
                    <a:pt x="24706" y="9622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73;p51">
              <a:extLst>
                <a:ext uri="{FF2B5EF4-FFF2-40B4-BE49-F238E27FC236}">
                  <a16:creationId xmlns:a16="http://schemas.microsoft.com/office/drawing/2014/main" id="{C37BDC55-387E-47CA-8852-813C00EF5F8A}"/>
                </a:ext>
              </a:extLst>
            </p:cNvPr>
            <p:cNvSpPr/>
            <p:nvPr/>
          </p:nvSpPr>
          <p:spPr>
            <a:xfrm>
              <a:off x="3386727" y="2696603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22" y="0"/>
                  </a:moveTo>
                  <a:cubicBezTo>
                    <a:pt x="641" y="0"/>
                    <a:pt x="460" y="43"/>
                    <a:pt x="291" y="127"/>
                  </a:cubicBezTo>
                  <a:cubicBezTo>
                    <a:pt x="1" y="284"/>
                    <a:pt x="1" y="562"/>
                    <a:pt x="291" y="731"/>
                  </a:cubicBezTo>
                  <a:cubicBezTo>
                    <a:pt x="460" y="816"/>
                    <a:pt x="641" y="858"/>
                    <a:pt x="822" y="858"/>
                  </a:cubicBezTo>
                  <a:cubicBezTo>
                    <a:pt x="1004" y="858"/>
                    <a:pt x="1185" y="816"/>
                    <a:pt x="1354" y="731"/>
                  </a:cubicBezTo>
                  <a:cubicBezTo>
                    <a:pt x="1644" y="562"/>
                    <a:pt x="1644" y="284"/>
                    <a:pt x="1354" y="127"/>
                  </a:cubicBezTo>
                  <a:cubicBezTo>
                    <a:pt x="1185" y="43"/>
                    <a:pt x="1004" y="0"/>
                    <a:pt x="822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74;p51">
              <a:extLst>
                <a:ext uri="{FF2B5EF4-FFF2-40B4-BE49-F238E27FC236}">
                  <a16:creationId xmlns:a16="http://schemas.microsoft.com/office/drawing/2014/main" id="{9972B093-49F1-47BD-841B-4EDC3C04504D}"/>
                </a:ext>
              </a:extLst>
            </p:cNvPr>
            <p:cNvSpPr/>
            <p:nvPr/>
          </p:nvSpPr>
          <p:spPr>
            <a:xfrm>
              <a:off x="3404262" y="2704614"/>
              <a:ext cx="44280" cy="29016"/>
            </a:xfrm>
            <a:custGeom>
              <a:avLst/>
              <a:gdLst/>
              <a:ahLst/>
              <a:cxnLst/>
              <a:rect l="l" t="t" r="r" b="b"/>
              <a:pathLst>
                <a:path w="702" h="460" extrusionOk="0">
                  <a:moveTo>
                    <a:pt x="484" y="0"/>
                  </a:moveTo>
                  <a:lnTo>
                    <a:pt x="424" y="36"/>
                  </a:lnTo>
                  <a:lnTo>
                    <a:pt x="569" y="97"/>
                  </a:lnTo>
                  <a:lnTo>
                    <a:pt x="182" y="326"/>
                  </a:lnTo>
                  <a:lnTo>
                    <a:pt x="61" y="254"/>
                  </a:lnTo>
                  <a:lnTo>
                    <a:pt x="1" y="290"/>
                  </a:lnTo>
                  <a:lnTo>
                    <a:pt x="303" y="459"/>
                  </a:lnTo>
                  <a:lnTo>
                    <a:pt x="363" y="423"/>
                  </a:lnTo>
                  <a:lnTo>
                    <a:pt x="242" y="363"/>
                  </a:lnTo>
                  <a:lnTo>
                    <a:pt x="702" y="97"/>
                  </a:lnTo>
                  <a:lnTo>
                    <a:pt x="641" y="61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75;p51">
              <a:extLst>
                <a:ext uri="{FF2B5EF4-FFF2-40B4-BE49-F238E27FC236}">
                  <a16:creationId xmlns:a16="http://schemas.microsoft.com/office/drawing/2014/main" id="{DEC36C1D-DA91-4789-8829-8E2224AE27B9}"/>
                </a:ext>
              </a:extLst>
            </p:cNvPr>
            <p:cNvSpPr/>
            <p:nvPr/>
          </p:nvSpPr>
          <p:spPr>
            <a:xfrm>
              <a:off x="3430944" y="2720572"/>
              <a:ext cx="48128" cy="29079"/>
            </a:xfrm>
            <a:custGeom>
              <a:avLst/>
              <a:gdLst/>
              <a:ahLst/>
              <a:cxnLst/>
              <a:rect l="l" t="t" r="r" b="b"/>
              <a:pathLst>
                <a:path w="763" h="461" extrusionOk="0">
                  <a:moveTo>
                    <a:pt x="496" y="1"/>
                  </a:moveTo>
                  <a:lnTo>
                    <a:pt x="424" y="37"/>
                  </a:lnTo>
                  <a:cubicBezTo>
                    <a:pt x="460" y="49"/>
                    <a:pt x="496" y="49"/>
                    <a:pt x="532" y="61"/>
                  </a:cubicBezTo>
                  <a:cubicBezTo>
                    <a:pt x="569" y="73"/>
                    <a:pt x="593" y="86"/>
                    <a:pt x="617" y="98"/>
                  </a:cubicBezTo>
                  <a:cubicBezTo>
                    <a:pt x="641" y="110"/>
                    <a:pt x="665" y="134"/>
                    <a:pt x="665" y="158"/>
                  </a:cubicBezTo>
                  <a:cubicBezTo>
                    <a:pt x="665" y="170"/>
                    <a:pt x="653" y="194"/>
                    <a:pt x="629" y="206"/>
                  </a:cubicBezTo>
                  <a:cubicBezTo>
                    <a:pt x="605" y="219"/>
                    <a:pt x="593" y="231"/>
                    <a:pt x="557" y="231"/>
                  </a:cubicBezTo>
                  <a:cubicBezTo>
                    <a:pt x="532" y="231"/>
                    <a:pt x="496" y="243"/>
                    <a:pt x="448" y="243"/>
                  </a:cubicBezTo>
                  <a:lnTo>
                    <a:pt x="61" y="243"/>
                  </a:lnTo>
                  <a:lnTo>
                    <a:pt x="1" y="279"/>
                  </a:lnTo>
                  <a:lnTo>
                    <a:pt x="327" y="460"/>
                  </a:lnTo>
                  <a:lnTo>
                    <a:pt x="387" y="436"/>
                  </a:lnTo>
                  <a:lnTo>
                    <a:pt x="146" y="291"/>
                  </a:lnTo>
                  <a:lnTo>
                    <a:pt x="520" y="291"/>
                  </a:lnTo>
                  <a:cubicBezTo>
                    <a:pt x="569" y="279"/>
                    <a:pt x="605" y="279"/>
                    <a:pt x="629" y="279"/>
                  </a:cubicBezTo>
                  <a:cubicBezTo>
                    <a:pt x="653" y="267"/>
                    <a:pt x="677" y="255"/>
                    <a:pt x="702" y="243"/>
                  </a:cubicBezTo>
                  <a:cubicBezTo>
                    <a:pt x="750" y="219"/>
                    <a:pt x="762" y="194"/>
                    <a:pt x="762" y="158"/>
                  </a:cubicBezTo>
                  <a:cubicBezTo>
                    <a:pt x="750" y="122"/>
                    <a:pt x="726" y="86"/>
                    <a:pt x="677" y="61"/>
                  </a:cubicBezTo>
                  <a:cubicBezTo>
                    <a:pt x="653" y="49"/>
                    <a:pt x="629" y="37"/>
                    <a:pt x="593" y="25"/>
                  </a:cubicBezTo>
                  <a:cubicBezTo>
                    <a:pt x="569" y="13"/>
                    <a:pt x="532" y="1"/>
                    <a:pt x="49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76;p51">
              <a:extLst>
                <a:ext uri="{FF2B5EF4-FFF2-40B4-BE49-F238E27FC236}">
                  <a16:creationId xmlns:a16="http://schemas.microsoft.com/office/drawing/2014/main" id="{BD3C6CCE-8B6A-4D14-ACC9-29399D445CC3}"/>
                </a:ext>
              </a:extLst>
            </p:cNvPr>
            <p:cNvSpPr/>
            <p:nvPr/>
          </p:nvSpPr>
          <p:spPr>
            <a:xfrm>
              <a:off x="3618471" y="2830011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23" y="0"/>
                  </a:moveTo>
                  <a:cubicBezTo>
                    <a:pt x="642" y="0"/>
                    <a:pt x="460" y="43"/>
                    <a:pt x="291" y="127"/>
                  </a:cubicBezTo>
                  <a:cubicBezTo>
                    <a:pt x="1" y="297"/>
                    <a:pt x="1" y="562"/>
                    <a:pt x="291" y="732"/>
                  </a:cubicBezTo>
                  <a:cubicBezTo>
                    <a:pt x="460" y="816"/>
                    <a:pt x="642" y="859"/>
                    <a:pt x="823" y="859"/>
                  </a:cubicBezTo>
                  <a:cubicBezTo>
                    <a:pt x="1004" y="859"/>
                    <a:pt x="1185" y="816"/>
                    <a:pt x="1355" y="732"/>
                  </a:cubicBezTo>
                  <a:cubicBezTo>
                    <a:pt x="1645" y="562"/>
                    <a:pt x="1645" y="297"/>
                    <a:pt x="1355" y="127"/>
                  </a:cubicBezTo>
                  <a:cubicBezTo>
                    <a:pt x="1185" y="43"/>
                    <a:pt x="1004" y="0"/>
                    <a:pt x="823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77;p51">
              <a:extLst>
                <a:ext uri="{FF2B5EF4-FFF2-40B4-BE49-F238E27FC236}">
                  <a16:creationId xmlns:a16="http://schemas.microsoft.com/office/drawing/2014/main" id="{C3BFC9A6-47AB-46FE-AABA-4856561EB359}"/>
                </a:ext>
              </a:extLst>
            </p:cNvPr>
            <p:cNvSpPr/>
            <p:nvPr/>
          </p:nvSpPr>
          <p:spPr>
            <a:xfrm>
              <a:off x="3652785" y="2848682"/>
              <a:ext cx="51156" cy="25231"/>
            </a:xfrm>
            <a:custGeom>
              <a:avLst/>
              <a:gdLst/>
              <a:ahLst/>
              <a:cxnLst/>
              <a:rect l="l" t="t" r="r" b="b"/>
              <a:pathLst>
                <a:path w="811" h="400" extrusionOk="0">
                  <a:moveTo>
                    <a:pt x="654" y="49"/>
                  </a:moveTo>
                  <a:lnTo>
                    <a:pt x="339" y="230"/>
                  </a:lnTo>
                  <a:lnTo>
                    <a:pt x="134" y="121"/>
                  </a:lnTo>
                  <a:lnTo>
                    <a:pt x="654" y="49"/>
                  </a:lnTo>
                  <a:close/>
                  <a:moveTo>
                    <a:pt x="702" y="1"/>
                  </a:moveTo>
                  <a:lnTo>
                    <a:pt x="73" y="73"/>
                  </a:lnTo>
                  <a:lnTo>
                    <a:pt x="1" y="121"/>
                  </a:lnTo>
                  <a:lnTo>
                    <a:pt x="267" y="266"/>
                  </a:lnTo>
                  <a:lnTo>
                    <a:pt x="134" y="351"/>
                  </a:lnTo>
                  <a:lnTo>
                    <a:pt x="206" y="399"/>
                  </a:lnTo>
                  <a:lnTo>
                    <a:pt x="351" y="315"/>
                  </a:lnTo>
                  <a:lnTo>
                    <a:pt x="436" y="363"/>
                  </a:lnTo>
                  <a:lnTo>
                    <a:pt x="508" y="327"/>
                  </a:lnTo>
                  <a:lnTo>
                    <a:pt x="412" y="279"/>
                  </a:lnTo>
                  <a:lnTo>
                    <a:pt x="811" y="61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78;p51">
              <a:extLst>
                <a:ext uri="{FF2B5EF4-FFF2-40B4-BE49-F238E27FC236}">
                  <a16:creationId xmlns:a16="http://schemas.microsoft.com/office/drawing/2014/main" id="{488CFCB4-FADA-492D-B78A-70010BC00CAF}"/>
                </a:ext>
              </a:extLst>
            </p:cNvPr>
            <p:cNvSpPr/>
            <p:nvPr/>
          </p:nvSpPr>
          <p:spPr>
            <a:xfrm>
              <a:off x="2991047" y="2467886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18" y="0"/>
                  </a:moveTo>
                  <a:cubicBezTo>
                    <a:pt x="635" y="0"/>
                    <a:pt x="454" y="42"/>
                    <a:pt x="291" y="127"/>
                  </a:cubicBezTo>
                  <a:cubicBezTo>
                    <a:pt x="0" y="284"/>
                    <a:pt x="0" y="562"/>
                    <a:pt x="291" y="731"/>
                  </a:cubicBezTo>
                  <a:cubicBezTo>
                    <a:pt x="460" y="816"/>
                    <a:pt x="641" y="858"/>
                    <a:pt x="822" y="858"/>
                  </a:cubicBezTo>
                  <a:cubicBezTo>
                    <a:pt x="1004" y="858"/>
                    <a:pt x="1185" y="816"/>
                    <a:pt x="1354" y="731"/>
                  </a:cubicBezTo>
                  <a:cubicBezTo>
                    <a:pt x="1644" y="562"/>
                    <a:pt x="1644" y="284"/>
                    <a:pt x="1354" y="127"/>
                  </a:cubicBezTo>
                  <a:cubicBezTo>
                    <a:pt x="1185" y="42"/>
                    <a:pt x="1001" y="0"/>
                    <a:pt x="818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79;p51">
              <a:extLst>
                <a:ext uri="{FF2B5EF4-FFF2-40B4-BE49-F238E27FC236}">
                  <a16:creationId xmlns:a16="http://schemas.microsoft.com/office/drawing/2014/main" id="{0ABBDA7F-15C2-4787-A943-2A9EDAB8CACE}"/>
                </a:ext>
              </a:extLst>
            </p:cNvPr>
            <p:cNvSpPr/>
            <p:nvPr/>
          </p:nvSpPr>
          <p:spPr>
            <a:xfrm>
              <a:off x="3018485" y="2478924"/>
              <a:ext cx="55697" cy="31286"/>
            </a:xfrm>
            <a:custGeom>
              <a:avLst/>
              <a:gdLst/>
              <a:ahLst/>
              <a:cxnLst/>
              <a:rect l="l" t="t" r="r" b="b"/>
              <a:pathLst>
                <a:path w="883" h="496" extrusionOk="0">
                  <a:moveTo>
                    <a:pt x="593" y="0"/>
                  </a:moveTo>
                  <a:lnTo>
                    <a:pt x="520" y="49"/>
                  </a:lnTo>
                  <a:cubicBezTo>
                    <a:pt x="557" y="61"/>
                    <a:pt x="593" y="61"/>
                    <a:pt x="617" y="73"/>
                  </a:cubicBezTo>
                  <a:cubicBezTo>
                    <a:pt x="653" y="85"/>
                    <a:pt x="677" y="97"/>
                    <a:pt x="702" y="121"/>
                  </a:cubicBezTo>
                  <a:cubicBezTo>
                    <a:pt x="738" y="133"/>
                    <a:pt x="762" y="158"/>
                    <a:pt x="774" y="182"/>
                  </a:cubicBezTo>
                  <a:cubicBezTo>
                    <a:pt x="774" y="206"/>
                    <a:pt x="762" y="230"/>
                    <a:pt x="726" y="242"/>
                  </a:cubicBezTo>
                  <a:cubicBezTo>
                    <a:pt x="702" y="254"/>
                    <a:pt x="665" y="266"/>
                    <a:pt x="629" y="266"/>
                  </a:cubicBezTo>
                  <a:cubicBezTo>
                    <a:pt x="593" y="266"/>
                    <a:pt x="557" y="242"/>
                    <a:pt x="520" y="230"/>
                  </a:cubicBezTo>
                  <a:lnTo>
                    <a:pt x="448" y="182"/>
                  </a:lnTo>
                  <a:lnTo>
                    <a:pt x="375" y="218"/>
                  </a:lnTo>
                  <a:lnTo>
                    <a:pt x="448" y="266"/>
                  </a:lnTo>
                  <a:cubicBezTo>
                    <a:pt x="484" y="290"/>
                    <a:pt x="520" y="315"/>
                    <a:pt x="520" y="339"/>
                  </a:cubicBezTo>
                  <a:cubicBezTo>
                    <a:pt x="520" y="363"/>
                    <a:pt x="508" y="387"/>
                    <a:pt x="472" y="411"/>
                  </a:cubicBezTo>
                  <a:cubicBezTo>
                    <a:pt x="436" y="423"/>
                    <a:pt x="387" y="436"/>
                    <a:pt x="351" y="436"/>
                  </a:cubicBezTo>
                  <a:cubicBezTo>
                    <a:pt x="303" y="436"/>
                    <a:pt x="254" y="411"/>
                    <a:pt x="206" y="387"/>
                  </a:cubicBezTo>
                  <a:cubicBezTo>
                    <a:pt x="170" y="363"/>
                    <a:pt x="146" y="351"/>
                    <a:pt x="121" y="327"/>
                  </a:cubicBezTo>
                  <a:cubicBezTo>
                    <a:pt x="109" y="315"/>
                    <a:pt x="97" y="290"/>
                    <a:pt x="85" y="266"/>
                  </a:cubicBezTo>
                  <a:lnTo>
                    <a:pt x="1" y="315"/>
                  </a:lnTo>
                  <a:cubicBezTo>
                    <a:pt x="25" y="339"/>
                    <a:pt x="49" y="363"/>
                    <a:pt x="61" y="375"/>
                  </a:cubicBezTo>
                  <a:cubicBezTo>
                    <a:pt x="85" y="399"/>
                    <a:pt x="109" y="411"/>
                    <a:pt x="134" y="423"/>
                  </a:cubicBezTo>
                  <a:cubicBezTo>
                    <a:pt x="206" y="472"/>
                    <a:pt x="279" y="496"/>
                    <a:pt x="351" y="496"/>
                  </a:cubicBezTo>
                  <a:cubicBezTo>
                    <a:pt x="424" y="496"/>
                    <a:pt x="496" y="484"/>
                    <a:pt x="557" y="448"/>
                  </a:cubicBezTo>
                  <a:cubicBezTo>
                    <a:pt x="593" y="436"/>
                    <a:pt x="617" y="411"/>
                    <a:pt x="617" y="375"/>
                  </a:cubicBezTo>
                  <a:cubicBezTo>
                    <a:pt x="617" y="351"/>
                    <a:pt x="605" y="327"/>
                    <a:pt x="581" y="290"/>
                  </a:cubicBezTo>
                  <a:lnTo>
                    <a:pt x="581" y="290"/>
                  </a:lnTo>
                  <a:cubicBezTo>
                    <a:pt x="617" y="315"/>
                    <a:pt x="665" y="315"/>
                    <a:pt x="702" y="315"/>
                  </a:cubicBezTo>
                  <a:cubicBezTo>
                    <a:pt x="750" y="315"/>
                    <a:pt x="786" y="303"/>
                    <a:pt x="822" y="278"/>
                  </a:cubicBezTo>
                  <a:cubicBezTo>
                    <a:pt x="871" y="254"/>
                    <a:pt x="883" y="230"/>
                    <a:pt x="883" y="194"/>
                  </a:cubicBezTo>
                  <a:cubicBezTo>
                    <a:pt x="871" y="158"/>
                    <a:pt x="835" y="121"/>
                    <a:pt x="774" y="85"/>
                  </a:cubicBezTo>
                  <a:cubicBezTo>
                    <a:pt x="750" y="61"/>
                    <a:pt x="726" y="49"/>
                    <a:pt x="690" y="37"/>
                  </a:cubicBezTo>
                  <a:cubicBezTo>
                    <a:pt x="665" y="25"/>
                    <a:pt x="629" y="13"/>
                    <a:pt x="59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80;p51">
              <a:extLst>
                <a:ext uri="{FF2B5EF4-FFF2-40B4-BE49-F238E27FC236}">
                  <a16:creationId xmlns:a16="http://schemas.microsoft.com/office/drawing/2014/main" id="{8FDD1D8E-BBBA-4C73-81A4-581DA6E45EB8}"/>
                </a:ext>
              </a:extLst>
            </p:cNvPr>
            <p:cNvSpPr/>
            <p:nvPr/>
          </p:nvSpPr>
          <p:spPr>
            <a:xfrm>
              <a:off x="2808062" y="2361916"/>
              <a:ext cx="103762" cy="54184"/>
            </a:xfrm>
            <a:custGeom>
              <a:avLst/>
              <a:gdLst/>
              <a:ahLst/>
              <a:cxnLst/>
              <a:rect l="l" t="t" r="r" b="b"/>
              <a:pathLst>
                <a:path w="1645" h="859" extrusionOk="0">
                  <a:moveTo>
                    <a:pt x="816" y="0"/>
                  </a:moveTo>
                  <a:cubicBezTo>
                    <a:pt x="635" y="0"/>
                    <a:pt x="454" y="42"/>
                    <a:pt x="291" y="127"/>
                  </a:cubicBezTo>
                  <a:cubicBezTo>
                    <a:pt x="1" y="296"/>
                    <a:pt x="1" y="562"/>
                    <a:pt x="291" y="731"/>
                  </a:cubicBezTo>
                  <a:cubicBezTo>
                    <a:pt x="454" y="816"/>
                    <a:pt x="635" y="858"/>
                    <a:pt x="816" y="858"/>
                  </a:cubicBezTo>
                  <a:cubicBezTo>
                    <a:pt x="998" y="858"/>
                    <a:pt x="1179" y="816"/>
                    <a:pt x="1342" y="731"/>
                  </a:cubicBezTo>
                  <a:cubicBezTo>
                    <a:pt x="1644" y="562"/>
                    <a:pt x="1644" y="296"/>
                    <a:pt x="1342" y="127"/>
                  </a:cubicBezTo>
                  <a:cubicBezTo>
                    <a:pt x="1179" y="42"/>
                    <a:pt x="998" y="0"/>
                    <a:pt x="816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81;p51">
              <a:extLst>
                <a:ext uri="{FF2B5EF4-FFF2-40B4-BE49-F238E27FC236}">
                  <a16:creationId xmlns:a16="http://schemas.microsoft.com/office/drawing/2014/main" id="{47A60FAB-25BF-4BF5-B747-528703173B54}"/>
                </a:ext>
              </a:extLst>
            </p:cNvPr>
            <p:cNvSpPr/>
            <p:nvPr/>
          </p:nvSpPr>
          <p:spPr>
            <a:xfrm>
              <a:off x="2839348" y="2375225"/>
              <a:ext cx="52670" cy="30025"/>
            </a:xfrm>
            <a:custGeom>
              <a:avLst/>
              <a:gdLst/>
              <a:ahLst/>
              <a:cxnLst/>
              <a:rect l="l" t="t" r="r" b="b"/>
              <a:pathLst>
                <a:path w="835" h="476" extrusionOk="0">
                  <a:moveTo>
                    <a:pt x="556" y="61"/>
                  </a:moveTo>
                  <a:cubicBezTo>
                    <a:pt x="592" y="61"/>
                    <a:pt x="629" y="73"/>
                    <a:pt x="665" y="97"/>
                  </a:cubicBezTo>
                  <a:cubicBezTo>
                    <a:pt x="701" y="121"/>
                    <a:pt x="713" y="134"/>
                    <a:pt x="725" y="158"/>
                  </a:cubicBezTo>
                  <a:cubicBezTo>
                    <a:pt x="725" y="182"/>
                    <a:pt x="713" y="194"/>
                    <a:pt x="677" y="218"/>
                  </a:cubicBezTo>
                  <a:cubicBezTo>
                    <a:pt x="641" y="230"/>
                    <a:pt x="617" y="242"/>
                    <a:pt x="580" y="242"/>
                  </a:cubicBezTo>
                  <a:cubicBezTo>
                    <a:pt x="544" y="242"/>
                    <a:pt x="508" y="230"/>
                    <a:pt x="472" y="206"/>
                  </a:cubicBezTo>
                  <a:cubicBezTo>
                    <a:pt x="435" y="194"/>
                    <a:pt x="411" y="170"/>
                    <a:pt x="411" y="146"/>
                  </a:cubicBezTo>
                  <a:cubicBezTo>
                    <a:pt x="411" y="121"/>
                    <a:pt x="423" y="109"/>
                    <a:pt x="459" y="85"/>
                  </a:cubicBezTo>
                  <a:cubicBezTo>
                    <a:pt x="484" y="73"/>
                    <a:pt x="520" y="61"/>
                    <a:pt x="556" y="61"/>
                  </a:cubicBezTo>
                  <a:close/>
                  <a:moveTo>
                    <a:pt x="278" y="206"/>
                  </a:moveTo>
                  <a:cubicBezTo>
                    <a:pt x="327" y="206"/>
                    <a:pt x="363" y="218"/>
                    <a:pt x="399" y="242"/>
                  </a:cubicBezTo>
                  <a:cubicBezTo>
                    <a:pt x="447" y="267"/>
                    <a:pt x="459" y="291"/>
                    <a:pt x="459" y="315"/>
                  </a:cubicBezTo>
                  <a:cubicBezTo>
                    <a:pt x="472" y="339"/>
                    <a:pt x="447" y="363"/>
                    <a:pt x="411" y="387"/>
                  </a:cubicBezTo>
                  <a:cubicBezTo>
                    <a:pt x="375" y="399"/>
                    <a:pt x="339" y="412"/>
                    <a:pt x="290" y="412"/>
                  </a:cubicBezTo>
                  <a:cubicBezTo>
                    <a:pt x="254" y="412"/>
                    <a:pt x="218" y="399"/>
                    <a:pt x="169" y="375"/>
                  </a:cubicBezTo>
                  <a:cubicBezTo>
                    <a:pt x="133" y="351"/>
                    <a:pt x="121" y="339"/>
                    <a:pt x="109" y="303"/>
                  </a:cubicBezTo>
                  <a:cubicBezTo>
                    <a:pt x="109" y="279"/>
                    <a:pt x="133" y="267"/>
                    <a:pt x="169" y="242"/>
                  </a:cubicBezTo>
                  <a:cubicBezTo>
                    <a:pt x="206" y="218"/>
                    <a:pt x="242" y="206"/>
                    <a:pt x="278" y="206"/>
                  </a:cubicBezTo>
                  <a:close/>
                  <a:moveTo>
                    <a:pt x="544" y="1"/>
                  </a:moveTo>
                  <a:cubicBezTo>
                    <a:pt x="484" y="1"/>
                    <a:pt x="435" y="13"/>
                    <a:pt x="387" y="37"/>
                  </a:cubicBezTo>
                  <a:cubicBezTo>
                    <a:pt x="351" y="61"/>
                    <a:pt x="327" y="85"/>
                    <a:pt x="327" y="109"/>
                  </a:cubicBezTo>
                  <a:cubicBezTo>
                    <a:pt x="327" y="134"/>
                    <a:pt x="327" y="158"/>
                    <a:pt x="363" y="182"/>
                  </a:cubicBezTo>
                  <a:cubicBezTo>
                    <a:pt x="314" y="158"/>
                    <a:pt x="266" y="158"/>
                    <a:pt x="218" y="158"/>
                  </a:cubicBezTo>
                  <a:cubicBezTo>
                    <a:pt x="169" y="158"/>
                    <a:pt x="121" y="170"/>
                    <a:pt x="85" y="194"/>
                  </a:cubicBezTo>
                  <a:cubicBezTo>
                    <a:pt x="24" y="230"/>
                    <a:pt x="0" y="267"/>
                    <a:pt x="0" y="303"/>
                  </a:cubicBezTo>
                  <a:cubicBezTo>
                    <a:pt x="12" y="339"/>
                    <a:pt x="49" y="375"/>
                    <a:pt x="109" y="412"/>
                  </a:cubicBezTo>
                  <a:cubicBezTo>
                    <a:pt x="181" y="448"/>
                    <a:pt x="242" y="472"/>
                    <a:pt x="302" y="472"/>
                  </a:cubicBezTo>
                  <a:cubicBezTo>
                    <a:pt x="316" y="474"/>
                    <a:pt x="329" y="475"/>
                    <a:pt x="341" y="475"/>
                  </a:cubicBezTo>
                  <a:cubicBezTo>
                    <a:pt x="397" y="475"/>
                    <a:pt x="446" y="455"/>
                    <a:pt x="496" y="436"/>
                  </a:cubicBezTo>
                  <a:cubicBezTo>
                    <a:pt x="532" y="412"/>
                    <a:pt x="556" y="387"/>
                    <a:pt x="556" y="351"/>
                  </a:cubicBezTo>
                  <a:cubicBezTo>
                    <a:pt x="568" y="327"/>
                    <a:pt x="556" y="303"/>
                    <a:pt x="520" y="267"/>
                  </a:cubicBezTo>
                  <a:lnTo>
                    <a:pt x="520" y="267"/>
                  </a:lnTo>
                  <a:cubicBezTo>
                    <a:pt x="568" y="291"/>
                    <a:pt x="605" y="291"/>
                    <a:pt x="653" y="291"/>
                  </a:cubicBezTo>
                  <a:cubicBezTo>
                    <a:pt x="689" y="291"/>
                    <a:pt x="725" y="279"/>
                    <a:pt x="762" y="254"/>
                  </a:cubicBezTo>
                  <a:cubicBezTo>
                    <a:pt x="810" y="230"/>
                    <a:pt x="834" y="194"/>
                    <a:pt x="822" y="158"/>
                  </a:cubicBezTo>
                  <a:cubicBezTo>
                    <a:pt x="822" y="134"/>
                    <a:pt x="786" y="97"/>
                    <a:pt x="725" y="61"/>
                  </a:cubicBezTo>
                  <a:cubicBezTo>
                    <a:pt x="665" y="25"/>
                    <a:pt x="605" y="1"/>
                    <a:pt x="54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82;p51">
              <a:extLst>
                <a:ext uri="{FF2B5EF4-FFF2-40B4-BE49-F238E27FC236}">
                  <a16:creationId xmlns:a16="http://schemas.microsoft.com/office/drawing/2014/main" id="{5072D710-CE72-4ACE-8727-AE46A8A4E01E}"/>
                </a:ext>
              </a:extLst>
            </p:cNvPr>
            <p:cNvSpPr/>
            <p:nvPr/>
          </p:nvSpPr>
          <p:spPr>
            <a:xfrm>
              <a:off x="1569172" y="3338979"/>
              <a:ext cx="126597" cy="66231"/>
            </a:xfrm>
            <a:custGeom>
              <a:avLst/>
              <a:gdLst/>
              <a:ahLst/>
              <a:cxnLst/>
              <a:rect l="l" t="t" r="r" b="b"/>
              <a:pathLst>
                <a:path w="2007" h="1050" extrusionOk="0">
                  <a:moveTo>
                    <a:pt x="1002" y="1"/>
                  </a:moveTo>
                  <a:cubicBezTo>
                    <a:pt x="778" y="1"/>
                    <a:pt x="553" y="52"/>
                    <a:pt x="351" y="157"/>
                  </a:cubicBezTo>
                  <a:cubicBezTo>
                    <a:pt x="1" y="374"/>
                    <a:pt x="13" y="700"/>
                    <a:pt x="375" y="906"/>
                  </a:cubicBezTo>
                  <a:cubicBezTo>
                    <a:pt x="572" y="1001"/>
                    <a:pt x="789" y="1049"/>
                    <a:pt x="1006" y="1049"/>
                  </a:cubicBezTo>
                  <a:cubicBezTo>
                    <a:pt x="1230" y="1049"/>
                    <a:pt x="1454" y="998"/>
                    <a:pt x="1656" y="894"/>
                  </a:cubicBezTo>
                  <a:cubicBezTo>
                    <a:pt x="2007" y="676"/>
                    <a:pt x="1995" y="350"/>
                    <a:pt x="1632" y="144"/>
                  </a:cubicBezTo>
                  <a:cubicBezTo>
                    <a:pt x="1436" y="49"/>
                    <a:pt x="1219" y="1"/>
                    <a:pt x="1002" y="1"/>
                  </a:cubicBezTo>
                  <a:close/>
                </a:path>
              </a:pathLst>
            </a:custGeom>
            <a:solidFill>
              <a:srgbClr val="F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83;p51">
              <a:extLst>
                <a:ext uri="{FF2B5EF4-FFF2-40B4-BE49-F238E27FC236}">
                  <a16:creationId xmlns:a16="http://schemas.microsoft.com/office/drawing/2014/main" id="{30C033FC-A5E8-4A2D-96D5-B276901C02F5}"/>
                </a:ext>
              </a:extLst>
            </p:cNvPr>
            <p:cNvSpPr/>
            <p:nvPr/>
          </p:nvSpPr>
          <p:spPr>
            <a:xfrm>
              <a:off x="1593583" y="3378970"/>
              <a:ext cx="28259" cy="14886"/>
            </a:xfrm>
            <a:custGeom>
              <a:avLst/>
              <a:gdLst/>
              <a:ahLst/>
              <a:cxnLst/>
              <a:rect l="l" t="t" r="r" b="b"/>
              <a:pathLst>
                <a:path w="448" h="236" extrusionOk="0">
                  <a:moveTo>
                    <a:pt x="54" y="1"/>
                  </a:moveTo>
                  <a:cubicBezTo>
                    <a:pt x="41" y="1"/>
                    <a:pt x="29" y="10"/>
                    <a:pt x="12" y="18"/>
                  </a:cubicBezTo>
                  <a:cubicBezTo>
                    <a:pt x="0" y="18"/>
                    <a:pt x="12" y="42"/>
                    <a:pt x="12" y="42"/>
                  </a:cubicBezTo>
                  <a:lnTo>
                    <a:pt x="37" y="42"/>
                  </a:lnTo>
                  <a:cubicBezTo>
                    <a:pt x="157" y="79"/>
                    <a:pt x="278" y="139"/>
                    <a:pt x="375" y="224"/>
                  </a:cubicBezTo>
                  <a:cubicBezTo>
                    <a:pt x="387" y="236"/>
                    <a:pt x="411" y="236"/>
                    <a:pt x="423" y="236"/>
                  </a:cubicBezTo>
                  <a:cubicBezTo>
                    <a:pt x="435" y="224"/>
                    <a:pt x="448" y="211"/>
                    <a:pt x="435" y="199"/>
                  </a:cubicBezTo>
                  <a:cubicBezTo>
                    <a:pt x="327" y="115"/>
                    <a:pt x="206" y="42"/>
                    <a:pt x="73" y="6"/>
                  </a:cubicBezTo>
                  <a:cubicBezTo>
                    <a:pt x="66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84;p51">
              <a:extLst>
                <a:ext uri="{FF2B5EF4-FFF2-40B4-BE49-F238E27FC236}">
                  <a16:creationId xmlns:a16="http://schemas.microsoft.com/office/drawing/2014/main" id="{CC1D3B56-6C31-447F-9ECC-18298FB9550C}"/>
                </a:ext>
              </a:extLst>
            </p:cNvPr>
            <p:cNvSpPr/>
            <p:nvPr/>
          </p:nvSpPr>
          <p:spPr>
            <a:xfrm>
              <a:off x="1595854" y="3355695"/>
              <a:ext cx="20626" cy="19869"/>
            </a:xfrm>
            <a:custGeom>
              <a:avLst/>
              <a:gdLst/>
              <a:ahLst/>
              <a:cxnLst/>
              <a:rect l="l" t="t" r="r" b="b"/>
              <a:pathLst>
                <a:path w="327" h="315" extrusionOk="0">
                  <a:moveTo>
                    <a:pt x="121" y="0"/>
                  </a:moveTo>
                  <a:cubicBezTo>
                    <a:pt x="109" y="0"/>
                    <a:pt x="97" y="12"/>
                    <a:pt x="97" y="24"/>
                  </a:cubicBezTo>
                  <a:cubicBezTo>
                    <a:pt x="109" y="61"/>
                    <a:pt x="121" y="85"/>
                    <a:pt x="134" y="121"/>
                  </a:cubicBezTo>
                  <a:cubicBezTo>
                    <a:pt x="109" y="121"/>
                    <a:pt x="97" y="121"/>
                    <a:pt x="73" y="133"/>
                  </a:cubicBezTo>
                  <a:cubicBezTo>
                    <a:pt x="25" y="145"/>
                    <a:pt x="1" y="194"/>
                    <a:pt x="37" y="218"/>
                  </a:cubicBezTo>
                  <a:cubicBezTo>
                    <a:pt x="67" y="241"/>
                    <a:pt x="98" y="249"/>
                    <a:pt x="132" y="249"/>
                  </a:cubicBezTo>
                  <a:cubicBezTo>
                    <a:pt x="151" y="249"/>
                    <a:pt x="172" y="246"/>
                    <a:pt x="194" y="242"/>
                  </a:cubicBezTo>
                  <a:lnTo>
                    <a:pt x="206" y="242"/>
                  </a:lnTo>
                  <a:cubicBezTo>
                    <a:pt x="218" y="266"/>
                    <a:pt x="230" y="278"/>
                    <a:pt x="254" y="290"/>
                  </a:cubicBezTo>
                  <a:lnTo>
                    <a:pt x="279" y="315"/>
                  </a:lnTo>
                  <a:lnTo>
                    <a:pt x="315" y="315"/>
                  </a:lnTo>
                  <a:cubicBezTo>
                    <a:pt x="327" y="302"/>
                    <a:pt x="327" y="302"/>
                    <a:pt x="327" y="290"/>
                  </a:cubicBezTo>
                  <a:cubicBezTo>
                    <a:pt x="242" y="218"/>
                    <a:pt x="182" y="121"/>
                    <a:pt x="158" y="24"/>
                  </a:cubicBezTo>
                  <a:cubicBezTo>
                    <a:pt x="158" y="12"/>
                    <a:pt x="146" y="0"/>
                    <a:pt x="121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85;p51">
              <a:extLst>
                <a:ext uri="{FF2B5EF4-FFF2-40B4-BE49-F238E27FC236}">
                  <a16:creationId xmlns:a16="http://schemas.microsoft.com/office/drawing/2014/main" id="{0BFB074C-F9F0-4C43-BDCF-5E472B2DBDFF}"/>
                </a:ext>
              </a:extLst>
            </p:cNvPr>
            <p:cNvSpPr/>
            <p:nvPr/>
          </p:nvSpPr>
          <p:spPr>
            <a:xfrm>
              <a:off x="1626383" y="3380863"/>
              <a:ext cx="34314" cy="11039"/>
            </a:xfrm>
            <a:custGeom>
              <a:avLst/>
              <a:gdLst/>
              <a:ahLst/>
              <a:cxnLst/>
              <a:rect l="l" t="t" r="r" b="b"/>
              <a:pathLst>
                <a:path w="544" h="175" extrusionOk="0">
                  <a:moveTo>
                    <a:pt x="36" y="0"/>
                  </a:moveTo>
                  <a:cubicBezTo>
                    <a:pt x="24" y="0"/>
                    <a:pt x="12" y="0"/>
                    <a:pt x="0" y="12"/>
                  </a:cubicBezTo>
                  <a:cubicBezTo>
                    <a:pt x="0" y="12"/>
                    <a:pt x="0" y="36"/>
                    <a:pt x="12" y="36"/>
                  </a:cubicBezTo>
                  <a:lnTo>
                    <a:pt x="48" y="49"/>
                  </a:lnTo>
                  <a:lnTo>
                    <a:pt x="145" y="73"/>
                  </a:lnTo>
                  <a:lnTo>
                    <a:pt x="133" y="73"/>
                  </a:lnTo>
                  <a:cubicBezTo>
                    <a:pt x="97" y="109"/>
                    <a:pt x="121" y="145"/>
                    <a:pt x="169" y="169"/>
                  </a:cubicBezTo>
                  <a:cubicBezTo>
                    <a:pt x="185" y="173"/>
                    <a:pt x="201" y="174"/>
                    <a:pt x="215" y="174"/>
                  </a:cubicBezTo>
                  <a:cubicBezTo>
                    <a:pt x="256" y="174"/>
                    <a:pt x="291" y="163"/>
                    <a:pt x="326" y="145"/>
                  </a:cubicBezTo>
                  <a:cubicBezTo>
                    <a:pt x="338" y="133"/>
                    <a:pt x="338" y="121"/>
                    <a:pt x="338" y="109"/>
                  </a:cubicBezTo>
                  <a:cubicBezTo>
                    <a:pt x="399" y="121"/>
                    <a:pt x="447" y="121"/>
                    <a:pt x="508" y="121"/>
                  </a:cubicBezTo>
                  <a:cubicBezTo>
                    <a:pt x="520" y="121"/>
                    <a:pt x="532" y="121"/>
                    <a:pt x="544" y="109"/>
                  </a:cubicBezTo>
                  <a:cubicBezTo>
                    <a:pt x="544" y="97"/>
                    <a:pt x="532" y="97"/>
                    <a:pt x="520" y="97"/>
                  </a:cubicBezTo>
                  <a:cubicBezTo>
                    <a:pt x="351" y="85"/>
                    <a:pt x="193" y="49"/>
                    <a:pt x="3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86;p51">
              <a:extLst>
                <a:ext uri="{FF2B5EF4-FFF2-40B4-BE49-F238E27FC236}">
                  <a16:creationId xmlns:a16="http://schemas.microsoft.com/office/drawing/2014/main" id="{55683AA1-0F7A-463C-B410-EBF51D8BA191}"/>
                </a:ext>
              </a:extLst>
            </p:cNvPr>
            <p:cNvSpPr/>
            <p:nvPr/>
          </p:nvSpPr>
          <p:spPr>
            <a:xfrm>
              <a:off x="1476134" y="3284922"/>
              <a:ext cx="127417" cy="66484"/>
            </a:xfrm>
            <a:custGeom>
              <a:avLst/>
              <a:gdLst/>
              <a:ahLst/>
              <a:cxnLst/>
              <a:rect l="l" t="t" r="r" b="b"/>
              <a:pathLst>
                <a:path w="2020" h="1054" extrusionOk="0">
                  <a:moveTo>
                    <a:pt x="1028" y="0"/>
                  </a:moveTo>
                  <a:cubicBezTo>
                    <a:pt x="786" y="0"/>
                    <a:pt x="544" y="61"/>
                    <a:pt x="327" y="180"/>
                  </a:cubicBezTo>
                  <a:cubicBezTo>
                    <a:pt x="1" y="385"/>
                    <a:pt x="25" y="723"/>
                    <a:pt x="400" y="917"/>
                  </a:cubicBezTo>
                  <a:cubicBezTo>
                    <a:pt x="593" y="1008"/>
                    <a:pt x="803" y="1053"/>
                    <a:pt x="1012" y="1053"/>
                  </a:cubicBezTo>
                  <a:cubicBezTo>
                    <a:pt x="1247" y="1053"/>
                    <a:pt x="1482" y="996"/>
                    <a:pt x="1693" y="881"/>
                  </a:cubicBezTo>
                  <a:cubicBezTo>
                    <a:pt x="2019" y="663"/>
                    <a:pt x="1995" y="325"/>
                    <a:pt x="1621" y="131"/>
                  </a:cubicBezTo>
                  <a:cubicBezTo>
                    <a:pt x="1433" y="43"/>
                    <a:pt x="1231" y="0"/>
                    <a:pt x="1028" y="0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87;p51">
              <a:extLst>
                <a:ext uri="{FF2B5EF4-FFF2-40B4-BE49-F238E27FC236}">
                  <a16:creationId xmlns:a16="http://schemas.microsoft.com/office/drawing/2014/main" id="{AB5F829A-69CF-4EBF-AEAA-506B2EF8FC6F}"/>
                </a:ext>
              </a:extLst>
            </p:cNvPr>
            <p:cNvSpPr/>
            <p:nvPr/>
          </p:nvSpPr>
          <p:spPr>
            <a:xfrm>
              <a:off x="1518080" y="3340430"/>
              <a:ext cx="29079" cy="16274"/>
            </a:xfrm>
            <a:custGeom>
              <a:avLst/>
              <a:gdLst/>
              <a:ahLst/>
              <a:cxnLst/>
              <a:rect l="l" t="t" r="r" b="b"/>
              <a:pathLst>
                <a:path w="461" h="258" extrusionOk="0">
                  <a:moveTo>
                    <a:pt x="460" y="1"/>
                  </a:moveTo>
                  <a:cubicBezTo>
                    <a:pt x="327" y="13"/>
                    <a:pt x="194" y="49"/>
                    <a:pt x="73" y="97"/>
                  </a:cubicBezTo>
                  <a:cubicBezTo>
                    <a:pt x="37" y="121"/>
                    <a:pt x="1" y="194"/>
                    <a:pt x="97" y="230"/>
                  </a:cubicBezTo>
                  <a:cubicBezTo>
                    <a:pt x="134" y="248"/>
                    <a:pt x="173" y="257"/>
                    <a:pt x="212" y="257"/>
                  </a:cubicBezTo>
                  <a:cubicBezTo>
                    <a:pt x="252" y="257"/>
                    <a:pt x="291" y="248"/>
                    <a:pt x="327" y="230"/>
                  </a:cubicBezTo>
                  <a:cubicBezTo>
                    <a:pt x="400" y="170"/>
                    <a:pt x="448" y="85"/>
                    <a:pt x="460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88;p51">
              <a:extLst>
                <a:ext uri="{FF2B5EF4-FFF2-40B4-BE49-F238E27FC236}">
                  <a16:creationId xmlns:a16="http://schemas.microsoft.com/office/drawing/2014/main" id="{7FC29E61-441F-43DF-A349-940DBDDC7DA7}"/>
                </a:ext>
              </a:extLst>
            </p:cNvPr>
            <p:cNvSpPr/>
            <p:nvPr/>
          </p:nvSpPr>
          <p:spPr>
            <a:xfrm>
              <a:off x="1507420" y="3324093"/>
              <a:ext cx="24474" cy="13372"/>
            </a:xfrm>
            <a:custGeom>
              <a:avLst/>
              <a:gdLst/>
              <a:ahLst/>
              <a:cxnLst/>
              <a:rect l="l" t="t" r="r" b="b"/>
              <a:pathLst>
                <a:path w="388" h="212" extrusionOk="0">
                  <a:moveTo>
                    <a:pt x="42" y="1"/>
                  </a:moveTo>
                  <a:cubicBezTo>
                    <a:pt x="30" y="1"/>
                    <a:pt x="21" y="9"/>
                    <a:pt x="13" y="18"/>
                  </a:cubicBezTo>
                  <a:cubicBezTo>
                    <a:pt x="0" y="30"/>
                    <a:pt x="13" y="42"/>
                    <a:pt x="37" y="42"/>
                  </a:cubicBezTo>
                  <a:cubicBezTo>
                    <a:pt x="97" y="54"/>
                    <a:pt x="146" y="66"/>
                    <a:pt x="194" y="90"/>
                  </a:cubicBezTo>
                  <a:cubicBezTo>
                    <a:pt x="242" y="115"/>
                    <a:pt x="291" y="151"/>
                    <a:pt x="315" y="199"/>
                  </a:cubicBezTo>
                  <a:cubicBezTo>
                    <a:pt x="315" y="199"/>
                    <a:pt x="315" y="211"/>
                    <a:pt x="327" y="211"/>
                  </a:cubicBezTo>
                  <a:lnTo>
                    <a:pt x="363" y="211"/>
                  </a:lnTo>
                  <a:cubicBezTo>
                    <a:pt x="387" y="211"/>
                    <a:pt x="387" y="199"/>
                    <a:pt x="387" y="187"/>
                  </a:cubicBezTo>
                  <a:cubicBezTo>
                    <a:pt x="351" y="127"/>
                    <a:pt x="303" y="90"/>
                    <a:pt x="254" y="66"/>
                  </a:cubicBezTo>
                  <a:cubicBezTo>
                    <a:pt x="194" y="30"/>
                    <a:pt x="121" y="18"/>
                    <a:pt x="61" y="6"/>
                  </a:cubicBezTo>
                  <a:cubicBezTo>
                    <a:pt x="54" y="2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89;p51">
              <a:extLst>
                <a:ext uri="{FF2B5EF4-FFF2-40B4-BE49-F238E27FC236}">
                  <a16:creationId xmlns:a16="http://schemas.microsoft.com/office/drawing/2014/main" id="{A8C31306-9614-4B82-AD1C-3FDD5133351D}"/>
                </a:ext>
              </a:extLst>
            </p:cNvPr>
            <p:cNvSpPr/>
            <p:nvPr/>
          </p:nvSpPr>
          <p:spPr>
            <a:xfrm>
              <a:off x="1551637" y="3323967"/>
              <a:ext cx="16842" cy="8957"/>
            </a:xfrm>
            <a:custGeom>
              <a:avLst/>
              <a:gdLst/>
              <a:ahLst/>
              <a:cxnLst/>
              <a:rect l="l" t="t" r="r" b="b"/>
              <a:pathLst>
                <a:path w="267" h="142" extrusionOk="0">
                  <a:moveTo>
                    <a:pt x="164" y="1"/>
                  </a:moveTo>
                  <a:cubicBezTo>
                    <a:pt x="126" y="1"/>
                    <a:pt x="87" y="9"/>
                    <a:pt x="49" y="32"/>
                  </a:cubicBezTo>
                  <a:cubicBezTo>
                    <a:pt x="1" y="68"/>
                    <a:pt x="1" y="104"/>
                    <a:pt x="37" y="129"/>
                  </a:cubicBezTo>
                  <a:cubicBezTo>
                    <a:pt x="60" y="138"/>
                    <a:pt x="83" y="142"/>
                    <a:pt x="106" y="142"/>
                  </a:cubicBezTo>
                  <a:cubicBezTo>
                    <a:pt x="143" y="142"/>
                    <a:pt x="181" y="131"/>
                    <a:pt x="218" y="117"/>
                  </a:cubicBezTo>
                  <a:cubicBezTo>
                    <a:pt x="266" y="80"/>
                    <a:pt x="266" y="32"/>
                    <a:pt x="230" y="8"/>
                  </a:cubicBezTo>
                  <a:cubicBezTo>
                    <a:pt x="208" y="3"/>
                    <a:pt x="186" y="1"/>
                    <a:pt x="164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90;p51">
              <a:extLst>
                <a:ext uri="{FF2B5EF4-FFF2-40B4-BE49-F238E27FC236}">
                  <a16:creationId xmlns:a16="http://schemas.microsoft.com/office/drawing/2014/main" id="{86FC9905-11BC-4770-8A3C-9C85251918F8}"/>
                </a:ext>
              </a:extLst>
            </p:cNvPr>
            <p:cNvSpPr/>
            <p:nvPr/>
          </p:nvSpPr>
          <p:spPr>
            <a:xfrm>
              <a:off x="1566144" y="3319299"/>
              <a:ext cx="10723" cy="10534"/>
            </a:xfrm>
            <a:custGeom>
              <a:avLst/>
              <a:gdLst/>
              <a:ahLst/>
              <a:cxnLst/>
              <a:rect l="l" t="t" r="r" b="b"/>
              <a:pathLst>
                <a:path w="170" h="167" extrusionOk="0">
                  <a:moveTo>
                    <a:pt x="30" y="0"/>
                  </a:moveTo>
                  <a:cubicBezTo>
                    <a:pt x="24" y="0"/>
                    <a:pt x="18" y="3"/>
                    <a:pt x="12" y="9"/>
                  </a:cubicBezTo>
                  <a:cubicBezTo>
                    <a:pt x="0" y="9"/>
                    <a:pt x="12" y="21"/>
                    <a:pt x="24" y="21"/>
                  </a:cubicBezTo>
                  <a:lnTo>
                    <a:pt x="49" y="33"/>
                  </a:lnTo>
                  <a:cubicBezTo>
                    <a:pt x="85" y="58"/>
                    <a:pt x="109" y="94"/>
                    <a:pt x="109" y="142"/>
                  </a:cubicBezTo>
                  <a:cubicBezTo>
                    <a:pt x="109" y="142"/>
                    <a:pt x="121" y="154"/>
                    <a:pt x="121" y="154"/>
                  </a:cubicBezTo>
                  <a:cubicBezTo>
                    <a:pt x="121" y="154"/>
                    <a:pt x="133" y="154"/>
                    <a:pt x="145" y="166"/>
                  </a:cubicBezTo>
                  <a:cubicBezTo>
                    <a:pt x="157" y="166"/>
                    <a:pt x="169" y="154"/>
                    <a:pt x="169" y="142"/>
                  </a:cubicBezTo>
                  <a:cubicBezTo>
                    <a:pt x="169" y="94"/>
                    <a:pt x="133" y="33"/>
                    <a:pt x="85" y="21"/>
                  </a:cubicBezTo>
                  <a:lnTo>
                    <a:pt x="49" y="9"/>
                  </a:lnTo>
                  <a:cubicBezTo>
                    <a:pt x="42" y="3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91;p51">
              <a:extLst>
                <a:ext uri="{FF2B5EF4-FFF2-40B4-BE49-F238E27FC236}">
                  <a16:creationId xmlns:a16="http://schemas.microsoft.com/office/drawing/2014/main" id="{2CC3CDEC-2707-40E2-87D7-A97FAFAAE8B1}"/>
                </a:ext>
              </a:extLst>
            </p:cNvPr>
            <p:cNvSpPr/>
            <p:nvPr/>
          </p:nvSpPr>
          <p:spPr>
            <a:xfrm>
              <a:off x="1511205" y="3303026"/>
              <a:ext cx="16842" cy="9272"/>
            </a:xfrm>
            <a:custGeom>
              <a:avLst/>
              <a:gdLst/>
              <a:ahLst/>
              <a:cxnLst/>
              <a:rect l="l" t="t" r="r" b="b"/>
              <a:pathLst>
                <a:path w="267" h="147" extrusionOk="0">
                  <a:moveTo>
                    <a:pt x="161" y="0"/>
                  </a:moveTo>
                  <a:cubicBezTo>
                    <a:pt x="124" y="0"/>
                    <a:pt x="87" y="11"/>
                    <a:pt x="49" y="25"/>
                  </a:cubicBezTo>
                  <a:cubicBezTo>
                    <a:pt x="1" y="62"/>
                    <a:pt x="1" y="110"/>
                    <a:pt x="37" y="134"/>
                  </a:cubicBezTo>
                  <a:cubicBezTo>
                    <a:pt x="59" y="143"/>
                    <a:pt x="80" y="147"/>
                    <a:pt x="101" y="147"/>
                  </a:cubicBezTo>
                  <a:cubicBezTo>
                    <a:pt x="140" y="147"/>
                    <a:pt x="179" y="134"/>
                    <a:pt x="218" y="110"/>
                  </a:cubicBezTo>
                  <a:cubicBezTo>
                    <a:pt x="267" y="86"/>
                    <a:pt x="267" y="38"/>
                    <a:pt x="231" y="13"/>
                  </a:cubicBezTo>
                  <a:cubicBezTo>
                    <a:pt x="207" y="4"/>
                    <a:pt x="184" y="0"/>
                    <a:pt x="161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92;p51">
              <a:extLst>
                <a:ext uri="{FF2B5EF4-FFF2-40B4-BE49-F238E27FC236}">
                  <a16:creationId xmlns:a16="http://schemas.microsoft.com/office/drawing/2014/main" id="{6C17E6CB-BE09-4EA7-9455-822148BAAC44}"/>
                </a:ext>
              </a:extLst>
            </p:cNvPr>
            <p:cNvSpPr/>
            <p:nvPr/>
          </p:nvSpPr>
          <p:spPr>
            <a:xfrm>
              <a:off x="1516566" y="3297475"/>
              <a:ext cx="18356" cy="5488"/>
            </a:xfrm>
            <a:custGeom>
              <a:avLst/>
              <a:gdLst/>
              <a:ahLst/>
              <a:cxnLst/>
              <a:rect l="l" t="t" r="r" b="b"/>
              <a:pathLst>
                <a:path w="291" h="87" extrusionOk="0">
                  <a:moveTo>
                    <a:pt x="86" y="0"/>
                  </a:moveTo>
                  <a:cubicBezTo>
                    <a:pt x="66" y="0"/>
                    <a:pt x="46" y="2"/>
                    <a:pt x="25" y="5"/>
                  </a:cubicBezTo>
                  <a:cubicBezTo>
                    <a:pt x="13" y="5"/>
                    <a:pt x="1" y="17"/>
                    <a:pt x="1" y="29"/>
                  </a:cubicBezTo>
                  <a:lnTo>
                    <a:pt x="13" y="41"/>
                  </a:lnTo>
                  <a:lnTo>
                    <a:pt x="49" y="41"/>
                  </a:lnTo>
                  <a:cubicBezTo>
                    <a:pt x="65" y="38"/>
                    <a:pt x="81" y="36"/>
                    <a:pt x="97" y="36"/>
                  </a:cubicBezTo>
                  <a:cubicBezTo>
                    <a:pt x="142" y="36"/>
                    <a:pt x="186" y="47"/>
                    <a:pt x="230" y="65"/>
                  </a:cubicBezTo>
                  <a:lnTo>
                    <a:pt x="242" y="77"/>
                  </a:lnTo>
                  <a:cubicBezTo>
                    <a:pt x="248" y="83"/>
                    <a:pt x="254" y="86"/>
                    <a:pt x="262" y="86"/>
                  </a:cubicBezTo>
                  <a:cubicBezTo>
                    <a:pt x="269" y="86"/>
                    <a:pt x="279" y="83"/>
                    <a:pt x="291" y="77"/>
                  </a:cubicBezTo>
                  <a:cubicBezTo>
                    <a:pt x="291" y="77"/>
                    <a:pt x="291" y="65"/>
                    <a:pt x="291" y="65"/>
                  </a:cubicBezTo>
                  <a:lnTo>
                    <a:pt x="254" y="41"/>
                  </a:lnTo>
                  <a:cubicBezTo>
                    <a:pt x="200" y="14"/>
                    <a:pt x="146" y="0"/>
                    <a:pt x="8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93;p51">
              <a:extLst>
                <a:ext uri="{FF2B5EF4-FFF2-40B4-BE49-F238E27FC236}">
                  <a16:creationId xmlns:a16="http://schemas.microsoft.com/office/drawing/2014/main" id="{65C8A4BB-224D-4226-82DE-0238E47388C7}"/>
                </a:ext>
              </a:extLst>
            </p:cNvPr>
            <p:cNvSpPr/>
            <p:nvPr/>
          </p:nvSpPr>
          <p:spPr>
            <a:xfrm>
              <a:off x="2968907" y="601878"/>
              <a:ext cx="1337369" cy="1208502"/>
            </a:xfrm>
            <a:custGeom>
              <a:avLst/>
              <a:gdLst/>
              <a:ahLst/>
              <a:cxnLst/>
              <a:rect l="l" t="t" r="r" b="b"/>
              <a:pathLst>
                <a:path w="21202" h="19159" extrusionOk="0">
                  <a:moveTo>
                    <a:pt x="1270" y="1"/>
                  </a:moveTo>
                  <a:lnTo>
                    <a:pt x="1270" y="13"/>
                  </a:lnTo>
                  <a:lnTo>
                    <a:pt x="1258" y="13"/>
                  </a:lnTo>
                  <a:lnTo>
                    <a:pt x="1258" y="25"/>
                  </a:lnTo>
                  <a:lnTo>
                    <a:pt x="1246" y="13"/>
                  </a:lnTo>
                  <a:lnTo>
                    <a:pt x="1246" y="25"/>
                  </a:lnTo>
                  <a:lnTo>
                    <a:pt x="1222" y="25"/>
                  </a:lnTo>
                  <a:lnTo>
                    <a:pt x="1222" y="37"/>
                  </a:lnTo>
                  <a:lnTo>
                    <a:pt x="1210" y="37"/>
                  </a:lnTo>
                  <a:lnTo>
                    <a:pt x="1210" y="49"/>
                  </a:lnTo>
                  <a:lnTo>
                    <a:pt x="1198" y="37"/>
                  </a:lnTo>
                  <a:lnTo>
                    <a:pt x="1198" y="49"/>
                  </a:lnTo>
                  <a:lnTo>
                    <a:pt x="1173" y="49"/>
                  </a:lnTo>
                  <a:lnTo>
                    <a:pt x="1173" y="61"/>
                  </a:lnTo>
                  <a:lnTo>
                    <a:pt x="1161" y="49"/>
                  </a:lnTo>
                  <a:lnTo>
                    <a:pt x="1161" y="61"/>
                  </a:lnTo>
                  <a:lnTo>
                    <a:pt x="1161" y="73"/>
                  </a:lnTo>
                  <a:lnTo>
                    <a:pt x="1149" y="61"/>
                  </a:lnTo>
                  <a:lnTo>
                    <a:pt x="1149" y="73"/>
                  </a:lnTo>
                  <a:lnTo>
                    <a:pt x="1125" y="73"/>
                  </a:lnTo>
                  <a:lnTo>
                    <a:pt x="1125" y="85"/>
                  </a:lnTo>
                  <a:lnTo>
                    <a:pt x="1113" y="73"/>
                  </a:lnTo>
                  <a:lnTo>
                    <a:pt x="1113" y="85"/>
                  </a:lnTo>
                  <a:lnTo>
                    <a:pt x="1101" y="85"/>
                  </a:lnTo>
                  <a:lnTo>
                    <a:pt x="1101" y="97"/>
                  </a:lnTo>
                  <a:lnTo>
                    <a:pt x="1077" y="97"/>
                  </a:lnTo>
                  <a:lnTo>
                    <a:pt x="1077" y="109"/>
                  </a:lnTo>
                  <a:lnTo>
                    <a:pt x="1065" y="97"/>
                  </a:lnTo>
                  <a:lnTo>
                    <a:pt x="1065" y="109"/>
                  </a:lnTo>
                  <a:lnTo>
                    <a:pt x="1052" y="109"/>
                  </a:lnTo>
                  <a:lnTo>
                    <a:pt x="1052" y="121"/>
                  </a:lnTo>
                  <a:lnTo>
                    <a:pt x="1040" y="109"/>
                  </a:lnTo>
                  <a:lnTo>
                    <a:pt x="1040" y="121"/>
                  </a:lnTo>
                  <a:lnTo>
                    <a:pt x="1028" y="121"/>
                  </a:lnTo>
                  <a:lnTo>
                    <a:pt x="1028" y="134"/>
                  </a:lnTo>
                  <a:lnTo>
                    <a:pt x="1016" y="121"/>
                  </a:lnTo>
                  <a:lnTo>
                    <a:pt x="1016" y="134"/>
                  </a:lnTo>
                  <a:lnTo>
                    <a:pt x="1004" y="134"/>
                  </a:lnTo>
                  <a:lnTo>
                    <a:pt x="1004" y="146"/>
                  </a:lnTo>
                  <a:lnTo>
                    <a:pt x="992" y="134"/>
                  </a:lnTo>
                  <a:lnTo>
                    <a:pt x="992" y="146"/>
                  </a:lnTo>
                  <a:lnTo>
                    <a:pt x="980" y="146"/>
                  </a:lnTo>
                  <a:lnTo>
                    <a:pt x="980" y="158"/>
                  </a:lnTo>
                  <a:lnTo>
                    <a:pt x="968" y="146"/>
                  </a:lnTo>
                  <a:lnTo>
                    <a:pt x="968" y="158"/>
                  </a:lnTo>
                  <a:lnTo>
                    <a:pt x="956" y="158"/>
                  </a:lnTo>
                  <a:lnTo>
                    <a:pt x="956" y="170"/>
                  </a:lnTo>
                  <a:lnTo>
                    <a:pt x="944" y="158"/>
                  </a:lnTo>
                  <a:lnTo>
                    <a:pt x="944" y="170"/>
                  </a:lnTo>
                  <a:lnTo>
                    <a:pt x="932" y="158"/>
                  </a:lnTo>
                  <a:lnTo>
                    <a:pt x="932" y="170"/>
                  </a:lnTo>
                  <a:lnTo>
                    <a:pt x="932" y="182"/>
                  </a:lnTo>
                  <a:lnTo>
                    <a:pt x="920" y="170"/>
                  </a:lnTo>
                  <a:lnTo>
                    <a:pt x="920" y="182"/>
                  </a:lnTo>
                  <a:lnTo>
                    <a:pt x="907" y="182"/>
                  </a:lnTo>
                  <a:lnTo>
                    <a:pt x="907" y="194"/>
                  </a:lnTo>
                  <a:lnTo>
                    <a:pt x="895" y="182"/>
                  </a:lnTo>
                  <a:lnTo>
                    <a:pt x="895" y="194"/>
                  </a:lnTo>
                  <a:lnTo>
                    <a:pt x="883" y="182"/>
                  </a:lnTo>
                  <a:lnTo>
                    <a:pt x="883" y="194"/>
                  </a:lnTo>
                  <a:lnTo>
                    <a:pt x="871" y="194"/>
                  </a:lnTo>
                  <a:lnTo>
                    <a:pt x="871" y="206"/>
                  </a:lnTo>
                  <a:lnTo>
                    <a:pt x="859" y="194"/>
                  </a:lnTo>
                  <a:lnTo>
                    <a:pt x="859" y="206"/>
                  </a:lnTo>
                  <a:lnTo>
                    <a:pt x="859" y="218"/>
                  </a:lnTo>
                  <a:lnTo>
                    <a:pt x="847" y="206"/>
                  </a:lnTo>
                  <a:lnTo>
                    <a:pt x="847" y="218"/>
                  </a:lnTo>
                  <a:lnTo>
                    <a:pt x="835" y="206"/>
                  </a:lnTo>
                  <a:lnTo>
                    <a:pt x="835" y="218"/>
                  </a:lnTo>
                  <a:lnTo>
                    <a:pt x="823" y="218"/>
                  </a:lnTo>
                  <a:lnTo>
                    <a:pt x="823" y="230"/>
                  </a:lnTo>
                  <a:lnTo>
                    <a:pt x="811" y="218"/>
                  </a:lnTo>
                  <a:lnTo>
                    <a:pt x="811" y="230"/>
                  </a:lnTo>
                  <a:lnTo>
                    <a:pt x="811" y="242"/>
                  </a:lnTo>
                  <a:lnTo>
                    <a:pt x="799" y="230"/>
                  </a:lnTo>
                  <a:lnTo>
                    <a:pt x="799" y="242"/>
                  </a:lnTo>
                  <a:lnTo>
                    <a:pt x="787" y="230"/>
                  </a:lnTo>
                  <a:lnTo>
                    <a:pt x="787" y="242"/>
                  </a:lnTo>
                  <a:lnTo>
                    <a:pt x="774" y="242"/>
                  </a:lnTo>
                  <a:lnTo>
                    <a:pt x="774" y="254"/>
                  </a:lnTo>
                  <a:lnTo>
                    <a:pt x="762" y="242"/>
                  </a:lnTo>
                  <a:lnTo>
                    <a:pt x="762" y="254"/>
                  </a:lnTo>
                  <a:lnTo>
                    <a:pt x="750" y="254"/>
                  </a:lnTo>
                  <a:lnTo>
                    <a:pt x="750" y="266"/>
                  </a:lnTo>
                  <a:lnTo>
                    <a:pt x="738" y="254"/>
                  </a:lnTo>
                  <a:lnTo>
                    <a:pt x="738" y="266"/>
                  </a:lnTo>
                  <a:lnTo>
                    <a:pt x="726" y="266"/>
                  </a:lnTo>
                  <a:lnTo>
                    <a:pt x="726" y="279"/>
                  </a:lnTo>
                  <a:lnTo>
                    <a:pt x="714" y="266"/>
                  </a:lnTo>
                  <a:lnTo>
                    <a:pt x="714" y="279"/>
                  </a:lnTo>
                  <a:lnTo>
                    <a:pt x="702" y="279"/>
                  </a:lnTo>
                  <a:lnTo>
                    <a:pt x="702" y="291"/>
                  </a:lnTo>
                  <a:lnTo>
                    <a:pt x="690" y="279"/>
                  </a:lnTo>
                  <a:lnTo>
                    <a:pt x="690" y="291"/>
                  </a:lnTo>
                  <a:lnTo>
                    <a:pt x="678" y="291"/>
                  </a:lnTo>
                  <a:lnTo>
                    <a:pt x="678" y="303"/>
                  </a:lnTo>
                  <a:lnTo>
                    <a:pt x="666" y="291"/>
                  </a:lnTo>
                  <a:lnTo>
                    <a:pt x="666" y="303"/>
                  </a:lnTo>
                  <a:lnTo>
                    <a:pt x="654" y="303"/>
                  </a:lnTo>
                  <a:lnTo>
                    <a:pt x="654" y="315"/>
                  </a:lnTo>
                  <a:lnTo>
                    <a:pt x="642" y="303"/>
                  </a:lnTo>
                  <a:lnTo>
                    <a:pt x="642" y="315"/>
                  </a:lnTo>
                  <a:lnTo>
                    <a:pt x="629" y="315"/>
                  </a:lnTo>
                  <a:lnTo>
                    <a:pt x="629" y="327"/>
                  </a:lnTo>
                  <a:lnTo>
                    <a:pt x="617" y="315"/>
                  </a:lnTo>
                  <a:lnTo>
                    <a:pt x="617" y="327"/>
                  </a:lnTo>
                  <a:lnTo>
                    <a:pt x="605" y="327"/>
                  </a:lnTo>
                  <a:lnTo>
                    <a:pt x="605" y="339"/>
                  </a:lnTo>
                  <a:lnTo>
                    <a:pt x="593" y="327"/>
                  </a:lnTo>
                  <a:lnTo>
                    <a:pt x="593" y="339"/>
                  </a:lnTo>
                  <a:lnTo>
                    <a:pt x="581" y="327"/>
                  </a:lnTo>
                  <a:lnTo>
                    <a:pt x="581" y="339"/>
                  </a:lnTo>
                  <a:lnTo>
                    <a:pt x="581" y="351"/>
                  </a:lnTo>
                  <a:lnTo>
                    <a:pt x="569" y="339"/>
                  </a:lnTo>
                  <a:lnTo>
                    <a:pt x="569" y="351"/>
                  </a:lnTo>
                  <a:lnTo>
                    <a:pt x="557" y="351"/>
                  </a:lnTo>
                  <a:lnTo>
                    <a:pt x="557" y="363"/>
                  </a:lnTo>
                  <a:lnTo>
                    <a:pt x="545" y="351"/>
                  </a:lnTo>
                  <a:lnTo>
                    <a:pt x="545" y="363"/>
                  </a:lnTo>
                  <a:lnTo>
                    <a:pt x="533" y="351"/>
                  </a:lnTo>
                  <a:lnTo>
                    <a:pt x="533" y="363"/>
                  </a:lnTo>
                  <a:lnTo>
                    <a:pt x="521" y="363"/>
                  </a:lnTo>
                  <a:lnTo>
                    <a:pt x="521" y="375"/>
                  </a:lnTo>
                  <a:lnTo>
                    <a:pt x="509" y="375"/>
                  </a:lnTo>
                  <a:lnTo>
                    <a:pt x="509" y="387"/>
                  </a:lnTo>
                  <a:lnTo>
                    <a:pt x="496" y="375"/>
                  </a:lnTo>
                  <a:lnTo>
                    <a:pt x="496" y="387"/>
                  </a:lnTo>
                  <a:lnTo>
                    <a:pt x="484" y="375"/>
                  </a:lnTo>
                  <a:lnTo>
                    <a:pt x="484" y="387"/>
                  </a:lnTo>
                  <a:lnTo>
                    <a:pt x="472" y="387"/>
                  </a:lnTo>
                  <a:lnTo>
                    <a:pt x="472" y="399"/>
                  </a:lnTo>
                  <a:lnTo>
                    <a:pt x="460" y="387"/>
                  </a:lnTo>
                  <a:lnTo>
                    <a:pt x="460" y="399"/>
                  </a:lnTo>
                  <a:lnTo>
                    <a:pt x="460" y="412"/>
                  </a:lnTo>
                  <a:lnTo>
                    <a:pt x="448" y="399"/>
                  </a:lnTo>
                  <a:lnTo>
                    <a:pt x="448" y="412"/>
                  </a:lnTo>
                  <a:lnTo>
                    <a:pt x="436" y="399"/>
                  </a:lnTo>
                  <a:lnTo>
                    <a:pt x="436" y="412"/>
                  </a:lnTo>
                  <a:lnTo>
                    <a:pt x="424" y="412"/>
                  </a:lnTo>
                  <a:lnTo>
                    <a:pt x="424" y="424"/>
                  </a:lnTo>
                  <a:lnTo>
                    <a:pt x="412" y="412"/>
                  </a:lnTo>
                  <a:lnTo>
                    <a:pt x="412" y="424"/>
                  </a:lnTo>
                  <a:lnTo>
                    <a:pt x="400" y="424"/>
                  </a:lnTo>
                  <a:lnTo>
                    <a:pt x="400" y="436"/>
                  </a:lnTo>
                  <a:lnTo>
                    <a:pt x="388" y="424"/>
                  </a:lnTo>
                  <a:lnTo>
                    <a:pt x="388" y="436"/>
                  </a:lnTo>
                  <a:lnTo>
                    <a:pt x="376" y="436"/>
                  </a:lnTo>
                  <a:lnTo>
                    <a:pt x="376" y="448"/>
                  </a:lnTo>
                  <a:lnTo>
                    <a:pt x="364" y="436"/>
                  </a:lnTo>
                  <a:lnTo>
                    <a:pt x="364" y="448"/>
                  </a:lnTo>
                  <a:lnTo>
                    <a:pt x="339" y="448"/>
                  </a:lnTo>
                  <a:lnTo>
                    <a:pt x="339" y="460"/>
                  </a:lnTo>
                  <a:lnTo>
                    <a:pt x="327" y="460"/>
                  </a:lnTo>
                  <a:lnTo>
                    <a:pt x="327" y="472"/>
                  </a:lnTo>
                  <a:lnTo>
                    <a:pt x="315" y="460"/>
                  </a:lnTo>
                  <a:lnTo>
                    <a:pt x="315" y="472"/>
                  </a:lnTo>
                  <a:lnTo>
                    <a:pt x="303" y="472"/>
                  </a:lnTo>
                  <a:lnTo>
                    <a:pt x="303" y="484"/>
                  </a:lnTo>
                  <a:lnTo>
                    <a:pt x="291" y="472"/>
                  </a:lnTo>
                  <a:lnTo>
                    <a:pt x="291" y="484"/>
                  </a:lnTo>
                  <a:lnTo>
                    <a:pt x="279" y="484"/>
                  </a:lnTo>
                  <a:lnTo>
                    <a:pt x="279" y="496"/>
                  </a:lnTo>
                  <a:lnTo>
                    <a:pt x="267" y="484"/>
                  </a:lnTo>
                  <a:lnTo>
                    <a:pt x="267" y="496"/>
                  </a:lnTo>
                  <a:lnTo>
                    <a:pt x="243" y="496"/>
                  </a:lnTo>
                  <a:lnTo>
                    <a:pt x="243" y="508"/>
                  </a:lnTo>
                  <a:lnTo>
                    <a:pt x="231" y="496"/>
                  </a:lnTo>
                  <a:lnTo>
                    <a:pt x="231" y="508"/>
                  </a:lnTo>
                  <a:lnTo>
                    <a:pt x="231" y="520"/>
                  </a:lnTo>
                  <a:lnTo>
                    <a:pt x="219" y="508"/>
                  </a:lnTo>
                  <a:lnTo>
                    <a:pt x="219" y="520"/>
                  </a:lnTo>
                  <a:lnTo>
                    <a:pt x="194" y="520"/>
                  </a:lnTo>
                  <a:lnTo>
                    <a:pt x="194" y="532"/>
                  </a:lnTo>
                  <a:lnTo>
                    <a:pt x="182" y="520"/>
                  </a:lnTo>
                  <a:lnTo>
                    <a:pt x="182" y="532"/>
                  </a:lnTo>
                  <a:lnTo>
                    <a:pt x="170" y="532"/>
                  </a:lnTo>
                  <a:lnTo>
                    <a:pt x="170" y="544"/>
                  </a:lnTo>
                  <a:lnTo>
                    <a:pt x="146" y="544"/>
                  </a:lnTo>
                  <a:lnTo>
                    <a:pt x="146" y="557"/>
                  </a:lnTo>
                  <a:lnTo>
                    <a:pt x="134" y="544"/>
                  </a:lnTo>
                  <a:lnTo>
                    <a:pt x="134" y="557"/>
                  </a:lnTo>
                  <a:lnTo>
                    <a:pt x="122" y="557"/>
                  </a:lnTo>
                  <a:lnTo>
                    <a:pt x="122" y="569"/>
                  </a:lnTo>
                  <a:lnTo>
                    <a:pt x="110" y="557"/>
                  </a:lnTo>
                  <a:lnTo>
                    <a:pt x="110" y="569"/>
                  </a:lnTo>
                  <a:lnTo>
                    <a:pt x="98" y="569"/>
                  </a:lnTo>
                  <a:lnTo>
                    <a:pt x="98" y="581"/>
                  </a:lnTo>
                  <a:lnTo>
                    <a:pt x="86" y="569"/>
                  </a:lnTo>
                  <a:lnTo>
                    <a:pt x="86" y="581"/>
                  </a:lnTo>
                  <a:lnTo>
                    <a:pt x="73" y="581"/>
                  </a:lnTo>
                  <a:lnTo>
                    <a:pt x="73" y="593"/>
                  </a:lnTo>
                  <a:lnTo>
                    <a:pt x="61" y="581"/>
                  </a:lnTo>
                  <a:lnTo>
                    <a:pt x="61" y="593"/>
                  </a:lnTo>
                  <a:lnTo>
                    <a:pt x="49" y="593"/>
                  </a:lnTo>
                  <a:lnTo>
                    <a:pt x="49" y="605"/>
                  </a:lnTo>
                  <a:lnTo>
                    <a:pt x="37" y="593"/>
                  </a:lnTo>
                  <a:lnTo>
                    <a:pt x="37" y="605"/>
                  </a:lnTo>
                  <a:lnTo>
                    <a:pt x="25" y="605"/>
                  </a:lnTo>
                  <a:lnTo>
                    <a:pt x="25" y="617"/>
                  </a:lnTo>
                  <a:lnTo>
                    <a:pt x="13" y="605"/>
                  </a:lnTo>
                  <a:lnTo>
                    <a:pt x="13" y="617"/>
                  </a:lnTo>
                  <a:lnTo>
                    <a:pt x="1" y="617"/>
                  </a:lnTo>
                  <a:lnTo>
                    <a:pt x="1" y="16656"/>
                  </a:lnTo>
                  <a:lnTo>
                    <a:pt x="4243" y="19158"/>
                  </a:lnTo>
                  <a:lnTo>
                    <a:pt x="21201" y="11592"/>
                  </a:lnTo>
                  <a:lnTo>
                    <a:pt x="21201" y="11495"/>
                  </a:lnTo>
                  <a:lnTo>
                    <a:pt x="1282" y="1"/>
                  </a:lnTo>
                  <a:lnTo>
                    <a:pt x="1282" y="13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94;p51">
              <a:extLst>
                <a:ext uri="{FF2B5EF4-FFF2-40B4-BE49-F238E27FC236}">
                  <a16:creationId xmlns:a16="http://schemas.microsoft.com/office/drawing/2014/main" id="{E0C754E8-C0A4-4B32-99AD-A473EC6B2E96}"/>
                </a:ext>
              </a:extLst>
            </p:cNvPr>
            <p:cNvSpPr/>
            <p:nvPr/>
          </p:nvSpPr>
          <p:spPr>
            <a:xfrm>
              <a:off x="3236541" y="1333004"/>
              <a:ext cx="1072002" cy="1155138"/>
            </a:xfrm>
            <a:custGeom>
              <a:avLst/>
              <a:gdLst/>
              <a:ahLst/>
              <a:cxnLst/>
              <a:rect l="l" t="t" r="r" b="b"/>
              <a:pathLst>
                <a:path w="16995" h="18313" extrusionOk="0">
                  <a:moveTo>
                    <a:pt x="16958" y="1"/>
                  </a:moveTo>
                  <a:lnTo>
                    <a:pt x="0" y="7567"/>
                  </a:lnTo>
                  <a:lnTo>
                    <a:pt x="8086" y="12354"/>
                  </a:lnTo>
                  <a:lnTo>
                    <a:pt x="9984" y="18312"/>
                  </a:lnTo>
                  <a:lnTo>
                    <a:pt x="9984" y="18276"/>
                  </a:lnTo>
                  <a:lnTo>
                    <a:pt x="9996" y="18300"/>
                  </a:lnTo>
                  <a:lnTo>
                    <a:pt x="9996" y="18264"/>
                  </a:lnTo>
                  <a:lnTo>
                    <a:pt x="10008" y="18300"/>
                  </a:lnTo>
                  <a:lnTo>
                    <a:pt x="10008" y="18264"/>
                  </a:lnTo>
                  <a:lnTo>
                    <a:pt x="10020" y="18288"/>
                  </a:lnTo>
                  <a:lnTo>
                    <a:pt x="10020" y="18252"/>
                  </a:lnTo>
                  <a:lnTo>
                    <a:pt x="10032" y="18288"/>
                  </a:lnTo>
                  <a:lnTo>
                    <a:pt x="10032" y="18252"/>
                  </a:lnTo>
                  <a:lnTo>
                    <a:pt x="10045" y="18288"/>
                  </a:lnTo>
                  <a:lnTo>
                    <a:pt x="10045" y="18276"/>
                  </a:lnTo>
                  <a:lnTo>
                    <a:pt x="10045" y="18240"/>
                  </a:lnTo>
                  <a:lnTo>
                    <a:pt x="10057" y="18276"/>
                  </a:lnTo>
                  <a:lnTo>
                    <a:pt x="10057" y="18240"/>
                  </a:lnTo>
                  <a:lnTo>
                    <a:pt x="10069" y="18264"/>
                  </a:lnTo>
                  <a:lnTo>
                    <a:pt x="10069" y="18228"/>
                  </a:lnTo>
                  <a:lnTo>
                    <a:pt x="10081" y="18264"/>
                  </a:lnTo>
                  <a:lnTo>
                    <a:pt x="10081" y="18228"/>
                  </a:lnTo>
                  <a:lnTo>
                    <a:pt x="10093" y="18264"/>
                  </a:lnTo>
                  <a:lnTo>
                    <a:pt x="10093" y="18228"/>
                  </a:lnTo>
                  <a:lnTo>
                    <a:pt x="10105" y="18252"/>
                  </a:lnTo>
                  <a:lnTo>
                    <a:pt x="10105" y="18216"/>
                  </a:lnTo>
                  <a:lnTo>
                    <a:pt x="10117" y="18240"/>
                  </a:lnTo>
                  <a:lnTo>
                    <a:pt x="10117" y="18204"/>
                  </a:lnTo>
                  <a:lnTo>
                    <a:pt x="10129" y="18240"/>
                  </a:lnTo>
                  <a:lnTo>
                    <a:pt x="10129" y="18204"/>
                  </a:lnTo>
                  <a:lnTo>
                    <a:pt x="10141" y="18240"/>
                  </a:lnTo>
                  <a:lnTo>
                    <a:pt x="10141" y="18204"/>
                  </a:lnTo>
                  <a:lnTo>
                    <a:pt x="10153" y="18228"/>
                  </a:lnTo>
                  <a:lnTo>
                    <a:pt x="10153" y="18192"/>
                  </a:lnTo>
                  <a:lnTo>
                    <a:pt x="10165" y="18228"/>
                  </a:lnTo>
                  <a:lnTo>
                    <a:pt x="10165" y="18216"/>
                  </a:lnTo>
                  <a:lnTo>
                    <a:pt x="10165" y="18180"/>
                  </a:lnTo>
                  <a:lnTo>
                    <a:pt x="10178" y="18216"/>
                  </a:lnTo>
                  <a:lnTo>
                    <a:pt x="10178" y="18180"/>
                  </a:lnTo>
                  <a:lnTo>
                    <a:pt x="10190" y="18216"/>
                  </a:lnTo>
                  <a:lnTo>
                    <a:pt x="10190" y="18180"/>
                  </a:lnTo>
                  <a:lnTo>
                    <a:pt x="10202" y="18204"/>
                  </a:lnTo>
                  <a:lnTo>
                    <a:pt x="10202" y="18167"/>
                  </a:lnTo>
                  <a:lnTo>
                    <a:pt x="10214" y="18204"/>
                  </a:lnTo>
                  <a:lnTo>
                    <a:pt x="10214" y="18192"/>
                  </a:lnTo>
                  <a:lnTo>
                    <a:pt x="10226" y="18155"/>
                  </a:lnTo>
                  <a:lnTo>
                    <a:pt x="10238" y="18192"/>
                  </a:lnTo>
                  <a:lnTo>
                    <a:pt x="10238" y="18155"/>
                  </a:lnTo>
                  <a:lnTo>
                    <a:pt x="10250" y="18180"/>
                  </a:lnTo>
                  <a:lnTo>
                    <a:pt x="10250" y="18143"/>
                  </a:lnTo>
                  <a:lnTo>
                    <a:pt x="10262" y="18180"/>
                  </a:lnTo>
                  <a:lnTo>
                    <a:pt x="10262" y="18143"/>
                  </a:lnTo>
                  <a:lnTo>
                    <a:pt x="10274" y="18167"/>
                  </a:lnTo>
                  <a:lnTo>
                    <a:pt x="10286" y="18131"/>
                  </a:lnTo>
                  <a:lnTo>
                    <a:pt x="10298" y="18155"/>
                  </a:lnTo>
                  <a:lnTo>
                    <a:pt x="10298" y="18119"/>
                  </a:lnTo>
                  <a:lnTo>
                    <a:pt x="10310" y="18155"/>
                  </a:lnTo>
                  <a:lnTo>
                    <a:pt x="10310" y="18119"/>
                  </a:lnTo>
                  <a:lnTo>
                    <a:pt x="10323" y="18143"/>
                  </a:lnTo>
                  <a:lnTo>
                    <a:pt x="10323" y="18107"/>
                  </a:lnTo>
                  <a:lnTo>
                    <a:pt x="10335" y="18143"/>
                  </a:lnTo>
                  <a:lnTo>
                    <a:pt x="10335" y="18107"/>
                  </a:lnTo>
                  <a:lnTo>
                    <a:pt x="10347" y="18131"/>
                  </a:lnTo>
                  <a:lnTo>
                    <a:pt x="10347" y="18095"/>
                  </a:lnTo>
                  <a:lnTo>
                    <a:pt x="10359" y="18131"/>
                  </a:lnTo>
                  <a:lnTo>
                    <a:pt x="10359" y="18095"/>
                  </a:lnTo>
                  <a:lnTo>
                    <a:pt x="10371" y="18119"/>
                  </a:lnTo>
                  <a:lnTo>
                    <a:pt x="10371" y="18083"/>
                  </a:lnTo>
                  <a:lnTo>
                    <a:pt x="10383" y="18119"/>
                  </a:lnTo>
                  <a:lnTo>
                    <a:pt x="10383" y="18083"/>
                  </a:lnTo>
                  <a:lnTo>
                    <a:pt x="10395" y="18119"/>
                  </a:lnTo>
                  <a:lnTo>
                    <a:pt x="10395" y="18107"/>
                  </a:lnTo>
                  <a:lnTo>
                    <a:pt x="10395" y="18071"/>
                  </a:lnTo>
                  <a:lnTo>
                    <a:pt x="10407" y="18107"/>
                  </a:lnTo>
                  <a:lnTo>
                    <a:pt x="10407" y="18071"/>
                  </a:lnTo>
                  <a:lnTo>
                    <a:pt x="10419" y="18095"/>
                  </a:lnTo>
                  <a:lnTo>
                    <a:pt x="10419" y="18059"/>
                  </a:lnTo>
                  <a:lnTo>
                    <a:pt x="10431" y="18095"/>
                  </a:lnTo>
                  <a:lnTo>
                    <a:pt x="10431" y="18059"/>
                  </a:lnTo>
                  <a:lnTo>
                    <a:pt x="10443" y="18095"/>
                  </a:lnTo>
                  <a:lnTo>
                    <a:pt x="10443" y="18059"/>
                  </a:lnTo>
                  <a:lnTo>
                    <a:pt x="10456" y="18083"/>
                  </a:lnTo>
                  <a:lnTo>
                    <a:pt x="10456" y="18047"/>
                  </a:lnTo>
                  <a:lnTo>
                    <a:pt x="10468" y="18071"/>
                  </a:lnTo>
                  <a:lnTo>
                    <a:pt x="10468" y="18034"/>
                  </a:lnTo>
                  <a:lnTo>
                    <a:pt x="10480" y="18071"/>
                  </a:lnTo>
                  <a:lnTo>
                    <a:pt x="10480" y="18034"/>
                  </a:lnTo>
                  <a:lnTo>
                    <a:pt x="10492" y="18071"/>
                  </a:lnTo>
                  <a:lnTo>
                    <a:pt x="10492" y="18034"/>
                  </a:lnTo>
                  <a:lnTo>
                    <a:pt x="10504" y="18059"/>
                  </a:lnTo>
                  <a:lnTo>
                    <a:pt x="10504" y="18022"/>
                  </a:lnTo>
                  <a:lnTo>
                    <a:pt x="10516" y="18059"/>
                  </a:lnTo>
                  <a:lnTo>
                    <a:pt x="10516" y="18022"/>
                  </a:lnTo>
                  <a:lnTo>
                    <a:pt x="10528" y="18047"/>
                  </a:lnTo>
                  <a:lnTo>
                    <a:pt x="10528" y="18010"/>
                  </a:lnTo>
                  <a:lnTo>
                    <a:pt x="10540" y="18047"/>
                  </a:lnTo>
                  <a:lnTo>
                    <a:pt x="10540" y="18010"/>
                  </a:lnTo>
                  <a:lnTo>
                    <a:pt x="10552" y="18034"/>
                  </a:lnTo>
                  <a:lnTo>
                    <a:pt x="10552" y="17998"/>
                  </a:lnTo>
                  <a:lnTo>
                    <a:pt x="10564" y="18034"/>
                  </a:lnTo>
                  <a:lnTo>
                    <a:pt x="10564" y="18022"/>
                  </a:lnTo>
                  <a:lnTo>
                    <a:pt x="10576" y="17998"/>
                  </a:lnTo>
                  <a:lnTo>
                    <a:pt x="10576" y="17986"/>
                  </a:lnTo>
                  <a:lnTo>
                    <a:pt x="10588" y="18022"/>
                  </a:lnTo>
                  <a:lnTo>
                    <a:pt x="10588" y="17986"/>
                  </a:lnTo>
                  <a:lnTo>
                    <a:pt x="10601" y="18010"/>
                  </a:lnTo>
                  <a:lnTo>
                    <a:pt x="10601" y="17974"/>
                  </a:lnTo>
                  <a:lnTo>
                    <a:pt x="10613" y="18010"/>
                  </a:lnTo>
                  <a:lnTo>
                    <a:pt x="10613" y="17974"/>
                  </a:lnTo>
                  <a:lnTo>
                    <a:pt x="10625" y="17998"/>
                  </a:lnTo>
                  <a:lnTo>
                    <a:pt x="10625" y="17962"/>
                  </a:lnTo>
                  <a:lnTo>
                    <a:pt x="10637" y="17998"/>
                  </a:lnTo>
                  <a:lnTo>
                    <a:pt x="10637" y="17962"/>
                  </a:lnTo>
                  <a:lnTo>
                    <a:pt x="10649" y="17986"/>
                  </a:lnTo>
                  <a:lnTo>
                    <a:pt x="10649" y="17950"/>
                  </a:lnTo>
                  <a:lnTo>
                    <a:pt x="10661" y="17986"/>
                  </a:lnTo>
                  <a:lnTo>
                    <a:pt x="10661" y="17950"/>
                  </a:lnTo>
                  <a:lnTo>
                    <a:pt x="10673" y="17974"/>
                  </a:lnTo>
                  <a:lnTo>
                    <a:pt x="10673" y="17950"/>
                  </a:lnTo>
                  <a:lnTo>
                    <a:pt x="10685" y="17974"/>
                  </a:lnTo>
                  <a:lnTo>
                    <a:pt x="10685" y="17938"/>
                  </a:lnTo>
                  <a:lnTo>
                    <a:pt x="10697" y="17962"/>
                  </a:lnTo>
                  <a:lnTo>
                    <a:pt x="10697" y="17926"/>
                  </a:lnTo>
                  <a:lnTo>
                    <a:pt x="10709" y="17962"/>
                  </a:lnTo>
                  <a:lnTo>
                    <a:pt x="10709" y="17926"/>
                  </a:lnTo>
                  <a:lnTo>
                    <a:pt x="10721" y="17950"/>
                  </a:lnTo>
                  <a:lnTo>
                    <a:pt x="10721" y="17926"/>
                  </a:lnTo>
                  <a:lnTo>
                    <a:pt x="10734" y="17950"/>
                  </a:lnTo>
                  <a:lnTo>
                    <a:pt x="10734" y="17914"/>
                  </a:lnTo>
                  <a:lnTo>
                    <a:pt x="10746" y="17950"/>
                  </a:lnTo>
                  <a:lnTo>
                    <a:pt x="10746" y="17938"/>
                  </a:lnTo>
                  <a:lnTo>
                    <a:pt x="10746" y="17902"/>
                  </a:lnTo>
                  <a:lnTo>
                    <a:pt x="10758" y="17938"/>
                  </a:lnTo>
                  <a:lnTo>
                    <a:pt x="10758" y="17902"/>
                  </a:lnTo>
                  <a:lnTo>
                    <a:pt x="10770" y="17926"/>
                  </a:lnTo>
                  <a:lnTo>
                    <a:pt x="10770" y="17902"/>
                  </a:lnTo>
                  <a:lnTo>
                    <a:pt x="10782" y="17926"/>
                  </a:lnTo>
                  <a:lnTo>
                    <a:pt x="10782" y="17889"/>
                  </a:lnTo>
                  <a:lnTo>
                    <a:pt x="10794" y="17926"/>
                  </a:lnTo>
                  <a:lnTo>
                    <a:pt x="10794" y="17889"/>
                  </a:lnTo>
                  <a:lnTo>
                    <a:pt x="10806" y="17914"/>
                  </a:lnTo>
                  <a:lnTo>
                    <a:pt x="10806" y="17877"/>
                  </a:lnTo>
                  <a:lnTo>
                    <a:pt x="10818" y="17902"/>
                  </a:lnTo>
                  <a:lnTo>
                    <a:pt x="10818" y="17877"/>
                  </a:lnTo>
                  <a:lnTo>
                    <a:pt x="10830" y="17902"/>
                  </a:lnTo>
                  <a:lnTo>
                    <a:pt x="10830" y="17865"/>
                  </a:lnTo>
                  <a:lnTo>
                    <a:pt x="10842" y="17902"/>
                  </a:lnTo>
                  <a:lnTo>
                    <a:pt x="10842" y="17865"/>
                  </a:lnTo>
                  <a:lnTo>
                    <a:pt x="10854" y="17889"/>
                  </a:lnTo>
                  <a:lnTo>
                    <a:pt x="10854" y="17853"/>
                  </a:lnTo>
                  <a:lnTo>
                    <a:pt x="10866" y="17889"/>
                  </a:lnTo>
                  <a:lnTo>
                    <a:pt x="10866" y="17853"/>
                  </a:lnTo>
                  <a:lnTo>
                    <a:pt x="10879" y="17877"/>
                  </a:lnTo>
                  <a:lnTo>
                    <a:pt x="10879" y="17841"/>
                  </a:lnTo>
                  <a:lnTo>
                    <a:pt x="10891" y="17877"/>
                  </a:lnTo>
                  <a:lnTo>
                    <a:pt x="10891" y="17841"/>
                  </a:lnTo>
                  <a:lnTo>
                    <a:pt x="10903" y="17865"/>
                  </a:lnTo>
                  <a:lnTo>
                    <a:pt x="10903" y="17829"/>
                  </a:lnTo>
                  <a:lnTo>
                    <a:pt x="10915" y="17865"/>
                  </a:lnTo>
                  <a:lnTo>
                    <a:pt x="10915" y="17853"/>
                  </a:lnTo>
                  <a:lnTo>
                    <a:pt x="10927" y="17829"/>
                  </a:lnTo>
                  <a:lnTo>
                    <a:pt x="10927" y="17817"/>
                  </a:lnTo>
                  <a:lnTo>
                    <a:pt x="10939" y="17853"/>
                  </a:lnTo>
                  <a:lnTo>
                    <a:pt x="10939" y="17817"/>
                  </a:lnTo>
                  <a:lnTo>
                    <a:pt x="10951" y="17841"/>
                  </a:lnTo>
                  <a:lnTo>
                    <a:pt x="10951" y="17805"/>
                  </a:lnTo>
                  <a:lnTo>
                    <a:pt x="10963" y="17841"/>
                  </a:lnTo>
                  <a:lnTo>
                    <a:pt x="10963" y="17805"/>
                  </a:lnTo>
                  <a:lnTo>
                    <a:pt x="10975" y="17829"/>
                  </a:lnTo>
                  <a:lnTo>
                    <a:pt x="10975" y="17793"/>
                  </a:lnTo>
                  <a:lnTo>
                    <a:pt x="10987" y="17829"/>
                  </a:lnTo>
                  <a:lnTo>
                    <a:pt x="10987" y="17793"/>
                  </a:lnTo>
                  <a:lnTo>
                    <a:pt x="10999" y="17817"/>
                  </a:lnTo>
                  <a:lnTo>
                    <a:pt x="10999" y="17781"/>
                  </a:lnTo>
                  <a:lnTo>
                    <a:pt x="11012" y="17817"/>
                  </a:lnTo>
                  <a:lnTo>
                    <a:pt x="11012" y="17781"/>
                  </a:lnTo>
                  <a:lnTo>
                    <a:pt x="11024" y="17805"/>
                  </a:lnTo>
                  <a:lnTo>
                    <a:pt x="11024" y="17781"/>
                  </a:lnTo>
                  <a:lnTo>
                    <a:pt x="11036" y="17805"/>
                  </a:lnTo>
                  <a:lnTo>
                    <a:pt x="11036" y="17769"/>
                  </a:lnTo>
                  <a:lnTo>
                    <a:pt x="11048" y="17793"/>
                  </a:lnTo>
                  <a:lnTo>
                    <a:pt x="11048" y="17756"/>
                  </a:lnTo>
                  <a:lnTo>
                    <a:pt x="11060" y="17793"/>
                  </a:lnTo>
                  <a:lnTo>
                    <a:pt x="11060" y="17756"/>
                  </a:lnTo>
                  <a:lnTo>
                    <a:pt x="11072" y="17781"/>
                  </a:lnTo>
                  <a:lnTo>
                    <a:pt x="11072" y="17756"/>
                  </a:lnTo>
                  <a:lnTo>
                    <a:pt x="11084" y="17781"/>
                  </a:lnTo>
                  <a:lnTo>
                    <a:pt x="11084" y="17744"/>
                  </a:lnTo>
                  <a:lnTo>
                    <a:pt x="11096" y="17781"/>
                  </a:lnTo>
                  <a:lnTo>
                    <a:pt x="11096" y="17769"/>
                  </a:lnTo>
                  <a:lnTo>
                    <a:pt x="11096" y="17732"/>
                  </a:lnTo>
                  <a:lnTo>
                    <a:pt x="11108" y="17769"/>
                  </a:lnTo>
                  <a:lnTo>
                    <a:pt x="11108" y="17732"/>
                  </a:lnTo>
                  <a:lnTo>
                    <a:pt x="11120" y="17756"/>
                  </a:lnTo>
                  <a:lnTo>
                    <a:pt x="11120" y="17732"/>
                  </a:lnTo>
                  <a:lnTo>
                    <a:pt x="11132" y="17756"/>
                  </a:lnTo>
                  <a:lnTo>
                    <a:pt x="11132" y="17720"/>
                  </a:lnTo>
                  <a:lnTo>
                    <a:pt x="11144" y="17756"/>
                  </a:lnTo>
                  <a:lnTo>
                    <a:pt x="11144" y="17720"/>
                  </a:lnTo>
                  <a:lnTo>
                    <a:pt x="11157" y="17744"/>
                  </a:lnTo>
                  <a:lnTo>
                    <a:pt x="11157" y="17708"/>
                  </a:lnTo>
                  <a:lnTo>
                    <a:pt x="11169" y="17732"/>
                  </a:lnTo>
                  <a:lnTo>
                    <a:pt x="11169" y="17708"/>
                  </a:lnTo>
                  <a:lnTo>
                    <a:pt x="11181" y="17732"/>
                  </a:lnTo>
                  <a:lnTo>
                    <a:pt x="11181" y="17696"/>
                  </a:lnTo>
                  <a:lnTo>
                    <a:pt x="11193" y="17732"/>
                  </a:lnTo>
                  <a:lnTo>
                    <a:pt x="11193" y="17696"/>
                  </a:lnTo>
                  <a:lnTo>
                    <a:pt x="11205" y="17720"/>
                  </a:lnTo>
                  <a:lnTo>
                    <a:pt x="11217" y="17684"/>
                  </a:lnTo>
                  <a:lnTo>
                    <a:pt x="11229" y="17708"/>
                  </a:lnTo>
                  <a:lnTo>
                    <a:pt x="11229" y="17672"/>
                  </a:lnTo>
                  <a:lnTo>
                    <a:pt x="11241" y="17708"/>
                  </a:lnTo>
                  <a:lnTo>
                    <a:pt x="11241" y="17672"/>
                  </a:lnTo>
                  <a:lnTo>
                    <a:pt x="11253" y="17696"/>
                  </a:lnTo>
                  <a:lnTo>
                    <a:pt x="11253" y="17660"/>
                  </a:lnTo>
                  <a:lnTo>
                    <a:pt x="11265" y="17696"/>
                  </a:lnTo>
                  <a:lnTo>
                    <a:pt x="11302" y="14082"/>
                  </a:lnTo>
                  <a:lnTo>
                    <a:pt x="15725" y="16487"/>
                  </a:lnTo>
                  <a:lnTo>
                    <a:pt x="15725" y="16475"/>
                  </a:lnTo>
                  <a:lnTo>
                    <a:pt x="15737" y="16487"/>
                  </a:lnTo>
                  <a:lnTo>
                    <a:pt x="15737" y="16475"/>
                  </a:lnTo>
                  <a:lnTo>
                    <a:pt x="15750" y="16475"/>
                  </a:lnTo>
                  <a:lnTo>
                    <a:pt x="15750" y="16463"/>
                  </a:lnTo>
                  <a:lnTo>
                    <a:pt x="15762" y="16475"/>
                  </a:lnTo>
                  <a:lnTo>
                    <a:pt x="15762" y="16463"/>
                  </a:lnTo>
                  <a:lnTo>
                    <a:pt x="15786" y="16463"/>
                  </a:lnTo>
                  <a:lnTo>
                    <a:pt x="15786" y="16451"/>
                  </a:lnTo>
                  <a:lnTo>
                    <a:pt x="15798" y="16451"/>
                  </a:lnTo>
                  <a:lnTo>
                    <a:pt x="15798" y="16439"/>
                  </a:lnTo>
                  <a:lnTo>
                    <a:pt x="15810" y="16451"/>
                  </a:lnTo>
                  <a:lnTo>
                    <a:pt x="15810" y="16439"/>
                  </a:lnTo>
                  <a:lnTo>
                    <a:pt x="15834" y="16439"/>
                  </a:lnTo>
                  <a:lnTo>
                    <a:pt x="15834" y="16427"/>
                  </a:lnTo>
                  <a:lnTo>
                    <a:pt x="15846" y="16427"/>
                  </a:lnTo>
                  <a:lnTo>
                    <a:pt x="15846" y="16415"/>
                  </a:lnTo>
                  <a:lnTo>
                    <a:pt x="15858" y="16427"/>
                  </a:lnTo>
                  <a:lnTo>
                    <a:pt x="15858" y="16415"/>
                  </a:lnTo>
                  <a:lnTo>
                    <a:pt x="15883" y="16415"/>
                  </a:lnTo>
                  <a:lnTo>
                    <a:pt x="15883" y="16403"/>
                  </a:lnTo>
                  <a:lnTo>
                    <a:pt x="15895" y="16415"/>
                  </a:lnTo>
                  <a:lnTo>
                    <a:pt x="15895" y="16403"/>
                  </a:lnTo>
                  <a:lnTo>
                    <a:pt x="15895" y="16391"/>
                  </a:lnTo>
                  <a:lnTo>
                    <a:pt x="15907" y="16403"/>
                  </a:lnTo>
                  <a:lnTo>
                    <a:pt x="15907" y="16391"/>
                  </a:lnTo>
                  <a:lnTo>
                    <a:pt x="15931" y="16391"/>
                  </a:lnTo>
                  <a:lnTo>
                    <a:pt x="15931" y="16379"/>
                  </a:lnTo>
                  <a:lnTo>
                    <a:pt x="15943" y="16391"/>
                  </a:lnTo>
                  <a:lnTo>
                    <a:pt x="15943" y="16379"/>
                  </a:lnTo>
                  <a:lnTo>
                    <a:pt x="15955" y="16379"/>
                  </a:lnTo>
                  <a:lnTo>
                    <a:pt x="15955" y="16366"/>
                  </a:lnTo>
                  <a:lnTo>
                    <a:pt x="15979" y="16366"/>
                  </a:lnTo>
                  <a:lnTo>
                    <a:pt x="15979" y="16354"/>
                  </a:lnTo>
                  <a:lnTo>
                    <a:pt x="15991" y="16366"/>
                  </a:lnTo>
                  <a:lnTo>
                    <a:pt x="15991" y="16354"/>
                  </a:lnTo>
                  <a:lnTo>
                    <a:pt x="16003" y="16354"/>
                  </a:lnTo>
                  <a:lnTo>
                    <a:pt x="16003" y="16342"/>
                  </a:lnTo>
                  <a:lnTo>
                    <a:pt x="16015" y="16354"/>
                  </a:lnTo>
                  <a:lnTo>
                    <a:pt x="16015" y="16342"/>
                  </a:lnTo>
                  <a:lnTo>
                    <a:pt x="16028" y="16342"/>
                  </a:lnTo>
                  <a:lnTo>
                    <a:pt x="16028" y="16330"/>
                  </a:lnTo>
                  <a:lnTo>
                    <a:pt x="16040" y="16342"/>
                  </a:lnTo>
                  <a:lnTo>
                    <a:pt x="16040" y="16330"/>
                  </a:lnTo>
                  <a:lnTo>
                    <a:pt x="16052" y="16330"/>
                  </a:lnTo>
                  <a:lnTo>
                    <a:pt x="16052" y="16318"/>
                  </a:lnTo>
                  <a:lnTo>
                    <a:pt x="16064" y="16330"/>
                  </a:lnTo>
                  <a:lnTo>
                    <a:pt x="16064" y="16318"/>
                  </a:lnTo>
                  <a:lnTo>
                    <a:pt x="16076" y="16318"/>
                  </a:lnTo>
                  <a:lnTo>
                    <a:pt x="16076" y="16306"/>
                  </a:lnTo>
                  <a:lnTo>
                    <a:pt x="16088" y="16318"/>
                  </a:lnTo>
                  <a:lnTo>
                    <a:pt x="16088" y="16306"/>
                  </a:lnTo>
                  <a:lnTo>
                    <a:pt x="16100" y="16306"/>
                  </a:lnTo>
                  <a:lnTo>
                    <a:pt x="16100" y="16294"/>
                  </a:lnTo>
                  <a:lnTo>
                    <a:pt x="16112" y="16306"/>
                  </a:lnTo>
                  <a:lnTo>
                    <a:pt x="16112" y="16294"/>
                  </a:lnTo>
                  <a:lnTo>
                    <a:pt x="16124" y="16294"/>
                  </a:lnTo>
                  <a:lnTo>
                    <a:pt x="16124" y="16282"/>
                  </a:lnTo>
                  <a:lnTo>
                    <a:pt x="16136" y="16294"/>
                  </a:lnTo>
                  <a:lnTo>
                    <a:pt x="16136" y="16282"/>
                  </a:lnTo>
                  <a:lnTo>
                    <a:pt x="16148" y="16282"/>
                  </a:lnTo>
                  <a:lnTo>
                    <a:pt x="16148" y="16270"/>
                  </a:lnTo>
                  <a:lnTo>
                    <a:pt x="16161" y="16282"/>
                  </a:lnTo>
                  <a:lnTo>
                    <a:pt x="16161" y="16270"/>
                  </a:lnTo>
                  <a:lnTo>
                    <a:pt x="16185" y="16270"/>
                  </a:lnTo>
                  <a:lnTo>
                    <a:pt x="16185" y="16258"/>
                  </a:lnTo>
                  <a:lnTo>
                    <a:pt x="16197" y="16258"/>
                  </a:lnTo>
                  <a:lnTo>
                    <a:pt x="16197" y="16246"/>
                  </a:lnTo>
                  <a:lnTo>
                    <a:pt x="16209" y="16258"/>
                  </a:lnTo>
                  <a:lnTo>
                    <a:pt x="16209" y="16246"/>
                  </a:lnTo>
                  <a:lnTo>
                    <a:pt x="16233" y="16246"/>
                  </a:lnTo>
                  <a:lnTo>
                    <a:pt x="16233" y="16234"/>
                  </a:lnTo>
                  <a:lnTo>
                    <a:pt x="16245" y="16246"/>
                  </a:lnTo>
                  <a:lnTo>
                    <a:pt x="16245" y="16234"/>
                  </a:lnTo>
                  <a:lnTo>
                    <a:pt x="16245" y="16221"/>
                  </a:lnTo>
                  <a:lnTo>
                    <a:pt x="16257" y="16234"/>
                  </a:lnTo>
                  <a:lnTo>
                    <a:pt x="16257" y="16221"/>
                  </a:lnTo>
                  <a:lnTo>
                    <a:pt x="16281" y="16221"/>
                  </a:lnTo>
                  <a:lnTo>
                    <a:pt x="16281" y="16209"/>
                  </a:lnTo>
                  <a:lnTo>
                    <a:pt x="16293" y="16221"/>
                  </a:lnTo>
                  <a:lnTo>
                    <a:pt x="16293" y="16209"/>
                  </a:lnTo>
                  <a:lnTo>
                    <a:pt x="16306" y="16209"/>
                  </a:lnTo>
                  <a:lnTo>
                    <a:pt x="16306" y="16197"/>
                  </a:lnTo>
                  <a:lnTo>
                    <a:pt x="16330" y="16197"/>
                  </a:lnTo>
                  <a:lnTo>
                    <a:pt x="16330" y="16185"/>
                  </a:lnTo>
                  <a:lnTo>
                    <a:pt x="16342" y="16197"/>
                  </a:lnTo>
                  <a:lnTo>
                    <a:pt x="16342" y="16185"/>
                  </a:lnTo>
                  <a:lnTo>
                    <a:pt x="16354" y="16185"/>
                  </a:lnTo>
                  <a:lnTo>
                    <a:pt x="16354" y="16173"/>
                  </a:lnTo>
                  <a:lnTo>
                    <a:pt x="16366" y="16185"/>
                  </a:lnTo>
                  <a:lnTo>
                    <a:pt x="16366" y="16173"/>
                  </a:lnTo>
                  <a:lnTo>
                    <a:pt x="16378" y="16173"/>
                  </a:lnTo>
                  <a:lnTo>
                    <a:pt x="16378" y="16161"/>
                  </a:lnTo>
                  <a:lnTo>
                    <a:pt x="16390" y="16173"/>
                  </a:lnTo>
                  <a:lnTo>
                    <a:pt x="16390" y="16161"/>
                  </a:lnTo>
                  <a:lnTo>
                    <a:pt x="16402" y="16161"/>
                  </a:lnTo>
                  <a:lnTo>
                    <a:pt x="16402" y="16149"/>
                  </a:lnTo>
                  <a:lnTo>
                    <a:pt x="16414" y="16161"/>
                  </a:lnTo>
                  <a:lnTo>
                    <a:pt x="16414" y="16149"/>
                  </a:lnTo>
                  <a:lnTo>
                    <a:pt x="16426" y="16149"/>
                  </a:lnTo>
                  <a:lnTo>
                    <a:pt x="16426" y="16137"/>
                  </a:lnTo>
                  <a:lnTo>
                    <a:pt x="16438" y="16149"/>
                  </a:lnTo>
                  <a:lnTo>
                    <a:pt x="16438" y="16137"/>
                  </a:lnTo>
                  <a:lnTo>
                    <a:pt x="16451" y="16137"/>
                  </a:lnTo>
                  <a:lnTo>
                    <a:pt x="16451" y="16125"/>
                  </a:lnTo>
                  <a:lnTo>
                    <a:pt x="16463" y="16137"/>
                  </a:lnTo>
                  <a:lnTo>
                    <a:pt x="16463" y="16125"/>
                  </a:lnTo>
                  <a:lnTo>
                    <a:pt x="16475" y="16137"/>
                  </a:lnTo>
                  <a:lnTo>
                    <a:pt x="16475" y="16125"/>
                  </a:lnTo>
                  <a:lnTo>
                    <a:pt x="16475" y="16113"/>
                  </a:lnTo>
                  <a:lnTo>
                    <a:pt x="16487" y="16125"/>
                  </a:lnTo>
                  <a:lnTo>
                    <a:pt x="16487" y="16113"/>
                  </a:lnTo>
                  <a:lnTo>
                    <a:pt x="16499" y="16113"/>
                  </a:lnTo>
                  <a:lnTo>
                    <a:pt x="16499" y="16101"/>
                  </a:lnTo>
                  <a:lnTo>
                    <a:pt x="16511" y="16113"/>
                  </a:lnTo>
                  <a:lnTo>
                    <a:pt x="16511" y="16101"/>
                  </a:lnTo>
                  <a:lnTo>
                    <a:pt x="16523" y="16113"/>
                  </a:lnTo>
                  <a:lnTo>
                    <a:pt x="16523" y="16101"/>
                  </a:lnTo>
                  <a:lnTo>
                    <a:pt x="16535" y="16101"/>
                  </a:lnTo>
                  <a:lnTo>
                    <a:pt x="16535" y="16088"/>
                  </a:lnTo>
                  <a:lnTo>
                    <a:pt x="16547" y="16088"/>
                  </a:lnTo>
                  <a:lnTo>
                    <a:pt x="16547" y="16076"/>
                  </a:lnTo>
                  <a:lnTo>
                    <a:pt x="16559" y="16088"/>
                  </a:lnTo>
                  <a:lnTo>
                    <a:pt x="16559" y="16076"/>
                  </a:lnTo>
                  <a:lnTo>
                    <a:pt x="16571" y="16088"/>
                  </a:lnTo>
                  <a:lnTo>
                    <a:pt x="16571" y="16076"/>
                  </a:lnTo>
                  <a:lnTo>
                    <a:pt x="16584" y="16076"/>
                  </a:lnTo>
                  <a:lnTo>
                    <a:pt x="16584" y="16064"/>
                  </a:lnTo>
                  <a:lnTo>
                    <a:pt x="16596" y="16076"/>
                  </a:lnTo>
                  <a:lnTo>
                    <a:pt x="16596" y="16064"/>
                  </a:lnTo>
                  <a:lnTo>
                    <a:pt x="16596" y="16052"/>
                  </a:lnTo>
                  <a:lnTo>
                    <a:pt x="16608" y="16064"/>
                  </a:lnTo>
                  <a:lnTo>
                    <a:pt x="16608" y="16052"/>
                  </a:lnTo>
                  <a:lnTo>
                    <a:pt x="16620" y="16064"/>
                  </a:lnTo>
                  <a:lnTo>
                    <a:pt x="16620" y="16052"/>
                  </a:lnTo>
                  <a:lnTo>
                    <a:pt x="16632" y="16052"/>
                  </a:lnTo>
                  <a:lnTo>
                    <a:pt x="16632" y="16040"/>
                  </a:lnTo>
                  <a:lnTo>
                    <a:pt x="16644" y="16052"/>
                  </a:lnTo>
                  <a:lnTo>
                    <a:pt x="16644" y="16040"/>
                  </a:lnTo>
                  <a:lnTo>
                    <a:pt x="16656" y="16040"/>
                  </a:lnTo>
                  <a:lnTo>
                    <a:pt x="16656" y="16028"/>
                  </a:lnTo>
                  <a:lnTo>
                    <a:pt x="16668" y="16040"/>
                  </a:lnTo>
                  <a:lnTo>
                    <a:pt x="16668" y="16028"/>
                  </a:lnTo>
                  <a:lnTo>
                    <a:pt x="16680" y="16028"/>
                  </a:lnTo>
                  <a:lnTo>
                    <a:pt x="16680" y="16016"/>
                  </a:lnTo>
                  <a:lnTo>
                    <a:pt x="16692" y="16028"/>
                  </a:lnTo>
                  <a:lnTo>
                    <a:pt x="16692" y="16016"/>
                  </a:lnTo>
                  <a:lnTo>
                    <a:pt x="16704" y="16016"/>
                  </a:lnTo>
                  <a:lnTo>
                    <a:pt x="16704" y="16004"/>
                  </a:lnTo>
                  <a:lnTo>
                    <a:pt x="16716" y="16016"/>
                  </a:lnTo>
                  <a:lnTo>
                    <a:pt x="16716" y="16004"/>
                  </a:lnTo>
                  <a:lnTo>
                    <a:pt x="16729" y="16004"/>
                  </a:lnTo>
                  <a:lnTo>
                    <a:pt x="16729" y="15992"/>
                  </a:lnTo>
                  <a:lnTo>
                    <a:pt x="16741" y="16004"/>
                  </a:lnTo>
                  <a:lnTo>
                    <a:pt x="16741" y="15992"/>
                  </a:lnTo>
                  <a:lnTo>
                    <a:pt x="16753" y="15992"/>
                  </a:lnTo>
                  <a:lnTo>
                    <a:pt x="16753" y="15980"/>
                  </a:lnTo>
                  <a:lnTo>
                    <a:pt x="16765" y="15992"/>
                  </a:lnTo>
                  <a:lnTo>
                    <a:pt x="16765" y="15980"/>
                  </a:lnTo>
                  <a:lnTo>
                    <a:pt x="16777" y="15992"/>
                  </a:lnTo>
                  <a:lnTo>
                    <a:pt x="16777" y="15980"/>
                  </a:lnTo>
                  <a:lnTo>
                    <a:pt x="16777" y="15968"/>
                  </a:lnTo>
                  <a:lnTo>
                    <a:pt x="16789" y="15980"/>
                  </a:lnTo>
                  <a:lnTo>
                    <a:pt x="16789" y="15968"/>
                  </a:lnTo>
                  <a:lnTo>
                    <a:pt x="16801" y="15968"/>
                  </a:lnTo>
                  <a:lnTo>
                    <a:pt x="16801" y="15956"/>
                  </a:lnTo>
                  <a:lnTo>
                    <a:pt x="16813" y="15968"/>
                  </a:lnTo>
                  <a:lnTo>
                    <a:pt x="16813" y="15956"/>
                  </a:lnTo>
                  <a:lnTo>
                    <a:pt x="16825" y="15968"/>
                  </a:lnTo>
                  <a:lnTo>
                    <a:pt x="16825" y="15956"/>
                  </a:lnTo>
                  <a:lnTo>
                    <a:pt x="16825" y="15943"/>
                  </a:lnTo>
                  <a:lnTo>
                    <a:pt x="16837" y="15956"/>
                  </a:lnTo>
                  <a:lnTo>
                    <a:pt x="16837" y="15943"/>
                  </a:lnTo>
                  <a:lnTo>
                    <a:pt x="16849" y="15943"/>
                  </a:lnTo>
                  <a:lnTo>
                    <a:pt x="16849" y="15931"/>
                  </a:lnTo>
                  <a:lnTo>
                    <a:pt x="16862" y="15943"/>
                  </a:lnTo>
                  <a:lnTo>
                    <a:pt x="16862" y="15931"/>
                  </a:lnTo>
                  <a:lnTo>
                    <a:pt x="16874" y="15943"/>
                  </a:lnTo>
                  <a:lnTo>
                    <a:pt x="16874" y="15931"/>
                  </a:lnTo>
                  <a:lnTo>
                    <a:pt x="16886" y="15931"/>
                  </a:lnTo>
                  <a:lnTo>
                    <a:pt x="16886" y="15919"/>
                  </a:lnTo>
                  <a:lnTo>
                    <a:pt x="16910" y="15919"/>
                  </a:lnTo>
                  <a:lnTo>
                    <a:pt x="16910" y="15907"/>
                  </a:lnTo>
                  <a:lnTo>
                    <a:pt x="16922" y="15919"/>
                  </a:lnTo>
                  <a:lnTo>
                    <a:pt x="16922" y="15907"/>
                  </a:lnTo>
                  <a:lnTo>
                    <a:pt x="16934" y="15907"/>
                  </a:lnTo>
                  <a:lnTo>
                    <a:pt x="16934" y="15895"/>
                  </a:lnTo>
                  <a:lnTo>
                    <a:pt x="16946" y="15907"/>
                  </a:lnTo>
                  <a:lnTo>
                    <a:pt x="16946" y="15895"/>
                  </a:lnTo>
                  <a:lnTo>
                    <a:pt x="16946" y="15883"/>
                  </a:lnTo>
                  <a:lnTo>
                    <a:pt x="16958" y="15895"/>
                  </a:lnTo>
                  <a:lnTo>
                    <a:pt x="16958" y="15883"/>
                  </a:lnTo>
                  <a:lnTo>
                    <a:pt x="16970" y="15895"/>
                  </a:lnTo>
                  <a:lnTo>
                    <a:pt x="16970" y="15883"/>
                  </a:lnTo>
                  <a:lnTo>
                    <a:pt x="16982" y="15883"/>
                  </a:lnTo>
                  <a:lnTo>
                    <a:pt x="16982" y="15871"/>
                  </a:lnTo>
                  <a:lnTo>
                    <a:pt x="16994" y="15883"/>
                  </a:lnTo>
                  <a:lnTo>
                    <a:pt x="16958" y="1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95;p51">
              <a:extLst>
                <a:ext uri="{FF2B5EF4-FFF2-40B4-BE49-F238E27FC236}">
                  <a16:creationId xmlns:a16="http://schemas.microsoft.com/office/drawing/2014/main" id="{8BB79F81-2BD1-42B4-A14D-B2BF80E4071C}"/>
                </a:ext>
              </a:extLst>
            </p:cNvPr>
            <p:cNvSpPr/>
            <p:nvPr/>
          </p:nvSpPr>
          <p:spPr>
            <a:xfrm>
              <a:off x="2968150" y="640733"/>
              <a:ext cx="1259595" cy="1847414"/>
            </a:xfrm>
            <a:custGeom>
              <a:avLst/>
              <a:gdLst/>
              <a:ahLst/>
              <a:cxnLst/>
              <a:rect l="l" t="t" r="r" b="b"/>
              <a:pathLst>
                <a:path w="19969" h="29288" extrusionOk="0">
                  <a:moveTo>
                    <a:pt x="1" y="1"/>
                  </a:moveTo>
                  <a:lnTo>
                    <a:pt x="1" y="16040"/>
                  </a:lnTo>
                  <a:lnTo>
                    <a:pt x="12341" y="23329"/>
                  </a:lnTo>
                  <a:lnTo>
                    <a:pt x="14239" y="29287"/>
                  </a:lnTo>
                  <a:lnTo>
                    <a:pt x="14287" y="24368"/>
                  </a:lnTo>
                  <a:lnTo>
                    <a:pt x="19968" y="27474"/>
                  </a:lnTo>
                  <a:lnTo>
                    <a:pt x="19932" y="11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96;p51">
              <a:extLst>
                <a:ext uri="{FF2B5EF4-FFF2-40B4-BE49-F238E27FC236}">
                  <a16:creationId xmlns:a16="http://schemas.microsoft.com/office/drawing/2014/main" id="{28A9BE58-6123-4ED8-B2D1-FA362540E156}"/>
                </a:ext>
              </a:extLst>
            </p:cNvPr>
            <p:cNvSpPr/>
            <p:nvPr/>
          </p:nvSpPr>
          <p:spPr>
            <a:xfrm>
              <a:off x="2995589" y="687284"/>
              <a:ext cx="1204717" cy="1640772"/>
            </a:xfrm>
            <a:custGeom>
              <a:avLst/>
              <a:gdLst/>
              <a:ahLst/>
              <a:cxnLst/>
              <a:rect l="l" t="t" r="r" b="b"/>
              <a:pathLst>
                <a:path w="19099" h="26012" extrusionOk="0">
                  <a:moveTo>
                    <a:pt x="1" y="0"/>
                  </a:moveTo>
                  <a:lnTo>
                    <a:pt x="1" y="15061"/>
                  </a:lnTo>
                  <a:lnTo>
                    <a:pt x="12257" y="22313"/>
                  </a:lnTo>
                  <a:lnTo>
                    <a:pt x="13442" y="22917"/>
                  </a:lnTo>
                  <a:lnTo>
                    <a:pt x="19098" y="26011"/>
                  </a:lnTo>
                  <a:lnTo>
                    <a:pt x="19062" y="110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97;p51">
              <a:extLst>
                <a:ext uri="{FF2B5EF4-FFF2-40B4-BE49-F238E27FC236}">
                  <a16:creationId xmlns:a16="http://schemas.microsoft.com/office/drawing/2014/main" id="{F6C580C4-813E-41E6-B237-2A054756A280}"/>
                </a:ext>
              </a:extLst>
            </p:cNvPr>
            <p:cNvSpPr/>
            <p:nvPr/>
          </p:nvSpPr>
          <p:spPr>
            <a:xfrm>
              <a:off x="2968150" y="640733"/>
              <a:ext cx="1257324" cy="1046897"/>
            </a:xfrm>
            <a:custGeom>
              <a:avLst/>
              <a:gdLst/>
              <a:ahLst/>
              <a:cxnLst/>
              <a:rect l="l" t="t" r="r" b="b"/>
              <a:pathLst>
                <a:path w="19933" h="16597" extrusionOk="0">
                  <a:moveTo>
                    <a:pt x="13" y="1"/>
                  </a:moveTo>
                  <a:lnTo>
                    <a:pt x="1" y="5090"/>
                  </a:lnTo>
                  <a:lnTo>
                    <a:pt x="19932" y="16596"/>
                  </a:lnTo>
                  <a:lnTo>
                    <a:pt x="19932" y="11508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C4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98;p51">
              <a:extLst>
                <a:ext uri="{FF2B5EF4-FFF2-40B4-BE49-F238E27FC236}">
                  <a16:creationId xmlns:a16="http://schemas.microsoft.com/office/drawing/2014/main" id="{F89EFCA2-A4B0-4402-9D40-7A7DC708420C}"/>
                </a:ext>
              </a:extLst>
            </p:cNvPr>
            <p:cNvSpPr/>
            <p:nvPr/>
          </p:nvSpPr>
          <p:spPr>
            <a:xfrm>
              <a:off x="3122183" y="853114"/>
              <a:ext cx="183051" cy="215788"/>
            </a:xfrm>
            <a:custGeom>
              <a:avLst/>
              <a:gdLst/>
              <a:ahLst/>
              <a:cxnLst/>
              <a:rect l="l" t="t" r="r" b="b"/>
              <a:pathLst>
                <a:path w="2902" h="3421" extrusionOk="0">
                  <a:moveTo>
                    <a:pt x="864" y="1"/>
                  </a:moveTo>
                  <a:cubicBezTo>
                    <a:pt x="739" y="1"/>
                    <a:pt x="623" y="30"/>
                    <a:pt x="520" y="91"/>
                  </a:cubicBezTo>
                  <a:cubicBezTo>
                    <a:pt x="0" y="393"/>
                    <a:pt x="0" y="1360"/>
                    <a:pt x="520" y="2254"/>
                  </a:cubicBezTo>
                  <a:cubicBezTo>
                    <a:pt x="925" y="2968"/>
                    <a:pt x="1546" y="3420"/>
                    <a:pt x="2038" y="3420"/>
                  </a:cubicBezTo>
                  <a:cubicBezTo>
                    <a:pt x="2163" y="3420"/>
                    <a:pt x="2279" y="3391"/>
                    <a:pt x="2381" y="3330"/>
                  </a:cubicBezTo>
                  <a:cubicBezTo>
                    <a:pt x="2901" y="3028"/>
                    <a:pt x="2901" y="2061"/>
                    <a:pt x="2381" y="1167"/>
                  </a:cubicBezTo>
                  <a:cubicBezTo>
                    <a:pt x="1976" y="453"/>
                    <a:pt x="1356" y="1"/>
                    <a:pt x="864" y="1"/>
                  </a:cubicBez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99;p51">
              <a:extLst>
                <a:ext uri="{FF2B5EF4-FFF2-40B4-BE49-F238E27FC236}">
                  <a16:creationId xmlns:a16="http://schemas.microsoft.com/office/drawing/2014/main" id="{58527203-F7E9-4BB6-8E44-DB115AAD3407}"/>
                </a:ext>
              </a:extLst>
            </p:cNvPr>
            <p:cNvSpPr/>
            <p:nvPr/>
          </p:nvSpPr>
          <p:spPr>
            <a:xfrm>
              <a:off x="3174789" y="901620"/>
              <a:ext cx="77081" cy="98969"/>
            </a:xfrm>
            <a:custGeom>
              <a:avLst/>
              <a:gdLst/>
              <a:ahLst/>
              <a:cxnLst/>
              <a:rect l="l" t="t" r="r" b="b"/>
              <a:pathLst>
                <a:path w="1222" h="1569" extrusionOk="0">
                  <a:moveTo>
                    <a:pt x="343" y="1"/>
                  </a:moveTo>
                  <a:cubicBezTo>
                    <a:pt x="140" y="1"/>
                    <a:pt x="0" y="159"/>
                    <a:pt x="0" y="434"/>
                  </a:cubicBezTo>
                  <a:cubicBezTo>
                    <a:pt x="25" y="857"/>
                    <a:pt x="254" y="1256"/>
                    <a:pt x="617" y="1485"/>
                  </a:cubicBezTo>
                  <a:cubicBezTo>
                    <a:pt x="712" y="1542"/>
                    <a:pt x="802" y="1568"/>
                    <a:pt x="883" y="1568"/>
                  </a:cubicBezTo>
                  <a:cubicBezTo>
                    <a:pt x="1081" y="1568"/>
                    <a:pt x="1221" y="1409"/>
                    <a:pt x="1221" y="1135"/>
                  </a:cubicBezTo>
                  <a:cubicBezTo>
                    <a:pt x="1197" y="712"/>
                    <a:pt x="967" y="313"/>
                    <a:pt x="617" y="83"/>
                  </a:cubicBezTo>
                  <a:cubicBezTo>
                    <a:pt x="519" y="27"/>
                    <a:pt x="425" y="1"/>
                    <a:pt x="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00;p51">
              <a:extLst>
                <a:ext uri="{FF2B5EF4-FFF2-40B4-BE49-F238E27FC236}">
                  <a16:creationId xmlns:a16="http://schemas.microsoft.com/office/drawing/2014/main" id="{3788D820-F2C9-4F82-A766-687EFF9F2A25}"/>
                </a:ext>
              </a:extLst>
            </p:cNvPr>
            <p:cNvSpPr/>
            <p:nvPr/>
          </p:nvSpPr>
          <p:spPr>
            <a:xfrm>
              <a:off x="3164886" y="1001534"/>
              <a:ext cx="97644" cy="66610"/>
            </a:xfrm>
            <a:custGeom>
              <a:avLst/>
              <a:gdLst/>
              <a:ahLst/>
              <a:cxnLst/>
              <a:rect l="l" t="t" r="r" b="b"/>
              <a:pathLst>
                <a:path w="1548" h="1056" extrusionOk="0">
                  <a:moveTo>
                    <a:pt x="346" y="1"/>
                  </a:moveTo>
                  <a:cubicBezTo>
                    <a:pt x="207" y="1"/>
                    <a:pt x="88" y="49"/>
                    <a:pt x="0" y="143"/>
                  </a:cubicBezTo>
                  <a:cubicBezTo>
                    <a:pt x="206" y="445"/>
                    <a:pt x="460" y="699"/>
                    <a:pt x="774" y="880"/>
                  </a:cubicBezTo>
                  <a:cubicBezTo>
                    <a:pt x="947" y="999"/>
                    <a:pt x="1141" y="1055"/>
                    <a:pt x="1345" y="1055"/>
                  </a:cubicBezTo>
                  <a:cubicBezTo>
                    <a:pt x="1411" y="1055"/>
                    <a:pt x="1479" y="1049"/>
                    <a:pt x="1547" y="1038"/>
                  </a:cubicBezTo>
                  <a:cubicBezTo>
                    <a:pt x="1378" y="663"/>
                    <a:pt x="1112" y="349"/>
                    <a:pt x="774" y="131"/>
                  </a:cubicBezTo>
                  <a:cubicBezTo>
                    <a:pt x="622" y="43"/>
                    <a:pt x="476" y="1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01;p51">
              <a:extLst>
                <a:ext uri="{FF2B5EF4-FFF2-40B4-BE49-F238E27FC236}">
                  <a16:creationId xmlns:a16="http://schemas.microsoft.com/office/drawing/2014/main" id="{8428652B-B3E2-4B60-8EFD-6D1E2B2F581D}"/>
                </a:ext>
              </a:extLst>
            </p:cNvPr>
            <p:cNvSpPr/>
            <p:nvPr/>
          </p:nvSpPr>
          <p:spPr>
            <a:xfrm>
              <a:off x="3010853" y="1071928"/>
              <a:ext cx="167029" cy="215473"/>
            </a:xfrm>
            <a:custGeom>
              <a:avLst/>
              <a:gdLst/>
              <a:ahLst/>
              <a:cxnLst/>
              <a:rect l="l" t="t" r="r" b="b"/>
              <a:pathLst>
                <a:path w="2648" h="3416" extrusionOk="0">
                  <a:moveTo>
                    <a:pt x="737" y="1"/>
                  </a:moveTo>
                  <a:cubicBezTo>
                    <a:pt x="301" y="1"/>
                    <a:pt x="1" y="346"/>
                    <a:pt x="1" y="949"/>
                  </a:cubicBezTo>
                  <a:cubicBezTo>
                    <a:pt x="1" y="1795"/>
                    <a:pt x="593" y="2810"/>
                    <a:pt x="1318" y="3233"/>
                  </a:cubicBezTo>
                  <a:cubicBezTo>
                    <a:pt x="1533" y="3357"/>
                    <a:pt x="1736" y="3415"/>
                    <a:pt x="1916" y="3415"/>
                  </a:cubicBezTo>
                  <a:cubicBezTo>
                    <a:pt x="2351" y="3415"/>
                    <a:pt x="2648" y="3071"/>
                    <a:pt x="2648" y="2472"/>
                  </a:cubicBezTo>
                  <a:cubicBezTo>
                    <a:pt x="2648" y="1626"/>
                    <a:pt x="2055" y="598"/>
                    <a:pt x="1318" y="175"/>
                  </a:cubicBezTo>
                  <a:cubicBezTo>
                    <a:pt x="1110" y="57"/>
                    <a:pt x="912" y="1"/>
                    <a:pt x="737" y="1"/>
                  </a:cubicBez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02;p51">
              <a:extLst>
                <a:ext uri="{FF2B5EF4-FFF2-40B4-BE49-F238E27FC236}">
                  <a16:creationId xmlns:a16="http://schemas.microsoft.com/office/drawing/2014/main" id="{DD760D5D-F1FF-476B-BAE1-47E83038D7E0}"/>
                </a:ext>
              </a:extLst>
            </p:cNvPr>
            <p:cNvSpPr/>
            <p:nvPr/>
          </p:nvSpPr>
          <p:spPr>
            <a:xfrm>
              <a:off x="3055827" y="1120119"/>
              <a:ext cx="76324" cy="99284"/>
            </a:xfrm>
            <a:custGeom>
              <a:avLst/>
              <a:gdLst/>
              <a:ahLst/>
              <a:cxnLst/>
              <a:rect l="l" t="t" r="r" b="b"/>
              <a:pathLst>
                <a:path w="1210" h="1574" extrusionOk="0">
                  <a:moveTo>
                    <a:pt x="332" y="0"/>
                  </a:moveTo>
                  <a:cubicBezTo>
                    <a:pt x="134" y="0"/>
                    <a:pt x="1" y="165"/>
                    <a:pt x="1" y="439"/>
                  </a:cubicBezTo>
                  <a:cubicBezTo>
                    <a:pt x="25" y="862"/>
                    <a:pt x="243" y="1261"/>
                    <a:pt x="605" y="1490"/>
                  </a:cubicBezTo>
                  <a:cubicBezTo>
                    <a:pt x="703" y="1546"/>
                    <a:pt x="796" y="1573"/>
                    <a:pt x="877" y="1573"/>
                  </a:cubicBezTo>
                  <a:cubicBezTo>
                    <a:pt x="1076" y="1573"/>
                    <a:pt x="1210" y="1414"/>
                    <a:pt x="1210" y="1140"/>
                  </a:cubicBezTo>
                  <a:cubicBezTo>
                    <a:pt x="1185" y="705"/>
                    <a:pt x="968" y="318"/>
                    <a:pt x="605" y="88"/>
                  </a:cubicBezTo>
                  <a:cubicBezTo>
                    <a:pt x="506" y="28"/>
                    <a:pt x="414" y="0"/>
                    <a:pt x="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03;p51">
              <a:extLst>
                <a:ext uri="{FF2B5EF4-FFF2-40B4-BE49-F238E27FC236}">
                  <a16:creationId xmlns:a16="http://schemas.microsoft.com/office/drawing/2014/main" id="{41360C1C-F151-4998-9800-98B742C5567E}"/>
                </a:ext>
              </a:extLst>
            </p:cNvPr>
            <p:cNvSpPr/>
            <p:nvPr/>
          </p:nvSpPr>
          <p:spPr>
            <a:xfrm>
              <a:off x="3045924" y="1220348"/>
              <a:ext cx="97644" cy="66610"/>
            </a:xfrm>
            <a:custGeom>
              <a:avLst/>
              <a:gdLst/>
              <a:ahLst/>
              <a:cxnLst/>
              <a:rect l="l" t="t" r="r" b="b"/>
              <a:pathLst>
                <a:path w="1548" h="1056" extrusionOk="0">
                  <a:moveTo>
                    <a:pt x="346" y="1"/>
                  </a:moveTo>
                  <a:cubicBezTo>
                    <a:pt x="208" y="1"/>
                    <a:pt x="88" y="49"/>
                    <a:pt x="1" y="143"/>
                  </a:cubicBezTo>
                  <a:cubicBezTo>
                    <a:pt x="206" y="445"/>
                    <a:pt x="460" y="687"/>
                    <a:pt x="774" y="880"/>
                  </a:cubicBezTo>
                  <a:cubicBezTo>
                    <a:pt x="947" y="999"/>
                    <a:pt x="1141" y="1055"/>
                    <a:pt x="1345" y="1055"/>
                  </a:cubicBezTo>
                  <a:cubicBezTo>
                    <a:pt x="1412" y="1055"/>
                    <a:pt x="1479" y="1049"/>
                    <a:pt x="1548" y="1037"/>
                  </a:cubicBezTo>
                  <a:cubicBezTo>
                    <a:pt x="1379" y="663"/>
                    <a:pt x="1113" y="349"/>
                    <a:pt x="774" y="131"/>
                  </a:cubicBezTo>
                  <a:cubicBezTo>
                    <a:pt x="622" y="43"/>
                    <a:pt x="476" y="1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04;p51">
              <a:extLst>
                <a:ext uri="{FF2B5EF4-FFF2-40B4-BE49-F238E27FC236}">
                  <a16:creationId xmlns:a16="http://schemas.microsoft.com/office/drawing/2014/main" id="{89E8018C-DD0D-4687-9DCF-DFB4C8E0AA14}"/>
                </a:ext>
              </a:extLst>
            </p:cNvPr>
            <p:cNvSpPr/>
            <p:nvPr/>
          </p:nvSpPr>
          <p:spPr>
            <a:xfrm>
              <a:off x="3992831" y="2017705"/>
              <a:ext cx="183051" cy="215347"/>
            </a:xfrm>
            <a:custGeom>
              <a:avLst/>
              <a:gdLst/>
              <a:ahLst/>
              <a:cxnLst/>
              <a:rect l="l" t="t" r="r" b="b"/>
              <a:pathLst>
                <a:path w="2902" h="3414" extrusionOk="0">
                  <a:moveTo>
                    <a:pt x="858" y="0"/>
                  </a:moveTo>
                  <a:cubicBezTo>
                    <a:pt x="737" y="0"/>
                    <a:pt x="622" y="27"/>
                    <a:pt x="520" y="84"/>
                  </a:cubicBezTo>
                  <a:cubicBezTo>
                    <a:pt x="1" y="387"/>
                    <a:pt x="1" y="1354"/>
                    <a:pt x="520" y="2248"/>
                  </a:cubicBezTo>
                  <a:cubicBezTo>
                    <a:pt x="935" y="2962"/>
                    <a:pt x="1550" y="3414"/>
                    <a:pt x="2045" y="3414"/>
                  </a:cubicBezTo>
                  <a:cubicBezTo>
                    <a:pt x="2171" y="3414"/>
                    <a:pt x="2289" y="3385"/>
                    <a:pt x="2394" y="3324"/>
                  </a:cubicBezTo>
                  <a:cubicBezTo>
                    <a:pt x="2901" y="3034"/>
                    <a:pt x="2901" y="2067"/>
                    <a:pt x="2394" y="1172"/>
                  </a:cubicBezTo>
                  <a:cubicBezTo>
                    <a:pt x="1976" y="454"/>
                    <a:pt x="1356" y="0"/>
                    <a:pt x="858" y="0"/>
                  </a:cubicBezTo>
                  <a:close/>
                </a:path>
              </a:pathLst>
            </a:custGeom>
            <a:solidFill>
              <a:srgbClr val="D4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05;p51">
              <a:extLst>
                <a:ext uri="{FF2B5EF4-FFF2-40B4-BE49-F238E27FC236}">
                  <a16:creationId xmlns:a16="http://schemas.microsoft.com/office/drawing/2014/main" id="{5DB258EF-5B5C-49B5-A2A0-3A0E96946F2A}"/>
                </a:ext>
              </a:extLst>
            </p:cNvPr>
            <p:cNvSpPr/>
            <p:nvPr/>
          </p:nvSpPr>
          <p:spPr>
            <a:xfrm>
              <a:off x="4046194" y="2065833"/>
              <a:ext cx="76324" cy="99662"/>
            </a:xfrm>
            <a:custGeom>
              <a:avLst/>
              <a:gdLst/>
              <a:ahLst/>
              <a:cxnLst/>
              <a:rect l="l" t="t" r="r" b="b"/>
              <a:pathLst>
                <a:path w="1210" h="1580" extrusionOk="0">
                  <a:moveTo>
                    <a:pt x="333" y="0"/>
                  </a:moveTo>
                  <a:cubicBezTo>
                    <a:pt x="135" y="0"/>
                    <a:pt x="1" y="159"/>
                    <a:pt x="1" y="433"/>
                  </a:cubicBezTo>
                  <a:cubicBezTo>
                    <a:pt x="25" y="869"/>
                    <a:pt x="242" y="1255"/>
                    <a:pt x="605" y="1497"/>
                  </a:cubicBezTo>
                  <a:cubicBezTo>
                    <a:pt x="699" y="1553"/>
                    <a:pt x="789" y="1580"/>
                    <a:pt x="870" y="1580"/>
                  </a:cubicBezTo>
                  <a:cubicBezTo>
                    <a:pt x="1069" y="1580"/>
                    <a:pt x="1209" y="1418"/>
                    <a:pt x="1209" y="1134"/>
                  </a:cubicBezTo>
                  <a:cubicBezTo>
                    <a:pt x="1185" y="711"/>
                    <a:pt x="955" y="313"/>
                    <a:pt x="605" y="83"/>
                  </a:cubicBezTo>
                  <a:cubicBezTo>
                    <a:pt x="507" y="27"/>
                    <a:pt x="415" y="0"/>
                    <a:pt x="333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06;p51">
              <a:extLst>
                <a:ext uri="{FF2B5EF4-FFF2-40B4-BE49-F238E27FC236}">
                  <a16:creationId xmlns:a16="http://schemas.microsoft.com/office/drawing/2014/main" id="{FB46D349-C971-4579-9AB9-53D307A4B867}"/>
                </a:ext>
              </a:extLst>
            </p:cNvPr>
            <p:cNvSpPr/>
            <p:nvPr/>
          </p:nvSpPr>
          <p:spPr>
            <a:xfrm>
              <a:off x="4036291" y="2165999"/>
              <a:ext cx="96887" cy="66358"/>
            </a:xfrm>
            <a:custGeom>
              <a:avLst/>
              <a:gdLst/>
              <a:ahLst/>
              <a:cxnLst/>
              <a:rect l="l" t="t" r="r" b="b"/>
              <a:pathLst>
                <a:path w="1536" h="1052" extrusionOk="0">
                  <a:moveTo>
                    <a:pt x="343" y="1"/>
                  </a:moveTo>
                  <a:cubicBezTo>
                    <a:pt x="202" y="1"/>
                    <a:pt x="83" y="50"/>
                    <a:pt x="0" y="139"/>
                  </a:cubicBezTo>
                  <a:cubicBezTo>
                    <a:pt x="194" y="441"/>
                    <a:pt x="460" y="695"/>
                    <a:pt x="762" y="888"/>
                  </a:cubicBezTo>
                  <a:cubicBezTo>
                    <a:pt x="934" y="997"/>
                    <a:pt x="1134" y="1051"/>
                    <a:pt x="1335" y="1051"/>
                  </a:cubicBezTo>
                  <a:cubicBezTo>
                    <a:pt x="1402" y="1051"/>
                    <a:pt x="1469" y="1045"/>
                    <a:pt x="1536" y="1033"/>
                  </a:cubicBezTo>
                  <a:cubicBezTo>
                    <a:pt x="1378" y="658"/>
                    <a:pt x="1100" y="344"/>
                    <a:pt x="762" y="127"/>
                  </a:cubicBezTo>
                  <a:cubicBezTo>
                    <a:pt x="613" y="41"/>
                    <a:pt x="469" y="1"/>
                    <a:pt x="343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207;p51">
              <a:extLst>
                <a:ext uri="{FF2B5EF4-FFF2-40B4-BE49-F238E27FC236}">
                  <a16:creationId xmlns:a16="http://schemas.microsoft.com/office/drawing/2014/main" id="{CBAC38AB-C795-4303-90F7-E99420CADEE4}"/>
                </a:ext>
              </a:extLst>
            </p:cNvPr>
            <p:cNvSpPr/>
            <p:nvPr/>
          </p:nvSpPr>
          <p:spPr>
            <a:xfrm>
              <a:off x="3333364" y="954100"/>
              <a:ext cx="296653" cy="234901"/>
            </a:xfrm>
            <a:custGeom>
              <a:avLst/>
              <a:gdLst/>
              <a:ahLst/>
              <a:cxnLst/>
              <a:rect l="l" t="t" r="r" b="b"/>
              <a:pathLst>
                <a:path w="4703" h="3724" extrusionOk="0">
                  <a:moveTo>
                    <a:pt x="0" y="1"/>
                  </a:moveTo>
                  <a:lnTo>
                    <a:pt x="0" y="1004"/>
                  </a:lnTo>
                  <a:lnTo>
                    <a:pt x="4702" y="3723"/>
                  </a:lnTo>
                  <a:lnTo>
                    <a:pt x="4702" y="27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8;p51">
              <a:extLst>
                <a:ext uri="{FF2B5EF4-FFF2-40B4-BE49-F238E27FC236}">
                  <a16:creationId xmlns:a16="http://schemas.microsoft.com/office/drawing/2014/main" id="{CD359AE4-46F6-46D6-838F-C38F9B6D24D2}"/>
                </a:ext>
              </a:extLst>
            </p:cNvPr>
            <p:cNvSpPr/>
            <p:nvPr/>
          </p:nvSpPr>
          <p:spPr>
            <a:xfrm>
              <a:off x="3333364" y="1054771"/>
              <a:ext cx="355316" cy="257735"/>
            </a:xfrm>
            <a:custGeom>
              <a:avLst/>
              <a:gdLst/>
              <a:ahLst/>
              <a:cxnLst/>
              <a:rect l="l" t="t" r="r" b="b"/>
              <a:pathLst>
                <a:path w="5633" h="4086" extrusionOk="0">
                  <a:moveTo>
                    <a:pt x="0" y="0"/>
                  </a:moveTo>
                  <a:lnTo>
                    <a:pt x="0" y="834"/>
                  </a:lnTo>
                  <a:lnTo>
                    <a:pt x="5633" y="4086"/>
                  </a:lnTo>
                  <a:lnTo>
                    <a:pt x="5633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209;p51">
              <a:extLst>
                <a:ext uri="{FF2B5EF4-FFF2-40B4-BE49-F238E27FC236}">
                  <a16:creationId xmlns:a16="http://schemas.microsoft.com/office/drawing/2014/main" id="{47711449-F352-424E-AFAF-21C185C49687}"/>
                </a:ext>
              </a:extLst>
            </p:cNvPr>
            <p:cNvSpPr/>
            <p:nvPr/>
          </p:nvSpPr>
          <p:spPr>
            <a:xfrm>
              <a:off x="3003221" y="816907"/>
              <a:ext cx="89255" cy="80108"/>
            </a:xfrm>
            <a:custGeom>
              <a:avLst/>
              <a:gdLst/>
              <a:ahLst/>
              <a:cxnLst/>
              <a:rect l="l" t="t" r="r" b="b"/>
              <a:pathLst>
                <a:path w="1415" h="1270" extrusionOk="0">
                  <a:moveTo>
                    <a:pt x="593" y="0"/>
                  </a:moveTo>
                  <a:lnTo>
                    <a:pt x="1" y="290"/>
                  </a:lnTo>
                  <a:lnTo>
                    <a:pt x="593" y="1269"/>
                  </a:lnTo>
                  <a:lnTo>
                    <a:pt x="678" y="1209"/>
                  </a:lnTo>
                  <a:lnTo>
                    <a:pt x="255" y="508"/>
                  </a:lnTo>
                  <a:lnTo>
                    <a:pt x="255" y="508"/>
                  </a:lnTo>
                  <a:lnTo>
                    <a:pt x="1415" y="1172"/>
                  </a:lnTo>
                  <a:lnTo>
                    <a:pt x="1415" y="1052"/>
                  </a:lnTo>
                  <a:lnTo>
                    <a:pt x="255" y="375"/>
                  </a:lnTo>
                  <a:lnTo>
                    <a:pt x="690" y="16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10;p51">
              <a:extLst>
                <a:ext uri="{FF2B5EF4-FFF2-40B4-BE49-F238E27FC236}">
                  <a16:creationId xmlns:a16="http://schemas.microsoft.com/office/drawing/2014/main" id="{2D6AD1C8-F6E7-4B58-A631-2E45690C104E}"/>
                </a:ext>
              </a:extLst>
            </p:cNvPr>
            <p:cNvSpPr/>
            <p:nvPr/>
          </p:nvSpPr>
          <p:spPr>
            <a:xfrm>
              <a:off x="3100800" y="1475179"/>
              <a:ext cx="851672" cy="643264"/>
            </a:xfrm>
            <a:custGeom>
              <a:avLst/>
              <a:gdLst/>
              <a:ahLst/>
              <a:cxnLst/>
              <a:rect l="l" t="t" r="r" b="b"/>
              <a:pathLst>
                <a:path w="13502" h="10198" extrusionOk="0">
                  <a:moveTo>
                    <a:pt x="555" y="0"/>
                  </a:moveTo>
                  <a:cubicBezTo>
                    <a:pt x="226" y="0"/>
                    <a:pt x="1" y="266"/>
                    <a:pt x="1" y="720"/>
                  </a:cubicBezTo>
                  <a:lnTo>
                    <a:pt x="1" y="1687"/>
                  </a:lnTo>
                  <a:cubicBezTo>
                    <a:pt x="37" y="2388"/>
                    <a:pt x="412" y="3041"/>
                    <a:pt x="1004" y="3428"/>
                  </a:cubicBezTo>
                  <a:lnTo>
                    <a:pt x="12499" y="10063"/>
                  </a:lnTo>
                  <a:cubicBezTo>
                    <a:pt x="12660" y="10155"/>
                    <a:pt x="12812" y="10198"/>
                    <a:pt x="12947" y="10198"/>
                  </a:cubicBezTo>
                  <a:cubicBezTo>
                    <a:pt x="13277" y="10198"/>
                    <a:pt x="13502" y="9938"/>
                    <a:pt x="13502" y="9483"/>
                  </a:cubicBezTo>
                  <a:lnTo>
                    <a:pt x="13502" y="8516"/>
                  </a:lnTo>
                  <a:cubicBezTo>
                    <a:pt x="13466" y="7803"/>
                    <a:pt x="13091" y="7163"/>
                    <a:pt x="12499" y="6776"/>
                  </a:cubicBezTo>
                  <a:lnTo>
                    <a:pt x="1004" y="140"/>
                  </a:lnTo>
                  <a:cubicBezTo>
                    <a:pt x="842" y="45"/>
                    <a:pt x="690" y="0"/>
                    <a:pt x="555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11;p51">
              <a:extLst>
                <a:ext uri="{FF2B5EF4-FFF2-40B4-BE49-F238E27FC236}">
                  <a16:creationId xmlns:a16="http://schemas.microsoft.com/office/drawing/2014/main" id="{1DF246AE-0D77-4CD1-8330-04FCC53E2F32}"/>
                </a:ext>
              </a:extLst>
            </p:cNvPr>
            <p:cNvSpPr/>
            <p:nvPr/>
          </p:nvSpPr>
          <p:spPr>
            <a:xfrm>
              <a:off x="3218249" y="1179348"/>
              <a:ext cx="852429" cy="732834"/>
            </a:xfrm>
            <a:custGeom>
              <a:avLst/>
              <a:gdLst/>
              <a:ahLst/>
              <a:cxnLst/>
              <a:rect l="l" t="t" r="r" b="b"/>
              <a:pathLst>
                <a:path w="13514" h="11618" extrusionOk="0">
                  <a:moveTo>
                    <a:pt x="559" y="1"/>
                  </a:moveTo>
                  <a:cubicBezTo>
                    <a:pt x="231" y="1"/>
                    <a:pt x="0" y="266"/>
                    <a:pt x="0" y="721"/>
                  </a:cubicBezTo>
                  <a:lnTo>
                    <a:pt x="0" y="3102"/>
                  </a:lnTo>
                  <a:cubicBezTo>
                    <a:pt x="37" y="3803"/>
                    <a:pt x="411" y="4455"/>
                    <a:pt x="1004" y="4842"/>
                  </a:cubicBezTo>
                  <a:lnTo>
                    <a:pt x="12498" y="11478"/>
                  </a:lnTo>
                  <a:cubicBezTo>
                    <a:pt x="12660" y="11573"/>
                    <a:pt x="12814" y="11618"/>
                    <a:pt x="12950" y="11618"/>
                  </a:cubicBezTo>
                  <a:cubicBezTo>
                    <a:pt x="13283" y="11618"/>
                    <a:pt x="13513" y="11352"/>
                    <a:pt x="13513" y="10898"/>
                  </a:cubicBezTo>
                  <a:lnTo>
                    <a:pt x="13513" y="8517"/>
                  </a:lnTo>
                  <a:cubicBezTo>
                    <a:pt x="13465" y="7803"/>
                    <a:pt x="13090" y="7163"/>
                    <a:pt x="12498" y="6776"/>
                  </a:cubicBezTo>
                  <a:lnTo>
                    <a:pt x="1004" y="140"/>
                  </a:lnTo>
                  <a:cubicBezTo>
                    <a:pt x="845" y="45"/>
                    <a:pt x="694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12;p51">
              <a:extLst>
                <a:ext uri="{FF2B5EF4-FFF2-40B4-BE49-F238E27FC236}">
                  <a16:creationId xmlns:a16="http://schemas.microsoft.com/office/drawing/2014/main" id="{D9FD1077-8FDD-4D9C-AD4B-EFAC8AC8666C}"/>
                </a:ext>
              </a:extLst>
            </p:cNvPr>
            <p:cNvSpPr/>
            <p:nvPr/>
          </p:nvSpPr>
          <p:spPr>
            <a:xfrm>
              <a:off x="4111037" y="1439604"/>
              <a:ext cx="82379" cy="106349"/>
            </a:xfrm>
            <a:custGeom>
              <a:avLst/>
              <a:gdLst/>
              <a:ahLst/>
              <a:cxnLst/>
              <a:rect l="l" t="t" r="r" b="b"/>
              <a:pathLst>
                <a:path w="1306" h="1686" extrusionOk="0">
                  <a:moveTo>
                    <a:pt x="416" y="148"/>
                  </a:moveTo>
                  <a:cubicBezTo>
                    <a:pt x="487" y="148"/>
                    <a:pt x="568" y="171"/>
                    <a:pt x="653" y="221"/>
                  </a:cubicBezTo>
                  <a:cubicBezTo>
                    <a:pt x="979" y="426"/>
                    <a:pt x="1172" y="777"/>
                    <a:pt x="1197" y="1151"/>
                  </a:cubicBezTo>
                  <a:cubicBezTo>
                    <a:pt x="1197" y="1399"/>
                    <a:pt x="1075" y="1539"/>
                    <a:pt x="897" y="1539"/>
                  </a:cubicBezTo>
                  <a:cubicBezTo>
                    <a:pt x="824" y="1539"/>
                    <a:pt x="741" y="1515"/>
                    <a:pt x="653" y="1466"/>
                  </a:cubicBezTo>
                  <a:cubicBezTo>
                    <a:pt x="338" y="1260"/>
                    <a:pt x="133" y="910"/>
                    <a:pt x="121" y="535"/>
                  </a:cubicBezTo>
                  <a:cubicBezTo>
                    <a:pt x="121" y="287"/>
                    <a:pt x="242" y="148"/>
                    <a:pt x="416" y="148"/>
                  </a:cubicBezTo>
                  <a:close/>
                  <a:moveTo>
                    <a:pt x="367" y="0"/>
                  </a:moveTo>
                  <a:cubicBezTo>
                    <a:pt x="153" y="0"/>
                    <a:pt x="0" y="170"/>
                    <a:pt x="0" y="462"/>
                  </a:cubicBezTo>
                  <a:cubicBezTo>
                    <a:pt x="24" y="922"/>
                    <a:pt x="266" y="1345"/>
                    <a:pt x="653" y="1598"/>
                  </a:cubicBezTo>
                  <a:cubicBezTo>
                    <a:pt x="757" y="1658"/>
                    <a:pt x="856" y="1686"/>
                    <a:pt x="944" y="1686"/>
                  </a:cubicBezTo>
                  <a:cubicBezTo>
                    <a:pt x="1159" y="1686"/>
                    <a:pt x="1305" y="1516"/>
                    <a:pt x="1305" y="1224"/>
                  </a:cubicBezTo>
                  <a:cubicBezTo>
                    <a:pt x="1281" y="764"/>
                    <a:pt x="1039" y="341"/>
                    <a:pt x="653" y="88"/>
                  </a:cubicBezTo>
                  <a:cubicBezTo>
                    <a:pt x="551" y="28"/>
                    <a:pt x="454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13;p51">
              <a:extLst>
                <a:ext uri="{FF2B5EF4-FFF2-40B4-BE49-F238E27FC236}">
                  <a16:creationId xmlns:a16="http://schemas.microsoft.com/office/drawing/2014/main" id="{A3299C59-3716-4C03-8C8B-C641F1CAAA89}"/>
                </a:ext>
              </a:extLst>
            </p:cNvPr>
            <p:cNvSpPr/>
            <p:nvPr/>
          </p:nvSpPr>
          <p:spPr>
            <a:xfrm>
              <a:off x="4149135" y="1468745"/>
              <a:ext cx="6939" cy="9966"/>
            </a:xfrm>
            <a:custGeom>
              <a:avLst/>
              <a:gdLst/>
              <a:ahLst/>
              <a:cxnLst/>
              <a:rect l="l" t="t" r="r" b="b"/>
              <a:pathLst>
                <a:path w="110" h="158" extrusionOk="0">
                  <a:moveTo>
                    <a:pt x="0" y="0"/>
                  </a:moveTo>
                  <a:lnTo>
                    <a:pt x="0" y="97"/>
                  </a:lnTo>
                  <a:lnTo>
                    <a:pt x="109" y="157"/>
                  </a:lnTo>
                  <a:lnTo>
                    <a:pt x="10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14;p51">
              <a:extLst>
                <a:ext uri="{FF2B5EF4-FFF2-40B4-BE49-F238E27FC236}">
                  <a16:creationId xmlns:a16="http://schemas.microsoft.com/office/drawing/2014/main" id="{D70B299C-64EA-4446-9C76-1E6B4B4063E4}"/>
                </a:ext>
              </a:extLst>
            </p:cNvPr>
            <p:cNvSpPr/>
            <p:nvPr/>
          </p:nvSpPr>
          <p:spPr>
            <a:xfrm>
              <a:off x="4149135" y="1481676"/>
              <a:ext cx="6939" cy="35891"/>
            </a:xfrm>
            <a:custGeom>
              <a:avLst/>
              <a:gdLst/>
              <a:ahLst/>
              <a:cxnLst/>
              <a:rect l="l" t="t" r="r" b="b"/>
              <a:pathLst>
                <a:path w="110" h="569" extrusionOk="0">
                  <a:moveTo>
                    <a:pt x="0" y="1"/>
                  </a:moveTo>
                  <a:lnTo>
                    <a:pt x="0" y="496"/>
                  </a:lnTo>
                  <a:lnTo>
                    <a:pt x="109" y="569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15;p51">
              <a:extLst>
                <a:ext uri="{FF2B5EF4-FFF2-40B4-BE49-F238E27FC236}">
                  <a16:creationId xmlns:a16="http://schemas.microsoft.com/office/drawing/2014/main" id="{1B56BE21-9203-401A-9F94-20B5050E4708}"/>
                </a:ext>
              </a:extLst>
            </p:cNvPr>
            <p:cNvSpPr/>
            <p:nvPr/>
          </p:nvSpPr>
          <p:spPr>
            <a:xfrm>
              <a:off x="3928051" y="1324047"/>
              <a:ext cx="103699" cy="130634"/>
            </a:xfrm>
            <a:custGeom>
              <a:avLst/>
              <a:gdLst/>
              <a:ahLst/>
              <a:cxnLst/>
              <a:rect l="l" t="t" r="r" b="b"/>
              <a:pathLst>
                <a:path w="1644" h="2071" extrusionOk="0">
                  <a:moveTo>
                    <a:pt x="77" y="1"/>
                  </a:moveTo>
                  <a:cubicBezTo>
                    <a:pt x="30" y="1"/>
                    <a:pt x="0" y="39"/>
                    <a:pt x="0" y="107"/>
                  </a:cubicBezTo>
                  <a:lnTo>
                    <a:pt x="0" y="1122"/>
                  </a:lnTo>
                  <a:cubicBezTo>
                    <a:pt x="0" y="1231"/>
                    <a:pt x="61" y="1315"/>
                    <a:pt x="145" y="1376"/>
                  </a:cubicBezTo>
                  <a:lnTo>
                    <a:pt x="1136" y="1956"/>
                  </a:lnTo>
                  <a:cubicBezTo>
                    <a:pt x="1158" y="1965"/>
                    <a:pt x="1179" y="1970"/>
                    <a:pt x="1197" y="1970"/>
                  </a:cubicBezTo>
                  <a:cubicBezTo>
                    <a:pt x="1248" y="1970"/>
                    <a:pt x="1281" y="1934"/>
                    <a:pt x="1281" y="1871"/>
                  </a:cubicBezTo>
                  <a:lnTo>
                    <a:pt x="1281" y="1533"/>
                  </a:lnTo>
                  <a:lnTo>
                    <a:pt x="1608" y="2053"/>
                  </a:lnTo>
                  <a:cubicBezTo>
                    <a:pt x="1614" y="2065"/>
                    <a:pt x="1623" y="2071"/>
                    <a:pt x="1630" y="2071"/>
                  </a:cubicBezTo>
                  <a:cubicBezTo>
                    <a:pt x="1638" y="2071"/>
                    <a:pt x="1644" y="2065"/>
                    <a:pt x="1644" y="2053"/>
                  </a:cubicBezTo>
                  <a:lnTo>
                    <a:pt x="1644" y="1074"/>
                  </a:lnTo>
                  <a:cubicBezTo>
                    <a:pt x="1644" y="1049"/>
                    <a:pt x="1620" y="1025"/>
                    <a:pt x="1608" y="1025"/>
                  </a:cubicBezTo>
                  <a:lnTo>
                    <a:pt x="1281" y="1182"/>
                  </a:lnTo>
                  <a:lnTo>
                    <a:pt x="1281" y="844"/>
                  </a:lnTo>
                  <a:cubicBezTo>
                    <a:pt x="1281" y="747"/>
                    <a:pt x="1221" y="651"/>
                    <a:pt x="1136" y="602"/>
                  </a:cubicBezTo>
                  <a:lnTo>
                    <a:pt x="145" y="22"/>
                  </a:lnTo>
                  <a:cubicBezTo>
                    <a:pt x="120" y="8"/>
                    <a:pt x="97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16;p51">
              <a:extLst>
                <a:ext uri="{FF2B5EF4-FFF2-40B4-BE49-F238E27FC236}">
                  <a16:creationId xmlns:a16="http://schemas.microsoft.com/office/drawing/2014/main" id="{3418FCD7-5BD0-4922-8616-B5661124DF01}"/>
                </a:ext>
              </a:extLst>
            </p:cNvPr>
            <p:cNvSpPr/>
            <p:nvPr/>
          </p:nvSpPr>
          <p:spPr>
            <a:xfrm>
              <a:off x="3754212" y="1193667"/>
              <a:ext cx="105276" cy="198568"/>
            </a:xfrm>
            <a:custGeom>
              <a:avLst/>
              <a:gdLst/>
              <a:ahLst/>
              <a:cxnLst/>
              <a:rect l="l" t="t" r="r" b="b"/>
              <a:pathLst>
                <a:path w="1669" h="3148" extrusionOk="0">
                  <a:moveTo>
                    <a:pt x="40" y="0"/>
                  </a:moveTo>
                  <a:cubicBezTo>
                    <a:pt x="25" y="0"/>
                    <a:pt x="12" y="17"/>
                    <a:pt x="12" y="34"/>
                  </a:cubicBezTo>
                  <a:cubicBezTo>
                    <a:pt x="0" y="614"/>
                    <a:pt x="145" y="1195"/>
                    <a:pt x="423" y="1714"/>
                  </a:cubicBezTo>
                  <a:cubicBezTo>
                    <a:pt x="689" y="2258"/>
                    <a:pt x="1076" y="2754"/>
                    <a:pt x="1547" y="3141"/>
                  </a:cubicBezTo>
                  <a:cubicBezTo>
                    <a:pt x="1556" y="3145"/>
                    <a:pt x="1567" y="3148"/>
                    <a:pt x="1577" y="3148"/>
                  </a:cubicBezTo>
                  <a:cubicBezTo>
                    <a:pt x="1593" y="3148"/>
                    <a:pt x="1608" y="3139"/>
                    <a:pt x="1608" y="3116"/>
                  </a:cubicBezTo>
                  <a:lnTo>
                    <a:pt x="1668" y="2742"/>
                  </a:lnTo>
                  <a:cubicBezTo>
                    <a:pt x="1668" y="2705"/>
                    <a:pt x="1644" y="2657"/>
                    <a:pt x="1620" y="2621"/>
                  </a:cubicBezTo>
                  <a:lnTo>
                    <a:pt x="1318" y="2331"/>
                  </a:lnTo>
                  <a:cubicBezTo>
                    <a:pt x="1291" y="2304"/>
                    <a:pt x="1263" y="2290"/>
                    <a:pt x="1236" y="2290"/>
                  </a:cubicBezTo>
                  <a:cubicBezTo>
                    <a:pt x="1227" y="2290"/>
                    <a:pt x="1218" y="2291"/>
                    <a:pt x="1209" y="2294"/>
                  </a:cubicBezTo>
                  <a:lnTo>
                    <a:pt x="1076" y="2355"/>
                  </a:lnTo>
                  <a:cubicBezTo>
                    <a:pt x="883" y="2137"/>
                    <a:pt x="726" y="1896"/>
                    <a:pt x="605" y="1642"/>
                  </a:cubicBezTo>
                  <a:cubicBezTo>
                    <a:pt x="484" y="1400"/>
                    <a:pt x="387" y="1134"/>
                    <a:pt x="339" y="868"/>
                  </a:cubicBezTo>
                  <a:lnTo>
                    <a:pt x="472" y="832"/>
                  </a:lnTo>
                  <a:cubicBezTo>
                    <a:pt x="508" y="820"/>
                    <a:pt x="520" y="784"/>
                    <a:pt x="520" y="735"/>
                  </a:cubicBezTo>
                  <a:lnTo>
                    <a:pt x="484" y="348"/>
                  </a:lnTo>
                  <a:cubicBezTo>
                    <a:pt x="484" y="300"/>
                    <a:pt x="460" y="264"/>
                    <a:pt x="423" y="240"/>
                  </a:cubicBezTo>
                  <a:lnTo>
                    <a:pt x="61" y="10"/>
                  </a:lnTo>
                  <a:cubicBezTo>
                    <a:pt x="54" y="3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17;p51">
              <a:extLst>
                <a:ext uri="{FF2B5EF4-FFF2-40B4-BE49-F238E27FC236}">
                  <a16:creationId xmlns:a16="http://schemas.microsoft.com/office/drawing/2014/main" id="{30E98C6B-B996-4ABC-9125-23DF9F452427}"/>
                </a:ext>
              </a:extLst>
            </p:cNvPr>
            <p:cNvSpPr/>
            <p:nvPr/>
          </p:nvSpPr>
          <p:spPr>
            <a:xfrm>
              <a:off x="2349115" y="3345539"/>
              <a:ext cx="157126" cy="82064"/>
            </a:xfrm>
            <a:custGeom>
              <a:avLst/>
              <a:gdLst/>
              <a:ahLst/>
              <a:cxnLst/>
              <a:rect l="l" t="t" r="r" b="b"/>
              <a:pathLst>
                <a:path w="2491" h="1301" extrusionOk="0">
                  <a:moveTo>
                    <a:pt x="1254" y="1"/>
                  </a:moveTo>
                  <a:cubicBezTo>
                    <a:pt x="969" y="1"/>
                    <a:pt x="683" y="70"/>
                    <a:pt x="423" y="210"/>
                  </a:cubicBezTo>
                  <a:cubicBezTo>
                    <a:pt x="0" y="476"/>
                    <a:pt x="25" y="887"/>
                    <a:pt x="472" y="1128"/>
                  </a:cubicBezTo>
                  <a:cubicBezTo>
                    <a:pt x="713" y="1243"/>
                    <a:pt x="974" y="1301"/>
                    <a:pt x="1235" y="1301"/>
                  </a:cubicBezTo>
                  <a:cubicBezTo>
                    <a:pt x="1522" y="1301"/>
                    <a:pt x="1808" y="1231"/>
                    <a:pt x="2067" y="1092"/>
                  </a:cubicBezTo>
                  <a:cubicBezTo>
                    <a:pt x="2490" y="826"/>
                    <a:pt x="2466" y="427"/>
                    <a:pt x="2007" y="173"/>
                  </a:cubicBezTo>
                  <a:cubicBezTo>
                    <a:pt x="1771" y="58"/>
                    <a:pt x="1513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8;p51">
              <a:extLst>
                <a:ext uri="{FF2B5EF4-FFF2-40B4-BE49-F238E27FC236}">
                  <a16:creationId xmlns:a16="http://schemas.microsoft.com/office/drawing/2014/main" id="{794AB802-C5D0-42C2-B5AA-113ABB5B05AF}"/>
                </a:ext>
              </a:extLst>
            </p:cNvPr>
            <p:cNvSpPr/>
            <p:nvPr/>
          </p:nvSpPr>
          <p:spPr>
            <a:xfrm>
              <a:off x="2372769" y="3360236"/>
              <a:ext cx="102942" cy="54310"/>
            </a:xfrm>
            <a:custGeom>
              <a:avLst/>
              <a:gdLst/>
              <a:ahLst/>
              <a:cxnLst/>
              <a:rect l="l" t="t" r="r" b="b"/>
              <a:pathLst>
                <a:path w="1632" h="861" extrusionOk="0">
                  <a:moveTo>
                    <a:pt x="411" y="1"/>
                  </a:moveTo>
                  <a:cubicBezTo>
                    <a:pt x="375" y="13"/>
                    <a:pt x="338" y="25"/>
                    <a:pt x="302" y="49"/>
                  </a:cubicBezTo>
                  <a:cubicBezTo>
                    <a:pt x="0" y="243"/>
                    <a:pt x="24" y="545"/>
                    <a:pt x="363" y="726"/>
                  </a:cubicBezTo>
                  <a:cubicBezTo>
                    <a:pt x="547" y="815"/>
                    <a:pt x="746" y="861"/>
                    <a:pt x="945" y="861"/>
                  </a:cubicBezTo>
                  <a:cubicBezTo>
                    <a:pt x="1151" y="861"/>
                    <a:pt x="1357" y="812"/>
                    <a:pt x="1547" y="714"/>
                  </a:cubicBezTo>
                  <a:cubicBezTo>
                    <a:pt x="1571" y="690"/>
                    <a:pt x="1608" y="678"/>
                    <a:pt x="1632" y="654"/>
                  </a:cubicBezTo>
                  <a:cubicBezTo>
                    <a:pt x="1475" y="508"/>
                    <a:pt x="1305" y="388"/>
                    <a:pt x="1112" y="291"/>
                  </a:cubicBezTo>
                  <a:cubicBezTo>
                    <a:pt x="882" y="170"/>
                    <a:pt x="653" y="73"/>
                    <a:pt x="41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9;p51">
              <a:extLst>
                <a:ext uri="{FF2B5EF4-FFF2-40B4-BE49-F238E27FC236}">
                  <a16:creationId xmlns:a16="http://schemas.microsoft.com/office/drawing/2014/main" id="{D9999AC0-873D-427E-96C5-F6BDB8A57B5D}"/>
                </a:ext>
              </a:extLst>
            </p:cNvPr>
            <p:cNvSpPr/>
            <p:nvPr/>
          </p:nvSpPr>
          <p:spPr>
            <a:xfrm>
              <a:off x="2377311" y="3380863"/>
              <a:ext cx="65664" cy="34062"/>
            </a:xfrm>
            <a:custGeom>
              <a:avLst/>
              <a:gdLst/>
              <a:ahLst/>
              <a:cxnLst/>
              <a:rect l="l" t="t" r="r" b="b"/>
              <a:pathLst>
                <a:path w="1041" h="540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145"/>
                    <a:pt x="97" y="290"/>
                    <a:pt x="291" y="399"/>
                  </a:cubicBezTo>
                  <a:cubicBezTo>
                    <a:pt x="476" y="497"/>
                    <a:pt x="685" y="539"/>
                    <a:pt x="892" y="539"/>
                  </a:cubicBezTo>
                  <a:cubicBezTo>
                    <a:pt x="942" y="539"/>
                    <a:pt x="991" y="537"/>
                    <a:pt x="1040" y="532"/>
                  </a:cubicBezTo>
                  <a:cubicBezTo>
                    <a:pt x="968" y="375"/>
                    <a:pt x="847" y="254"/>
                    <a:pt x="702" y="181"/>
                  </a:cubicBezTo>
                  <a:cubicBezTo>
                    <a:pt x="484" y="73"/>
                    <a:pt x="254" y="12"/>
                    <a:pt x="25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20;p51">
              <a:extLst>
                <a:ext uri="{FF2B5EF4-FFF2-40B4-BE49-F238E27FC236}">
                  <a16:creationId xmlns:a16="http://schemas.microsoft.com/office/drawing/2014/main" id="{FA7B5B48-F076-4B35-8DCF-9B5776507495}"/>
                </a:ext>
              </a:extLst>
            </p:cNvPr>
            <p:cNvSpPr/>
            <p:nvPr/>
          </p:nvSpPr>
          <p:spPr>
            <a:xfrm>
              <a:off x="2464987" y="3377961"/>
              <a:ext cx="25231" cy="16463"/>
            </a:xfrm>
            <a:custGeom>
              <a:avLst/>
              <a:gdLst/>
              <a:ahLst/>
              <a:cxnLst/>
              <a:rect l="l" t="t" r="r" b="b"/>
              <a:pathLst>
                <a:path w="400" h="261" extrusionOk="0">
                  <a:moveTo>
                    <a:pt x="31" y="1"/>
                  </a:moveTo>
                  <a:cubicBezTo>
                    <a:pt x="25" y="1"/>
                    <a:pt x="19" y="4"/>
                    <a:pt x="13" y="10"/>
                  </a:cubicBezTo>
                  <a:cubicBezTo>
                    <a:pt x="1" y="10"/>
                    <a:pt x="1" y="22"/>
                    <a:pt x="13" y="34"/>
                  </a:cubicBezTo>
                  <a:lnTo>
                    <a:pt x="254" y="252"/>
                  </a:lnTo>
                  <a:cubicBezTo>
                    <a:pt x="260" y="258"/>
                    <a:pt x="266" y="261"/>
                    <a:pt x="272" y="261"/>
                  </a:cubicBezTo>
                  <a:cubicBezTo>
                    <a:pt x="279" y="261"/>
                    <a:pt x="285" y="258"/>
                    <a:pt x="291" y="252"/>
                  </a:cubicBezTo>
                  <a:cubicBezTo>
                    <a:pt x="303" y="252"/>
                    <a:pt x="315" y="240"/>
                    <a:pt x="303" y="227"/>
                  </a:cubicBezTo>
                  <a:lnTo>
                    <a:pt x="121" y="70"/>
                  </a:lnTo>
                  <a:lnTo>
                    <a:pt x="121" y="70"/>
                  </a:lnTo>
                  <a:lnTo>
                    <a:pt x="339" y="119"/>
                  </a:lnTo>
                  <a:cubicBezTo>
                    <a:pt x="351" y="119"/>
                    <a:pt x="375" y="119"/>
                    <a:pt x="387" y="107"/>
                  </a:cubicBezTo>
                  <a:cubicBezTo>
                    <a:pt x="399" y="95"/>
                    <a:pt x="387" y="82"/>
                    <a:pt x="363" y="82"/>
                  </a:cubicBezTo>
                  <a:lnTo>
                    <a:pt x="49" y="10"/>
                  </a:lnTo>
                  <a:cubicBezTo>
                    <a:pt x="43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21;p51">
              <a:extLst>
                <a:ext uri="{FF2B5EF4-FFF2-40B4-BE49-F238E27FC236}">
                  <a16:creationId xmlns:a16="http://schemas.microsoft.com/office/drawing/2014/main" id="{194DA3FA-34EE-42EE-AE5E-32F168791C62}"/>
                </a:ext>
              </a:extLst>
            </p:cNvPr>
            <p:cNvSpPr/>
            <p:nvPr/>
          </p:nvSpPr>
          <p:spPr>
            <a:xfrm>
              <a:off x="2410868" y="3351090"/>
              <a:ext cx="29016" cy="13814"/>
            </a:xfrm>
            <a:custGeom>
              <a:avLst/>
              <a:gdLst/>
              <a:ahLst/>
              <a:cxnLst/>
              <a:rect l="l" t="t" r="r" b="b"/>
              <a:pathLst>
                <a:path w="460" h="219" extrusionOk="0">
                  <a:moveTo>
                    <a:pt x="266" y="1"/>
                  </a:moveTo>
                  <a:cubicBezTo>
                    <a:pt x="242" y="13"/>
                    <a:pt x="230" y="25"/>
                    <a:pt x="242" y="37"/>
                  </a:cubicBezTo>
                  <a:lnTo>
                    <a:pt x="339" y="158"/>
                  </a:lnTo>
                  <a:lnTo>
                    <a:pt x="339" y="158"/>
                  </a:lnTo>
                  <a:lnTo>
                    <a:pt x="49" y="61"/>
                  </a:lnTo>
                  <a:cubicBezTo>
                    <a:pt x="45" y="58"/>
                    <a:pt x="42" y="56"/>
                    <a:pt x="38" y="56"/>
                  </a:cubicBezTo>
                  <a:cubicBezTo>
                    <a:pt x="29" y="56"/>
                    <a:pt x="17" y="65"/>
                    <a:pt x="0" y="73"/>
                  </a:cubicBezTo>
                  <a:cubicBezTo>
                    <a:pt x="0" y="73"/>
                    <a:pt x="0" y="97"/>
                    <a:pt x="12" y="97"/>
                  </a:cubicBezTo>
                  <a:lnTo>
                    <a:pt x="37" y="97"/>
                  </a:lnTo>
                  <a:lnTo>
                    <a:pt x="423" y="218"/>
                  </a:lnTo>
                  <a:lnTo>
                    <a:pt x="460" y="218"/>
                  </a:lnTo>
                  <a:lnTo>
                    <a:pt x="460" y="194"/>
                  </a:lnTo>
                  <a:lnTo>
                    <a:pt x="303" y="13"/>
                  </a:lnTo>
                  <a:cubicBezTo>
                    <a:pt x="290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22;p51">
              <a:extLst>
                <a:ext uri="{FF2B5EF4-FFF2-40B4-BE49-F238E27FC236}">
                  <a16:creationId xmlns:a16="http://schemas.microsoft.com/office/drawing/2014/main" id="{F8233EE4-1E60-468C-83DD-B178874F8984}"/>
                </a:ext>
              </a:extLst>
            </p:cNvPr>
            <p:cNvSpPr/>
            <p:nvPr/>
          </p:nvSpPr>
          <p:spPr>
            <a:xfrm>
              <a:off x="1685801" y="2720383"/>
              <a:ext cx="156369" cy="82884"/>
            </a:xfrm>
            <a:custGeom>
              <a:avLst/>
              <a:gdLst/>
              <a:ahLst/>
              <a:cxnLst/>
              <a:rect l="l" t="t" r="r" b="b"/>
              <a:pathLst>
                <a:path w="2479" h="1314" extrusionOk="0">
                  <a:moveTo>
                    <a:pt x="1126" y="0"/>
                  </a:moveTo>
                  <a:cubicBezTo>
                    <a:pt x="905" y="0"/>
                    <a:pt x="683" y="42"/>
                    <a:pt x="472" y="125"/>
                  </a:cubicBezTo>
                  <a:cubicBezTo>
                    <a:pt x="25" y="342"/>
                    <a:pt x="1" y="753"/>
                    <a:pt x="436" y="1043"/>
                  </a:cubicBezTo>
                  <a:cubicBezTo>
                    <a:pt x="717" y="1223"/>
                    <a:pt x="1036" y="1313"/>
                    <a:pt x="1358" y="1313"/>
                  </a:cubicBezTo>
                  <a:cubicBezTo>
                    <a:pt x="1577" y="1313"/>
                    <a:pt x="1797" y="1272"/>
                    <a:pt x="2007" y="1188"/>
                  </a:cubicBezTo>
                  <a:cubicBezTo>
                    <a:pt x="2467" y="971"/>
                    <a:pt x="2479" y="560"/>
                    <a:pt x="2056" y="270"/>
                  </a:cubicBezTo>
                  <a:cubicBezTo>
                    <a:pt x="1775" y="90"/>
                    <a:pt x="1452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23;p51">
              <a:extLst>
                <a:ext uri="{FF2B5EF4-FFF2-40B4-BE49-F238E27FC236}">
                  <a16:creationId xmlns:a16="http://schemas.microsoft.com/office/drawing/2014/main" id="{9A8392AF-3565-4C91-918C-B690EAD46BED}"/>
                </a:ext>
              </a:extLst>
            </p:cNvPr>
            <p:cNvSpPr/>
            <p:nvPr/>
          </p:nvSpPr>
          <p:spPr>
            <a:xfrm>
              <a:off x="1710212" y="2732052"/>
              <a:ext cx="100735" cy="58473"/>
            </a:xfrm>
            <a:custGeom>
              <a:avLst/>
              <a:gdLst/>
              <a:ahLst/>
              <a:cxnLst/>
              <a:rect l="l" t="t" r="r" b="b"/>
              <a:pathLst>
                <a:path w="1597" h="927" extrusionOk="0">
                  <a:moveTo>
                    <a:pt x="448" y="0"/>
                  </a:moveTo>
                  <a:cubicBezTo>
                    <a:pt x="412" y="12"/>
                    <a:pt x="375" y="24"/>
                    <a:pt x="339" y="37"/>
                  </a:cubicBezTo>
                  <a:cubicBezTo>
                    <a:pt x="13" y="194"/>
                    <a:pt x="1" y="508"/>
                    <a:pt x="327" y="725"/>
                  </a:cubicBezTo>
                  <a:cubicBezTo>
                    <a:pt x="539" y="857"/>
                    <a:pt x="781" y="927"/>
                    <a:pt x="1025" y="927"/>
                  </a:cubicBezTo>
                  <a:cubicBezTo>
                    <a:pt x="1185" y="927"/>
                    <a:pt x="1346" y="897"/>
                    <a:pt x="1499" y="834"/>
                  </a:cubicBezTo>
                  <a:cubicBezTo>
                    <a:pt x="1536" y="822"/>
                    <a:pt x="1560" y="810"/>
                    <a:pt x="1596" y="786"/>
                  </a:cubicBezTo>
                  <a:cubicBezTo>
                    <a:pt x="1451" y="629"/>
                    <a:pt x="1294" y="484"/>
                    <a:pt x="1113" y="363"/>
                  </a:cubicBezTo>
                  <a:cubicBezTo>
                    <a:pt x="907" y="218"/>
                    <a:pt x="677" y="97"/>
                    <a:pt x="448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24;p51">
              <a:extLst>
                <a:ext uri="{FF2B5EF4-FFF2-40B4-BE49-F238E27FC236}">
                  <a16:creationId xmlns:a16="http://schemas.microsoft.com/office/drawing/2014/main" id="{7C5BD125-22BA-4473-ACC4-91713D5E59A0}"/>
                </a:ext>
              </a:extLst>
            </p:cNvPr>
            <p:cNvSpPr/>
            <p:nvPr/>
          </p:nvSpPr>
          <p:spPr>
            <a:xfrm>
              <a:off x="1714059" y="2751101"/>
              <a:ext cx="62573" cy="39676"/>
            </a:xfrm>
            <a:custGeom>
              <a:avLst/>
              <a:gdLst/>
              <a:ahLst/>
              <a:cxnLst/>
              <a:rect l="l" t="t" r="r" b="b"/>
              <a:pathLst>
                <a:path w="992" h="629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33"/>
                    <a:pt x="73" y="303"/>
                    <a:pt x="266" y="423"/>
                  </a:cubicBezTo>
                  <a:cubicBezTo>
                    <a:pt x="483" y="556"/>
                    <a:pt x="737" y="629"/>
                    <a:pt x="991" y="629"/>
                  </a:cubicBezTo>
                  <a:cubicBezTo>
                    <a:pt x="943" y="472"/>
                    <a:pt x="834" y="327"/>
                    <a:pt x="689" y="242"/>
                  </a:cubicBezTo>
                  <a:cubicBezTo>
                    <a:pt x="496" y="121"/>
                    <a:pt x="266" y="37"/>
                    <a:pt x="36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25;p51">
              <a:extLst>
                <a:ext uri="{FF2B5EF4-FFF2-40B4-BE49-F238E27FC236}">
                  <a16:creationId xmlns:a16="http://schemas.microsoft.com/office/drawing/2014/main" id="{05A816EB-6ACE-488F-BA03-A5BA166054BD}"/>
                </a:ext>
              </a:extLst>
            </p:cNvPr>
            <p:cNvSpPr/>
            <p:nvPr/>
          </p:nvSpPr>
          <p:spPr>
            <a:xfrm>
              <a:off x="1802493" y="2757977"/>
              <a:ext cx="23654" cy="16842"/>
            </a:xfrm>
            <a:custGeom>
              <a:avLst/>
              <a:gdLst/>
              <a:ahLst/>
              <a:cxnLst/>
              <a:rect l="l" t="t" r="r" b="b"/>
              <a:pathLst>
                <a:path w="375" h="267" extrusionOk="0">
                  <a:moveTo>
                    <a:pt x="0" y="0"/>
                  </a:moveTo>
                  <a:cubicBezTo>
                    <a:pt x="0" y="12"/>
                    <a:pt x="0" y="24"/>
                    <a:pt x="0" y="24"/>
                  </a:cubicBezTo>
                  <a:lnTo>
                    <a:pt x="218" y="266"/>
                  </a:lnTo>
                  <a:lnTo>
                    <a:pt x="254" y="266"/>
                  </a:lnTo>
                  <a:cubicBezTo>
                    <a:pt x="266" y="266"/>
                    <a:pt x="278" y="254"/>
                    <a:pt x="266" y="242"/>
                  </a:cubicBezTo>
                  <a:lnTo>
                    <a:pt x="109" y="61"/>
                  </a:lnTo>
                  <a:lnTo>
                    <a:pt x="314" y="133"/>
                  </a:lnTo>
                  <a:cubicBezTo>
                    <a:pt x="320" y="139"/>
                    <a:pt x="329" y="142"/>
                    <a:pt x="339" y="142"/>
                  </a:cubicBezTo>
                  <a:cubicBezTo>
                    <a:pt x="348" y="142"/>
                    <a:pt x="357" y="139"/>
                    <a:pt x="363" y="133"/>
                  </a:cubicBezTo>
                  <a:cubicBezTo>
                    <a:pt x="375" y="121"/>
                    <a:pt x="363" y="109"/>
                    <a:pt x="351" y="10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26;p51">
              <a:extLst>
                <a:ext uri="{FF2B5EF4-FFF2-40B4-BE49-F238E27FC236}">
                  <a16:creationId xmlns:a16="http://schemas.microsoft.com/office/drawing/2014/main" id="{E28978BE-F07A-4EDD-A1C6-4C78F8198998}"/>
                </a:ext>
              </a:extLst>
            </p:cNvPr>
            <p:cNvSpPr/>
            <p:nvPr/>
          </p:nvSpPr>
          <p:spPr>
            <a:xfrm>
              <a:off x="1751401" y="2726375"/>
              <a:ext cx="27502" cy="14886"/>
            </a:xfrm>
            <a:custGeom>
              <a:avLst/>
              <a:gdLst/>
              <a:ahLst/>
              <a:cxnLst/>
              <a:rect l="l" t="t" r="r" b="b"/>
              <a:pathLst>
                <a:path w="436" h="236" extrusionOk="0">
                  <a:moveTo>
                    <a:pt x="279" y="1"/>
                  </a:moveTo>
                  <a:cubicBezTo>
                    <a:pt x="274" y="1"/>
                    <a:pt x="270" y="2"/>
                    <a:pt x="266" y="6"/>
                  </a:cubicBezTo>
                  <a:cubicBezTo>
                    <a:pt x="254" y="6"/>
                    <a:pt x="254" y="18"/>
                    <a:pt x="254" y="30"/>
                  </a:cubicBezTo>
                  <a:lnTo>
                    <a:pt x="339" y="163"/>
                  </a:lnTo>
                  <a:lnTo>
                    <a:pt x="339" y="163"/>
                  </a:lnTo>
                  <a:lnTo>
                    <a:pt x="61" y="30"/>
                  </a:lnTo>
                  <a:lnTo>
                    <a:pt x="12" y="30"/>
                  </a:lnTo>
                  <a:cubicBezTo>
                    <a:pt x="0" y="42"/>
                    <a:pt x="0" y="54"/>
                    <a:pt x="12" y="54"/>
                  </a:cubicBezTo>
                  <a:lnTo>
                    <a:pt x="24" y="66"/>
                  </a:lnTo>
                  <a:lnTo>
                    <a:pt x="387" y="235"/>
                  </a:lnTo>
                  <a:lnTo>
                    <a:pt x="435" y="235"/>
                  </a:lnTo>
                  <a:cubicBezTo>
                    <a:pt x="435" y="223"/>
                    <a:pt x="435" y="211"/>
                    <a:pt x="435" y="211"/>
                  </a:cubicBezTo>
                  <a:lnTo>
                    <a:pt x="315" y="18"/>
                  </a:lnTo>
                  <a:cubicBezTo>
                    <a:pt x="306" y="9"/>
                    <a:pt x="291" y="1"/>
                    <a:pt x="27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27;p51">
              <a:extLst>
                <a:ext uri="{FF2B5EF4-FFF2-40B4-BE49-F238E27FC236}">
                  <a16:creationId xmlns:a16="http://schemas.microsoft.com/office/drawing/2014/main" id="{55F06A03-1A7D-498D-836C-CF8046E23165}"/>
                </a:ext>
              </a:extLst>
            </p:cNvPr>
            <p:cNvSpPr/>
            <p:nvPr/>
          </p:nvSpPr>
          <p:spPr>
            <a:xfrm>
              <a:off x="1767422" y="3273064"/>
              <a:ext cx="157063" cy="81433"/>
            </a:xfrm>
            <a:custGeom>
              <a:avLst/>
              <a:gdLst/>
              <a:ahLst/>
              <a:cxnLst/>
              <a:rect l="l" t="t" r="r" b="b"/>
              <a:pathLst>
                <a:path w="2490" h="1291" extrusionOk="0">
                  <a:moveTo>
                    <a:pt x="1245" y="0"/>
                  </a:moveTo>
                  <a:cubicBezTo>
                    <a:pt x="963" y="0"/>
                    <a:pt x="680" y="67"/>
                    <a:pt x="423" y="198"/>
                  </a:cubicBezTo>
                  <a:cubicBezTo>
                    <a:pt x="0" y="464"/>
                    <a:pt x="24" y="875"/>
                    <a:pt x="471" y="1117"/>
                  </a:cubicBezTo>
                  <a:cubicBezTo>
                    <a:pt x="716" y="1233"/>
                    <a:pt x="980" y="1291"/>
                    <a:pt x="1244" y="1291"/>
                  </a:cubicBezTo>
                  <a:cubicBezTo>
                    <a:pt x="1527" y="1291"/>
                    <a:pt x="1810" y="1224"/>
                    <a:pt x="2067" y="1093"/>
                  </a:cubicBezTo>
                  <a:cubicBezTo>
                    <a:pt x="2490" y="827"/>
                    <a:pt x="2466" y="416"/>
                    <a:pt x="2007" y="174"/>
                  </a:cubicBezTo>
                  <a:cubicBezTo>
                    <a:pt x="1768" y="58"/>
                    <a:pt x="1507" y="0"/>
                    <a:pt x="1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8;p51">
              <a:extLst>
                <a:ext uri="{FF2B5EF4-FFF2-40B4-BE49-F238E27FC236}">
                  <a16:creationId xmlns:a16="http://schemas.microsoft.com/office/drawing/2014/main" id="{0FC46E6D-87F8-479F-A00E-8723FC53F62C}"/>
                </a:ext>
              </a:extLst>
            </p:cNvPr>
            <p:cNvSpPr/>
            <p:nvPr/>
          </p:nvSpPr>
          <p:spPr>
            <a:xfrm>
              <a:off x="1791770" y="3287067"/>
              <a:ext cx="102249" cy="55067"/>
            </a:xfrm>
            <a:custGeom>
              <a:avLst/>
              <a:gdLst/>
              <a:ahLst/>
              <a:cxnLst/>
              <a:rect l="l" t="t" r="r" b="b"/>
              <a:pathLst>
                <a:path w="1621" h="873" extrusionOk="0">
                  <a:moveTo>
                    <a:pt x="400" y="0"/>
                  </a:moveTo>
                  <a:cubicBezTo>
                    <a:pt x="363" y="13"/>
                    <a:pt x="327" y="37"/>
                    <a:pt x="303" y="61"/>
                  </a:cubicBezTo>
                  <a:cubicBezTo>
                    <a:pt x="1" y="242"/>
                    <a:pt x="13" y="544"/>
                    <a:pt x="351" y="738"/>
                  </a:cubicBezTo>
                  <a:cubicBezTo>
                    <a:pt x="536" y="827"/>
                    <a:pt x="735" y="872"/>
                    <a:pt x="934" y="872"/>
                  </a:cubicBezTo>
                  <a:cubicBezTo>
                    <a:pt x="1140" y="872"/>
                    <a:pt x="1346" y="824"/>
                    <a:pt x="1536" y="726"/>
                  </a:cubicBezTo>
                  <a:cubicBezTo>
                    <a:pt x="1560" y="702"/>
                    <a:pt x="1596" y="677"/>
                    <a:pt x="1621" y="653"/>
                  </a:cubicBezTo>
                  <a:cubicBezTo>
                    <a:pt x="1463" y="508"/>
                    <a:pt x="1282" y="387"/>
                    <a:pt x="1101" y="291"/>
                  </a:cubicBezTo>
                  <a:cubicBezTo>
                    <a:pt x="871" y="170"/>
                    <a:pt x="641" y="73"/>
                    <a:pt x="40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9;p51">
              <a:extLst>
                <a:ext uri="{FF2B5EF4-FFF2-40B4-BE49-F238E27FC236}">
                  <a16:creationId xmlns:a16="http://schemas.microsoft.com/office/drawing/2014/main" id="{6AA2AD1F-0BC3-40EA-B90E-FA5455FFA868}"/>
                </a:ext>
              </a:extLst>
            </p:cNvPr>
            <p:cNvSpPr/>
            <p:nvPr/>
          </p:nvSpPr>
          <p:spPr>
            <a:xfrm>
              <a:off x="1795617" y="3308387"/>
              <a:ext cx="65601" cy="33620"/>
            </a:xfrm>
            <a:custGeom>
              <a:avLst/>
              <a:gdLst/>
              <a:ahLst/>
              <a:cxnLst/>
              <a:rect l="l" t="t" r="r" b="b"/>
              <a:pathLst>
                <a:path w="1040" h="533" extrusionOk="0">
                  <a:moveTo>
                    <a:pt x="24" y="1"/>
                  </a:moveTo>
                  <a:cubicBezTo>
                    <a:pt x="0" y="146"/>
                    <a:pt x="97" y="291"/>
                    <a:pt x="290" y="400"/>
                  </a:cubicBezTo>
                  <a:cubicBezTo>
                    <a:pt x="469" y="485"/>
                    <a:pt x="670" y="533"/>
                    <a:pt x="870" y="533"/>
                  </a:cubicBezTo>
                  <a:cubicBezTo>
                    <a:pt x="927" y="533"/>
                    <a:pt x="984" y="529"/>
                    <a:pt x="1040" y="521"/>
                  </a:cubicBezTo>
                  <a:cubicBezTo>
                    <a:pt x="967" y="364"/>
                    <a:pt x="846" y="243"/>
                    <a:pt x="701" y="170"/>
                  </a:cubicBezTo>
                  <a:cubicBezTo>
                    <a:pt x="484" y="73"/>
                    <a:pt x="254" y="13"/>
                    <a:pt x="24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30;p51">
              <a:extLst>
                <a:ext uri="{FF2B5EF4-FFF2-40B4-BE49-F238E27FC236}">
                  <a16:creationId xmlns:a16="http://schemas.microsoft.com/office/drawing/2014/main" id="{7E7AC229-2F81-4812-96FB-BC0503294D08}"/>
                </a:ext>
              </a:extLst>
            </p:cNvPr>
            <p:cNvSpPr/>
            <p:nvPr/>
          </p:nvSpPr>
          <p:spPr>
            <a:xfrm>
              <a:off x="1883294" y="3305549"/>
              <a:ext cx="25231" cy="16211"/>
            </a:xfrm>
            <a:custGeom>
              <a:avLst/>
              <a:gdLst/>
              <a:ahLst/>
              <a:cxnLst/>
              <a:rect l="l" t="t" r="r" b="b"/>
              <a:pathLst>
                <a:path w="400" h="257" extrusionOk="0">
                  <a:moveTo>
                    <a:pt x="31" y="1"/>
                  </a:moveTo>
                  <a:cubicBezTo>
                    <a:pt x="24" y="1"/>
                    <a:pt x="18" y="4"/>
                    <a:pt x="12" y="10"/>
                  </a:cubicBezTo>
                  <a:cubicBezTo>
                    <a:pt x="0" y="10"/>
                    <a:pt x="0" y="34"/>
                    <a:pt x="12" y="34"/>
                  </a:cubicBezTo>
                  <a:lnTo>
                    <a:pt x="254" y="239"/>
                  </a:lnTo>
                  <a:cubicBezTo>
                    <a:pt x="263" y="248"/>
                    <a:pt x="271" y="256"/>
                    <a:pt x="284" y="256"/>
                  </a:cubicBezTo>
                  <a:cubicBezTo>
                    <a:pt x="289" y="256"/>
                    <a:pt x="295" y="255"/>
                    <a:pt x="302" y="251"/>
                  </a:cubicBezTo>
                  <a:cubicBezTo>
                    <a:pt x="302" y="251"/>
                    <a:pt x="315" y="239"/>
                    <a:pt x="302" y="227"/>
                  </a:cubicBezTo>
                  <a:lnTo>
                    <a:pt x="133" y="70"/>
                  </a:lnTo>
                  <a:lnTo>
                    <a:pt x="339" y="118"/>
                  </a:lnTo>
                  <a:cubicBezTo>
                    <a:pt x="363" y="118"/>
                    <a:pt x="375" y="118"/>
                    <a:pt x="387" y="106"/>
                  </a:cubicBezTo>
                  <a:cubicBezTo>
                    <a:pt x="399" y="94"/>
                    <a:pt x="387" y="82"/>
                    <a:pt x="363" y="82"/>
                  </a:cubicBezTo>
                  <a:lnTo>
                    <a:pt x="49" y="10"/>
                  </a:lnTo>
                  <a:cubicBezTo>
                    <a:pt x="43" y="4"/>
                    <a:pt x="37" y="1"/>
                    <a:pt x="3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31;p51">
              <a:extLst>
                <a:ext uri="{FF2B5EF4-FFF2-40B4-BE49-F238E27FC236}">
                  <a16:creationId xmlns:a16="http://schemas.microsoft.com/office/drawing/2014/main" id="{75BB7D39-B9E6-4C8D-9BEA-13EDF3F76FD5}"/>
                </a:ext>
              </a:extLst>
            </p:cNvPr>
            <p:cNvSpPr/>
            <p:nvPr/>
          </p:nvSpPr>
          <p:spPr>
            <a:xfrm>
              <a:off x="1829174" y="3278362"/>
              <a:ext cx="29773" cy="13940"/>
            </a:xfrm>
            <a:custGeom>
              <a:avLst/>
              <a:gdLst/>
              <a:ahLst/>
              <a:cxnLst/>
              <a:rect l="l" t="t" r="r" b="b"/>
              <a:pathLst>
                <a:path w="472" h="221" extrusionOk="0">
                  <a:moveTo>
                    <a:pt x="279" y="1"/>
                  </a:moveTo>
                  <a:cubicBezTo>
                    <a:pt x="274" y="1"/>
                    <a:pt x="270" y="2"/>
                    <a:pt x="266" y="6"/>
                  </a:cubicBezTo>
                  <a:cubicBezTo>
                    <a:pt x="254" y="6"/>
                    <a:pt x="242" y="18"/>
                    <a:pt x="254" y="30"/>
                  </a:cubicBezTo>
                  <a:lnTo>
                    <a:pt x="351" y="151"/>
                  </a:lnTo>
                  <a:lnTo>
                    <a:pt x="351" y="151"/>
                  </a:lnTo>
                  <a:lnTo>
                    <a:pt x="61" y="54"/>
                  </a:lnTo>
                  <a:lnTo>
                    <a:pt x="12" y="54"/>
                  </a:lnTo>
                  <a:cubicBezTo>
                    <a:pt x="0" y="66"/>
                    <a:pt x="0" y="78"/>
                    <a:pt x="12" y="90"/>
                  </a:cubicBezTo>
                  <a:lnTo>
                    <a:pt x="36" y="90"/>
                  </a:lnTo>
                  <a:lnTo>
                    <a:pt x="411" y="211"/>
                  </a:lnTo>
                  <a:cubicBezTo>
                    <a:pt x="417" y="217"/>
                    <a:pt x="426" y="220"/>
                    <a:pt x="435" y="220"/>
                  </a:cubicBezTo>
                  <a:cubicBezTo>
                    <a:pt x="444" y="220"/>
                    <a:pt x="453" y="217"/>
                    <a:pt x="459" y="211"/>
                  </a:cubicBezTo>
                  <a:cubicBezTo>
                    <a:pt x="459" y="211"/>
                    <a:pt x="472" y="187"/>
                    <a:pt x="459" y="187"/>
                  </a:cubicBezTo>
                  <a:lnTo>
                    <a:pt x="314" y="18"/>
                  </a:lnTo>
                  <a:cubicBezTo>
                    <a:pt x="306" y="9"/>
                    <a:pt x="291" y="1"/>
                    <a:pt x="27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32;p51">
              <a:extLst>
                <a:ext uri="{FF2B5EF4-FFF2-40B4-BE49-F238E27FC236}">
                  <a16:creationId xmlns:a16="http://schemas.microsoft.com/office/drawing/2014/main" id="{28A0ADA2-571C-4B72-9BFC-0EA0613B0100}"/>
                </a:ext>
              </a:extLst>
            </p:cNvPr>
            <p:cNvSpPr/>
            <p:nvPr/>
          </p:nvSpPr>
          <p:spPr>
            <a:xfrm>
              <a:off x="1326705" y="2649674"/>
              <a:ext cx="195288" cy="98842"/>
            </a:xfrm>
            <a:custGeom>
              <a:avLst/>
              <a:gdLst/>
              <a:ahLst/>
              <a:cxnLst/>
              <a:rect l="l" t="t" r="r" b="b"/>
              <a:pathLst>
                <a:path w="3096" h="1567" extrusionOk="0">
                  <a:moveTo>
                    <a:pt x="1506" y="1"/>
                  </a:moveTo>
                  <a:cubicBezTo>
                    <a:pt x="1222" y="1"/>
                    <a:pt x="940" y="51"/>
                    <a:pt x="702" y="158"/>
                  </a:cubicBezTo>
                  <a:cubicBezTo>
                    <a:pt x="98" y="412"/>
                    <a:pt x="1" y="907"/>
                    <a:pt x="460" y="1246"/>
                  </a:cubicBezTo>
                  <a:cubicBezTo>
                    <a:pt x="743" y="1456"/>
                    <a:pt x="1168" y="1566"/>
                    <a:pt x="1594" y="1566"/>
                  </a:cubicBezTo>
                  <a:cubicBezTo>
                    <a:pt x="1879" y="1566"/>
                    <a:pt x="2164" y="1517"/>
                    <a:pt x="2406" y="1415"/>
                  </a:cubicBezTo>
                  <a:cubicBezTo>
                    <a:pt x="3011" y="1149"/>
                    <a:pt x="3095" y="654"/>
                    <a:pt x="2636" y="315"/>
                  </a:cubicBezTo>
                  <a:cubicBezTo>
                    <a:pt x="2354" y="113"/>
                    <a:pt x="1929" y="1"/>
                    <a:pt x="1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33;p51">
              <a:extLst>
                <a:ext uri="{FF2B5EF4-FFF2-40B4-BE49-F238E27FC236}">
                  <a16:creationId xmlns:a16="http://schemas.microsoft.com/office/drawing/2014/main" id="{14E2EF23-C8BB-4009-ACCC-8DBE6BDC2744}"/>
                </a:ext>
              </a:extLst>
            </p:cNvPr>
            <p:cNvSpPr/>
            <p:nvPr/>
          </p:nvSpPr>
          <p:spPr>
            <a:xfrm>
              <a:off x="1357234" y="2663424"/>
              <a:ext cx="121298" cy="70142"/>
            </a:xfrm>
            <a:custGeom>
              <a:avLst/>
              <a:gdLst/>
              <a:ahLst/>
              <a:cxnLst/>
              <a:rect l="l" t="t" r="r" b="b"/>
              <a:pathLst>
                <a:path w="1923" h="1112" extrusionOk="0">
                  <a:moveTo>
                    <a:pt x="641" y="0"/>
                  </a:moveTo>
                  <a:cubicBezTo>
                    <a:pt x="593" y="25"/>
                    <a:pt x="544" y="37"/>
                    <a:pt x="508" y="49"/>
                  </a:cubicBezTo>
                  <a:cubicBezTo>
                    <a:pt x="73" y="242"/>
                    <a:pt x="0" y="605"/>
                    <a:pt x="351" y="871"/>
                  </a:cubicBezTo>
                  <a:cubicBezTo>
                    <a:pt x="612" y="1031"/>
                    <a:pt x="909" y="1112"/>
                    <a:pt x="1206" y="1112"/>
                  </a:cubicBezTo>
                  <a:cubicBezTo>
                    <a:pt x="1404" y="1112"/>
                    <a:pt x="1601" y="1076"/>
                    <a:pt x="1789" y="1004"/>
                  </a:cubicBezTo>
                  <a:cubicBezTo>
                    <a:pt x="1825" y="979"/>
                    <a:pt x="1874" y="955"/>
                    <a:pt x="1922" y="931"/>
                  </a:cubicBezTo>
                  <a:cubicBezTo>
                    <a:pt x="1765" y="738"/>
                    <a:pt x="1596" y="581"/>
                    <a:pt x="1402" y="436"/>
                  </a:cubicBezTo>
                  <a:cubicBezTo>
                    <a:pt x="1161" y="266"/>
                    <a:pt x="907" y="121"/>
                    <a:pt x="641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34;p51">
              <a:extLst>
                <a:ext uri="{FF2B5EF4-FFF2-40B4-BE49-F238E27FC236}">
                  <a16:creationId xmlns:a16="http://schemas.microsoft.com/office/drawing/2014/main" id="{60F40D94-C688-4DAD-A84B-619C78FCF09F}"/>
                </a:ext>
              </a:extLst>
            </p:cNvPr>
            <p:cNvSpPr/>
            <p:nvPr/>
          </p:nvSpPr>
          <p:spPr>
            <a:xfrm>
              <a:off x="1362533" y="2686321"/>
              <a:ext cx="71782" cy="47371"/>
            </a:xfrm>
            <a:custGeom>
              <a:avLst/>
              <a:gdLst/>
              <a:ahLst/>
              <a:cxnLst/>
              <a:rect l="l" t="t" r="r" b="b"/>
              <a:pathLst>
                <a:path w="1138" h="751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169"/>
                    <a:pt x="61" y="351"/>
                    <a:pt x="267" y="508"/>
                  </a:cubicBezTo>
                  <a:cubicBezTo>
                    <a:pt x="505" y="666"/>
                    <a:pt x="785" y="751"/>
                    <a:pt x="1078" y="751"/>
                  </a:cubicBezTo>
                  <a:cubicBezTo>
                    <a:pt x="1098" y="751"/>
                    <a:pt x="1117" y="750"/>
                    <a:pt x="1137" y="749"/>
                  </a:cubicBezTo>
                  <a:cubicBezTo>
                    <a:pt x="1101" y="556"/>
                    <a:pt x="992" y="399"/>
                    <a:pt x="835" y="290"/>
                  </a:cubicBezTo>
                  <a:cubicBezTo>
                    <a:pt x="605" y="133"/>
                    <a:pt x="339" y="36"/>
                    <a:pt x="61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35;p51">
              <a:extLst>
                <a:ext uri="{FF2B5EF4-FFF2-40B4-BE49-F238E27FC236}">
                  <a16:creationId xmlns:a16="http://schemas.microsoft.com/office/drawing/2014/main" id="{9207D5FA-7213-4EFB-9537-896D34292088}"/>
                </a:ext>
              </a:extLst>
            </p:cNvPr>
            <p:cNvSpPr/>
            <p:nvPr/>
          </p:nvSpPr>
          <p:spPr>
            <a:xfrm>
              <a:off x="1472349" y="2693891"/>
              <a:ext cx="28259" cy="20689"/>
            </a:xfrm>
            <a:custGeom>
              <a:avLst/>
              <a:gdLst/>
              <a:ahLst/>
              <a:cxnLst/>
              <a:rect l="l" t="t" r="r" b="b"/>
              <a:pathLst>
                <a:path w="448" h="328" extrusionOk="0">
                  <a:moveTo>
                    <a:pt x="13" y="1"/>
                  </a:moveTo>
                  <a:cubicBezTo>
                    <a:pt x="0" y="13"/>
                    <a:pt x="0" y="25"/>
                    <a:pt x="0" y="37"/>
                  </a:cubicBezTo>
                  <a:lnTo>
                    <a:pt x="218" y="315"/>
                  </a:lnTo>
                  <a:cubicBezTo>
                    <a:pt x="242" y="327"/>
                    <a:pt x="266" y="327"/>
                    <a:pt x="278" y="327"/>
                  </a:cubicBezTo>
                  <a:cubicBezTo>
                    <a:pt x="303" y="315"/>
                    <a:pt x="315" y="303"/>
                    <a:pt x="303" y="291"/>
                  </a:cubicBezTo>
                  <a:lnTo>
                    <a:pt x="133" y="73"/>
                  </a:lnTo>
                  <a:lnTo>
                    <a:pt x="375" y="170"/>
                  </a:lnTo>
                  <a:lnTo>
                    <a:pt x="436" y="170"/>
                  </a:lnTo>
                  <a:cubicBezTo>
                    <a:pt x="448" y="146"/>
                    <a:pt x="448" y="134"/>
                    <a:pt x="424" y="13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36;p51">
              <a:extLst>
                <a:ext uri="{FF2B5EF4-FFF2-40B4-BE49-F238E27FC236}">
                  <a16:creationId xmlns:a16="http://schemas.microsoft.com/office/drawing/2014/main" id="{25B13B34-1011-49A5-834D-21589616EF4A}"/>
                </a:ext>
              </a:extLst>
            </p:cNvPr>
            <p:cNvSpPr/>
            <p:nvPr/>
          </p:nvSpPr>
          <p:spPr>
            <a:xfrm>
              <a:off x="1414382" y="2657306"/>
              <a:ext cx="32106" cy="17599"/>
            </a:xfrm>
            <a:custGeom>
              <a:avLst/>
              <a:gdLst/>
              <a:ahLst/>
              <a:cxnLst/>
              <a:rect l="l" t="t" r="r" b="b"/>
              <a:pathLst>
                <a:path w="509" h="279" extrusionOk="0">
                  <a:moveTo>
                    <a:pt x="339" y="1"/>
                  </a:moveTo>
                  <a:cubicBezTo>
                    <a:pt x="303" y="1"/>
                    <a:pt x="303" y="25"/>
                    <a:pt x="303" y="37"/>
                  </a:cubicBezTo>
                  <a:lnTo>
                    <a:pt x="388" y="182"/>
                  </a:lnTo>
                  <a:lnTo>
                    <a:pt x="61" y="37"/>
                  </a:lnTo>
                  <a:cubicBezTo>
                    <a:pt x="55" y="31"/>
                    <a:pt x="46" y="28"/>
                    <a:pt x="37" y="28"/>
                  </a:cubicBezTo>
                  <a:cubicBezTo>
                    <a:pt x="28" y="28"/>
                    <a:pt x="19" y="31"/>
                    <a:pt x="13" y="37"/>
                  </a:cubicBezTo>
                  <a:cubicBezTo>
                    <a:pt x="1" y="37"/>
                    <a:pt x="1" y="61"/>
                    <a:pt x="13" y="61"/>
                  </a:cubicBezTo>
                  <a:lnTo>
                    <a:pt x="448" y="279"/>
                  </a:lnTo>
                  <a:lnTo>
                    <a:pt x="496" y="279"/>
                  </a:lnTo>
                  <a:cubicBezTo>
                    <a:pt x="509" y="267"/>
                    <a:pt x="509" y="255"/>
                    <a:pt x="509" y="242"/>
                  </a:cubicBezTo>
                  <a:lnTo>
                    <a:pt x="388" y="25"/>
                  </a:lnTo>
                  <a:cubicBezTo>
                    <a:pt x="376" y="1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37;p51">
              <a:extLst>
                <a:ext uri="{FF2B5EF4-FFF2-40B4-BE49-F238E27FC236}">
                  <a16:creationId xmlns:a16="http://schemas.microsoft.com/office/drawing/2014/main" id="{60347BAA-B84A-45FD-92FB-A8E4F97F7CA0}"/>
                </a:ext>
              </a:extLst>
            </p:cNvPr>
            <p:cNvSpPr/>
            <p:nvPr/>
          </p:nvSpPr>
          <p:spPr>
            <a:xfrm>
              <a:off x="1451030" y="3065730"/>
              <a:ext cx="157883" cy="82127"/>
            </a:xfrm>
            <a:custGeom>
              <a:avLst/>
              <a:gdLst/>
              <a:ahLst/>
              <a:cxnLst/>
              <a:rect l="l" t="t" r="r" b="b"/>
              <a:pathLst>
                <a:path w="2503" h="1302" extrusionOk="0">
                  <a:moveTo>
                    <a:pt x="1255" y="1"/>
                  </a:moveTo>
                  <a:cubicBezTo>
                    <a:pt x="969" y="1"/>
                    <a:pt x="683" y="70"/>
                    <a:pt x="423" y="210"/>
                  </a:cubicBezTo>
                  <a:cubicBezTo>
                    <a:pt x="0" y="464"/>
                    <a:pt x="24" y="875"/>
                    <a:pt x="484" y="1128"/>
                  </a:cubicBezTo>
                  <a:cubicBezTo>
                    <a:pt x="725" y="1243"/>
                    <a:pt x="986" y="1301"/>
                    <a:pt x="1247" y="1301"/>
                  </a:cubicBezTo>
                  <a:cubicBezTo>
                    <a:pt x="1533" y="1301"/>
                    <a:pt x="1819" y="1231"/>
                    <a:pt x="2079" y="1092"/>
                  </a:cubicBezTo>
                  <a:cubicBezTo>
                    <a:pt x="2502" y="826"/>
                    <a:pt x="2466" y="415"/>
                    <a:pt x="2019" y="174"/>
                  </a:cubicBezTo>
                  <a:cubicBezTo>
                    <a:pt x="1777" y="58"/>
                    <a:pt x="1516" y="1"/>
                    <a:pt x="1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8;p51">
              <a:extLst>
                <a:ext uri="{FF2B5EF4-FFF2-40B4-BE49-F238E27FC236}">
                  <a16:creationId xmlns:a16="http://schemas.microsoft.com/office/drawing/2014/main" id="{41501A91-EE00-4C6D-852C-A099FF396F59}"/>
                </a:ext>
              </a:extLst>
            </p:cNvPr>
            <p:cNvSpPr/>
            <p:nvPr/>
          </p:nvSpPr>
          <p:spPr>
            <a:xfrm>
              <a:off x="1475377" y="3080427"/>
              <a:ext cx="103006" cy="54625"/>
            </a:xfrm>
            <a:custGeom>
              <a:avLst/>
              <a:gdLst/>
              <a:ahLst/>
              <a:cxnLst/>
              <a:rect l="l" t="t" r="r" b="b"/>
              <a:pathLst>
                <a:path w="1633" h="866" extrusionOk="0">
                  <a:moveTo>
                    <a:pt x="400" y="1"/>
                  </a:moveTo>
                  <a:cubicBezTo>
                    <a:pt x="376" y="13"/>
                    <a:pt x="339" y="37"/>
                    <a:pt x="303" y="49"/>
                  </a:cubicBezTo>
                  <a:cubicBezTo>
                    <a:pt x="1" y="243"/>
                    <a:pt x="25" y="545"/>
                    <a:pt x="363" y="726"/>
                  </a:cubicBezTo>
                  <a:cubicBezTo>
                    <a:pt x="545" y="820"/>
                    <a:pt x="741" y="865"/>
                    <a:pt x="937" y="865"/>
                  </a:cubicBezTo>
                  <a:cubicBezTo>
                    <a:pt x="1146" y="865"/>
                    <a:pt x="1355" y="814"/>
                    <a:pt x="1548" y="714"/>
                  </a:cubicBezTo>
                  <a:cubicBezTo>
                    <a:pt x="1572" y="702"/>
                    <a:pt x="1608" y="678"/>
                    <a:pt x="1633" y="654"/>
                  </a:cubicBezTo>
                  <a:cubicBezTo>
                    <a:pt x="1475" y="509"/>
                    <a:pt x="1294" y="388"/>
                    <a:pt x="1113" y="291"/>
                  </a:cubicBezTo>
                  <a:cubicBezTo>
                    <a:pt x="883" y="170"/>
                    <a:pt x="654" y="73"/>
                    <a:pt x="400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9;p51">
              <a:extLst>
                <a:ext uri="{FF2B5EF4-FFF2-40B4-BE49-F238E27FC236}">
                  <a16:creationId xmlns:a16="http://schemas.microsoft.com/office/drawing/2014/main" id="{1C186AAF-47AC-4D8C-B5A5-9220C2C22DDB}"/>
                </a:ext>
              </a:extLst>
            </p:cNvPr>
            <p:cNvSpPr/>
            <p:nvPr/>
          </p:nvSpPr>
          <p:spPr>
            <a:xfrm>
              <a:off x="1479982" y="3101053"/>
              <a:ext cx="65601" cy="33557"/>
            </a:xfrm>
            <a:custGeom>
              <a:avLst/>
              <a:gdLst/>
              <a:ahLst/>
              <a:cxnLst/>
              <a:rect l="l" t="t" r="r" b="b"/>
              <a:pathLst>
                <a:path w="1040" h="53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5"/>
                    <a:pt x="97" y="290"/>
                    <a:pt x="290" y="399"/>
                  </a:cubicBezTo>
                  <a:cubicBezTo>
                    <a:pt x="469" y="484"/>
                    <a:pt x="663" y="532"/>
                    <a:pt x="865" y="532"/>
                  </a:cubicBezTo>
                  <a:cubicBezTo>
                    <a:pt x="923" y="532"/>
                    <a:pt x="981" y="528"/>
                    <a:pt x="1040" y="520"/>
                  </a:cubicBezTo>
                  <a:cubicBezTo>
                    <a:pt x="967" y="375"/>
                    <a:pt x="846" y="242"/>
                    <a:pt x="701" y="182"/>
                  </a:cubicBezTo>
                  <a:cubicBezTo>
                    <a:pt x="484" y="73"/>
                    <a:pt x="254" y="12"/>
                    <a:pt x="25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40;p51">
              <a:extLst>
                <a:ext uri="{FF2B5EF4-FFF2-40B4-BE49-F238E27FC236}">
                  <a16:creationId xmlns:a16="http://schemas.microsoft.com/office/drawing/2014/main" id="{154E4257-1426-429B-A8DC-24608DA46CF9}"/>
                </a:ext>
              </a:extLst>
            </p:cNvPr>
            <p:cNvSpPr/>
            <p:nvPr/>
          </p:nvSpPr>
          <p:spPr>
            <a:xfrm>
              <a:off x="1566901" y="3097962"/>
              <a:ext cx="25231" cy="16085"/>
            </a:xfrm>
            <a:custGeom>
              <a:avLst/>
              <a:gdLst/>
              <a:ahLst/>
              <a:cxnLst/>
              <a:rect l="l" t="t" r="r" b="b"/>
              <a:pathLst>
                <a:path w="400" h="255" extrusionOk="0">
                  <a:moveTo>
                    <a:pt x="12" y="1"/>
                  </a:moveTo>
                  <a:cubicBezTo>
                    <a:pt x="0" y="13"/>
                    <a:pt x="0" y="25"/>
                    <a:pt x="12" y="25"/>
                  </a:cubicBezTo>
                  <a:lnTo>
                    <a:pt x="254" y="255"/>
                  </a:lnTo>
                  <a:lnTo>
                    <a:pt x="290" y="255"/>
                  </a:lnTo>
                  <a:cubicBezTo>
                    <a:pt x="302" y="243"/>
                    <a:pt x="315" y="231"/>
                    <a:pt x="302" y="219"/>
                  </a:cubicBezTo>
                  <a:lnTo>
                    <a:pt x="121" y="61"/>
                  </a:lnTo>
                  <a:lnTo>
                    <a:pt x="339" y="110"/>
                  </a:lnTo>
                  <a:cubicBezTo>
                    <a:pt x="346" y="113"/>
                    <a:pt x="352" y="115"/>
                    <a:pt x="357" y="115"/>
                  </a:cubicBezTo>
                  <a:cubicBezTo>
                    <a:pt x="370" y="115"/>
                    <a:pt x="378" y="106"/>
                    <a:pt x="387" y="98"/>
                  </a:cubicBezTo>
                  <a:cubicBezTo>
                    <a:pt x="399" y="86"/>
                    <a:pt x="387" y="73"/>
                    <a:pt x="375" y="73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41;p51">
              <a:extLst>
                <a:ext uri="{FF2B5EF4-FFF2-40B4-BE49-F238E27FC236}">
                  <a16:creationId xmlns:a16="http://schemas.microsoft.com/office/drawing/2014/main" id="{828AF203-95FA-4905-9CB7-4A65D239C4C6}"/>
                </a:ext>
              </a:extLst>
            </p:cNvPr>
            <p:cNvSpPr/>
            <p:nvPr/>
          </p:nvSpPr>
          <p:spPr>
            <a:xfrm>
              <a:off x="1513539" y="3070524"/>
              <a:ext cx="29016" cy="13814"/>
            </a:xfrm>
            <a:custGeom>
              <a:avLst/>
              <a:gdLst/>
              <a:ahLst/>
              <a:cxnLst/>
              <a:rect l="l" t="t" r="r" b="b"/>
              <a:pathLst>
                <a:path w="460" h="219" extrusionOk="0">
                  <a:moveTo>
                    <a:pt x="266" y="1"/>
                  </a:moveTo>
                  <a:cubicBezTo>
                    <a:pt x="242" y="13"/>
                    <a:pt x="242" y="25"/>
                    <a:pt x="242" y="37"/>
                  </a:cubicBezTo>
                  <a:lnTo>
                    <a:pt x="351" y="158"/>
                  </a:lnTo>
                  <a:lnTo>
                    <a:pt x="61" y="61"/>
                  </a:lnTo>
                  <a:cubicBezTo>
                    <a:pt x="36" y="61"/>
                    <a:pt x="24" y="61"/>
                    <a:pt x="12" y="73"/>
                  </a:cubicBezTo>
                  <a:cubicBezTo>
                    <a:pt x="0" y="73"/>
                    <a:pt x="0" y="98"/>
                    <a:pt x="12" y="98"/>
                  </a:cubicBezTo>
                  <a:lnTo>
                    <a:pt x="24" y="98"/>
                  </a:lnTo>
                  <a:lnTo>
                    <a:pt x="411" y="218"/>
                  </a:lnTo>
                  <a:lnTo>
                    <a:pt x="459" y="218"/>
                  </a:lnTo>
                  <a:cubicBezTo>
                    <a:pt x="459" y="206"/>
                    <a:pt x="459" y="206"/>
                    <a:pt x="459" y="194"/>
                  </a:cubicBezTo>
                  <a:lnTo>
                    <a:pt x="314" y="13"/>
                  </a:lnTo>
                  <a:cubicBezTo>
                    <a:pt x="302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42;p51">
              <a:extLst>
                <a:ext uri="{FF2B5EF4-FFF2-40B4-BE49-F238E27FC236}">
                  <a16:creationId xmlns:a16="http://schemas.microsoft.com/office/drawing/2014/main" id="{ED3341BF-86C3-4745-B631-6AEF5DB5AD35}"/>
                </a:ext>
              </a:extLst>
            </p:cNvPr>
            <p:cNvSpPr/>
            <p:nvPr/>
          </p:nvSpPr>
          <p:spPr>
            <a:xfrm>
              <a:off x="1929782" y="2882239"/>
              <a:ext cx="151764" cy="79351"/>
            </a:xfrm>
            <a:custGeom>
              <a:avLst/>
              <a:gdLst/>
              <a:ahLst/>
              <a:cxnLst/>
              <a:rect l="l" t="t" r="r" b="b"/>
              <a:pathLst>
                <a:path w="2406" h="1258" extrusionOk="0">
                  <a:moveTo>
                    <a:pt x="1197" y="0"/>
                  </a:moveTo>
                  <a:cubicBezTo>
                    <a:pt x="931" y="0"/>
                    <a:pt x="665" y="61"/>
                    <a:pt x="424" y="182"/>
                  </a:cubicBezTo>
                  <a:cubicBezTo>
                    <a:pt x="1" y="423"/>
                    <a:pt x="1" y="834"/>
                    <a:pt x="424" y="1076"/>
                  </a:cubicBezTo>
                  <a:cubicBezTo>
                    <a:pt x="665" y="1197"/>
                    <a:pt x="931" y="1257"/>
                    <a:pt x="1197" y="1257"/>
                  </a:cubicBezTo>
                  <a:cubicBezTo>
                    <a:pt x="1463" y="1257"/>
                    <a:pt x="1729" y="1197"/>
                    <a:pt x="1971" y="1076"/>
                  </a:cubicBezTo>
                  <a:cubicBezTo>
                    <a:pt x="2406" y="834"/>
                    <a:pt x="2394" y="435"/>
                    <a:pt x="1971" y="182"/>
                  </a:cubicBezTo>
                  <a:cubicBezTo>
                    <a:pt x="1729" y="61"/>
                    <a:pt x="1463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43;p51">
              <a:extLst>
                <a:ext uri="{FF2B5EF4-FFF2-40B4-BE49-F238E27FC236}">
                  <a16:creationId xmlns:a16="http://schemas.microsoft.com/office/drawing/2014/main" id="{E90963C2-0B32-41EE-89AF-78B74989E763}"/>
                </a:ext>
              </a:extLst>
            </p:cNvPr>
            <p:cNvSpPr/>
            <p:nvPr/>
          </p:nvSpPr>
          <p:spPr>
            <a:xfrm>
              <a:off x="1971728" y="2894980"/>
              <a:ext cx="88876" cy="46299"/>
            </a:xfrm>
            <a:custGeom>
              <a:avLst/>
              <a:gdLst/>
              <a:ahLst/>
              <a:cxnLst/>
              <a:rect l="l" t="t" r="r" b="b"/>
              <a:pathLst>
                <a:path w="1409" h="734" extrusionOk="0">
                  <a:moveTo>
                    <a:pt x="429" y="0"/>
                  </a:moveTo>
                  <a:cubicBezTo>
                    <a:pt x="203" y="0"/>
                    <a:pt x="0" y="146"/>
                    <a:pt x="0" y="342"/>
                  </a:cubicBezTo>
                  <a:cubicBezTo>
                    <a:pt x="0" y="463"/>
                    <a:pt x="25" y="584"/>
                    <a:pt x="85" y="693"/>
                  </a:cubicBezTo>
                  <a:cubicBezTo>
                    <a:pt x="230" y="720"/>
                    <a:pt x="382" y="734"/>
                    <a:pt x="535" y="734"/>
                  </a:cubicBezTo>
                  <a:cubicBezTo>
                    <a:pt x="587" y="734"/>
                    <a:pt x="638" y="732"/>
                    <a:pt x="689" y="729"/>
                  </a:cubicBezTo>
                  <a:cubicBezTo>
                    <a:pt x="702" y="729"/>
                    <a:pt x="714" y="730"/>
                    <a:pt x="727" y="730"/>
                  </a:cubicBezTo>
                  <a:cubicBezTo>
                    <a:pt x="1152" y="730"/>
                    <a:pt x="1409" y="531"/>
                    <a:pt x="1209" y="379"/>
                  </a:cubicBezTo>
                  <a:cubicBezTo>
                    <a:pt x="1108" y="320"/>
                    <a:pt x="1002" y="284"/>
                    <a:pt x="894" y="284"/>
                  </a:cubicBezTo>
                  <a:cubicBezTo>
                    <a:pt x="846" y="284"/>
                    <a:pt x="798" y="291"/>
                    <a:pt x="750" y="306"/>
                  </a:cubicBezTo>
                  <a:cubicBezTo>
                    <a:pt x="774" y="246"/>
                    <a:pt x="822" y="125"/>
                    <a:pt x="629" y="40"/>
                  </a:cubicBezTo>
                  <a:cubicBezTo>
                    <a:pt x="563" y="13"/>
                    <a:pt x="495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44;p51">
              <a:extLst>
                <a:ext uri="{FF2B5EF4-FFF2-40B4-BE49-F238E27FC236}">
                  <a16:creationId xmlns:a16="http://schemas.microsoft.com/office/drawing/2014/main" id="{547FE3D4-E0F1-4D89-AC56-C06617F14494}"/>
                </a:ext>
              </a:extLst>
            </p:cNvPr>
            <p:cNvSpPr/>
            <p:nvPr/>
          </p:nvSpPr>
          <p:spPr>
            <a:xfrm>
              <a:off x="1675141" y="2480501"/>
              <a:ext cx="185322" cy="97266"/>
            </a:xfrm>
            <a:custGeom>
              <a:avLst/>
              <a:gdLst/>
              <a:ahLst/>
              <a:cxnLst/>
              <a:rect l="l" t="t" r="r" b="b"/>
              <a:pathLst>
                <a:path w="2938" h="1542" extrusionOk="0">
                  <a:moveTo>
                    <a:pt x="1345" y="1"/>
                  </a:moveTo>
                  <a:cubicBezTo>
                    <a:pt x="1100" y="1"/>
                    <a:pt x="853" y="45"/>
                    <a:pt x="617" y="133"/>
                  </a:cubicBezTo>
                  <a:cubicBezTo>
                    <a:pt x="61" y="374"/>
                    <a:pt x="1" y="846"/>
                    <a:pt x="472" y="1196"/>
                  </a:cubicBezTo>
                  <a:cubicBezTo>
                    <a:pt x="813" y="1423"/>
                    <a:pt x="1211" y="1541"/>
                    <a:pt x="1612" y="1541"/>
                  </a:cubicBezTo>
                  <a:cubicBezTo>
                    <a:pt x="1851" y="1541"/>
                    <a:pt x="2091" y="1500"/>
                    <a:pt x="2321" y="1414"/>
                  </a:cubicBezTo>
                  <a:cubicBezTo>
                    <a:pt x="2877" y="1172"/>
                    <a:pt x="2938" y="701"/>
                    <a:pt x="2466" y="338"/>
                  </a:cubicBezTo>
                  <a:cubicBezTo>
                    <a:pt x="2131" y="114"/>
                    <a:pt x="1740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45;p51">
              <a:extLst>
                <a:ext uri="{FF2B5EF4-FFF2-40B4-BE49-F238E27FC236}">
                  <a16:creationId xmlns:a16="http://schemas.microsoft.com/office/drawing/2014/main" id="{7B8C66C5-68CE-4332-A452-DE6ECFFD6DDE}"/>
                </a:ext>
              </a:extLst>
            </p:cNvPr>
            <p:cNvSpPr/>
            <p:nvPr/>
          </p:nvSpPr>
          <p:spPr>
            <a:xfrm>
              <a:off x="1726990" y="2495766"/>
              <a:ext cx="104330" cy="58662"/>
            </a:xfrm>
            <a:custGeom>
              <a:avLst/>
              <a:gdLst/>
              <a:ahLst/>
              <a:cxnLst/>
              <a:rect l="l" t="t" r="r" b="b"/>
              <a:pathLst>
                <a:path w="1654" h="930" extrusionOk="0">
                  <a:moveTo>
                    <a:pt x="523" y="0"/>
                  </a:moveTo>
                  <a:cubicBezTo>
                    <a:pt x="277" y="0"/>
                    <a:pt x="50" y="135"/>
                    <a:pt x="25" y="350"/>
                  </a:cubicBezTo>
                  <a:cubicBezTo>
                    <a:pt x="0" y="495"/>
                    <a:pt x="13" y="640"/>
                    <a:pt x="73" y="773"/>
                  </a:cubicBezTo>
                  <a:cubicBezTo>
                    <a:pt x="303" y="845"/>
                    <a:pt x="532" y="894"/>
                    <a:pt x="774" y="918"/>
                  </a:cubicBezTo>
                  <a:cubicBezTo>
                    <a:pt x="841" y="926"/>
                    <a:pt x="905" y="929"/>
                    <a:pt x="966" y="929"/>
                  </a:cubicBezTo>
                  <a:cubicBezTo>
                    <a:pt x="1391" y="929"/>
                    <a:pt x="1653" y="756"/>
                    <a:pt x="1463" y="555"/>
                  </a:cubicBezTo>
                  <a:cubicBezTo>
                    <a:pt x="1306" y="410"/>
                    <a:pt x="1040" y="410"/>
                    <a:pt x="931" y="410"/>
                  </a:cubicBezTo>
                  <a:cubicBezTo>
                    <a:pt x="967" y="350"/>
                    <a:pt x="1040" y="193"/>
                    <a:pt x="822" y="72"/>
                  </a:cubicBezTo>
                  <a:cubicBezTo>
                    <a:pt x="728" y="23"/>
                    <a:pt x="624" y="0"/>
                    <a:pt x="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46;p51">
              <a:extLst>
                <a:ext uri="{FF2B5EF4-FFF2-40B4-BE49-F238E27FC236}">
                  <a16:creationId xmlns:a16="http://schemas.microsoft.com/office/drawing/2014/main" id="{CC1C65DE-4927-4D74-8B77-5EBF7A8DD957}"/>
                </a:ext>
              </a:extLst>
            </p:cNvPr>
            <p:cNvSpPr/>
            <p:nvPr/>
          </p:nvSpPr>
          <p:spPr>
            <a:xfrm>
              <a:off x="2221007" y="3192515"/>
              <a:ext cx="151008" cy="79919"/>
            </a:xfrm>
            <a:custGeom>
              <a:avLst/>
              <a:gdLst/>
              <a:ahLst/>
              <a:cxnLst/>
              <a:rect l="l" t="t" r="r" b="b"/>
              <a:pathLst>
                <a:path w="2394" h="1267" extrusionOk="0">
                  <a:moveTo>
                    <a:pt x="1197" y="1"/>
                  </a:moveTo>
                  <a:cubicBezTo>
                    <a:pt x="931" y="1"/>
                    <a:pt x="666" y="61"/>
                    <a:pt x="424" y="182"/>
                  </a:cubicBezTo>
                  <a:cubicBezTo>
                    <a:pt x="1" y="436"/>
                    <a:pt x="1" y="835"/>
                    <a:pt x="424" y="1076"/>
                  </a:cubicBezTo>
                  <a:cubicBezTo>
                    <a:pt x="666" y="1203"/>
                    <a:pt x="931" y="1267"/>
                    <a:pt x="1197" y="1267"/>
                  </a:cubicBezTo>
                  <a:cubicBezTo>
                    <a:pt x="1463" y="1267"/>
                    <a:pt x="1729" y="1203"/>
                    <a:pt x="1971" y="1076"/>
                  </a:cubicBezTo>
                  <a:cubicBezTo>
                    <a:pt x="2394" y="835"/>
                    <a:pt x="2394" y="436"/>
                    <a:pt x="1971" y="182"/>
                  </a:cubicBezTo>
                  <a:cubicBezTo>
                    <a:pt x="1729" y="61"/>
                    <a:pt x="1463" y="1"/>
                    <a:pt x="1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47;p51">
              <a:extLst>
                <a:ext uri="{FF2B5EF4-FFF2-40B4-BE49-F238E27FC236}">
                  <a16:creationId xmlns:a16="http://schemas.microsoft.com/office/drawing/2014/main" id="{B5E87AEB-9C62-4425-951A-391A821860C0}"/>
                </a:ext>
              </a:extLst>
            </p:cNvPr>
            <p:cNvSpPr/>
            <p:nvPr/>
          </p:nvSpPr>
          <p:spPr>
            <a:xfrm>
              <a:off x="2262196" y="3205571"/>
              <a:ext cx="89255" cy="46488"/>
            </a:xfrm>
            <a:custGeom>
              <a:avLst/>
              <a:gdLst/>
              <a:ahLst/>
              <a:cxnLst/>
              <a:rect l="l" t="t" r="r" b="b"/>
              <a:pathLst>
                <a:path w="1415" h="737" extrusionOk="0">
                  <a:moveTo>
                    <a:pt x="440" y="0"/>
                  </a:moveTo>
                  <a:cubicBezTo>
                    <a:pt x="214" y="0"/>
                    <a:pt x="3" y="140"/>
                    <a:pt x="13" y="338"/>
                  </a:cubicBezTo>
                  <a:cubicBezTo>
                    <a:pt x="0" y="458"/>
                    <a:pt x="25" y="579"/>
                    <a:pt x="97" y="688"/>
                  </a:cubicBezTo>
                  <a:cubicBezTo>
                    <a:pt x="291" y="724"/>
                    <a:pt x="496" y="736"/>
                    <a:pt x="701" y="736"/>
                  </a:cubicBezTo>
                  <a:cubicBezTo>
                    <a:pt x="1137" y="736"/>
                    <a:pt x="1415" y="531"/>
                    <a:pt x="1209" y="374"/>
                  </a:cubicBezTo>
                  <a:cubicBezTo>
                    <a:pt x="1116" y="315"/>
                    <a:pt x="1005" y="285"/>
                    <a:pt x="897" y="285"/>
                  </a:cubicBezTo>
                  <a:cubicBezTo>
                    <a:pt x="851" y="285"/>
                    <a:pt x="805" y="290"/>
                    <a:pt x="762" y="301"/>
                  </a:cubicBezTo>
                  <a:cubicBezTo>
                    <a:pt x="786" y="253"/>
                    <a:pt x="834" y="120"/>
                    <a:pt x="629" y="35"/>
                  </a:cubicBezTo>
                  <a:cubicBezTo>
                    <a:pt x="568" y="12"/>
                    <a:pt x="503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8;p51">
              <a:extLst>
                <a:ext uri="{FF2B5EF4-FFF2-40B4-BE49-F238E27FC236}">
                  <a16:creationId xmlns:a16="http://schemas.microsoft.com/office/drawing/2014/main" id="{EDCE6656-E402-46DC-A62A-393768802223}"/>
                </a:ext>
              </a:extLst>
            </p:cNvPr>
            <p:cNvSpPr/>
            <p:nvPr/>
          </p:nvSpPr>
          <p:spPr>
            <a:xfrm>
              <a:off x="1818451" y="3049393"/>
              <a:ext cx="151828" cy="79919"/>
            </a:xfrm>
            <a:custGeom>
              <a:avLst/>
              <a:gdLst/>
              <a:ahLst/>
              <a:cxnLst/>
              <a:rect l="l" t="t" r="r" b="b"/>
              <a:pathLst>
                <a:path w="2407" h="1267" extrusionOk="0">
                  <a:moveTo>
                    <a:pt x="1202" y="0"/>
                  </a:moveTo>
                  <a:cubicBezTo>
                    <a:pt x="938" y="0"/>
                    <a:pt x="672" y="64"/>
                    <a:pt x="424" y="191"/>
                  </a:cubicBezTo>
                  <a:cubicBezTo>
                    <a:pt x="1" y="433"/>
                    <a:pt x="1" y="831"/>
                    <a:pt x="424" y="1085"/>
                  </a:cubicBezTo>
                  <a:cubicBezTo>
                    <a:pt x="672" y="1206"/>
                    <a:pt x="938" y="1267"/>
                    <a:pt x="1202" y="1267"/>
                  </a:cubicBezTo>
                  <a:cubicBezTo>
                    <a:pt x="1466" y="1267"/>
                    <a:pt x="1729" y="1206"/>
                    <a:pt x="1971" y="1085"/>
                  </a:cubicBezTo>
                  <a:cubicBezTo>
                    <a:pt x="2406" y="831"/>
                    <a:pt x="2394" y="433"/>
                    <a:pt x="1971" y="191"/>
                  </a:cubicBezTo>
                  <a:cubicBezTo>
                    <a:pt x="1729" y="64"/>
                    <a:pt x="1466" y="0"/>
                    <a:pt x="1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9;p51">
              <a:extLst>
                <a:ext uri="{FF2B5EF4-FFF2-40B4-BE49-F238E27FC236}">
                  <a16:creationId xmlns:a16="http://schemas.microsoft.com/office/drawing/2014/main" id="{9914718B-CEB5-4FFC-8235-D4C1A0F339D2}"/>
                </a:ext>
              </a:extLst>
            </p:cNvPr>
            <p:cNvSpPr/>
            <p:nvPr/>
          </p:nvSpPr>
          <p:spPr>
            <a:xfrm>
              <a:off x="1860397" y="3062576"/>
              <a:ext cx="88182" cy="46362"/>
            </a:xfrm>
            <a:custGeom>
              <a:avLst/>
              <a:gdLst/>
              <a:ahLst/>
              <a:cxnLst/>
              <a:rect l="l" t="t" r="r" b="b"/>
              <a:pathLst>
                <a:path w="1398" h="735" extrusionOk="0">
                  <a:moveTo>
                    <a:pt x="423" y="1"/>
                  </a:moveTo>
                  <a:cubicBezTo>
                    <a:pt x="199" y="1"/>
                    <a:pt x="1" y="141"/>
                    <a:pt x="1" y="344"/>
                  </a:cubicBezTo>
                  <a:cubicBezTo>
                    <a:pt x="1" y="465"/>
                    <a:pt x="25" y="586"/>
                    <a:pt x="85" y="683"/>
                  </a:cubicBezTo>
                  <a:cubicBezTo>
                    <a:pt x="254" y="713"/>
                    <a:pt x="415" y="734"/>
                    <a:pt x="581" y="734"/>
                  </a:cubicBezTo>
                  <a:cubicBezTo>
                    <a:pt x="617" y="734"/>
                    <a:pt x="653" y="733"/>
                    <a:pt x="690" y="731"/>
                  </a:cubicBezTo>
                  <a:cubicBezTo>
                    <a:pt x="702" y="732"/>
                    <a:pt x="715" y="732"/>
                    <a:pt x="727" y="732"/>
                  </a:cubicBezTo>
                  <a:cubicBezTo>
                    <a:pt x="1152" y="732"/>
                    <a:pt x="1397" y="533"/>
                    <a:pt x="1209" y="369"/>
                  </a:cubicBezTo>
                  <a:cubicBezTo>
                    <a:pt x="1108" y="309"/>
                    <a:pt x="1000" y="280"/>
                    <a:pt x="891" y="280"/>
                  </a:cubicBezTo>
                  <a:cubicBezTo>
                    <a:pt x="844" y="280"/>
                    <a:pt x="797" y="285"/>
                    <a:pt x="750" y="296"/>
                  </a:cubicBezTo>
                  <a:cubicBezTo>
                    <a:pt x="774" y="248"/>
                    <a:pt x="823" y="115"/>
                    <a:pt x="629" y="42"/>
                  </a:cubicBezTo>
                  <a:cubicBezTo>
                    <a:pt x="561" y="14"/>
                    <a:pt x="491" y="1"/>
                    <a:pt x="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50;p51">
              <a:extLst>
                <a:ext uri="{FF2B5EF4-FFF2-40B4-BE49-F238E27FC236}">
                  <a16:creationId xmlns:a16="http://schemas.microsoft.com/office/drawing/2014/main" id="{EB6B03B5-BC02-4D89-B03F-D449FAF401F9}"/>
                </a:ext>
              </a:extLst>
            </p:cNvPr>
            <p:cNvSpPr/>
            <p:nvPr/>
          </p:nvSpPr>
          <p:spPr>
            <a:xfrm>
              <a:off x="1936657" y="3322327"/>
              <a:ext cx="151008" cy="79919"/>
            </a:xfrm>
            <a:custGeom>
              <a:avLst/>
              <a:gdLst/>
              <a:ahLst/>
              <a:cxnLst/>
              <a:rect l="l" t="t" r="r" b="b"/>
              <a:pathLst>
                <a:path w="2394" h="1267" extrusionOk="0">
                  <a:moveTo>
                    <a:pt x="1197" y="1"/>
                  </a:moveTo>
                  <a:cubicBezTo>
                    <a:pt x="931" y="1"/>
                    <a:pt x="665" y="64"/>
                    <a:pt x="423" y="191"/>
                  </a:cubicBezTo>
                  <a:cubicBezTo>
                    <a:pt x="0" y="433"/>
                    <a:pt x="0" y="831"/>
                    <a:pt x="423" y="1085"/>
                  </a:cubicBezTo>
                  <a:cubicBezTo>
                    <a:pt x="665" y="1206"/>
                    <a:pt x="931" y="1267"/>
                    <a:pt x="1197" y="1267"/>
                  </a:cubicBezTo>
                  <a:cubicBezTo>
                    <a:pt x="1463" y="1267"/>
                    <a:pt x="1729" y="1206"/>
                    <a:pt x="1971" y="1085"/>
                  </a:cubicBezTo>
                  <a:cubicBezTo>
                    <a:pt x="2394" y="831"/>
                    <a:pt x="2394" y="433"/>
                    <a:pt x="1971" y="191"/>
                  </a:cubicBezTo>
                  <a:cubicBezTo>
                    <a:pt x="1729" y="64"/>
                    <a:pt x="1463" y="1"/>
                    <a:pt x="1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51;p51">
              <a:extLst>
                <a:ext uri="{FF2B5EF4-FFF2-40B4-BE49-F238E27FC236}">
                  <a16:creationId xmlns:a16="http://schemas.microsoft.com/office/drawing/2014/main" id="{F7F06D6C-EA31-47AB-BDCB-54D987FFD1B7}"/>
                </a:ext>
              </a:extLst>
            </p:cNvPr>
            <p:cNvSpPr/>
            <p:nvPr/>
          </p:nvSpPr>
          <p:spPr>
            <a:xfrm>
              <a:off x="1977846" y="3335510"/>
              <a:ext cx="89255" cy="46425"/>
            </a:xfrm>
            <a:custGeom>
              <a:avLst/>
              <a:gdLst/>
              <a:ahLst/>
              <a:cxnLst/>
              <a:rect l="l" t="t" r="r" b="b"/>
              <a:pathLst>
                <a:path w="1415" h="736" extrusionOk="0">
                  <a:moveTo>
                    <a:pt x="427" y="1"/>
                  </a:moveTo>
                  <a:cubicBezTo>
                    <a:pt x="206" y="1"/>
                    <a:pt x="3" y="141"/>
                    <a:pt x="12" y="344"/>
                  </a:cubicBezTo>
                  <a:cubicBezTo>
                    <a:pt x="0" y="465"/>
                    <a:pt x="24" y="586"/>
                    <a:pt x="97" y="695"/>
                  </a:cubicBezTo>
                  <a:cubicBezTo>
                    <a:pt x="242" y="722"/>
                    <a:pt x="394" y="736"/>
                    <a:pt x="547" y="736"/>
                  </a:cubicBezTo>
                  <a:cubicBezTo>
                    <a:pt x="598" y="736"/>
                    <a:pt x="650" y="734"/>
                    <a:pt x="701" y="731"/>
                  </a:cubicBezTo>
                  <a:cubicBezTo>
                    <a:pt x="1136" y="731"/>
                    <a:pt x="1414" y="538"/>
                    <a:pt x="1209" y="369"/>
                  </a:cubicBezTo>
                  <a:cubicBezTo>
                    <a:pt x="1116" y="309"/>
                    <a:pt x="1005" y="280"/>
                    <a:pt x="897" y="280"/>
                  </a:cubicBezTo>
                  <a:cubicBezTo>
                    <a:pt x="851" y="280"/>
                    <a:pt x="805" y="285"/>
                    <a:pt x="762" y="296"/>
                  </a:cubicBezTo>
                  <a:cubicBezTo>
                    <a:pt x="786" y="248"/>
                    <a:pt x="834" y="115"/>
                    <a:pt x="629" y="42"/>
                  </a:cubicBezTo>
                  <a:cubicBezTo>
                    <a:pt x="564" y="14"/>
                    <a:pt x="494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52;p51">
              <a:extLst>
                <a:ext uri="{FF2B5EF4-FFF2-40B4-BE49-F238E27FC236}">
                  <a16:creationId xmlns:a16="http://schemas.microsoft.com/office/drawing/2014/main" id="{9B2D5218-7402-4D9B-9122-780E1D45C892}"/>
                </a:ext>
              </a:extLst>
            </p:cNvPr>
            <p:cNvSpPr/>
            <p:nvPr/>
          </p:nvSpPr>
          <p:spPr>
            <a:xfrm>
              <a:off x="2294996" y="3538681"/>
              <a:ext cx="151764" cy="79919"/>
            </a:xfrm>
            <a:custGeom>
              <a:avLst/>
              <a:gdLst/>
              <a:ahLst/>
              <a:cxnLst/>
              <a:rect l="l" t="t" r="r" b="b"/>
              <a:pathLst>
                <a:path w="2406" h="1267" extrusionOk="0">
                  <a:moveTo>
                    <a:pt x="1204" y="0"/>
                  </a:moveTo>
                  <a:cubicBezTo>
                    <a:pt x="940" y="0"/>
                    <a:pt x="677" y="61"/>
                    <a:pt x="435" y="181"/>
                  </a:cubicBezTo>
                  <a:cubicBezTo>
                    <a:pt x="0" y="435"/>
                    <a:pt x="0" y="834"/>
                    <a:pt x="435" y="1076"/>
                  </a:cubicBezTo>
                  <a:cubicBezTo>
                    <a:pt x="677" y="1203"/>
                    <a:pt x="940" y="1266"/>
                    <a:pt x="1204" y="1266"/>
                  </a:cubicBezTo>
                  <a:cubicBezTo>
                    <a:pt x="1469" y="1266"/>
                    <a:pt x="1735" y="1203"/>
                    <a:pt x="1982" y="1076"/>
                  </a:cubicBezTo>
                  <a:cubicBezTo>
                    <a:pt x="2405" y="834"/>
                    <a:pt x="2405" y="435"/>
                    <a:pt x="1982" y="181"/>
                  </a:cubicBezTo>
                  <a:cubicBezTo>
                    <a:pt x="1735" y="61"/>
                    <a:pt x="1469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53;p51">
              <a:extLst>
                <a:ext uri="{FF2B5EF4-FFF2-40B4-BE49-F238E27FC236}">
                  <a16:creationId xmlns:a16="http://schemas.microsoft.com/office/drawing/2014/main" id="{C85AC06F-483D-4C81-9A46-645DB8A7DD30}"/>
                </a:ext>
              </a:extLst>
            </p:cNvPr>
            <p:cNvSpPr/>
            <p:nvPr/>
          </p:nvSpPr>
          <p:spPr>
            <a:xfrm>
              <a:off x="2336879" y="3551675"/>
              <a:ext cx="89318" cy="46488"/>
            </a:xfrm>
            <a:custGeom>
              <a:avLst/>
              <a:gdLst/>
              <a:ahLst/>
              <a:cxnLst/>
              <a:rect l="l" t="t" r="r" b="b"/>
              <a:pathLst>
                <a:path w="1416" h="737" extrusionOk="0">
                  <a:moveTo>
                    <a:pt x="435" y="1"/>
                  </a:moveTo>
                  <a:cubicBezTo>
                    <a:pt x="207" y="1"/>
                    <a:pt x="1" y="140"/>
                    <a:pt x="1" y="338"/>
                  </a:cubicBezTo>
                  <a:cubicBezTo>
                    <a:pt x="1" y="459"/>
                    <a:pt x="25" y="580"/>
                    <a:pt x="86" y="689"/>
                  </a:cubicBezTo>
                  <a:cubicBezTo>
                    <a:pt x="291" y="725"/>
                    <a:pt x="484" y="737"/>
                    <a:pt x="690" y="737"/>
                  </a:cubicBezTo>
                  <a:cubicBezTo>
                    <a:pt x="1137" y="737"/>
                    <a:pt x="1415" y="544"/>
                    <a:pt x="1210" y="374"/>
                  </a:cubicBezTo>
                  <a:cubicBezTo>
                    <a:pt x="1117" y="315"/>
                    <a:pt x="1006" y="285"/>
                    <a:pt x="894" y="285"/>
                  </a:cubicBezTo>
                  <a:cubicBezTo>
                    <a:pt x="846" y="285"/>
                    <a:pt x="797" y="291"/>
                    <a:pt x="750" y="302"/>
                  </a:cubicBezTo>
                  <a:cubicBezTo>
                    <a:pt x="787" y="253"/>
                    <a:pt x="823" y="121"/>
                    <a:pt x="629" y="36"/>
                  </a:cubicBezTo>
                  <a:cubicBezTo>
                    <a:pt x="566" y="12"/>
                    <a:pt x="500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54;p51">
              <a:extLst>
                <a:ext uri="{FF2B5EF4-FFF2-40B4-BE49-F238E27FC236}">
                  <a16:creationId xmlns:a16="http://schemas.microsoft.com/office/drawing/2014/main" id="{9ACCE91C-5901-474A-8C39-0836F2E4F308}"/>
                </a:ext>
              </a:extLst>
            </p:cNvPr>
            <p:cNvSpPr/>
            <p:nvPr/>
          </p:nvSpPr>
          <p:spPr>
            <a:xfrm>
              <a:off x="2104378" y="3465449"/>
              <a:ext cx="141861" cy="81685"/>
            </a:xfrm>
            <a:custGeom>
              <a:avLst/>
              <a:gdLst/>
              <a:ahLst/>
              <a:cxnLst/>
              <a:rect l="l" t="t" r="r" b="b"/>
              <a:pathLst>
                <a:path w="2249" h="1295" extrusionOk="0">
                  <a:moveTo>
                    <a:pt x="1125" y="1"/>
                  </a:moveTo>
                  <a:cubicBezTo>
                    <a:pt x="508" y="1"/>
                    <a:pt x="0" y="291"/>
                    <a:pt x="0" y="641"/>
                  </a:cubicBezTo>
                  <a:cubicBezTo>
                    <a:pt x="0" y="1004"/>
                    <a:pt x="508" y="1294"/>
                    <a:pt x="1125" y="1294"/>
                  </a:cubicBezTo>
                  <a:cubicBezTo>
                    <a:pt x="1741" y="1294"/>
                    <a:pt x="2249" y="1004"/>
                    <a:pt x="2249" y="641"/>
                  </a:cubicBezTo>
                  <a:cubicBezTo>
                    <a:pt x="2249" y="291"/>
                    <a:pt x="1741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55;p51">
              <a:extLst>
                <a:ext uri="{FF2B5EF4-FFF2-40B4-BE49-F238E27FC236}">
                  <a16:creationId xmlns:a16="http://schemas.microsoft.com/office/drawing/2014/main" id="{EFF8569E-C441-4F76-8553-A4349F5A6195}"/>
                </a:ext>
              </a:extLst>
            </p:cNvPr>
            <p:cNvSpPr/>
            <p:nvPr/>
          </p:nvSpPr>
          <p:spPr>
            <a:xfrm>
              <a:off x="2128032" y="3488157"/>
              <a:ext cx="40433" cy="21005"/>
            </a:xfrm>
            <a:custGeom>
              <a:avLst/>
              <a:gdLst/>
              <a:ahLst/>
              <a:cxnLst/>
              <a:rect l="l" t="t" r="r" b="b"/>
              <a:pathLst>
                <a:path w="641" h="333" extrusionOk="0">
                  <a:moveTo>
                    <a:pt x="466" y="0"/>
                  </a:moveTo>
                  <a:cubicBezTo>
                    <a:pt x="426" y="0"/>
                    <a:pt x="387" y="9"/>
                    <a:pt x="351" y="28"/>
                  </a:cubicBezTo>
                  <a:lnTo>
                    <a:pt x="73" y="173"/>
                  </a:lnTo>
                  <a:cubicBezTo>
                    <a:pt x="12" y="197"/>
                    <a:pt x="0" y="257"/>
                    <a:pt x="61" y="306"/>
                  </a:cubicBezTo>
                  <a:cubicBezTo>
                    <a:pt x="97" y="324"/>
                    <a:pt x="136" y="333"/>
                    <a:pt x="175" y="333"/>
                  </a:cubicBezTo>
                  <a:cubicBezTo>
                    <a:pt x="215" y="333"/>
                    <a:pt x="254" y="324"/>
                    <a:pt x="290" y="306"/>
                  </a:cubicBezTo>
                  <a:lnTo>
                    <a:pt x="568" y="161"/>
                  </a:lnTo>
                  <a:cubicBezTo>
                    <a:pt x="641" y="136"/>
                    <a:pt x="641" y="76"/>
                    <a:pt x="580" y="28"/>
                  </a:cubicBezTo>
                  <a:cubicBezTo>
                    <a:pt x="544" y="9"/>
                    <a:pt x="505" y="0"/>
                    <a:pt x="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56;p51">
              <a:extLst>
                <a:ext uri="{FF2B5EF4-FFF2-40B4-BE49-F238E27FC236}">
                  <a16:creationId xmlns:a16="http://schemas.microsoft.com/office/drawing/2014/main" id="{543312F5-BD93-4266-8596-183148560E32}"/>
                </a:ext>
              </a:extLst>
            </p:cNvPr>
            <p:cNvSpPr/>
            <p:nvPr/>
          </p:nvSpPr>
          <p:spPr>
            <a:xfrm>
              <a:off x="2147838" y="3491310"/>
              <a:ext cx="70205" cy="37910"/>
            </a:xfrm>
            <a:custGeom>
              <a:avLst/>
              <a:gdLst/>
              <a:ahLst/>
              <a:cxnLst/>
              <a:rect l="l" t="t" r="r" b="b"/>
              <a:pathLst>
                <a:path w="1113" h="601" extrusionOk="0">
                  <a:moveTo>
                    <a:pt x="1005" y="1"/>
                  </a:moveTo>
                  <a:cubicBezTo>
                    <a:pt x="973" y="1"/>
                    <a:pt x="941" y="11"/>
                    <a:pt x="919" y="26"/>
                  </a:cubicBezTo>
                  <a:cubicBezTo>
                    <a:pt x="907" y="38"/>
                    <a:pt x="895" y="50"/>
                    <a:pt x="895" y="62"/>
                  </a:cubicBezTo>
                  <a:lnTo>
                    <a:pt x="786" y="62"/>
                  </a:lnTo>
                  <a:cubicBezTo>
                    <a:pt x="689" y="62"/>
                    <a:pt x="556" y="74"/>
                    <a:pt x="508" y="86"/>
                  </a:cubicBezTo>
                  <a:cubicBezTo>
                    <a:pt x="472" y="86"/>
                    <a:pt x="436" y="98"/>
                    <a:pt x="399" y="111"/>
                  </a:cubicBezTo>
                  <a:lnTo>
                    <a:pt x="375" y="123"/>
                  </a:lnTo>
                  <a:lnTo>
                    <a:pt x="37" y="292"/>
                  </a:lnTo>
                  <a:cubicBezTo>
                    <a:pt x="0" y="304"/>
                    <a:pt x="0" y="328"/>
                    <a:pt x="37" y="352"/>
                  </a:cubicBezTo>
                  <a:lnTo>
                    <a:pt x="399" y="582"/>
                  </a:lnTo>
                  <a:cubicBezTo>
                    <a:pt x="417" y="594"/>
                    <a:pt x="442" y="600"/>
                    <a:pt x="466" y="600"/>
                  </a:cubicBezTo>
                  <a:cubicBezTo>
                    <a:pt x="490" y="600"/>
                    <a:pt x="514" y="594"/>
                    <a:pt x="532" y="582"/>
                  </a:cubicBezTo>
                  <a:cubicBezTo>
                    <a:pt x="544" y="570"/>
                    <a:pt x="556" y="558"/>
                    <a:pt x="569" y="546"/>
                  </a:cubicBezTo>
                  <a:cubicBezTo>
                    <a:pt x="587" y="552"/>
                    <a:pt x="605" y="555"/>
                    <a:pt x="623" y="555"/>
                  </a:cubicBezTo>
                  <a:cubicBezTo>
                    <a:pt x="641" y="555"/>
                    <a:pt x="659" y="552"/>
                    <a:pt x="677" y="546"/>
                  </a:cubicBezTo>
                  <a:cubicBezTo>
                    <a:pt x="689" y="534"/>
                    <a:pt x="701" y="522"/>
                    <a:pt x="714" y="509"/>
                  </a:cubicBezTo>
                  <a:cubicBezTo>
                    <a:pt x="724" y="513"/>
                    <a:pt x="735" y="514"/>
                    <a:pt x="745" y="514"/>
                  </a:cubicBezTo>
                  <a:cubicBezTo>
                    <a:pt x="771" y="514"/>
                    <a:pt x="797" y="506"/>
                    <a:pt x="822" y="497"/>
                  </a:cubicBezTo>
                  <a:cubicBezTo>
                    <a:pt x="847" y="485"/>
                    <a:pt x="859" y="461"/>
                    <a:pt x="847" y="437"/>
                  </a:cubicBezTo>
                  <a:lnTo>
                    <a:pt x="847" y="437"/>
                  </a:lnTo>
                  <a:cubicBezTo>
                    <a:pt x="862" y="442"/>
                    <a:pt x="877" y="445"/>
                    <a:pt x="892" y="445"/>
                  </a:cubicBezTo>
                  <a:cubicBezTo>
                    <a:pt x="915" y="445"/>
                    <a:pt x="939" y="439"/>
                    <a:pt x="967" y="425"/>
                  </a:cubicBezTo>
                  <a:cubicBezTo>
                    <a:pt x="1004" y="401"/>
                    <a:pt x="1016" y="364"/>
                    <a:pt x="967" y="340"/>
                  </a:cubicBezTo>
                  <a:lnTo>
                    <a:pt x="762" y="207"/>
                  </a:lnTo>
                  <a:cubicBezTo>
                    <a:pt x="786" y="207"/>
                    <a:pt x="895" y="195"/>
                    <a:pt x="919" y="183"/>
                  </a:cubicBezTo>
                  <a:cubicBezTo>
                    <a:pt x="955" y="183"/>
                    <a:pt x="979" y="171"/>
                    <a:pt x="1004" y="159"/>
                  </a:cubicBezTo>
                  <a:cubicBezTo>
                    <a:pt x="1028" y="147"/>
                    <a:pt x="1052" y="123"/>
                    <a:pt x="1076" y="98"/>
                  </a:cubicBezTo>
                  <a:cubicBezTo>
                    <a:pt x="1100" y="74"/>
                    <a:pt x="1112" y="38"/>
                    <a:pt x="1064" y="14"/>
                  </a:cubicBezTo>
                  <a:cubicBezTo>
                    <a:pt x="1046" y="5"/>
                    <a:pt x="1025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57;p51">
              <a:extLst>
                <a:ext uri="{FF2B5EF4-FFF2-40B4-BE49-F238E27FC236}">
                  <a16:creationId xmlns:a16="http://schemas.microsoft.com/office/drawing/2014/main" id="{7A42C7E2-CF96-42DC-A061-BDB3D7D39326}"/>
                </a:ext>
              </a:extLst>
            </p:cNvPr>
            <p:cNvSpPr/>
            <p:nvPr/>
          </p:nvSpPr>
          <p:spPr>
            <a:xfrm>
              <a:off x="1938171" y="3181855"/>
              <a:ext cx="141104" cy="81622"/>
            </a:xfrm>
            <a:custGeom>
              <a:avLst/>
              <a:gdLst/>
              <a:ahLst/>
              <a:cxnLst/>
              <a:rect l="l" t="t" r="r" b="b"/>
              <a:pathLst>
                <a:path w="2237" h="1294" extrusionOk="0">
                  <a:moveTo>
                    <a:pt x="1125" y="1"/>
                  </a:moveTo>
                  <a:cubicBezTo>
                    <a:pt x="508" y="1"/>
                    <a:pt x="1" y="291"/>
                    <a:pt x="1" y="653"/>
                  </a:cubicBezTo>
                  <a:cubicBezTo>
                    <a:pt x="1" y="1004"/>
                    <a:pt x="508" y="1294"/>
                    <a:pt x="1125" y="1294"/>
                  </a:cubicBezTo>
                  <a:cubicBezTo>
                    <a:pt x="1741" y="1294"/>
                    <a:pt x="2237" y="1004"/>
                    <a:pt x="2237" y="653"/>
                  </a:cubicBezTo>
                  <a:cubicBezTo>
                    <a:pt x="2237" y="291"/>
                    <a:pt x="1741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8;p51">
              <a:extLst>
                <a:ext uri="{FF2B5EF4-FFF2-40B4-BE49-F238E27FC236}">
                  <a16:creationId xmlns:a16="http://schemas.microsoft.com/office/drawing/2014/main" id="{8154888F-B34A-4F9A-A37B-C690D5AEB32B}"/>
                </a:ext>
              </a:extLst>
            </p:cNvPr>
            <p:cNvSpPr/>
            <p:nvPr/>
          </p:nvSpPr>
          <p:spPr>
            <a:xfrm>
              <a:off x="1962582" y="3204562"/>
              <a:ext cx="40433" cy="21446"/>
            </a:xfrm>
            <a:custGeom>
              <a:avLst/>
              <a:gdLst/>
              <a:ahLst/>
              <a:cxnLst/>
              <a:rect l="l" t="t" r="r" b="b"/>
              <a:pathLst>
                <a:path w="641" h="340" extrusionOk="0">
                  <a:moveTo>
                    <a:pt x="455" y="0"/>
                  </a:moveTo>
                  <a:cubicBezTo>
                    <a:pt x="414" y="0"/>
                    <a:pt x="375" y="9"/>
                    <a:pt x="339" y="27"/>
                  </a:cubicBezTo>
                  <a:lnTo>
                    <a:pt x="73" y="172"/>
                  </a:lnTo>
                  <a:cubicBezTo>
                    <a:pt x="0" y="209"/>
                    <a:pt x="0" y="269"/>
                    <a:pt x="61" y="305"/>
                  </a:cubicBezTo>
                  <a:cubicBezTo>
                    <a:pt x="103" y="326"/>
                    <a:pt x="149" y="339"/>
                    <a:pt x="195" y="339"/>
                  </a:cubicBezTo>
                  <a:cubicBezTo>
                    <a:pt x="228" y="339"/>
                    <a:pt x="260" y="333"/>
                    <a:pt x="290" y="317"/>
                  </a:cubicBezTo>
                  <a:lnTo>
                    <a:pt x="568" y="160"/>
                  </a:lnTo>
                  <a:cubicBezTo>
                    <a:pt x="629" y="124"/>
                    <a:pt x="641" y="64"/>
                    <a:pt x="580" y="27"/>
                  </a:cubicBezTo>
                  <a:cubicBezTo>
                    <a:pt x="538" y="9"/>
                    <a:pt x="496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9;p51">
              <a:extLst>
                <a:ext uri="{FF2B5EF4-FFF2-40B4-BE49-F238E27FC236}">
                  <a16:creationId xmlns:a16="http://schemas.microsoft.com/office/drawing/2014/main" id="{78EA5BCE-333D-436B-B421-C2AE80492A8B}"/>
                </a:ext>
              </a:extLst>
            </p:cNvPr>
            <p:cNvSpPr/>
            <p:nvPr/>
          </p:nvSpPr>
          <p:spPr>
            <a:xfrm>
              <a:off x="1981631" y="3208095"/>
              <a:ext cx="69448" cy="37468"/>
            </a:xfrm>
            <a:custGeom>
              <a:avLst/>
              <a:gdLst/>
              <a:ahLst/>
              <a:cxnLst/>
              <a:rect l="l" t="t" r="r" b="b"/>
              <a:pathLst>
                <a:path w="1101" h="594" extrusionOk="0">
                  <a:moveTo>
                    <a:pt x="1000" y="0"/>
                  </a:moveTo>
                  <a:cubicBezTo>
                    <a:pt x="970" y="0"/>
                    <a:pt x="942" y="9"/>
                    <a:pt x="919" y="32"/>
                  </a:cubicBezTo>
                  <a:cubicBezTo>
                    <a:pt x="907" y="32"/>
                    <a:pt x="895" y="44"/>
                    <a:pt x="883" y="56"/>
                  </a:cubicBezTo>
                  <a:lnTo>
                    <a:pt x="774" y="56"/>
                  </a:lnTo>
                  <a:cubicBezTo>
                    <a:pt x="677" y="56"/>
                    <a:pt x="544" y="68"/>
                    <a:pt x="496" y="80"/>
                  </a:cubicBezTo>
                  <a:cubicBezTo>
                    <a:pt x="460" y="80"/>
                    <a:pt x="424" y="92"/>
                    <a:pt x="387" y="104"/>
                  </a:cubicBezTo>
                  <a:lnTo>
                    <a:pt x="363" y="116"/>
                  </a:lnTo>
                  <a:lnTo>
                    <a:pt x="25" y="286"/>
                  </a:lnTo>
                  <a:cubicBezTo>
                    <a:pt x="0" y="310"/>
                    <a:pt x="0" y="334"/>
                    <a:pt x="25" y="346"/>
                  </a:cubicBezTo>
                  <a:lnTo>
                    <a:pt x="387" y="576"/>
                  </a:lnTo>
                  <a:cubicBezTo>
                    <a:pt x="405" y="588"/>
                    <a:pt x="430" y="594"/>
                    <a:pt x="454" y="594"/>
                  </a:cubicBezTo>
                  <a:cubicBezTo>
                    <a:pt x="478" y="594"/>
                    <a:pt x="502" y="588"/>
                    <a:pt x="520" y="576"/>
                  </a:cubicBezTo>
                  <a:cubicBezTo>
                    <a:pt x="544" y="576"/>
                    <a:pt x="544" y="564"/>
                    <a:pt x="556" y="551"/>
                  </a:cubicBezTo>
                  <a:cubicBezTo>
                    <a:pt x="567" y="555"/>
                    <a:pt x="578" y="556"/>
                    <a:pt x="588" y="556"/>
                  </a:cubicBezTo>
                  <a:cubicBezTo>
                    <a:pt x="614" y="556"/>
                    <a:pt x="640" y="548"/>
                    <a:pt x="665" y="539"/>
                  </a:cubicBezTo>
                  <a:cubicBezTo>
                    <a:pt x="677" y="539"/>
                    <a:pt x="689" y="515"/>
                    <a:pt x="702" y="503"/>
                  </a:cubicBezTo>
                  <a:cubicBezTo>
                    <a:pt x="712" y="507"/>
                    <a:pt x="723" y="508"/>
                    <a:pt x="733" y="508"/>
                  </a:cubicBezTo>
                  <a:cubicBezTo>
                    <a:pt x="759" y="508"/>
                    <a:pt x="785" y="500"/>
                    <a:pt x="810" y="491"/>
                  </a:cubicBezTo>
                  <a:cubicBezTo>
                    <a:pt x="847" y="479"/>
                    <a:pt x="859" y="455"/>
                    <a:pt x="847" y="431"/>
                  </a:cubicBezTo>
                  <a:lnTo>
                    <a:pt x="847" y="431"/>
                  </a:lnTo>
                  <a:cubicBezTo>
                    <a:pt x="862" y="436"/>
                    <a:pt x="877" y="439"/>
                    <a:pt x="892" y="439"/>
                  </a:cubicBezTo>
                  <a:cubicBezTo>
                    <a:pt x="915" y="439"/>
                    <a:pt x="939" y="433"/>
                    <a:pt x="967" y="418"/>
                  </a:cubicBezTo>
                  <a:cubicBezTo>
                    <a:pt x="1004" y="406"/>
                    <a:pt x="1004" y="358"/>
                    <a:pt x="967" y="334"/>
                  </a:cubicBezTo>
                  <a:lnTo>
                    <a:pt x="762" y="201"/>
                  </a:lnTo>
                  <a:cubicBezTo>
                    <a:pt x="774" y="201"/>
                    <a:pt x="883" y="189"/>
                    <a:pt x="919" y="177"/>
                  </a:cubicBezTo>
                  <a:cubicBezTo>
                    <a:pt x="943" y="177"/>
                    <a:pt x="967" y="165"/>
                    <a:pt x="992" y="153"/>
                  </a:cubicBezTo>
                  <a:cubicBezTo>
                    <a:pt x="1028" y="141"/>
                    <a:pt x="1052" y="116"/>
                    <a:pt x="1064" y="92"/>
                  </a:cubicBezTo>
                  <a:cubicBezTo>
                    <a:pt x="1088" y="68"/>
                    <a:pt x="1100" y="32"/>
                    <a:pt x="1052" y="8"/>
                  </a:cubicBezTo>
                  <a:cubicBezTo>
                    <a:pt x="1034" y="3"/>
                    <a:pt x="1017" y="0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60;p51">
              <a:extLst>
                <a:ext uri="{FF2B5EF4-FFF2-40B4-BE49-F238E27FC236}">
                  <a16:creationId xmlns:a16="http://schemas.microsoft.com/office/drawing/2014/main" id="{68E2C5FF-44E0-4407-98AA-8975226D1DCE}"/>
                </a:ext>
              </a:extLst>
            </p:cNvPr>
            <p:cNvSpPr/>
            <p:nvPr/>
          </p:nvSpPr>
          <p:spPr>
            <a:xfrm>
              <a:off x="1647703" y="3177881"/>
              <a:ext cx="157126" cy="81370"/>
            </a:xfrm>
            <a:custGeom>
              <a:avLst/>
              <a:gdLst/>
              <a:ahLst/>
              <a:cxnLst/>
              <a:rect l="l" t="t" r="r" b="b"/>
              <a:pathLst>
                <a:path w="2491" h="1290" extrusionOk="0">
                  <a:moveTo>
                    <a:pt x="1245" y="1"/>
                  </a:moveTo>
                  <a:cubicBezTo>
                    <a:pt x="990" y="1"/>
                    <a:pt x="735" y="58"/>
                    <a:pt x="496" y="172"/>
                  </a:cubicBezTo>
                  <a:cubicBezTo>
                    <a:pt x="37" y="402"/>
                    <a:pt x="0" y="813"/>
                    <a:pt x="411" y="1079"/>
                  </a:cubicBezTo>
                  <a:cubicBezTo>
                    <a:pt x="668" y="1220"/>
                    <a:pt x="955" y="1290"/>
                    <a:pt x="1244" y="1290"/>
                  </a:cubicBezTo>
                  <a:cubicBezTo>
                    <a:pt x="1499" y="1290"/>
                    <a:pt x="1756" y="1235"/>
                    <a:pt x="1995" y="1127"/>
                  </a:cubicBezTo>
                  <a:cubicBezTo>
                    <a:pt x="2454" y="885"/>
                    <a:pt x="2490" y="474"/>
                    <a:pt x="2079" y="221"/>
                  </a:cubicBezTo>
                  <a:cubicBezTo>
                    <a:pt x="1817" y="74"/>
                    <a:pt x="1531" y="1"/>
                    <a:pt x="1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61;p51">
              <a:extLst>
                <a:ext uri="{FF2B5EF4-FFF2-40B4-BE49-F238E27FC236}">
                  <a16:creationId xmlns:a16="http://schemas.microsoft.com/office/drawing/2014/main" id="{B8E346E5-9DEC-4998-A15D-888F1D99A6FF}"/>
                </a:ext>
              </a:extLst>
            </p:cNvPr>
            <p:cNvSpPr/>
            <p:nvPr/>
          </p:nvSpPr>
          <p:spPr>
            <a:xfrm>
              <a:off x="1679746" y="3199958"/>
              <a:ext cx="39676" cy="21005"/>
            </a:xfrm>
            <a:custGeom>
              <a:avLst/>
              <a:gdLst/>
              <a:ahLst/>
              <a:cxnLst/>
              <a:rect l="l" t="t" r="r" b="b"/>
              <a:pathLst>
                <a:path w="629" h="333" extrusionOk="0">
                  <a:moveTo>
                    <a:pt x="455" y="1"/>
                  </a:moveTo>
                  <a:cubicBezTo>
                    <a:pt x="414" y="1"/>
                    <a:pt x="375" y="10"/>
                    <a:pt x="339" y="28"/>
                  </a:cubicBezTo>
                  <a:lnTo>
                    <a:pt x="73" y="173"/>
                  </a:lnTo>
                  <a:cubicBezTo>
                    <a:pt x="0" y="209"/>
                    <a:pt x="0" y="270"/>
                    <a:pt x="61" y="306"/>
                  </a:cubicBezTo>
                  <a:cubicBezTo>
                    <a:pt x="97" y="324"/>
                    <a:pt x="136" y="333"/>
                    <a:pt x="175" y="333"/>
                  </a:cubicBezTo>
                  <a:cubicBezTo>
                    <a:pt x="215" y="333"/>
                    <a:pt x="254" y="324"/>
                    <a:pt x="290" y="306"/>
                  </a:cubicBezTo>
                  <a:lnTo>
                    <a:pt x="556" y="173"/>
                  </a:lnTo>
                  <a:cubicBezTo>
                    <a:pt x="629" y="137"/>
                    <a:pt x="629" y="76"/>
                    <a:pt x="580" y="28"/>
                  </a:cubicBezTo>
                  <a:cubicBezTo>
                    <a:pt x="538" y="10"/>
                    <a:pt x="496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62;p51">
              <a:extLst>
                <a:ext uri="{FF2B5EF4-FFF2-40B4-BE49-F238E27FC236}">
                  <a16:creationId xmlns:a16="http://schemas.microsoft.com/office/drawing/2014/main" id="{34F9D448-20CF-4A23-AA94-DF07809CB00F}"/>
                </a:ext>
              </a:extLst>
            </p:cNvPr>
            <p:cNvSpPr/>
            <p:nvPr/>
          </p:nvSpPr>
          <p:spPr>
            <a:xfrm>
              <a:off x="1698038" y="3203490"/>
              <a:ext cx="70205" cy="37720"/>
            </a:xfrm>
            <a:custGeom>
              <a:avLst/>
              <a:gdLst/>
              <a:ahLst/>
              <a:cxnLst/>
              <a:rect l="l" t="t" r="r" b="b"/>
              <a:pathLst>
                <a:path w="1113" h="598" extrusionOk="0">
                  <a:moveTo>
                    <a:pt x="1011" y="1"/>
                  </a:moveTo>
                  <a:cubicBezTo>
                    <a:pt x="980" y="1"/>
                    <a:pt x="949" y="9"/>
                    <a:pt x="919" y="32"/>
                  </a:cubicBezTo>
                  <a:cubicBezTo>
                    <a:pt x="919" y="44"/>
                    <a:pt x="907" y="44"/>
                    <a:pt x="895" y="56"/>
                  </a:cubicBezTo>
                  <a:cubicBezTo>
                    <a:pt x="858" y="56"/>
                    <a:pt x="822" y="68"/>
                    <a:pt x="786" y="68"/>
                  </a:cubicBezTo>
                  <a:cubicBezTo>
                    <a:pt x="689" y="68"/>
                    <a:pt x="556" y="68"/>
                    <a:pt x="508" y="81"/>
                  </a:cubicBezTo>
                  <a:cubicBezTo>
                    <a:pt x="472" y="81"/>
                    <a:pt x="435" y="93"/>
                    <a:pt x="399" y="105"/>
                  </a:cubicBezTo>
                  <a:lnTo>
                    <a:pt x="375" y="117"/>
                  </a:lnTo>
                  <a:lnTo>
                    <a:pt x="36" y="286"/>
                  </a:lnTo>
                  <a:cubicBezTo>
                    <a:pt x="12" y="310"/>
                    <a:pt x="0" y="334"/>
                    <a:pt x="36" y="359"/>
                  </a:cubicBezTo>
                  <a:lnTo>
                    <a:pt x="399" y="588"/>
                  </a:lnTo>
                  <a:cubicBezTo>
                    <a:pt x="423" y="594"/>
                    <a:pt x="447" y="597"/>
                    <a:pt x="472" y="597"/>
                  </a:cubicBezTo>
                  <a:cubicBezTo>
                    <a:pt x="496" y="597"/>
                    <a:pt x="520" y="594"/>
                    <a:pt x="544" y="588"/>
                  </a:cubicBezTo>
                  <a:cubicBezTo>
                    <a:pt x="556" y="576"/>
                    <a:pt x="568" y="564"/>
                    <a:pt x="568" y="552"/>
                  </a:cubicBezTo>
                  <a:cubicBezTo>
                    <a:pt x="583" y="557"/>
                    <a:pt x="598" y="560"/>
                    <a:pt x="613" y="560"/>
                  </a:cubicBezTo>
                  <a:cubicBezTo>
                    <a:pt x="635" y="560"/>
                    <a:pt x="656" y="554"/>
                    <a:pt x="677" y="540"/>
                  </a:cubicBezTo>
                  <a:cubicBezTo>
                    <a:pt x="701" y="540"/>
                    <a:pt x="701" y="528"/>
                    <a:pt x="713" y="504"/>
                  </a:cubicBezTo>
                  <a:cubicBezTo>
                    <a:pt x="728" y="509"/>
                    <a:pt x="743" y="512"/>
                    <a:pt x="758" y="512"/>
                  </a:cubicBezTo>
                  <a:cubicBezTo>
                    <a:pt x="780" y="512"/>
                    <a:pt x="801" y="506"/>
                    <a:pt x="822" y="491"/>
                  </a:cubicBezTo>
                  <a:cubicBezTo>
                    <a:pt x="858" y="479"/>
                    <a:pt x="870" y="455"/>
                    <a:pt x="858" y="431"/>
                  </a:cubicBezTo>
                  <a:lnTo>
                    <a:pt x="858" y="431"/>
                  </a:lnTo>
                  <a:cubicBezTo>
                    <a:pt x="876" y="437"/>
                    <a:pt x="895" y="440"/>
                    <a:pt x="913" y="440"/>
                  </a:cubicBezTo>
                  <a:cubicBezTo>
                    <a:pt x="931" y="440"/>
                    <a:pt x="949" y="437"/>
                    <a:pt x="967" y="431"/>
                  </a:cubicBezTo>
                  <a:cubicBezTo>
                    <a:pt x="1015" y="407"/>
                    <a:pt x="1015" y="359"/>
                    <a:pt x="979" y="334"/>
                  </a:cubicBezTo>
                  <a:lnTo>
                    <a:pt x="774" y="214"/>
                  </a:lnTo>
                  <a:cubicBezTo>
                    <a:pt x="798" y="214"/>
                    <a:pt x="895" y="189"/>
                    <a:pt x="931" y="189"/>
                  </a:cubicBezTo>
                  <a:cubicBezTo>
                    <a:pt x="955" y="177"/>
                    <a:pt x="979" y="165"/>
                    <a:pt x="1003" y="153"/>
                  </a:cubicBezTo>
                  <a:cubicBezTo>
                    <a:pt x="1040" y="141"/>
                    <a:pt x="1064" y="117"/>
                    <a:pt x="1076" y="105"/>
                  </a:cubicBezTo>
                  <a:cubicBezTo>
                    <a:pt x="1100" y="68"/>
                    <a:pt x="1112" y="32"/>
                    <a:pt x="1064" y="8"/>
                  </a:cubicBezTo>
                  <a:cubicBezTo>
                    <a:pt x="1046" y="4"/>
                    <a:pt x="1028" y="1"/>
                    <a:pt x="10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3;p51">
              <a:extLst>
                <a:ext uri="{FF2B5EF4-FFF2-40B4-BE49-F238E27FC236}">
                  <a16:creationId xmlns:a16="http://schemas.microsoft.com/office/drawing/2014/main" id="{98B1A785-9CA3-4AF8-A8FD-3AAAD4E22288}"/>
                </a:ext>
              </a:extLst>
            </p:cNvPr>
            <p:cNvSpPr/>
            <p:nvPr/>
          </p:nvSpPr>
          <p:spPr>
            <a:xfrm>
              <a:off x="1236758" y="2891322"/>
              <a:ext cx="158640" cy="82505"/>
            </a:xfrm>
            <a:custGeom>
              <a:avLst/>
              <a:gdLst/>
              <a:ahLst/>
              <a:cxnLst/>
              <a:rect l="l" t="t" r="r" b="b"/>
              <a:pathLst>
                <a:path w="2515" h="1308" extrusionOk="0">
                  <a:moveTo>
                    <a:pt x="1142" y="0"/>
                  </a:moveTo>
                  <a:cubicBezTo>
                    <a:pt x="946" y="0"/>
                    <a:pt x="748" y="33"/>
                    <a:pt x="557" y="98"/>
                  </a:cubicBezTo>
                  <a:cubicBezTo>
                    <a:pt x="73" y="291"/>
                    <a:pt x="1" y="702"/>
                    <a:pt x="387" y="1005"/>
                  </a:cubicBezTo>
                  <a:cubicBezTo>
                    <a:pt x="681" y="1206"/>
                    <a:pt x="1025" y="1308"/>
                    <a:pt x="1373" y="1308"/>
                  </a:cubicBezTo>
                  <a:cubicBezTo>
                    <a:pt x="1569" y="1308"/>
                    <a:pt x="1767" y="1275"/>
                    <a:pt x="1959" y="1210"/>
                  </a:cubicBezTo>
                  <a:cubicBezTo>
                    <a:pt x="2442" y="1017"/>
                    <a:pt x="2515" y="618"/>
                    <a:pt x="2128" y="304"/>
                  </a:cubicBezTo>
                  <a:cubicBezTo>
                    <a:pt x="1834" y="103"/>
                    <a:pt x="1491" y="0"/>
                    <a:pt x="1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64;p51">
              <a:extLst>
                <a:ext uri="{FF2B5EF4-FFF2-40B4-BE49-F238E27FC236}">
                  <a16:creationId xmlns:a16="http://schemas.microsoft.com/office/drawing/2014/main" id="{68351941-D5B4-49A7-A342-F4AD1C4840D2}"/>
                </a:ext>
              </a:extLst>
            </p:cNvPr>
            <p:cNvSpPr/>
            <p:nvPr/>
          </p:nvSpPr>
          <p:spPr>
            <a:xfrm>
              <a:off x="1269558" y="2912894"/>
              <a:ext cx="41253" cy="19743"/>
            </a:xfrm>
            <a:custGeom>
              <a:avLst/>
              <a:gdLst/>
              <a:ahLst/>
              <a:cxnLst/>
              <a:rect l="l" t="t" r="r" b="b"/>
              <a:pathLst>
                <a:path w="654" h="313" extrusionOk="0">
                  <a:moveTo>
                    <a:pt x="465" y="1"/>
                  </a:moveTo>
                  <a:cubicBezTo>
                    <a:pt x="434" y="1"/>
                    <a:pt x="404" y="8"/>
                    <a:pt x="375" y="22"/>
                  </a:cubicBezTo>
                  <a:lnTo>
                    <a:pt x="85" y="131"/>
                  </a:lnTo>
                  <a:cubicBezTo>
                    <a:pt x="12" y="167"/>
                    <a:pt x="0" y="215"/>
                    <a:pt x="61" y="264"/>
                  </a:cubicBezTo>
                  <a:cubicBezTo>
                    <a:pt x="101" y="296"/>
                    <a:pt x="158" y="312"/>
                    <a:pt x="212" y="312"/>
                  </a:cubicBezTo>
                  <a:cubicBezTo>
                    <a:pt x="239" y="312"/>
                    <a:pt x="266" y="308"/>
                    <a:pt x="290" y="300"/>
                  </a:cubicBezTo>
                  <a:lnTo>
                    <a:pt x="581" y="179"/>
                  </a:lnTo>
                  <a:cubicBezTo>
                    <a:pt x="641" y="155"/>
                    <a:pt x="653" y="95"/>
                    <a:pt x="605" y="46"/>
                  </a:cubicBezTo>
                  <a:cubicBezTo>
                    <a:pt x="561" y="17"/>
                    <a:pt x="512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65;p51">
              <a:extLst>
                <a:ext uri="{FF2B5EF4-FFF2-40B4-BE49-F238E27FC236}">
                  <a16:creationId xmlns:a16="http://schemas.microsoft.com/office/drawing/2014/main" id="{A33D38A6-6CD0-4287-B85F-566DDF0FBDF6}"/>
                </a:ext>
              </a:extLst>
            </p:cNvPr>
            <p:cNvSpPr/>
            <p:nvPr/>
          </p:nvSpPr>
          <p:spPr>
            <a:xfrm>
              <a:off x="1288607" y="2921473"/>
              <a:ext cx="70962" cy="34440"/>
            </a:xfrm>
            <a:custGeom>
              <a:avLst/>
              <a:gdLst/>
              <a:ahLst/>
              <a:cxnLst/>
              <a:rect l="l" t="t" r="r" b="b"/>
              <a:pathLst>
                <a:path w="1125" h="546" extrusionOk="0">
                  <a:moveTo>
                    <a:pt x="1016" y="1"/>
                  </a:moveTo>
                  <a:cubicBezTo>
                    <a:pt x="992" y="1"/>
                    <a:pt x="968" y="7"/>
                    <a:pt x="943" y="19"/>
                  </a:cubicBezTo>
                  <a:cubicBezTo>
                    <a:pt x="931" y="31"/>
                    <a:pt x="919" y="43"/>
                    <a:pt x="907" y="43"/>
                  </a:cubicBezTo>
                  <a:lnTo>
                    <a:pt x="798" y="43"/>
                  </a:lnTo>
                  <a:cubicBezTo>
                    <a:pt x="702" y="43"/>
                    <a:pt x="569" y="31"/>
                    <a:pt x="532" y="31"/>
                  </a:cubicBezTo>
                  <a:cubicBezTo>
                    <a:pt x="484" y="31"/>
                    <a:pt x="448" y="43"/>
                    <a:pt x="412" y="55"/>
                  </a:cubicBezTo>
                  <a:lnTo>
                    <a:pt x="387" y="55"/>
                  </a:lnTo>
                  <a:lnTo>
                    <a:pt x="37" y="188"/>
                  </a:lnTo>
                  <a:cubicBezTo>
                    <a:pt x="1" y="200"/>
                    <a:pt x="1" y="237"/>
                    <a:pt x="25" y="249"/>
                  </a:cubicBezTo>
                  <a:lnTo>
                    <a:pt x="363" y="515"/>
                  </a:lnTo>
                  <a:cubicBezTo>
                    <a:pt x="386" y="538"/>
                    <a:pt x="414" y="546"/>
                    <a:pt x="444" y="546"/>
                  </a:cubicBezTo>
                  <a:cubicBezTo>
                    <a:pt x="461" y="546"/>
                    <a:pt x="478" y="543"/>
                    <a:pt x="496" y="539"/>
                  </a:cubicBezTo>
                  <a:cubicBezTo>
                    <a:pt x="508" y="527"/>
                    <a:pt x="520" y="515"/>
                    <a:pt x="532" y="502"/>
                  </a:cubicBezTo>
                  <a:cubicBezTo>
                    <a:pt x="551" y="508"/>
                    <a:pt x="569" y="512"/>
                    <a:pt x="587" y="512"/>
                  </a:cubicBezTo>
                  <a:cubicBezTo>
                    <a:pt x="605" y="512"/>
                    <a:pt x="623" y="508"/>
                    <a:pt x="641" y="502"/>
                  </a:cubicBezTo>
                  <a:cubicBezTo>
                    <a:pt x="665" y="502"/>
                    <a:pt x="677" y="490"/>
                    <a:pt x="677" y="478"/>
                  </a:cubicBezTo>
                  <a:cubicBezTo>
                    <a:pt x="696" y="484"/>
                    <a:pt x="714" y="487"/>
                    <a:pt x="732" y="487"/>
                  </a:cubicBezTo>
                  <a:cubicBezTo>
                    <a:pt x="750" y="487"/>
                    <a:pt x="768" y="484"/>
                    <a:pt x="786" y="478"/>
                  </a:cubicBezTo>
                  <a:cubicBezTo>
                    <a:pt x="822" y="466"/>
                    <a:pt x="835" y="442"/>
                    <a:pt x="822" y="418"/>
                  </a:cubicBezTo>
                  <a:lnTo>
                    <a:pt x="822" y="418"/>
                  </a:lnTo>
                  <a:cubicBezTo>
                    <a:pt x="841" y="424"/>
                    <a:pt x="862" y="427"/>
                    <a:pt x="883" y="427"/>
                  </a:cubicBezTo>
                  <a:cubicBezTo>
                    <a:pt x="904" y="427"/>
                    <a:pt x="925" y="424"/>
                    <a:pt x="943" y="418"/>
                  </a:cubicBezTo>
                  <a:cubicBezTo>
                    <a:pt x="992" y="394"/>
                    <a:pt x="992" y="357"/>
                    <a:pt x="955" y="333"/>
                  </a:cubicBezTo>
                  <a:lnTo>
                    <a:pt x="762" y="176"/>
                  </a:lnTo>
                  <a:lnTo>
                    <a:pt x="931" y="176"/>
                  </a:lnTo>
                  <a:cubicBezTo>
                    <a:pt x="955" y="176"/>
                    <a:pt x="980" y="176"/>
                    <a:pt x="1016" y="164"/>
                  </a:cubicBezTo>
                  <a:cubicBezTo>
                    <a:pt x="1040" y="152"/>
                    <a:pt x="1064" y="128"/>
                    <a:pt x="1088" y="116"/>
                  </a:cubicBezTo>
                  <a:cubicBezTo>
                    <a:pt x="1113" y="91"/>
                    <a:pt x="1125" y="55"/>
                    <a:pt x="1088" y="19"/>
                  </a:cubicBezTo>
                  <a:cubicBezTo>
                    <a:pt x="1064" y="7"/>
                    <a:pt x="1040" y="1"/>
                    <a:pt x="1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66;p51">
              <a:extLst>
                <a:ext uri="{FF2B5EF4-FFF2-40B4-BE49-F238E27FC236}">
                  <a16:creationId xmlns:a16="http://schemas.microsoft.com/office/drawing/2014/main" id="{0789EF70-AA07-4F41-A2AB-61FAA7476B6C}"/>
                </a:ext>
              </a:extLst>
            </p:cNvPr>
            <p:cNvSpPr/>
            <p:nvPr/>
          </p:nvSpPr>
          <p:spPr>
            <a:xfrm>
              <a:off x="2047987" y="3014007"/>
              <a:ext cx="157063" cy="81307"/>
            </a:xfrm>
            <a:custGeom>
              <a:avLst/>
              <a:gdLst/>
              <a:ahLst/>
              <a:cxnLst/>
              <a:rect l="l" t="t" r="r" b="b"/>
              <a:pathLst>
                <a:path w="2490" h="1289" extrusionOk="0">
                  <a:moveTo>
                    <a:pt x="1245" y="0"/>
                  </a:moveTo>
                  <a:cubicBezTo>
                    <a:pt x="990" y="0"/>
                    <a:pt x="735" y="58"/>
                    <a:pt x="496" y="172"/>
                  </a:cubicBezTo>
                  <a:cubicBezTo>
                    <a:pt x="36" y="401"/>
                    <a:pt x="0" y="812"/>
                    <a:pt x="411" y="1078"/>
                  </a:cubicBezTo>
                  <a:cubicBezTo>
                    <a:pt x="674" y="1219"/>
                    <a:pt x="961" y="1289"/>
                    <a:pt x="1248" y="1289"/>
                  </a:cubicBezTo>
                  <a:cubicBezTo>
                    <a:pt x="1502" y="1289"/>
                    <a:pt x="1756" y="1234"/>
                    <a:pt x="1994" y="1126"/>
                  </a:cubicBezTo>
                  <a:cubicBezTo>
                    <a:pt x="2454" y="885"/>
                    <a:pt x="2490" y="474"/>
                    <a:pt x="2079" y="220"/>
                  </a:cubicBezTo>
                  <a:cubicBezTo>
                    <a:pt x="1817" y="73"/>
                    <a:pt x="1531" y="0"/>
                    <a:pt x="1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67;p51">
              <a:extLst>
                <a:ext uri="{FF2B5EF4-FFF2-40B4-BE49-F238E27FC236}">
                  <a16:creationId xmlns:a16="http://schemas.microsoft.com/office/drawing/2014/main" id="{1D1F4E79-9C63-4812-8B3E-86562734A175}"/>
                </a:ext>
              </a:extLst>
            </p:cNvPr>
            <p:cNvSpPr/>
            <p:nvPr/>
          </p:nvSpPr>
          <p:spPr>
            <a:xfrm>
              <a:off x="2079967" y="3036020"/>
              <a:ext cx="40496" cy="21068"/>
            </a:xfrm>
            <a:custGeom>
              <a:avLst/>
              <a:gdLst/>
              <a:ahLst/>
              <a:cxnLst/>
              <a:rect l="l" t="t" r="r" b="b"/>
              <a:pathLst>
                <a:path w="642" h="334" extrusionOk="0">
                  <a:moveTo>
                    <a:pt x="455" y="1"/>
                  </a:moveTo>
                  <a:cubicBezTo>
                    <a:pt x="415" y="1"/>
                    <a:pt x="375" y="10"/>
                    <a:pt x="339" y="28"/>
                  </a:cubicBezTo>
                  <a:lnTo>
                    <a:pt x="73" y="173"/>
                  </a:lnTo>
                  <a:cubicBezTo>
                    <a:pt x="1" y="209"/>
                    <a:pt x="1" y="270"/>
                    <a:pt x="61" y="306"/>
                  </a:cubicBezTo>
                  <a:cubicBezTo>
                    <a:pt x="97" y="324"/>
                    <a:pt x="137" y="333"/>
                    <a:pt x="176" y="333"/>
                  </a:cubicBezTo>
                  <a:cubicBezTo>
                    <a:pt x="215" y="333"/>
                    <a:pt x="255" y="324"/>
                    <a:pt x="291" y="306"/>
                  </a:cubicBezTo>
                  <a:lnTo>
                    <a:pt x="569" y="173"/>
                  </a:lnTo>
                  <a:cubicBezTo>
                    <a:pt x="629" y="137"/>
                    <a:pt x="641" y="76"/>
                    <a:pt x="581" y="28"/>
                  </a:cubicBezTo>
                  <a:cubicBezTo>
                    <a:pt x="539" y="10"/>
                    <a:pt x="496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8;p51">
              <a:extLst>
                <a:ext uri="{FF2B5EF4-FFF2-40B4-BE49-F238E27FC236}">
                  <a16:creationId xmlns:a16="http://schemas.microsoft.com/office/drawing/2014/main" id="{9D970617-21DF-47F7-9D63-AC94F7301EB9}"/>
                </a:ext>
              </a:extLst>
            </p:cNvPr>
            <p:cNvSpPr/>
            <p:nvPr/>
          </p:nvSpPr>
          <p:spPr>
            <a:xfrm>
              <a:off x="2098259" y="3039616"/>
              <a:ext cx="70205" cy="37657"/>
            </a:xfrm>
            <a:custGeom>
              <a:avLst/>
              <a:gdLst/>
              <a:ahLst/>
              <a:cxnLst/>
              <a:rect l="l" t="t" r="r" b="b"/>
              <a:pathLst>
                <a:path w="1113" h="597" extrusionOk="0">
                  <a:moveTo>
                    <a:pt x="1008" y="0"/>
                  </a:moveTo>
                  <a:cubicBezTo>
                    <a:pt x="975" y="0"/>
                    <a:pt x="942" y="9"/>
                    <a:pt x="919" y="32"/>
                  </a:cubicBezTo>
                  <a:cubicBezTo>
                    <a:pt x="907" y="44"/>
                    <a:pt x="895" y="44"/>
                    <a:pt x="883" y="56"/>
                  </a:cubicBezTo>
                  <a:cubicBezTo>
                    <a:pt x="847" y="56"/>
                    <a:pt x="811" y="68"/>
                    <a:pt x="786" y="68"/>
                  </a:cubicBezTo>
                  <a:cubicBezTo>
                    <a:pt x="678" y="68"/>
                    <a:pt x="545" y="68"/>
                    <a:pt x="508" y="80"/>
                  </a:cubicBezTo>
                  <a:cubicBezTo>
                    <a:pt x="460" y="80"/>
                    <a:pt x="424" y="92"/>
                    <a:pt x="388" y="104"/>
                  </a:cubicBezTo>
                  <a:lnTo>
                    <a:pt x="375" y="116"/>
                  </a:lnTo>
                  <a:lnTo>
                    <a:pt x="37" y="285"/>
                  </a:lnTo>
                  <a:cubicBezTo>
                    <a:pt x="1" y="310"/>
                    <a:pt x="1" y="334"/>
                    <a:pt x="37" y="358"/>
                  </a:cubicBezTo>
                  <a:lnTo>
                    <a:pt x="388" y="588"/>
                  </a:lnTo>
                  <a:cubicBezTo>
                    <a:pt x="412" y="594"/>
                    <a:pt x="436" y="597"/>
                    <a:pt x="460" y="597"/>
                  </a:cubicBezTo>
                  <a:cubicBezTo>
                    <a:pt x="484" y="597"/>
                    <a:pt x="508" y="594"/>
                    <a:pt x="533" y="588"/>
                  </a:cubicBezTo>
                  <a:cubicBezTo>
                    <a:pt x="545" y="575"/>
                    <a:pt x="557" y="563"/>
                    <a:pt x="569" y="551"/>
                  </a:cubicBezTo>
                  <a:cubicBezTo>
                    <a:pt x="584" y="556"/>
                    <a:pt x="599" y="559"/>
                    <a:pt x="614" y="559"/>
                  </a:cubicBezTo>
                  <a:cubicBezTo>
                    <a:pt x="635" y="559"/>
                    <a:pt x="656" y="553"/>
                    <a:pt x="678" y="539"/>
                  </a:cubicBezTo>
                  <a:cubicBezTo>
                    <a:pt x="690" y="527"/>
                    <a:pt x="702" y="515"/>
                    <a:pt x="702" y="503"/>
                  </a:cubicBezTo>
                  <a:cubicBezTo>
                    <a:pt x="717" y="508"/>
                    <a:pt x="734" y="511"/>
                    <a:pt x="751" y="511"/>
                  </a:cubicBezTo>
                  <a:cubicBezTo>
                    <a:pt x="776" y="511"/>
                    <a:pt x="801" y="505"/>
                    <a:pt x="823" y="491"/>
                  </a:cubicBezTo>
                  <a:cubicBezTo>
                    <a:pt x="859" y="479"/>
                    <a:pt x="871" y="455"/>
                    <a:pt x="859" y="430"/>
                  </a:cubicBezTo>
                  <a:lnTo>
                    <a:pt x="859" y="430"/>
                  </a:lnTo>
                  <a:cubicBezTo>
                    <a:pt x="877" y="436"/>
                    <a:pt x="895" y="439"/>
                    <a:pt x="915" y="439"/>
                  </a:cubicBezTo>
                  <a:cubicBezTo>
                    <a:pt x="934" y="439"/>
                    <a:pt x="956" y="436"/>
                    <a:pt x="980" y="430"/>
                  </a:cubicBezTo>
                  <a:cubicBezTo>
                    <a:pt x="1016" y="406"/>
                    <a:pt x="1016" y="358"/>
                    <a:pt x="980" y="334"/>
                  </a:cubicBezTo>
                  <a:lnTo>
                    <a:pt x="774" y="213"/>
                  </a:lnTo>
                  <a:cubicBezTo>
                    <a:pt x="786" y="213"/>
                    <a:pt x="895" y="189"/>
                    <a:pt x="919" y="177"/>
                  </a:cubicBezTo>
                  <a:cubicBezTo>
                    <a:pt x="944" y="177"/>
                    <a:pt x="980" y="164"/>
                    <a:pt x="1004" y="152"/>
                  </a:cubicBezTo>
                  <a:cubicBezTo>
                    <a:pt x="1028" y="140"/>
                    <a:pt x="1052" y="116"/>
                    <a:pt x="1077" y="92"/>
                  </a:cubicBezTo>
                  <a:cubicBezTo>
                    <a:pt x="1101" y="68"/>
                    <a:pt x="1113" y="32"/>
                    <a:pt x="1064" y="7"/>
                  </a:cubicBezTo>
                  <a:cubicBezTo>
                    <a:pt x="1047" y="3"/>
                    <a:pt x="1027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9;p51">
              <a:extLst>
                <a:ext uri="{FF2B5EF4-FFF2-40B4-BE49-F238E27FC236}">
                  <a16:creationId xmlns:a16="http://schemas.microsoft.com/office/drawing/2014/main" id="{2F36E774-E298-4E44-B23A-210266B9752B}"/>
                </a:ext>
              </a:extLst>
            </p:cNvPr>
            <p:cNvSpPr/>
            <p:nvPr/>
          </p:nvSpPr>
          <p:spPr>
            <a:xfrm>
              <a:off x="1669023" y="2925699"/>
              <a:ext cx="141924" cy="81622"/>
            </a:xfrm>
            <a:custGeom>
              <a:avLst/>
              <a:gdLst/>
              <a:ahLst/>
              <a:cxnLst/>
              <a:rect l="l" t="t" r="r" b="b"/>
              <a:pathLst>
                <a:path w="2250" h="1294" extrusionOk="0">
                  <a:moveTo>
                    <a:pt x="1125" y="0"/>
                  </a:moveTo>
                  <a:cubicBezTo>
                    <a:pt x="509" y="0"/>
                    <a:pt x="1" y="290"/>
                    <a:pt x="1" y="653"/>
                  </a:cubicBezTo>
                  <a:cubicBezTo>
                    <a:pt x="1" y="1016"/>
                    <a:pt x="509" y="1294"/>
                    <a:pt x="1125" y="1294"/>
                  </a:cubicBezTo>
                  <a:cubicBezTo>
                    <a:pt x="1741" y="1294"/>
                    <a:pt x="2249" y="1016"/>
                    <a:pt x="2249" y="653"/>
                  </a:cubicBezTo>
                  <a:cubicBezTo>
                    <a:pt x="2249" y="290"/>
                    <a:pt x="174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70;p51">
              <a:extLst>
                <a:ext uri="{FF2B5EF4-FFF2-40B4-BE49-F238E27FC236}">
                  <a16:creationId xmlns:a16="http://schemas.microsoft.com/office/drawing/2014/main" id="{D19C1F41-012C-44D4-AF24-2CBFA2F685B8}"/>
                </a:ext>
              </a:extLst>
            </p:cNvPr>
            <p:cNvSpPr/>
            <p:nvPr/>
          </p:nvSpPr>
          <p:spPr>
            <a:xfrm>
              <a:off x="1693433" y="2949100"/>
              <a:ext cx="40496" cy="21005"/>
            </a:xfrm>
            <a:custGeom>
              <a:avLst/>
              <a:gdLst/>
              <a:ahLst/>
              <a:cxnLst/>
              <a:rect l="l" t="t" r="r" b="b"/>
              <a:pathLst>
                <a:path w="642" h="333" extrusionOk="0">
                  <a:moveTo>
                    <a:pt x="465" y="1"/>
                  </a:moveTo>
                  <a:cubicBezTo>
                    <a:pt x="424" y="1"/>
                    <a:pt x="381" y="10"/>
                    <a:pt x="339" y="28"/>
                  </a:cubicBezTo>
                  <a:lnTo>
                    <a:pt x="73" y="161"/>
                  </a:lnTo>
                  <a:cubicBezTo>
                    <a:pt x="1" y="197"/>
                    <a:pt x="1" y="258"/>
                    <a:pt x="61" y="294"/>
                  </a:cubicBezTo>
                  <a:cubicBezTo>
                    <a:pt x="100" y="320"/>
                    <a:pt x="142" y="332"/>
                    <a:pt x="184" y="332"/>
                  </a:cubicBezTo>
                  <a:cubicBezTo>
                    <a:pt x="221" y="332"/>
                    <a:pt x="257" y="323"/>
                    <a:pt x="291" y="306"/>
                  </a:cubicBezTo>
                  <a:lnTo>
                    <a:pt x="569" y="161"/>
                  </a:lnTo>
                  <a:cubicBezTo>
                    <a:pt x="629" y="125"/>
                    <a:pt x="641" y="64"/>
                    <a:pt x="581" y="28"/>
                  </a:cubicBezTo>
                  <a:cubicBezTo>
                    <a:pt x="545" y="10"/>
                    <a:pt x="50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71;p51">
              <a:extLst>
                <a:ext uri="{FF2B5EF4-FFF2-40B4-BE49-F238E27FC236}">
                  <a16:creationId xmlns:a16="http://schemas.microsoft.com/office/drawing/2014/main" id="{16227DD3-C2E1-47CC-B9E0-AB0F10B8F786}"/>
                </a:ext>
              </a:extLst>
            </p:cNvPr>
            <p:cNvSpPr/>
            <p:nvPr/>
          </p:nvSpPr>
          <p:spPr>
            <a:xfrm>
              <a:off x="1712482" y="2951939"/>
              <a:ext cx="69448" cy="37468"/>
            </a:xfrm>
            <a:custGeom>
              <a:avLst/>
              <a:gdLst/>
              <a:ahLst/>
              <a:cxnLst/>
              <a:rect l="l" t="t" r="r" b="b"/>
              <a:pathLst>
                <a:path w="1101" h="594" extrusionOk="0">
                  <a:moveTo>
                    <a:pt x="1000" y="0"/>
                  </a:moveTo>
                  <a:cubicBezTo>
                    <a:pt x="970" y="0"/>
                    <a:pt x="942" y="9"/>
                    <a:pt x="919" y="32"/>
                  </a:cubicBezTo>
                  <a:cubicBezTo>
                    <a:pt x="907" y="44"/>
                    <a:pt x="895" y="44"/>
                    <a:pt x="883" y="56"/>
                  </a:cubicBezTo>
                  <a:cubicBezTo>
                    <a:pt x="847" y="68"/>
                    <a:pt x="811" y="68"/>
                    <a:pt x="774" y="68"/>
                  </a:cubicBezTo>
                  <a:cubicBezTo>
                    <a:pt x="678" y="68"/>
                    <a:pt x="545" y="80"/>
                    <a:pt x="496" y="80"/>
                  </a:cubicBezTo>
                  <a:cubicBezTo>
                    <a:pt x="460" y="80"/>
                    <a:pt x="424" y="92"/>
                    <a:pt x="388" y="104"/>
                  </a:cubicBezTo>
                  <a:lnTo>
                    <a:pt x="363" y="104"/>
                  </a:lnTo>
                  <a:lnTo>
                    <a:pt x="25" y="285"/>
                  </a:lnTo>
                  <a:cubicBezTo>
                    <a:pt x="1" y="297"/>
                    <a:pt x="1" y="334"/>
                    <a:pt x="25" y="346"/>
                  </a:cubicBezTo>
                  <a:lnTo>
                    <a:pt x="388" y="575"/>
                  </a:lnTo>
                  <a:cubicBezTo>
                    <a:pt x="412" y="588"/>
                    <a:pt x="436" y="594"/>
                    <a:pt x="460" y="594"/>
                  </a:cubicBezTo>
                  <a:cubicBezTo>
                    <a:pt x="484" y="594"/>
                    <a:pt x="508" y="588"/>
                    <a:pt x="533" y="575"/>
                  </a:cubicBezTo>
                  <a:cubicBezTo>
                    <a:pt x="545" y="563"/>
                    <a:pt x="557" y="563"/>
                    <a:pt x="557" y="539"/>
                  </a:cubicBezTo>
                  <a:cubicBezTo>
                    <a:pt x="575" y="545"/>
                    <a:pt x="593" y="548"/>
                    <a:pt x="611" y="548"/>
                  </a:cubicBezTo>
                  <a:cubicBezTo>
                    <a:pt x="629" y="548"/>
                    <a:pt x="647" y="545"/>
                    <a:pt x="666" y="539"/>
                  </a:cubicBezTo>
                  <a:cubicBezTo>
                    <a:pt x="690" y="527"/>
                    <a:pt x="702" y="515"/>
                    <a:pt x="702" y="503"/>
                  </a:cubicBezTo>
                  <a:cubicBezTo>
                    <a:pt x="738" y="503"/>
                    <a:pt x="774" y="503"/>
                    <a:pt x="811" y="491"/>
                  </a:cubicBezTo>
                  <a:cubicBezTo>
                    <a:pt x="847" y="479"/>
                    <a:pt x="859" y="455"/>
                    <a:pt x="847" y="430"/>
                  </a:cubicBezTo>
                  <a:lnTo>
                    <a:pt x="847" y="430"/>
                  </a:lnTo>
                  <a:cubicBezTo>
                    <a:pt x="865" y="436"/>
                    <a:pt x="883" y="439"/>
                    <a:pt x="903" y="439"/>
                  </a:cubicBezTo>
                  <a:cubicBezTo>
                    <a:pt x="922" y="439"/>
                    <a:pt x="944" y="436"/>
                    <a:pt x="968" y="430"/>
                  </a:cubicBezTo>
                  <a:cubicBezTo>
                    <a:pt x="1004" y="406"/>
                    <a:pt x="1016" y="358"/>
                    <a:pt x="968" y="334"/>
                  </a:cubicBezTo>
                  <a:lnTo>
                    <a:pt x="762" y="213"/>
                  </a:lnTo>
                  <a:cubicBezTo>
                    <a:pt x="774" y="213"/>
                    <a:pt x="883" y="189"/>
                    <a:pt x="919" y="189"/>
                  </a:cubicBezTo>
                  <a:cubicBezTo>
                    <a:pt x="944" y="177"/>
                    <a:pt x="968" y="164"/>
                    <a:pt x="1004" y="152"/>
                  </a:cubicBezTo>
                  <a:cubicBezTo>
                    <a:pt x="1028" y="140"/>
                    <a:pt x="1052" y="128"/>
                    <a:pt x="1064" y="104"/>
                  </a:cubicBezTo>
                  <a:cubicBezTo>
                    <a:pt x="1089" y="68"/>
                    <a:pt x="1101" y="32"/>
                    <a:pt x="1052" y="7"/>
                  </a:cubicBezTo>
                  <a:cubicBezTo>
                    <a:pt x="1035" y="3"/>
                    <a:pt x="1017" y="0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72;p51">
              <a:extLst>
                <a:ext uri="{FF2B5EF4-FFF2-40B4-BE49-F238E27FC236}">
                  <a16:creationId xmlns:a16="http://schemas.microsoft.com/office/drawing/2014/main" id="{75725899-7090-4EAF-98DF-BD00DB1B715A}"/>
                </a:ext>
              </a:extLst>
            </p:cNvPr>
            <p:cNvSpPr/>
            <p:nvPr/>
          </p:nvSpPr>
          <p:spPr>
            <a:xfrm>
              <a:off x="2182908" y="3318479"/>
              <a:ext cx="157126" cy="81055"/>
            </a:xfrm>
            <a:custGeom>
              <a:avLst/>
              <a:gdLst/>
              <a:ahLst/>
              <a:cxnLst/>
              <a:rect l="l" t="t" r="r" b="b"/>
              <a:pathLst>
                <a:path w="2491" h="1285" extrusionOk="0">
                  <a:moveTo>
                    <a:pt x="1239" y="0"/>
                  </a:moveTo>
                  <a:cubicBezTo>
                    <a:pt x="986" y="0"/>
                    <a:pt x="732" y="55"/>
                    <a:pt x="496" y="167"/>
                  </a:cubicBezTo>
                  <a:cubicBezTo>
                    <a:pt x="37" y="397"/>
                    <a:pt x="0" y="808"/>
                    <a:pt x="411" y="1074"/>
                  </a:cubicBezTo>
                  <a:cubicBezTo>
                    <a:pt x="674" y="1215"/>
                    <a:pt x="961" y="1284"/>
                    <a:pt x="1248" y="1284"/>
                  </a:cubicBezTo>
                  <a:cubicBezTo>
                    <a:pt x="1502" y="1284"/>
                    <a:pt x="1756" y="1230"/>
                    <a:pt x="1995" y="1122"/>
                  </a:cubicBezTo>
                  <a:cubicBezTo>
                    <a:pt x="2454" y="880"/>
                    <a:pt x="2490" y="469"/>
                    <a:pt x="2079" y="216"/>
                  </a:cubicBezTo>
                  <a:cubicBezTo>
                    <a:pt x="1820" y="73"/>
                    <a:pt x="1530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73;p51">
              <a:extLst>
                <a:ext uri="{FF2B5EF4-FFF2-40B4-BE49-F238E27FC236}">
                  <a16:creationId xmlns:a16="http://schemas.microsoft.com/office/drawing/2014/main" id="{BC6E5DD1-FAA0-40E5-B6D1-229320C552AB}"/>
                </a:ext>
              </a:extLst>
            </p:cNvPr>
            <p:cNvSpPr/>
            <p:nvPr/>
          </p:nvSpPr>
          <p:spPr>
            <a:xfrm>
              <a:off x="2214951" y="3340998"/>
              <a:ext cx="40433" cy="20689"/>
            </a:xfrm>
            <a:custGeom>
              <a:avLst/>
              <a:gdLst/>
              <a:ahLst/>
              <a:cxnLst/>
              <a:rect l="l" t="t" r="r" b="b"/>
              <a:pathLst>
                <a:path w="641" h="328" extrusionOk="0">
                  <a:moveTo>
                    <a:pt x="465" y="1"/>
                  </a:moveTo>
                  <a:cubicBezTo>
                    <a:pt x="426" y="1"/>
                    <a:pt x="387" y="10"/>
                    <a:pt x="351" y="28"/>
                  </a:cubicBezTo>
                  <a:lnTo>
                    <a:pt x="73" y="161"/>
                  </a:lnTo>
                  <a:cubicBezTo>
                    <a:pt x="0" y="197"/>
                    <a:pt x="0" y="257"/>
                    <a:pt x="61" y="294"/>
                  </a:cubicBezTo>
                  <a:cubicBezTo>
                    <a:pt x="103" y="315"/>
                    <a:pt x="149" y="328"/>
                    <a:pt x="194" y="328"/>
                  </a:cubicBezTo>
                  <a:cubicBezTo>
                    <a:pt x="227" y="328"/>
                    <a:pt x="260" y="321"/>
                    <a:pt x="290" y="306"/>
                  </a:cubicBezTo>
                  <a:lnTo>
                    <a:pt x="568" y="161"/>
                  </a:lnTo>
                  <a:cubicBezTo>
                    <a:pt x="629" y="125"/>
                    <a:pt x="641" y="64"/>
                    <a:pt x="580" y="28"/>
                  </a:cubicBezTo>
                  <a:cubicBezTo>
                    <a:pt x="544" y="10"/>
                    <a:pt x="505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74;p51">
              <a:extLst>
                <a:ext uri="{FF2B5EF4-FFF2-40B4-BE49-F238E27FC236}">
                  <a16:creationId xmlns:a16="http://schemas.microsoft.com/office/drawing/2014/main" id="{8D1A12E0-9186-48EB-8D90-0D1C6B64C0D6}"/>
                </a:ext>
              </a:extLst>
            </p:cNvPr>
            <p:cNvSpPr/>
            <p:nvPr/>
          </p:nvSpPr>
          <p:spPr>
            <a:xfrm>
              <a:off x="2234757" y="3343963"/>
              <a:ext cx="68691" cy="38099"/>
            </a:xfrm>
            <a:custGeom>
              <a:avLst/>
              <a:gdLst/>
              <a:ahLst/>
              <a:cxnLst/>
              <a:rect l="l" t="t" r="r" b="b"/>
              <a:pathLst>
                <a:path w="1089" h="604" extrusionOk="0">
                  <a:moveTo>
                    <a:pt x="976" y="0"/>
                  </a:moveTo>
                  <a:cubicBezTo>
                    <a:pt x="950" y="0"/>
                    <a:pt x="927" y="9"/>
                    <a:pt x="907" y="29"/>
                  </a:cubicBezTo>
                  <a:cubicBezTo>
                    <a:pt x="895" y="41"/>
                    <a:pt x="883" y="41"/>
                    <a:pt x="871" y="53"/>
                  </a:cubicBezTo>
                  <a:cubicBezTo>
                    <a:pt x="834" y="65"/>
                    <a:pt x="798" y="65"/>
                    <a:pt x="762" y="65"/>
                  </a:cubicBezTo>
                  <a:cubicBezTo>
                    <a:pt x="665" y="65"/>
                    <a:pt x="532" y="78"/>
                    <a:pt x="496" y="78"/>
                  </a:cubicBezTo>
                  <a:cubicBezTo>
                    <a:pt x="448" y="78"/>
                    <a:pt x="411" y="90"/>
                    <a:pt x="375" y="114"/>
                  </a:cubicBezTo>
                  <a:lnTo>
                    <a:pt x="351" y="114"/>
                  </a:lnTo>
                  <a:lnTo>
                    <a:pt x="37" y="295"/>
                  </a:lnTo>
                  <a:cubicBezTo>
                    <a:pt x="0" y="307"/>
                    <a:pt x="0" y="331"/>
                    <a:pt x="37" y="356"/>
                  </a:cubicBezTo>
                  <a:lnTo>
                    <a:pt x="387" y="585"/>
                  </a:lnTo>
                  <a:cubicBezTo>
                    <a:pt x="411" y="597"/>
                    <a:pt x="435" y="603"/>
                    <a:pt x="460" y="603"/>
                  </a:cubicBezTo>
                  <a:cubicBezTo>
                    <a:pt x="484" y="603"/>
                    <a:pt x="508" y="597"/>
                    <a:pt x="532" y="585"/>
                  </a:cubicBezTo>
                  <a:cubicBezTo>
                    <a:pt x="544" y="573"/>
                    <a:pt x="556" y="561"/>
                    <a:pt x="568" y="549"/>
                  </a:cubicBezTo>
                  <a:cubicBezTo>
                    <a:pt x="583" y="554"/>
                    <a:pt x="598" y="557"/>
                    <a:pt x="613" y="557"/>
                  </a:cubicBezTo>
                  <a:cubicBezTo>
                    <a:pt x="635" y="557"/>
                    <a:pt x="656" y="551"/>
                    <a:pt x="677" y="537"/>
                  </a:cubicBezTo>
                  <a:cubicBezTo>
                    <a:pt x="689" y="537"/>
                    <a:pt x="701" y="525"/>
                    <a:pt x="701" y="501"/>
                  </a:cubicBezTo>
                  <a:cubicBezTo>
                    <a:pt x="719" y="507"/>
                    <a:pt x="741" y="510"/>
                    <a:pt x="762" y="510"/>
                  </a:cubicBezTo>
                  <a:cubicBezTo>
                    <a:pt x="783" y="510"/>
                    <a:pt x="804" y="507"/>
                    <a:pt x="822" y="501"/>
                  </a:cubicBezTo>
                  <a:cubicBezTo>
                    <a:pt x="834" y="488"/>
                    <a:pt x="846" y="452"/>
                    <a:pt x="834" y="440"/>
                  </a:cubicBezTo>
                  <a:cubicBezTo>
                    <a:pt x="871" y="440"/>
                    <a:pt x="919" y="440"/>
                    <a:pt x="955" y="428"/>
                  </a:cubicBezTo>
                  <a:cubicBezTo>
                    <a:pt x="991" y="404"/>
                    <a:pt x="1004" y="368"/>
                    <a:pt x="955" y="343"/>
                  </a:cubicBezTo>
                  <a:lnTo>
                    <a:pt x="750" y="210"/>
                  </a:lnTo>
                  <a:cubicBezTo>
                    <a:pt x="774" y="210"/>
                    <a:pt x="883" y="186"/>
                    <a:pt x="907" y="186"/>
                  </a:cubicBezTo>
                  <a:cubicBezTo>
                    <a:pt x="931" y="174"/>
                    <a:pt x="967" y="162"/>
                    <a:pt x="991" y="150"/>
                  </a:cubicBezTo>
                  <a:cubicBezTo>
                    <a:pt x="1016" y="138"/>
                    <a:pt x="1040" y="126"/>
                    <a:pt x="1052" y="102"/>
                  </a:cubicBezTo>
                  <a:cubicBezTo>
                    <a:pt x="1076" y="65"/>
                    <a:pt x="1088" y="29"/>
                    <a:pt x="1040" y="17"/>
                  </a:cubicBezTo>
                  <a:cubicBezTo>
                    <a:pt x="1018" y="6"/>
                    <a:pt x="99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75;p51">
              <a:extLst>
                <a:ext uri="{FF2B5EF4-FFF2-40B4-BE49-F238E27FC236}">
                  <a16:creationId xmlns:a16="http://schemas.microsoft.com/office/drawing/2014/main" id="{3E57AB2E-B77E-4187-91FF-99C5FC6066E9}"/>
                </a:ext>
              </a:extLst>
            </p:cNvPr>
            <p:cNvSpPr/>
            <p:nvPr/>
          </p:nvSpPr>
          <p:spPr>
            <a:xfrm>
              <a:off x="817424" y="2146319"/>
              <a:ext cx="234144" cy="191756"/>
            </a:xfrm>
            <a:custGeom>
              <a:avLst/>
              <a:gdLst/>
              <a:ahLst/>
              <a:cxnLst/>
              <a:rect l="l" t="t" r="r" b="b"/>
              <a:pathLst>
                <a:path w="3712" h="3040" extrusionOk="0">
                  <a:moveTo>
                    <a:pt x="2021" y="1"/>
                  </a:moveTo>
                  <a:cubicBezTo>
                    <a:pt x="1736" y="1"/>
                    <a:pt x="1439" y="72"/>
                    <a:pt x="1161" y="221"/>
                  </a:cubicBezTo>
                  <a:cubicBezTo>
                    <a:pt x="351" y="656"/>
                    <a:pt x="1" y="1587"/>
                    <a:pt x="388" y="2300"/>
                  </a:cubicBezTo>
                  <a:cubicBezTo>
                    <a:pt x="642" y="2777"/>
                    <a:pt x="1148" y="3040"/>
                    <a:pt x="1694" y="3040"/>
                  </a:cubicBezTo>
                  <a:cubicBezTo>
                    <a:pt x="1979" y="3040"/>
                    <a:pt x="2274" y="2969"/>
                    <a:pt x="2551" y="2820"/>
                  </a:cubicBezTo>
                  <a:cubicBezTo>
                    <a:pt x="3361" y="2385"/>
                    <a:pt x="3712" y="1454"/>
                    <a:pt x="3325" y="729"/>
                  </a:cubicBezTo>
                  <a:cubicBezTo>
                    <a:pt x="3071" y="260"/>
                    <a:pt x="2567" y="1"/>
                    <a:pt x="2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76;p51">
              <a:extLst>
                <a:ext uri="{FF2B5EF4-FFF2-40B4-BE49-F238E27FC236}">
                  <a16:creationId xmlns:a16="http://schemas.microsoft.com/office/drawing/2014/main" id="{7EB53E7F-3F7F-430C-8D29-CE61131B2C0E}"/>
                </a:ext>
              </a:extLst>
            </p:cNvPr>
            <p:cNvSpPr/>
            <p:nvPr/>
          </p:nvSpPr>
          <p:spPr>
            <a:xfrm>
              <a:off x="913490" y="2240430"/>
              <a:ext cx="60302" cy="77775"/>
            </a:xfrm>
            <a:custGeom>
              <a:avLst/>
              <a:gdLst/>
              <a:ahLst/>
              <a:cxnLst/>
              <a:rect l="l" t="t" r="r" b="b"/>
              <a:pathLst>
                <a:path w="956" h="1233" extrusionOk="0">
                  <a:moveTo>
                    <a:pt x="398" y="1"/>
                  </a:moveTo>
                  <a:cubicBezTo>
                    <a:pt x="374" y="1"/>
                    <a:pt x="351" y="4"/>
                    <a:pt x="327" y="10"/>
                  </a:cubicBezTo>
                  <a:cubicBezTo>
                    <a:pt x="110" y="83"/>
                    <a:pt x="1" y="397"/>
                    <a:pt x="85" y="736"/>
                  </a:cubicBezTo>
                  <a:cubicBezTo>
                    <a:pt x="159" y="1030"/>
                    <a:pt x="342" y="1233"/>
                    <a:pt x="532" y="1233"/>
                  </a:cubicBezTo>
                  <a:cubicBezTo>
                    <a:pt x="561" y="1233"/>
                    <a:pt x="589" y="1228"/>
                    <a:pt x="617" y="1219"/>
                  </a:cubicBezTo>
                  <a:cubicBezTo>
                    <a:pt x="835" y="1159"/>
                    <a:pt x="956" y="832"/>
                    <a:pt x="871" y="506"/>
                  </a:cubicBezTo>
                  <a:cubicBezTo>
                    <a:pt x="796" y="215"/>
                    <a:pt x="595" y="1"/>
                    <a:pt x="39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77;p51">
              <a:extLst>
                <a:ext uri="{FF2B5EF4-FFF2-40B4-BE49-F238E27FC236}">
                  <a16:creationId xmlns:a16="http://schemas.microsoft.com/office/drawing/2014/main" id="{FA1E8A63-09CF-4B20-BF99-EDC77F7C18FA}"/>
                </a:ext>
              </a:extLst>
            </p:cNvPr>
            <p:cNvSpPr/>
            <p:nvPr/>
          </p:nvSpPr>
          <p:spPr>
            <a:xfrm>
              <a:off x="867759" y="2211288"/>
              <a:ext cx="31350" cy="42199"/>
            </a:xfrm>
            <a:custGeom>
              <a:avLst/>
              <a:gdLst/>
              <a:ahLst/>
              <a:cxnLst/>
              <a:rect l="l" t="t" r="r" b="b"/>
              <a:pathLst>
                <a:path w="497" h="669" extrusionOk="0">
                  <a:moveTo>
                    <a:pt x="270" y="0"/>
                  </a:moveTo>
                  <a:cubicBezTo>
                    <a:pt x="265" y="0"/>
                    <a:pt x="260" y="0"/>
                    <a:pt x="254" y="1"/>
                  </a:cubicBezTo>
                  <a:cubicBezTo>
                    <a:pt x="97" y="49"/>
                    <a:pt x="1" y="206"/>
                    <a:pt x="25" y="364"/>
                  </a:cubicBezTo>
                  <a:cubicBezTo>
                    <a:pt x="36" y="542"/>
                    <a:pt x="129" y="669"/>
                    <a:pt x="248" y="669"/>
                  </a:cubicBezTo>
                  <a:cubicBezTo>
                    <a:pt x="258" y="669"/>
                    <a:pt x="268" y="668"/>
                    <a:pt x="279" y="666"/>
                  </a:cubicBezTo>
                  <a:cubicBezTo>
                    <a:pt x="400" y="654"/>
                    <a:pt x="496" y="484"/>
                    <a:pt x="496" y="303"/>
                  </a:cubicBezTo>
                  <a:cubicBezTo>
                    <a:pt x="485" y="129"/>
                    <a:pt x="384" y="0"/>
                    <a:pt x="27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8;p51">
              <a:extLst>
                <a:ext uri="{FF2B5EF4-FFF2-40B4-BE49-F238E27FC236}">
                  <a16:creationId xmlns:a16="http://schemas.microsoft.com/office/drawing/2014/main" id="{66273274-907C-493D-9FA7-630E52D7EBEA}"/>
                </a:ext>
              </a:extLst>
            </p:cNvPr>
            <p:cNvSpPr/>
            <p:nvPr/>
          </p:nvSpPr>
          <p:spPr>
            <a:xfrm>
              <a:off x="857856" y="2179561"/>
              <a:ext cx="35134" cy="20374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366" y="0"/>
                  </a:moveTo>
                  <a:cubicBezTo>
                    <a:pt x="329" y="0"/>
                    <a:pt x="291" y="7"/>
                    <a:pt x="254" y="20"/>
                  </a:cubicBezTo>
                  <a:cubicBezTo>
                    <a:pt x="133" y="57"/>
                    <a:pt x="49" y="141"/>
                    <a:pt x="13" y="262"/>
                  </a:cubicBezTo>
                  <a:cubicBezTo>
                    <a:pt x="1" y="286"/>
                    <a:pt x="25" y="323"/>
                    <a:pt x="49" y="323"/>
                  </a:cubicBezTo>
                  <a:lnTo>
                    <a:pt x="73" y="323"/>
                  </a:lnTo>
                  <a:cubicBezTo>
                    <a:pt x="85" y="311"/>
                    <a:pt x="97" y="298"/>
                    <a:pt x="109" y="286"/>
                  </a:cubicBezTo>
                  <a:cubicBezTo>
                    <a:pt x="133" y="202"/>
                    <a:pt x="194" y="129"/>
                    <a:pt x="266" y="105"/>
                  </a:cubicBezTo>
                  <a:cubicBezTo>
                    <a:pt x="291" y="97"/>
                    <a:pt x="315" y="93"/>
                    <a:pt x="338" y="93"/>
                  </a:cubicBezTo>
                  <a:cubicBezTo>
                    <a:pt x="385" y="93"/>
                    <a:pt x="428" y="109"/>
                    <a:pt x="460" y="141"/>
                  </a:cubicBezTo>
                  <a:cubicBezTo>
                    <a:pt x="467" y="145"/>
                    <a:pt x="475" y="146"/>
                    <a:pt x="483" y="146"/>
                  </a:cubicBezTo>
                  <a:cubicBezTo>
                    <a:pt x="503" y="146"/>
                    <a:pt x="524" y="138"/>
                    <a:pt x="532" y="129"/>
                  </a:cubicBezTo>
                  <a:cubicBezTo>
                    <a:pt x="557" y="105"/>
                    <a:pt x="557" y="81"/>
                    <a:pt x="532" y="57"/>
                  </a:cubicBezTo>
                  <a:cubicBezTo>
                    <a:pt x="487" y="19"/>
                    <a:pt x="428" y="0"/>
                    <a:pt x="36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9;p51">
              <a:extLst>
                <a:ext uri="{FF2B5EF4-FFF2-40B4-BE49-F238E27FC236}">
                  <a16:creationId xmlns:a16="http://schemas.microsoft.com/office/drawing/2014/main" id="{6937EAD0-A784-432A-BA3B-C76D266D8070}"/>
                </a:ext>
              </a:extLst>
            </p:cNvPr>
            <p:cNvSpPr/>
            <p:nvPr/>
          </p:nvSpPr>
          <p:spPr>
            <a:xfrm>
              <a:off x="955436" y="2186057"/>
              <a:ext cx="37405" cy="39487"/>
            </a:xfrm>
            <a:custGeom>
              <a:avLst/>
              <a:gdLst/>
              <a:ahLst/>
              <a:cxnLst/>
              <a:rect l="l" t="t" r="r" b="b"/>
              <a:pathLst>
                <a:path w="593" h="626" extrusionOk="0">
                  <a:moveTo>
                    <a:pt x="242" y="1"/>
                  </a:moveTo>
                  <a:cubicBezTo>
                    <a:pt x="217" y="1"/>
                    <a:pt x="193" y="5"/>
                    <a:pt x="170" y="14"/>
                  </a:cubicBezTo>
                  <a:cubicBezTo>
                    <a:pt x="37" y="111"/>
                    <a:pt x="1" y="280"/>
                    <a:pt x="85" y="413"/>
                  </a:cubicBezTo>
                  <a:cubicBezTo>
                    <a:pt x="142" y="545"/>
                    <a:pt x="250" y="626"/>
                    <a:pt x="353" y="626"/>
                  </a:cubicBezTo>
                  <a:cubicBezTo>
                    <a:pt x="381" y="626"/>
                    <a:pt x="409" y="620"/>
                    <a:pt x="436" y="606"/>
                  </a:cubicBezTo>
                  <a:cubicBezTo>
                    <a:pt x="557" y="522"/>
                    <a:pt x="593" y="340"/>
                    <a:pt x="520" y="208"/>
                  </a:cubicBezTo>
                  <a:cubicBezTo>
                    <a:pt x="462" y="80"/>
                    <a:pt x="347" y="1"/>
                    <a:pt x="242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80;p51">
              <a:extLst>
                <a:ext uri="{FF2B5EF4-FFF2-40B4-BE49-F238E27FC236}">
                  <a16:creationId xmlns:a16="http://schemas.microsoft.com/office/drawing/2014/main" id="{B8F28EAE-4667-4439-A56E-815E4EBEC9D9}"/>
                </a:ext>
              </a:extLst>
            </p:cNvPr>
            <p:cNvSpPr/>
            <p:nvPr/>
          </p:nvSpPr>
          <p:spPr>
            <a:xfrm>
              <a:off x="945533" y="2154014"/>
              <a:ext cx="36648" cy="17283"/>
            </a:xfrm>
            <a:custGeom>
              <a:avLst/>
              <a:gdLst/>
              <a:ahLst/>
              <a:cxnLst/>
              <a:rect l="l" t="t" r="r" b="b"/>
              <a:pathLst>
                <a:path w="581" h="274" extrusionOk="0">
                  <a:moveTo>
                    <a:pt x="319" y="0"/>
                  </a:moveTo>
                  <a:cubicBezTo>
                    <a:pt x="289" y="0"/>
                    <a:pt x="259" y="5"/>
                    <a:pt x="230" y="14"/>
                  </a:cubicBezTo>
                  <a:cubicBezTo>
                    <a:pt x="133" y="51"/>
                    <a:pt x="49" y="123"/>
                    <a:pt x="13" y="208"/>
                  </a:cubicBezTo>
                  <a:cubicBezTo>
                    <a:pt x="1" y="232"/>
                    <a:pt x="13" y="268"/>
                    <a:pt x="37" y="268"/>
                  </a:cubicBezTo>
                  <a:cubicBezTo>
                    <a:pt x="43" y="272"/>
                    <a:pt x="50" y="273"/>
                    <a:pt x="56" y="273"/>
                  </a:cubicBezTo>
                  <a:cubicBezTo>
                    <a:pt x="73" y="273"/>
                    <a:pt x="88" y="262"/>
                    <a:pt x="97" y="244"/>
                  </a:cubicBezTo>
                  <a:cubicBezTo>
                    <a:pt x="133" y="184"/>
                    <a:pt x="182" y="135"/>
                    <a:pt x="254" y="111"/>
                  </a:cubicBezTo>
                  <a:cubicBezTo>
                    <a:pt x="276" y="105"/>
                    <a:pt x="298" y="102"/>
                    <a:pt x="319" y="102"/>
                  </a:cubicBezTo>
                  <a:cubicBezTo>
                    <a:pt x="381" y="102"/>
                    <a:pt x="439" y="127"/>
                    <a:pt x="484" y="172"/>
                  </a:cubicBezTo>
                  <a:cubicBezTo>
                    <a:pt x="496" y="184"/>
                    <a:pt x="508" y="184"/>
                    <a:pt x="532" y="184"/>
                  </a:cubicBezTo>
                  <a:cubicBezTo>
                    <a:pt x="544" y="184"/>
                    <a:pt x="544" y="172"/>
                    <a:pt x="556" y="172"/>
                  </a:cubicBezTo>
                  <a:cubicBezTo>
                    <a:pt x="581" y="147"/>
                    <a:pt x="581" y="123"/>
                    <a:pt x="556" y="99"/>
                  </a:cubicBezTo>
                  <a:cubicBezTo>
                    <a:pt x="494" y="37"/>
                    <a:pt x="405" y="0"/>
                    <a:pt x="319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281;p51">
              <a:extLst>
                <a:ext uri="{FF2B5EF4-FFF2-40B4-BE49-F238E27FC236}">
                  <a16:creationId xmlns:a16="http://schemas.microsoft.com/office/drawing/2014/main" id="{F29A716A-2161-4E1A-8C2F-46A5824ACEA2}"/>
                </a:ext>
              </a:extLst>
            </p:cNvPr>
            <p:cNvSpPr/>
            <p:nvPr/>
          </p:nvSpPr>
          <p:spPr>
            <a:xfrm>
              <a:off x="1149838" y="1942076"/>
              <a:ext cx="202100" cy="174031"/>
            </a:xfrm>
            <a:custGeom>
              <a:avLst/>
              <a:gdLst/>
              <a:ahLst/>
              <a:cxnLst/>
              <a:rect l="l" t="t" r="r" b="b"/>
              <a:pathLst>
                <a:path w="3204" h="2759" extrusionOk="0">
                  <a:moveTo>
                    <a:pt x="1581" y="1"/>
                  </a:moveTo>
                  <a:cubicBezTo>
                    <a:pt x="744" y="1"/>
                    <a:pt x="48" y="580"/>
                    <a:pt x="25" y="1320"/>
                  </a:cubicBezTo>
                  <a:cubicBezTo>
                    <a:pt x="1" y="2081"/>
                    <a:pt x="690" y="2722"/>
                    <a:pt x="1560" y="2758"/>
                  </a:cubicBezTo>
                  <a:cubicBezTo>
                    <a:pt x="1577" y="2759"/>
                    <a:pt x="1594" y="2759"/>
                    <a:pt x="1611" y="2759"/>
                  </a:cubicBezTo>
                  <a:cubicBezTo>
                    <a:pt x="2459" y="2759"/>
                    <a:pt x="3156" y="2175"/>
                    <a:pt x="3180" y="1429"/>
                  </a:cubicBezTo>
                  <a:cubicBezTo>
                    <a:pt x="3204" y="679"/>
                    <a:pt x="2527" y="39"/>
                    <a:pt x="1657" y="2"/>
                  </a:cubicBezTo>
                  <a:cubicBezTo>
                    <a:pt x="1631" y="1"/>
                    <a:pt x="1606" y="1"/>
                    <a:pt x="1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282;p51">
              <a:extLst>
                <a:ext uri="{FF2B5EF4-FFF2-40B4-BE49-F238E27FC236}">
                  <a16:creationId xmlns:a16="http://schemas.microsoft.com/office/drawing/2014/main" id="{EB8876FA-4F20-43C9-A1EB-A299DD565A75}"/>
                </a:ext>
              </a:extLst>
            </p:cNvPr>
            <p:cNvSpPr/>
            <p:nvPr/>
          </p:nvSpPr>
          <p:spPr>
            <a:xfrm>
              <a:off x="1175006" y="2003134"/>
              <a:ext cx="151008" cy="82505"/>
            </a:xfrm>
            <a:custGeom>
              <a:avLst/>
              <a:gdLst/>
              <a:ahLst/>
              <a:cxnLst/>
              <a:rect l="l" t="t" r="r" b="b"/>
              <a:pathLst>
                <a:path w="2394" h="1308" extrusionOk="0">
                  <a:moveTo>
                    <a:pt x="1077" y="1"/>
                  </a:moveTo>
                  <a:cubicBezTo>
                    <a:pt x="733" y="1"/>
                    <a:pt x="389" y="34"/>
                    <a:pt x="49" y="98"/>
                  </a:cubicBezTo>
                  <a:cubicBezTo>
                    <a:pt x="37" y="158"/>
                    <a:pt x="25" y="207"/>
                    <a:pt x="25" y="267"/>
                  </a:cubicBezTo>
                  <a:cubicBezTo>
                    <a:pt x="1" y="823"/>
                    <a:pt x="520" y="1295"/>
                    <a:pt x="1173" y="1307"/>
                  </a:cubicBezTo>
                  <a:cubicBezTo>
                    <a:pt x="1191" y="1307"/>
                    <a:pt x="1209" y="1308"/>
                    <a:pt x="1226" y="1308"/>
                  </a:cubicBezTo>
                  <a:cubicBezTo>
                    <a:pt x="1856" y="1308"/>
                    <a:pt x="2382" y="893"/>
                    <a:pt x="2394" y="352"/>
                  </a:cubicBezTo>
                  <a:cubicBezTo>
                    <a:pt x="2394" y="291"/>
                    <a:pt x="2394" y="231"/>
                    <a:pt x="2382" y="170"/>
                  </a:cubicBezTo>
                  <a:cubicBezTo>
                    <a:pt x="1955" y="55"/>
                    <a:pt x="1516" y="1"/>
                    <a:pt x="1077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283;p51">
              <a:extLst>
                <a:ext uri="{FF2B5EF4-FFF2-40B4-BE49-F238E27FC236}">
                  <a16:creationId xmlns:a16="http://schemas.microsoft.com/office/drawing/2014/main" id="{CE661AFC-2110-401F-9FE3-62F0A0DBD5D0}"/>
                </a:ext>
              </a:extLst>
            </p:cNvPr>
            <p:cNvSpPr/>
            <p:nvPr/>
          </p:nvSpPr>
          <p:spPr>
            <a:xfrm>
              <a:off x="1191027" y="2042810"/>
              <a:ext cx="120541" cy="42956"/>
            </a:xfrm>
            <a:custGeom>
              <a:avLst/>
              <a:gdLst/>
              <a:ahLst/>
              <a:cxnLst/>
              <a:rect l="l" t="t" r="r" b="b"/>
              <a:pathLst>
                <a:path w="1911" h="681" extrusionOk="0">
                  <a:moveTo>
                    <a:pt x="922" y="0"/>
                  </a:moveTo>
                  <a:cubicBezTo>
                    <a:pt x="601" y="0"/>
                    <a:pt x="281" y="85"/>
                    <a:pt x="0" y="255"/>
                  </a:cubicBezTo>
                  <a:cubicBezTo>
                    <a:pt x="230" y="520"/>
                    <a:pt x="569" y="678"/>
                    <a:pt x="919" y="678"/>
                  </a:cubicBezTo>
                  <a:cubicBezTo>
                    <a:pt x="946" y="679"/>
                    <a:pt x="973" y="680"/>
                    <a:pt x="1000" y="680"/>
                  </a:cubicBezTo>
                  <a:cubicBezTo>
                    <a:pt x="1346" y="680"/>
                    <a:pt x="1675" y="538"/>
                    <a:pt x="1910" y="291"/>
                  </a:cubicBezTo>
                  <a:cubicBezTo>
                    <a:pt x="1610" y="97"/>
                    <a:pt x="1265" y="0"/>
                    <a:pt x="922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284;p51">
              <a:extLst>
                <a:ext uri="{FF2B5EF4-FFF2-40B4-BE49-F238E27FC236}">
                  <a16:creationId xmlns:a16="http://schemas.microsoft.com/office/drawing/2014/main" id="{74AE8A96-8F4E-441E-B01E-786830272EA6}"/>
                </a:ext>
              </a:extLst>
            </p:cNvPr>
            <p:cNvSpPr/>
            <p:nvPr/>
          </p:nvSpPr>
          <p:spPr>
            <a:xfrm>
              <a:off x="1277947" y="1974182"/>
              <a:ext cx="45037" cy="24033"/>
            </a:xfrm>
            <a:custGeom>
              <a:avLst/>
              <a:gdLst/>
              <a:ahLst/>
              <a:cxnLst/>
              <a:rect l="l" t="t" r="r" b="b"/>
              <a:pathLst>
                <a:path w="714" h="381" extrusionOk="0">
                  <a:moveTo>
                    <a:pt x="484" y="1"/>
                  </a:moveTo>
                  <a:lnTo>
                    <a:pt x="37" y="146"/>
                  </a:lnTo>
                  <a:cubicBezTo>
                    <a:pt x="12" y="146"/>
                    <a:pt x="0" y="170"/>
                    <a:pt x="0" y="182"/>
                  </a:cubicBezTo>
                  <a:cubicBezTo>
                    <a:pt x="0" y="206"/>
                    <a:pt x="12" y="218"/>
                    <a:pt x="37" y="231"/>
                  </a:cubicBezTo>
                  <a:lnTo>
                    <a:pt x="629" y="376"/>
                  </a:lnTo>
                  <a:lnTo>
                    <a:pt x="641" y="376"/>
                  </a:lnTo>
                  <a:cubicBezTo>
                    <a:pt x="647" y="379"/>
                    <a:pt x="654" y="380"/>
                    <a:pt x="660" y="380"/>
                  </a:cubicBezTo>
                  <a:cubicBezTo>
                    <a:pt x="677" y="380"/>
                    <a:pt x="693" y="369"/>
                    <a:pt x="701" y="351"/>
                  </a:cubicBezTo>
                  <a:cubicBezTo>
                    <a:pt x="713" y="327"/>
                    <a:pt x="689" y="303"/>
                    <a:pt x="665" y="291"/>
                  </a:cubicBezTo>
                  <a:lnTo>
                    <a:pt x="218" y="182"/>
                  </a:lnTo>
                  <a:lnTo>
                    <a:pt x="520" y="86"/>
                  </a:lnTo>
                  <a:cubicBezTo>
                    <a:pt x="544" y="86"/>
                    <a:pt x="556" y="49"/>
                    <a:pt x="544" y="25"/>
                  </a:cubicBezTo>
                  <a:cubicBezTo>
                    <a:pt x="532" y="13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285;p51">
              <a:extLst>
                <a:ext uri="{FF2B5EF4-FFF2-40B4-BE49-F238E27FC236}">
                  <a16:creationId xmlns:a16="http://schemas.microsoft.com/office/drawing/2014/main" id="{AC5F09E8-87B1-405B-86EF-C1D1C20B4470}"/>
                </a:ext>
              </a:extLst>
            </p:cNvPr>
            <p:cNvSpPr/>
            <p:nvPr/>
          </p:nvSpPr>
          <p:spPr>
            <a:xfrm>
              <a:off x="1182638" y="1970082"/>
              <a:ext cx="44280" cy="23276"/>
            </a:xfrm>
            <a:custGeom>
              <a:avLst/>
              <a:gdLst/>
              <a:ahLst/>
              <a:cxnLst/>
              <a:rect l="l" t="t" r="r" b="b"/>
              <a:pathLst>
                <a:path w="702" h="369" extrusionOk="0">
                  <a:moveTo>
                    <a:pt x="211" y="1"/>
                  </a:moveTo>
                  <a:cubicBezTo>
                    <a:pt x="194" y="1"/>
                    <a:pt x="179" y="12"/>
                    <a:pt x="170" y="30"/>
                  </a:cubicBezTo>
                  <a:cubicBezTo>
                    <a:pt x="158" y="54"/>
                    <a:pt x="170" y="78"/>
                    <a:pt x="194" y="78"/>
                  </a:cubicBezTo>
                  <a:lnTo>
                    <a:pt x="496" y="199"/>
                  </a:lnTo>
                  <a:lnTo>
                    <a:pt x="49" y="283"/>
                  </a:lnTo>
                  <a:cubicBezTo>
                    <a:pt x="25" y="283"/>
                    <a:pt x="1" y="308"/>
                    <a:pt x="13" y="332"/>
                  </a:cubicBezTo>
                  <a:cubicBezTo>
                    <a:pt x="13" y="356"/>
                    <a:pt x="37" y="368"/>
                    <a:pt x="49" y="368"/>
                  </a:cubicBezTo>
                  <a:lnTo>
                    <a:pt x="61" y="368"/>
                  </a:lnTo>
                  <a:lnTo>
                    <a:pt x="665" y="259"/>
                  </a:lnTo>
                  <a:cubicBezTo>
                    <a:pt x="689" y="247"/>
                    <a:pt x="702" y="235"/>
                    <a:pt x="702" y="223"/>
                  </a:cubicBezTo>
                  <a:cubicBezTo>
                    <a:pt x="702" y="199"/>
                    <a:pt x="689" y="175"/>
                    <a:pt x="677" y="175"/>
                  </a:cubicBezTo>
                  <a:lnTo>
                    <a:pt x="230" y="5"/>
                  </a:lnTo>
                  <a:cubicBezTo>
                    <a:pt x="224" y="2"/>
                    <a:pt x="217" y="1"/>
                    <a:pt x="211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286;p51">
              <a:extLst>
                <a:ext uri="{FF2B5EF4-FFF2-40B4-BE49-F238E27FC236}">
                  <a16:creationId xmlns:a16="http://schemas.microsoft.com/office/drawing/2014/main" id="{162DF2A3-D589-4332-B012-6BCA1737C5CB}"/>
                </a:ext>
              </a:extLst>
            </p:cNvPr>
            <p:cNvSpPr/>
            <p:nvPr/>
          </p:nvSpPr>
          <p:spPr>
            <a:xfrm>
              <a:off x="1088843" y="1064737"/>
              <a:ext cx="248652" cy="231621"/>
            </a:xfrm>
            <a:custGeom>
              <a:avLst/>
              <a:gdLst/>
              <a:ahLst/>
              <a:cxnLst/>
              <a:rect l="l" t="t" r="r" b="b"/>
              <a:pathLst>
                <a:path w="3942" h="3672" extrusionOk="0">
                  <a:moveTo>
                    <a:pt x="1927" y="0"/>
                  </a:moveTo>
                  <a:cubicBezTo>
                    <a:pt x="1765" y="0"/>
                    <a:pt x="1601" y="23"/>
                    <a:pt x="1439" y="72"/>
                  </a:cubicBezTo>
                  <a:cubicBezTo>
                    <a:pt x="508" y="350"/>
                    <a:pt x="1" y="1365"/>
                    <a:pt x="291" y="2332"/>
                  </a:cubicBezTo>
                  <a:cubicBezTo>
                    <a:pt x="531" y="3143"/>
                    <a:pt x="1252" y="3672"/>
                    <a:pt x="2021" y="3672"/>
                  </a:cubicBezTo>
                  <a:cubicBezTo>
                    <a:pt x="2181" y="3672"/>
                    <a:pt x="2343" y="3649"/>
                    <a:pt x="2503" y="3601"/>
                  </a:cubicBezTo>
                  <a:cubicBezTo>
                    <a:pt x="3433" y="3323"/>
                    <a:pt x="3941" y="2308"/>
                    <a:pt x="3651" y="1329"/>
                  </a:cubicBezTo>
                  <a:cubicBezTo>
                    <a:pt x="3411" y="520"/>
                    <a:pt x="2694" y="0"/>
                    <a:pt x="1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287;p51">
              <a:extLst>
                <a:ext uri="{FF2B5EF4-FFF2-40B4-BE49-F238E27FC236}">
                  <a16:creationId xmlns:a16="http://schemas.microsoft.com/office/drawing/2014/main" id="{C07062D2-D674-44DA-A3B5-4F160064D879}"/>
                </a:ext>
              </a:extLst>
            </p:cNvPr>
            <p:cNvSpPr/>
            <p:nvPr/>
          </p:nvSpPr>
          <p:spPr>
            <a:xfrm>
              <a:off x="1127761" y="1134059"/>
              <a:ext cx="177689" cy="123821"/>
            </a:xfrm>
            <a:custGeom>
              <a:avLst/>
              <a:gdLst/>
              <a:ahLst/>
              <a:cxnLst/>
              <a:rect l="l" t="t" r="r" b="b"/>
              <a:pathLst>
                <a:path w="2817" h="1963" extrusionOk="0">
                  <a:moveTo>
                    <a:pt x="2490" y="0"/>
                  </a:moveTo>
                  <a:cubicBezTo>
                    <a:pt x="1608" y="24"/>
                    <a:pt x="750" y="290"/>
                    <a:pt x="0" y="774"/>
                  </a:cubicBezTo>
                  <a:cubicBezTo>
                    <a:pt x="12" y="834"/>
                    <a:pt x="24" y="907"/>
                    <a:pt x="49" y="979"/>
                  </a:cubicBezTo>
                  <a:cubicBezTo>
                    <a:pt x="208" y="1578"/>
                    <a:pt x="747" y="1963"/>
                    <a:pt x="1332" y="1963"/>
                  </a:cubicBezTo>
                  <a:cubicBezTo>
                    <a:pt x="1455" y="1963"/>
                    <a:pt x="1580" y="1946"/>
                    <a:pt x="1704" y="1910"/>
                  </a:cubicBezTo>
                  <a:cubicBezTo>
                    <a:pt x="2418" y="1692"/>
                    <a:pt x="2816" y="931"/>
                    <a:pt x="2575" y="230"/>
                  </a:cubicBezTo>
                  <a:cubicBezTo>
                    <a:pt x="2551" y="145"/>
                    <a:pt x="2526" y="73"/>
                    <a:pt x="2490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288;p51">
              <a:extLst>
                <a:ext uri="{FF2B5EF4-FFF2-40B4-BE49-F238E27FC236}">
                  <a16:creationId xmlns:a16="http://schemas.microsoft.com/office/drawing/2014/main" id="{1BE140F7-EAE7-4CBF-BF25-B0CE947CF70F}"/>
                </a:ext>
              </a:extLst>
            </p:cNvPr>
            <p:cNvSpPr/>
            <p:nvPr/>
          </p:nvSpPr>
          <p:spPr>
            <a:xfrm>
              <a:off x="1162832" y="1192531"/>
              <a:ext cx="127353" cy="65159"/>
            </a:xfrm>
            <a:custGeom>
              <a:avLst/>
              <a:gdLst/>
              <a:ahLst/>
              <a:cxnLst/>
              <a:rect l="l" t="t" r="r" b="b"/>
              <a:pathLst>
                <a:path w="2019" h="1033" extrusionOk="0">
                  <a:moveTo>
                    <a:pt x="1440" y="1"/>
                  </a:moveTo>
                  <a:cubicBezTo>
                    <a:pt x="872" y="1"/>
                    <a:pt x="325" y="281"/>
                    <a:pt x="0" y="777"/>
                  </a:cubicBezTo>
                  <a:cubicBezTo>
                    <a:pt x="234" y="951"/>
                    <a:pt x="502" y="1032"/>
                    <a:pt x="766" y="1032"/>
                  </a:cubicBezTo>
                  <a:cubicBezTo>
                    <a:pt x="1311" y="1032"/>
                    <a:pt x="1840" y="690"/>
                    <a:pt x="2019" y="113"/>
                  </a:cubicBezTo>
                  <a:lnTo>
                    <a:pt x="2019" y="101"/>
                  </a:lnTo>
                  <a:cubicBezTo>
                    <a:pt x="1829" y="33"/>
                    <a:pt x="1633" y="1"/>
                    <a:pt x="1440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289;p51">
              <a:extLst>
                <a:ext uri="{FF2B5EF4-FFF2-40B4-BE49-F238E27FC236}">
                  <a16:creationId xmlns:a16="http://schemas.microsoft.com/office/drawing/2014/main" id="{C3237939-596C-47C9-9C2D-C7EA4E68F447}"/>
                </a:ext>
              </a:extLst>
            </p:cNvPr>
            <p:cNvSpPr/>
            <p:nvPr/>
          </p:nvSpPr>
          <p:spPr>
            <a:xfrm>
              <a:off x="1222313" y="1089337"/>
              <a:ext cx="51093" cy="28763"/>
            </a:xfrm>
            <a:custGeom>
              <a:avLst/>
              <a:gdLst/>
              <a:ahLst/>
              <a:cxnLst/>
              <a:rect l="l" t="t" r="r" b="b"/>
              <a:pathLst>
                <a:path w="810" h="456" extrusionOk="0">
                  <a:moveTo>
                    <a:pt x="477" y="0"/>
                  </a:moveTo>
                  <a:cubicBezTo>
                    <a:pt x="467" y="0"/>
                    <a:pt x="457" y="3"/>
                    <a:pt x="447" y="8"/>
                  </a:cubicBezTo>
                  <a:lnTo>
                    <a:pt x="24" y="347"/>
                  </a:lnTo>
                  <a:cubicBezTo>
                    <a:pt x="12" y="359"/>
                    <a:pt x="0" y="383"/>
                    <a:pt x="12" y="407"/>
                  </a:cubicBezTo>
                  <a:cubicBezTo>
                    <a:pt x="24" y="431"/>
                    <a:pt x="36" y="443"/>
                    <a:pt x="60" y="455"/>
                  </a:cubicBezTo>
                  <a:lnTo>
                    <a:pt x="749" y="431"/>
                  </a:lnTo>
                  <a:lnTo>
                    <a:pt x="774" y="431"/>
                  </a:lnTo>
                  <a:cubicBezTo>
                    <a:pt x="798" y="419"/>
                    <a:pt x="810" y="395"/>
                    <a:pt x="810" y="371"/>
                  </a:cubicBezTo>
                  <a:cubicBezTo>
                    <a:pt x="810" y="334"/>
                    <a:pt x="774" y="310"/>
                    <a:pt x="749" y="310"/>
                  </a:cubicBezTo>
                  <a:lnTo>
                    <a:pt x="230" y="334"/>
                  </a:lnTo>
                  <a:lnTo>
                    <a:pt x="508" y="105"/>
                  </a:lnTo>
                  <a:cubicBezTo>
                    <a:pt x="532" y="81"/>
                    <a:pt x="544" y="44"/>
                    <a:pt x="520" y="20"/>
                  </a:cubicBezTo>
                  <a:cubicBezTo>
                    <a:pt x="506" y="6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290;p51">
              <a:extLst>
                <a:ext uri="{FF2B5EF4-FFF2-40B4-BE49-F238E27FC236}">
                  <a16:creationId xmlns:a16="http://schemas.microsoft.com/office/drawing/2014/main" id="{978C09CA-1939-437E-B393-2DA1B4EBCBA4}"/>
                </a:ext>
              </a:extLst>
            </p:cNvPr>
            <p:cNvSpPr/>
            <p:nvPr/>
          </p:nvSpPr>
          <p:spPr>
            <a:xfrm>
              <a:off x="1124671" y="1124913"/>
              <a:ext cx="45100" cy="33873"/>
            </a:xfrm>
            <a:custGeom>
              <a:avLst/>
              <a:gdLst/>
              <a:ahLst/>
              <a:cxnLst/>
              <a:rect l="l" t="t" r="r" b="b"/>
              <a:pathLst>
                <a:path w="715" h="537" extrusionOk="0">
                  <a:moveTo>
                    <a:pt x="122" y="0"/>
                  </a:moveTo>
                  <a:cubicBezTo>
                    <a:pt x="86" y="0"/>
                    <a:pt x="61" y="24"/>
                    <a:pt x="61" y="61"/>
                  </a:cubicBezTo>
                  <a:cubicBezTo>
                    <a:pt x="61" y="85"/>
                    <a:pt x="86" y="121"/>
                    <a:pt x="110" y="121"/>
                  </a:cubicBezTo>
                  <a:lnTo>
                    <a:pt x="472" y="157"/>
                  </a:lnTo>
                  <a:lnTo>
                    <a:pt x="37" y="423"/>
                  </a:lnTo>
                  <a:cubicBezTo>
                    <a:pt x="13" y="447"/>
                    <a:pt x="1" y="484"/>
                    <a:pt x="13" y="508"/>
                  </a:cubicBezTo>
                  <a:cubicBezTo>
                    <a:pt x="22" y="525"/>
                    <a:pt x="37" y="537"/>
                    <a:pt x="54" y="537"/>
                  </a:cubicBezTo>
                  <a:cubicBezTo>
                    <a:pt x="60" y="537"/>
                    <a:pt x="67" y="535"/>
                    <a:pt x="73" y="532"/>
                  </a:cubicBezTo>
                  <a:lnTo>
                    <a:pt x="86" y="532"/>
                  </a:lnTo>
                  <a:lnTo>
                    <a:pt x="678" y="169"/>
                  </a:lnTo>
                  <a:cubicBezTo>
                    <a:pt x="702" y="157"/>
                    <a:pt x="714" y="133"/>
                    <a:pt x="702" y="109"/>
                  </a:cubicBezTo>
                  <a:cubicBezTo>
                    <a:pt x="702" y="85"/>
                    <a:pt x="678" y="61"/>
                    <a:pt x="654" y="61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291;p51">
              <a:extLst>
                <a:ext uri="{FF2B5EF4-FFF2-40B4-BE49-F238E27FC236}">
                  <a16:creationId xmlns:a16="http://schemas.microsoft.com/office/drawing/2014/main" id="{A4509BB0-9B34-4CEA-96FD-BA131655F07D}"/>
                </a:ext>
              </a:extLst>
            </p:cNvPr>
            <p:cNvSpPr/>
            <p:nvPr/>
          </p:nvSpPr>
          <p:spPr>
            <a:xfrm>
              <a:off x="1385430" y="800507"/>
              <a:ext cx="280379" cy="232251"/>
            </a:xfrm>
            <a:custGeom>
              <a:avLst/>
              <a:gdLst/>
              <a:ahLst/>
              <a:cxnLst/>
              <a:rect l="l" t="t" r="r" b="b"/>
              <a:pathLst>
                <a:path w="4445" h="3682" extrusionOk="0">
                  <a:moveTo>
                    <a:pt x="2224" y="0"/>
                  </a:moveTo>
                  <a:cubicBezTo>
                    <a:pt x="1991" y="0"/>
                    <a:pt x="1754" y="45"/>
                    <a:pt x="1524" y="139"/>
                  </a:cubicBezTo>
                  <a:cubicBezTo>
                    <a:pt x="13" y="756"/>
                    <a:pt x="1" y="2907"/>
                    <a:pt x="1511" y="3536"/>
                  </a:cubicBezTo>
                  <a:cubicBezTo>
                    <a:pt x="1753" y="3636"/>
                    <a:pt x="1994" y="3682"/>
                    <a:pt x="2227" y="3682"/>
                  </a:cubicBezTo>
                  <a:cubicBezTo>
                    <a:pt x="3454" y="3682"/>
                    <a:pt x="4445" y="2412"/>
                    <a:pt x="3917" y="1142"/>
                  </a:cubicBezTo>
                  <a:cubicBezTo>
                    <a:pt x="3624" y="430"/>
                    <a:pt x="2945" y="0"/>
                    <a:pt x="2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292;p51">
              <a:extLst>
                <a:ext uri="{FF2B5EF4-FFF2-40B4-BE49-F238E27FC236}">
                  <a16:creationId xmlns:a16="http://schemas.microsoft.com/office/drawing/2014/main" id="{87C19420-14F4-452E-AB83-92EFD9C77E6E}"/>
                </a:ext>
              </a:extLst>
            </p:cNvPr>
            <p:cNvSpPr/>
            <p:nvPr/>
          </p:nvSpPr>
          <p:spPr>
            <a:xfrm>
              <a:off x="1463203" y="913605"/>
              <a:ext cx="55697" cy="73485"/>
            </a:xfrm>
            <a:custGeom>
              <a:avLst/>
              <a:gdLst/>
              <a:ahLst/>
              <a:cxnLst/>
              <a:rect l="l" t="t" r="r" b="b"/>
              <a:pathLst>
                <a:path w="883" h="1165" extrusionOk="0">
                  <a:moveTo>
                    <a:pt x="382" y="0"/>
                  </a:moveTo>
                  <a:cubicBezTo>
                    <a:pt x="360" y="0"/>
                    <a:pt x="337" y="5"/>
                    <a:pt x="315" y="14"/>
                  </a:cubicBezTo>
                  <a:lnTo>
                    <a:pt x="121" y="99"/>
                  </a:lnTo>
                  <a:cubicBezTo>
                    <a:pt x="37" y="123"/>
                    <a:pt x="0" y="220"/>
                    <a:pt x="37" y="304"/>
                  </a:cubicBezTo>
                  <a:lnTo>
                    <a:pt x="351" y="1066"/>
                  </a:lnTo>
                  <a:cubicBezTo>
                    <a:pt x="378" y="1128"/>
                    <a:pt x="431" y="1164"/>
                    <a:pt x="491" y="1164"/>
                  </a:cubicBezTo>
                  <a:cubicBezTo>
                    <a:pt x="512" y="1164"/>
                    <a:pt x="534" y="1160"/>
                    <a:pt x="556" y="1150"/>
                  </a:cubicBezTo>
                  <a:lnTo>
                    <a:pt x="762" y="1078"/>
                  </a:lnTo>
                  <a:cubicBezTo>
                    <a:pt x="834" y="1042"/>
                    <a:pt x="883" y="945"/>
                    <a:pt x="847" y="860"/>
                  </a:cubicBezTo>
                  <a:lnTo>
                    <a:pt x="532" y="99"/>
                  </a:lnTo>
                  <a:cubicBezTo>
                    <a:pt x="505" y="36"/>
                    <a:pt x="446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293;p51">
              <a:extLst>
                <a:ext uri="{FF2B5EF4-FFF2-40B4-BE49-F238E27FC236}">
                  <a16:creationId xmlns:a16="http://schemas.microsoft.com/office/drawing/2014/main" id="{4B6B4F52-64AD-404F-AC99-2090EBFF8443}"/>
                </a:ext>
              </a:extLst>
            </p:cNvPr>
            <p:cNvSpPr/>
            <p:nvPr/>
          </p:nvSpPr>
          <p:spPr>
            <a:xfrm>
              <a:off x="1500545" y="840435"/>
              <a:ext cx="90832" cy="123380"/>
            </a:xfrm>
            <a:custGeom>
              <a:avLst/>
              <a:gdLst/>
              <a:ahLst/>
              <a:cxnLst/>
              <a:rect l="l" t="t" r="r" b="b"/>
              <a:pathLst>
                <a:path w="1440" h="1956" extrusionOk="0">
                  <a:moveTo>
                    <a:pt x="220" y="1"/>
                  </a:moveTo>
                  <a:cubicBezTo>
                    <a:pt x="195" y="1"/>
                    <a:pt x="171" y="8"/>
                    <a:pt x="146" y="26"/>
                  </a:cubicBezTo>
                  <a:cubicBezTo>
                    <a:pt x="61" y="74"/>
                    <a:pt x="49" y="183"/>
                    <a:pt x="109" y="256"/>
                  </a:cubicBezTo>
                  <a:cubicBezTo>
                    <a:pt x="134" y="280"/>
                    <a:pt x="146" y="304"/>
                    <a:pt x="158" y="328"/>
                  </a:cubicBezTo>
                  <a:cubicBezTo>
                    <a:pt x="158" y="389"/>
                    <a:pt x="146" y="449"/>
                    <a:pt x="122" y="509"/>
                  </a:cubicBezTo>
                  <a:cubicBezTo>
                    <a:pt x="85" y="654"/>
                    <a:pt x="25" y="872"/>
                    <a:pt x="13" y="945"/>
                  </a:cubicBezTo>
                  <a:cubicBezTo>
                    <a:pt x="1" y="1017"/>
                    <a:pt x="13" y="1077"/>
                    <a:pt x="37" y="1150"/>
                  </a:cubicBezTo>
                  <a:cubicBezTo>
                    <a:pt x="37" y="1162"/>
                    <a:pt x="37" y="1174"/>
                    <a:pt x="37" y="1186"/>
                  </a:cubicBezTo>
                  <a:lnTo>
                    <a:pt x="327" y="1875"/>
                  </a:lnTo>
                  <a:cubicBezTo>
                    <a:pt x="346" y="1923"/>
                    <a:pt x="395" y="1955"/>
                    <a:pt x="444" y="1955"/>
                  </a:cubicBezTo>
                  <a:cubicBezTo>
                    <a:pt x="458" y="1955"/>
                    <a:pt x="471" y="1953"/>
                    <a:pt x="484" y="1948"/>
                  </a:cubicBezTo>
                  <a:lnTo>
                    <a:pt x="1306" y="1609"/>
                  </a:lnTo>
                  <a:cubicBezTo>
                    <a:pt x="1427" y="1561"/>
                    <a:pt x="1439" y="1392"/>
                    <a:pt x="1318" y="1319"/>
                  </a:cubicBezTo>
                  <a:cubicBezTo>
                    <a:pt x="1403" y="1247"/>
                    <a:pt x="1379" y="1102"/>
                    <a:pt x="1282" y="1053"/>
                  </a:cubicBezTo>
                  <a:cubicBezTo>
                    <a:pt x="1330" y="1005"/>
                    <a:pt x="1330" y="932"/>
                    <a:pt x="1306" y="872"/>
                  </a:cubicBezTo>
                  <a:cubicBezTo>
                    <a:pt x="1282" y="812"/>
                    <a:pt x="1221" y="763"/>
                    <a:pt x="1161" y="763"/>
                  </a:cubicBezTo>
                  <a:cubicBezTo>
                    <a:pt x="1287" y="648"/>
                    <a:pt x="1185" y="459"/>
                    <a:pt x="1037" y="459"/>
                  </a:cubicBezTo>
                  <a:cubicBezTo>
                    <a:pt x="1015" y="459"/>
                    <a:pt x="991" y="464"/>
                    <a:pt x="968" y="473"/>
                  </a:cubicBezTo>
                  <a:lnTo>
                    <a:pt x="508" y="667"/>
                  </a:lnTo>
                  <a:cubicBezTo>
                    <a:pt x="508" y="630"/>
                    <a:pt x="520" y="461"/>
                    <a:pt x="520" y="401"/>
                  </a:cubicBezTo>
                  <a:cubicBezTo>
                    <a:pt x="533" y="352"/>
                    <a:pt x="520" y="292"/>
                    <a:pt x="496" y="243"/>
                  </a:cubicBezTo>
                  <a:cubicBezTo>
                    <a:pt x="472" y="183"/>
                    <a:pt x="436" y="135"/>
                    <a:pt x="387" y="86"/>
                  </a:cubicBezTo>
                  <a:cubicBezTo>
                    <a:pt x="336" y="44"/>
                    <a:pt x="279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294;p51">
              <a:extLst>
                <a:ext uri="{FF2B5EF4-FFF2-40B4-BE49-F238E27FC236}">
                  <a16:creationId xmlns:a16="http://schemas.microsoft.com/office/drawing/2014/main" id="{F2D29FC0-3566-4A4A-9583-7DF2AD4B41C9}"/>
                </a:ext>
              </a:extLst>
            </p:cNvPr>
            <p:cNvSpPr/>
            <p:nvPr/>
          </p:nvSpPr>
          <p:spPr>
            <a:xfrm>
              <a:off x="481225" y="1156956"/>
              <a:ext cx="302015" cy="257672"/>
            </a:xfrm>
            <a:custGeom>
              <a:avLst/>
              <a:gdLst/>
              <a:ahLst/>
              <a:cxnLst/>
              <a:rect l="l" t="t" r="r" b="b"/>
              <a:pathLst>
                <a:path w="4788" h="4085" extrusionOk="0">
                  <a:moveTo>
                    <a:pt x="2312" y="1"/>
                  </a:moveTo>
                  <a:cubicBezTo>
                    <a:pt x="1573" y="1"/>
                    <a:pt x="868" y="385"/>
                    <a:pt x="520" y="1063"/>
                  </a:cubicBezTo>
                  <a:cubicBezTo>
                    <a:pt x="1" y="2055"/>
                    <a:pt x="424" y="3287"/>
                    <a:pt x="1463" y="3831"/>
                  </a:cubicBezTo>
                  <a:cubicBezTo>
                    <a:pt x="1791" y="4003"/>
                    <a:pt x="2140" y="4084"/>
                    <a:pt x="2481" y="4084"/>
                  </a:cubicBezTo>
                  <a:cubicBezTo>
                    <a:pt x="3222" y="4084"/>
                    <a:pt x="3923" y="3700"/>
                    <a:pt x="4279" y="3022"/>
                  </a:cubicBezTo>
                  <a:cubicBezTo>
                    <a:pt x="4787" y="2042"/>
                    <a:pt x="4364" y="798"/>
                    <a:pt x="3325" y="254"/>
                  </a:cubicBezTo>
                  <a:cubicBezTo>
                    <a:pt x="3001" y="82"/>
                    <a:pt x="2653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295;p51">
              <a:extLst>
                <a:ext uri="{FF2B5EF4-FFF2-40B4-BE49-F238E27FC236}">
                  <a16:creationId xmlns:a16="http://schemas.microsoft.com/office/drawing/2014/main" id="{E6284337-7B93-48DC-B470-E40E9198EAEE}"/>
                </a:ext>
              </a:extLst>
            </p:cNvPr>
            <p:cNvSpPr/>
            <p:nvPr/>
          </p:nvSpPr>
          <p:spPr>
            <a:xfrm>
              <a:off x="543734" y="1238956"/>
              <a:ext cx="67178" cy="81307"/>
            </a:xfrm>
            <a:custGeom>
              <a:avLst/>
              <a:gdLst/>
              <a:ahLst/>
              <a:cxnLst/>
              <a:rect l="l" t="t" r="r" b="b"/>
              <a:pathLst>
                <a:path w="1065" h="1289" extrusionOk="0">
                  <a:moveTo>
                    <a:pt x="612" y="1"/>
                  </a:moveTo>
                  <a:cubicBezTo>
                    <a:pt x="553" y="1"/>
                    <a:pt x="498" y="31"/>
                    <a:pt x="472" y="90"/>
                  </a:cubicBezTo>
                  <a:lnTo>
                    <a:pt x="37" y="912"/>
                  </a:lnTo>
                  <a:cubicBezTo>
                    <a:pt x="1" y="996"/>
                    <a:pt x="25" y="1093"/>
                    <a:pt x="110" y="1129"/>
                  </a:cubicBezTo>
                  <a:lnTo>
                    <a:pt x="363" y="1274"/>
                  </a:lnTo>
                  <a:cubicBezTo>
                    <a:pt x="386" y="1284"/>
                    <a:pt x="410" y="1289"/>
                    <a:pt x="433" y="1289"/>
                  </a:cubicBezTo>
                  <a:cubicBezTo>
                    <a:pt x="496" y="1289"/>
                    <a:pt x="558" y="1255"/>
                    <a:pt x="593" y="1202"/>
                  </a:cubicBezTo>
                  <a:lnTo>
                    <a:pt x="1016" y="380"/>
                  </a:lnTo>
                  <a:cubicBezTo>
                    <a:pt x="1064" y="295"/>
                    <a:pt x="1028" y="199"/>
                    <a:pt x="956" y="150"/>
                  </a:cubicBezTo>
                  <a:lnTo>
                    <a:pt x="690" y="17"/>
                  </a:lnTo>
                  <a:cubicBezTo>
                    <a:pt x="664" y="6"/>
                    <a:pt x="63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296;p51">
              <a:extLst>
                <a:ext uri="{FF2B5EF4-FFF2-40B4-BE49-F238E27FC236}">
                  <a16:creationId xmlns:a16="http://schemas.microsoft.com/office/drawing/2014/main" id="{9953BFDD-2495-486C-820C-45130C1D9B4C}"/>
                </a:ext>
              </a:extLst>
            </p:cNvPr>
            <p:cNvSpPr/>
            <p:nvPr/>
          </p:nvSpPr>
          <p:spPr>
            <a:xfrm>
              <a:off x="591042" y="1219528"/>
              <a:ext cx="116693" cy="134734"/>
            </a:xfrm>
            <a:custGeom>
              <a:avLst/>
              <a:gdLst/>
              <a:ahLst/>
              <a:cxnLst/>
              <a:rect l="l" t="t" r="r" b="b"/>
              <a:pathLst>
                <a:path w="1850" h="2136" extrusionOk="0">
                  <a:moveTo>
                    <a:pt x="1417" y="0"/>
                  </a:moveTo>
                  <a:cubicBezTo>
                    <a:pt x="1339" y="0"/>
                    <a:pt x="1267" y="57"/>
                    <a:pt x="1257" y="144"/>
                  </a:cubicBezTo>
                  <a:cubicBezTo>
                    <a:pt x="1245" y="180"/>
                    <a:pt x="1245" y="204"/>
                    <a:pt x="1233" y="241"/>
                  </a:cubicBezTo>
                  <a:cubicBezTo>
                    <a:pt x="1173" y="277"/>
                    <a:pt x="1112" y="313"/>
                    <a:pt x="1052" y="325"/>
                  </a:cubicBezTo>
                  <a:cubicBezTo>
                    <a:pt x="895" y="386"/>
                    <a:pt x="750" y="458"/>
                    <a:pt x="604" y="543"/>
                  </a:cubicBezTo>
                  <a:cubicBezTo>
                    <a:pt x="532" y="579"/>
                    <a:pt x="484" y="627"/>
                    <a:pt x="435" y="688"/>
                  </a:cubicBezTo>
                  <a:cubicBezTo>
                    <a:pt x="423" y="700"/>
                    <a:pt x="411" y="712"/>
                    <a:pt x="411" y="724"/>
                  </a:cubicBezTo>
                  <a:lnTo>
                    <a:pt x="36" y="1449"/>
                  </a:lnTo>
                  <a:cubicBezTo>
                    <a:pt x="0" y="1522"/>
                    <a:pt x="24" y="1606"/>
                    <a:pt x="97" y="1643"/>
                  </a:cubicBezTo>
                  <a:lnTo>
                    <a:pt x="1003" y="2114"/>
                  </a:lnTo>
                  <a:cubicBezTo>
                    <a:pt x="1029" y="2129"/>
                    <a:pt x="1057" y="2136"/>
                    <a:pt x="1085" y="2136"/>
                  </a:cubicBezTo>
                  <a:cubicBezTo>
                    <a:pt x="1149" y="2136"/>
                    <a:pt x="1212" y="2100"/>
                    <a:pt x="1245" y="2042"/>
                  </a:cubicBezTo>
                  <a:cubicBezTo>
                    <a:pt x="1269" y="2005"/>
                    <a:pt x="1281" y="1969"/>
                    <a:pt x="1269" y="1933"/>
                  </a:cubicBezTo>
                  <a:cubicBezTo>
                    <a:pt x="1342" y="1933"/>
                    <a:pt x="1414" y="1897"/>
                    <a:pt x="1451" y="1836"/>
                  </a:cubicBezTo>
                  <a:cubicBezTo>
                    <a:pt x="1475" y="1800"/>
                    <a:pt x="1475" y="1752"/>
                    <a:pt x="1463" y="1715"/>
                  </a:cubicBezTo>
                  <a:cubicBezTo>
                    <a:pt x="1535" y="1715"/>
                    <a:pt x="1608" y="1667"/>
                    <a:pt x="1644" y="1606"/>
                  </a:cubicBezTo>
                  <a:cubicBezTo>
                    <a:pt x="1668" y="1534"/>
                    <a:pt x="1656" y="1461"/>
                    <a:pt x="1608" y="1401"/>
                  </a:cubicBezTo>
                  <a:lnTo>
                    <a:pt x="1608" y="1401"/>
                  </a:lnTo>
                  <a:cubicBezTo>
                    <a:pt x="1617" y="1403"/>
                    <a:pt x="1626" y="1403"/>
                    <a:pt x="1636" y="1403"/>
                  </a:cubicBezTo>
                  <a:cubicBezTo>
                    <a:pt x="1701" y="1403"/>
                    <a:pt x="1769" y="1368"/>
                    <a:pt x="1801" y="1304"/>
                  </a:cubicBezTo>
                  <a:cubicBezTo>
                    <a:pt x="1849" y="1208"/>
                    <a:pt x="1813" y="1087"/>
                    <a:pt x="1704" y="1038"/>
                  </a:cubicBezTo>
                  <a:lnTo>
                    <a:pt x="1197" y="772"/>
                  </a:lnTo>
                  <a:cubicBezTo>
                    <a:pt x="1221" y="736"/>
                    <a:pt x="1390" y="640"/>
                    <a:pt x="1438" y="603"/>
                  </a:cubicBezTo>
                  <a:cubicBezTo>
                    <a:pt x="1487" y="567"/>
                    <a:pt x="1523" y="519"/>
                    <a:pt x="1547" y="470"/>
                  </a:cubicBezTo>
                  <a:cubicBezTo>
                    <a:pt x="1584" y="398"/>
                    <a:pt x="1608" y="337"/>
                    <a:pt x="1608" y="265"/>
                  </a:cubicBezTo>
                  <a:cubicBezTo>
                    <a:pt x="1608" y="156"/>
                    <a:pt x="1596" y="47"/>
                    <a:pt x="1475" y="11"/>
                  </a:cubicBezTo>
                  <a:cubicBezTo>
                    <a:pt x="1456" y="4"/>
                    <a:pt x="1436" y="0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297;p51">
              <a:extLst>
                <a:ext uri="{FF2B5EF4-FFF2-40B4-BE49-F238E27FC236}">
                  <a16:creationId xmlns:a16="http://schemas.microsoft.com/office/drawing/2014/main" id="{ED97CD58-3D39-4269-A0C8-7E01A4F3909A}"/>
                </a:ext>
              </a:extLst>
            </p:cNvPr>
            <p:cNvSpPr/>
            <p:nvPr/>
          </p:nvSpPr>
          <p:spPr>
            <a:xfrm>
              <a:off x="1505906" y="1246336"/>
              <a:ext cx="243290" cy="231368"/>
            </a:xfrm>
            <a:custGeom>
              <a:avLst/>
              <a:gdLst/>
              <a:ahLst/>
              <a:cxnLst/>
              <a:rect l="l" t="t" r="r" b="b"/>
              <a:pathLst>
                <a:path w="3857" h="3668" extrusionOk="0">
                  <a:moveTo>
                    <a:pt x="1932" y="1"/>
                  </a:moveTo>
                  <a:cubicBezTo>
                    <a:pt x="1873" y="1"/>
                    <a:pt x="1813" y="3"/>
                    <a:pt x="1753" y="9"/>
                  </a:cubicBezTo>
                  <a:cubicBezTo>
                    <a:pt x="750" y="106"/>
                    <a:pt x="0" y="1000"/>
                    <a:pt x="97" y="2003"/>
                  </a:cubicBezTo>
                  <a:cubicBezTo>
                    <a:pt x="188" y="2959"/>
                    <a:pt x="985" y="3668"/>
                    <a:pt x="1925" y="3668"/>
                  </a:cubicBezTo>
                  <a:cubicBezTo>
                    <a:pt x="1984" y="3668"/>
                    <a:pt x="2043" y="3665"/>
                    <a:pt x="2103" y="3659"/>
                  </a:cubicBezTo>
                  <a:cubicBezTo>
                    <a:pt x="3107" y="3563"/>
                    <a:pt x="3856" y="2668"/>
                    <a:pt x="3759" y="1653"/>
                  </a:cubicBezTo>
                  <a:cubicBezTo>
                    <a:pt x="3668" y="709"/>
                    <a:pt x="2871" y="1"/>
                    <a:pt x="1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298;p51">
              <a:extLst>
                <a:ext uri="{FF2B5EF4-FFF2-40B4-BE49-F238E27FC236}">
                  <a16:creationId xmlns:a16="http://schemas.microsoft.com/office/drawing/2014/main" id="{671CF862-5A6F-4F11-974D-066EF7BD8D33}"/>
                </a:ext>
              </a:extLst>
            </p:cNvPr>
            <p:cNvSpPr/>
            <p:nvPr/>
          </p:nvSpPr>
          <p:spPr>
            <a:xfrm>
              <a:off x="1562297" y="1330354"/>
              <a:ext cx="51156" cy="74053"/>
            </a:xfrm>
            <a:custGeom>
              <a:avLst/>
              <a:gdLst/>
              <a:ahLst/>
              <a:cxnLst/>
              <a:rect l="l" t="t" r="r" b="b"/>
              <a:pathLst>
                <a:path w="811" h="1174" extrusionOk="0">
                  <a:moveTo>
                    <a:pt x="427" y="0"/>
                  </a:moveTo>
                  <a:cubicBezTo>
                    <a:pt x="356" y="0"/>
                    <a:pt x="287" y="46"/>
                    <a:pt x="267" y="115"/>
                  </a:cubicBezTo>
                  <a:lnTo>
                    <a:pt x="37" y="901"/>
                  </a:lnTo>
                  <a:cubicBezTo>
                    <a:pt x="1" y="986"/>
                    <a:pt x="61" y="1082"/>
                    <a:pt x="146" y="1106"/>
                  </a:cubicBezTo>
                  <a:lnTo>
                    <a:pt x="339" y="1167"/>
                  </a:lnTo>
                  <a:cubicBezTo>
                    <a:pt x="356" y="1171"/>
                    <a:pt x="373" y="1173"/>
                    <a:pt x="388" y="1173"/>
                  </a:cubicBezTo>
                  <a:cubicBezTo>
                    <a:pt x="464" y="1173"/>
                    <a:pt x="525" y="1128"/>
                    <a:pt x="545" y="1058"/>
                  </a:cubicBezTo>
                  <a:lnTo>
                    <a:pt x="786" y="273"/>
                  </a:lnTo>
                  <a:cubicBezTo>
                    <a:pt x="811" y="188"/>
                    <a:pt x="762" y="91"/>
                    <a:pt x="678" y="67"/>
                  </a:cubicBezTo>
                  <a:lnTo>
                    <a:pt x="472" y="7"/>
                  </a:lnTo>
                  <a:cubicBezTo>
                    <a:pt x="457" y="2"/>
                    <a:pt x="442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299;p51">
              <a:extLst>
                <a:ext uri="{FF2B5EF4-FFF2-40B4-BE49-F238E27FC236}">
                  <a16:creationId xmlns:a16="http://schemas.microsoft.com/office/drawing/2014/main" id="{3AE02631-3452-4D23-87FA-D4B70709E236}"/>
                </a:ext>
              </a:extLst>
            </p:cNvPr>
            <p:cNvSpPr/>
            <p:nvPr/>
          </p:nvSpPr>
          <p:spPr>
            <a:xfrm>
              <a:off x="1595854" y="1294085"/>
              <a:ext cx="97644" cy="123253"/>
            </a:xfrm>
            <a:custGeom>
              <a:avLst/>
              <a:gdLst/>
              <a:ahLst/>
              <a:cxnLst/>
              <a:rect l="l" t="t" r="r" b="b"/>
              <a:pathLst>
                <a:path w="1548" h="1954" extrusionOk="0">
                  <a:moveTo>
                    <a:pt x="1031" y="0"/>
                  </a:moveTo>
                  <a:cubicBezTo>
                    <a:pt x="944" y="0"/>
                    <a:pt x="872" y="69"/>
                    <a:pt x="883" y="159"/>
                  </a:cubicBezTo>
                  <a:cubicBezTo>
                    <a:pt x="883" y="183"/>
                    <a:pt x="871" y="219"/>
                    <a:pt x="871" y="243"/>
                  </a:cubicBezTo>
                  <a:cubicBezTo>
                    <a:pt x="835" y="292"/>
                    <a:pt x="786" y="328"/>
                    <a:pt x="738" y="352"/>
                  </a:cubicBezTo>
                  <a:cubicBezTo>
                    <a:pt x="605" y="437"/>
                    <a:pt x="484" y="533"/>
                    <a:pt x="375" y="630"/>
                  </a:cubicBezTo>
                  <a:cubicBezTo>
                    <a:pt x="315" y="678"/>
                    <a:pt x="279" y="727"/>
                    <a:pt x="254" y="799"/>
                  </a:cubicBezTo>
                  <a:cubicBezTo>
                    <a:pt x="242" y="799"/>
                    <a:pt x="242" y="811"/>
                    <a:pt x="230" y="823"/>
                  </a:cubicBezTo>
                  <a:lnTo>
                    <a:pt x="13" y="1536"/>
                  </a:lnTo>
                  <a:cubicBezTo>
                    <a:pt x="1" y="1609"/>
                    <a:pt x="37" y="1669"/>
                    <a:pt x="97" y="1694"/>
                  </a:cubicBezTo>
                  <a:lnTo>
                    <a:pt x="943" y="1947"/>
                  </a:lnTo>
                  <a:cubicBezTo>
                    <a:pt x="958" y="1952"/>
                    <a:pt x="973" y="1954"/>
                    <a:pt x="987" y="1954"/>
                  </a:cubicBezTo>
                  <a:cubicBezTo>
                    <a:pt x="1056" y="1954"/>
                    <a:pt x="1119" y="1908"/>
                    <a:pt x="1149" y="1839"/>
                  </a:cubicBezTo>
                  <a:cubicBezTo>
                    <a:pt x="1149" y="1802"/>
                    <a:pt x="1149" y="1778"/>
                    <a:pt x="1149" y="1742"/>
                  </a:cubicBezTo>
                  <a:cubicBezTo>
                    <a:pt x="1209" y="1730"/>
                    <a:pt x="1270" y="1694"/>
                    <a:pt x="1282" y="1621"/>
                  </a:cubicBezTo>
                  <a:cubicBezTo>
                    <a:pt x="1306" y="1585"/>
                    <a:pt x="1306" y="1549"/>
                    <a:pt x="1282" y="1512"/>
                  </a:cubicBezTo>
                  <a:cubicBezTo>
                    <a:pt x="1354" y="1500"/>
                    <a:pt x="1403" y="1452"/>
                    <a:pt x="1427" y="1391"/>
                  </a:cubicBezTo>
                  <a:cubicBezTo>
                    <a:pt x="1439" y="1319"/>
                    <a:pt x="1415" y="1258"/>
                    <a:pt x="1366" y="1222"/>
                  </a:cubicBezTo>
                  <a:cubicBezTo>
                    <a:pt x="1439" y="1210"/>
                    <a:pt x="1499" y="1162"/>
                    <a:pt x="1524" y="1089"/>
                  </a:cubicBezTo>
                  <a:cubicBezTo>
                    <a:pt x="1548" y="1005"/>
                    <a:pt x="1499" y="896"/>
                    <a:pt x="1403" y="872"/>
                  </a:cubicBezTo>
                  <a:lnTo>
                    <a:pt x="931" y="727"/>
                  </a:lnTo>
                  <a:cubicBezTo>
                    <a:pt x="943" y="690"/>
                    <a:pt x="1076" y="570"/>
                    <a:pt x="1113" y="533"/>
                  </a:cubicBezTo>
                  <a:cubicBezTo>
                    <a:pt x="1149" y="485"/>
                    <a:pt x="1173" y="449"/>
                    <a:pt x="1185" y="388"/>
                  </a:cubicBezTo>
                  <a:cubicBezTo>
                    <a:pt x="1209" y="328"/>
                    <a:pt x="1209" y="267"/>
                    <a:pt x="1197" y="195"/>
                  </a:cubicBezTo>
                  <a:cubicBezTo>
                    <a:pt x="1185" y="110"/>
                    <a:pt x="1161" y="14"/>
                    <a:pt x="1052" y="1"/>
                  </a:cubicBezTo>
                  <a:cubicBezTo>
                    <a:pt x="1045" y="1"/>
                    <a:pt x="1038" y="0"/>
                    <a:pt x="1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00;p51">
              <a:extLst>
                <a:ext uri="{FF2B5EF4-FFF2-40B4-BE49-F238E27FC236}">
                  <a16:creationId xmlns:a16="http://schemas.microsoft.com/office/drawing/2014/main" id="{17024734-E927-427C-9BA3-5A217F9AA3BF}"/>
                </a:ext>
              </a:extLst>
            </p:cNvPr>
            <p:cNvSpPr/>
            <p:nvPr/>
          </p:nvSpPr>
          <p:spPr>
            <a:xfrm>
              <a:off x="944019" y="1492336"/>
              <a:ext cx="262339" cy="217744"/>
            </a:xfrm>
            <a:custGeom>
              <a:avLst/>
              <a:gdLst/>
              <a:ahLst/>
              <a:cxnLst/>
              <a:rect l="l" t="t" r="r" b="b"/>
              <a:pathLst>
                <a:path w="4159" h="3452" extrusionOk="0">
                  <a:moveTo>
                    <a:pt x="2206" y="0"/>
                  </a:moveTo>
                  <a:cubicBezTo>
                    <a:pt x="1928" y="0"/>
                    <a:pt x="1641" y="59"/>
                    <a:pt x="1366" y="182"/>
                  </a:cubicBezTo>
                  <a:cubicBezTo>
                    <a:pt x="435" y="605"/>
                    <a:pt x="0" y="1645"/>
                    <a:pt x="387" y="2503"/>
                  </a:cubicBezTo>
                  <a:cubicBezTo>
                    <a:pt x="661" y="3101"/>
                    <a:pt x="1279" y="3452"/>
                    <a:pt x="1947" y="3452"/>
                  </a:cubicBezTo>
                  <a:cubicBezTo>
                    <a:pt x="2223" y="3452"/>
                    <a:pt x="2508" y="3392"/>
                    <a:pt x="2780" y="3264"/>
                  </a:cubicBezTo>
                  <a:cubicBezTo>
                    <a:pt x="3723" y="2841"/>
                    <a:pt x="4158" y="1802"/>
                    <a:pt x="3771" y="944"/>
                  </a:cubicBezTo>
                  <a:cubicBezTo>
                    <a:pt x="3498" y="345"/>
                    <a:pt x="2878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01;p51">
              <a:extLst>
                <a:ext uri="{FF2B5EF4-FFF2-40B4-BE49-F238E27FC236}">
                  <a16:creationId xmlns:a16="http://schemas.microsoft.com/office/drawing/2014/main" id="{538FBF2E-51F5-4AE1-A699-B13B6A02D680}"/>
                </a:ext>
              </a:extLst>
            </p:cNvPr>
            <p:cNvSpPr/>
            <p:nvPr/>
          </p:nvSpPr>
          <p:spPr>
            <a:xfrm>
              <a:off x="1013403" y="1601270"/>
              <a:ext cx="54941" cy="68187"/>
            </a:xfrm>
            <a:custGeom>
              <a:avLst/>
              <a:gdLst/>
              <a:ahLst/>
              <a:cxnLst/>
              <a:rect l="l" t="t" r="r" b="b"/>
              <a:pathLst>
                <a:path w="871" h="1081" extrusionOk="0">
                  <a:moveTo>
                    <a:pt x="382" y="1"/>
                  </a:moveTo>
                  <a:cubicBezTo>
                    <a:pt x="360" y="1"/>
                    <a:pt x="337" y="5"/>
                    <a:pt x="314" y="15"/>
                  </a:cubicBezTo>
                  <a:lnTo>
                    <a:pt x="121" y="111"/>
                  </a:lnTo>
                  <a:cubicBezTo>
                    <a:pt x="36" y="147"/>
                    <a:pt x="0" y="244"/>
                    <a:pt x="36" y="329"/>
                  </a:cubicBezTo>
                  <a:lnTo>
                    <a:pt x="339" y="981"/>
                  </a:lnTo>
                  <a:cubicBezTo>
                    <a:pt x="365" y="1044"/>
                    <a:pt x="425" y="1080"/>
                    <a:pt x="489" y="1080"/>
                  </a:cubicBezTo>
                  <a:cubicBezTo>
                    <a:pt x="511" y="1080"/>
                    <a:pt x="534" y="1076"/>
                    <a:pt x="556" y="1066"/>
                  </a:cubicBezTo>
                  <a:lnTo>
                    <a:pt x="750" y="981"/>
                  </a:lnTo>
                  <a:cubicBezTo>
                    <a:pt x="834" y="933"/>
                    <a:pt x="870" y="836"/>
                    <a:pt x="834" y="752"/>
                  </a:cubicBezTo>
                  <a:lnTo>
                    <a:pt x="532" y="99"/>
                  </a:lnTo>
                  <a:cubicBezTo>
                    <a:pt x="505" y="37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02;p51">
              <a:extLst>
                <a:ext uri="{FF2B5EF4-FFF2-40B4-BE49-F238E27FC236}">
                  <a16:creationId xmlns:a16="http://schemas.microsoft.com/office/drawing/2014/main" id="{1EE9C6B4-B3DF-4406-8E05-F3CC0BF5F632}"/>
                </a:ext>
              </a:extLst>
            </p:cNvPr>
            <p:cNvSpPr/>
            <p:nvPr/>
          </p:nvSpPr>
          <p:spPr>
            <a:xfrm>
              <a:off x="1050745" y="1531129"/>
              <a:ext cx="89255" cy="114107"/>
            </a:xfrm>
            <a:custGeom>
              <a:avLst/>
              <a:gdLst/>
              <a:ahLst/>
              <a:cxnLst/>
              <a:rect l="l" t="t" r="r" b="b"/>
              <a:pathLst>
                <a:path w="1415" h="1809" extrusionOk="0">
                  <a:moveTo>
                    <a:pt x="229" y="1"/>
                  </a:moveTo>
                  <a:cubicBezTo>
                    <a:pt x="197" y="1"/>
                    <a:pt x="164" y="9"/>
                    <a:pt x="133" y="27"/>
                  </a:cubicBezTo>
                  <a:cubicBezTo>
                    <a:pt x="61" y="75"/>
                    <a:pt x="49" y="172"/>
                    <a:pt x="109" y="244"/>
                  </a:cubicBezTo>
                  <a:cubicBezTo>
                    <a:pt x="121" y="268"/>
                    <a:pt x="146" y="280"/>
                    <a:pt x="158" y="305"/>
                  </a:cubicBezTo>
                  <a:cubicBezTo>
                    <a:pt x="146" y="365"/>
                    <a:pt x="146" y="425"/>
                    <a:pt x="121" y="474"/>
                  </a:cubicBezTo>
                  <a:cubicBezTo>
                    <a:pt x="73" y="607"/>
                    <a:pt x="37" y="752"/>
                    <a:pt x="13" y="897"/>
                  </a:cubicBezTo>
                  <a:cubicBezTo>
                    <a:pt x="0" y="957"/>
                    <a:pt x="13" y="1018"/>
                    <a:pt x="25" y="1090"/>
                  </a:cubicBezTo>
                  <a:cubicBezTo>
                    <a:pt x="25" y="1102"/>
                    <a:pt x="37" y="1102"/>
                    <a:pt x="37" y="1114"/>
                  </a:cubicBezTo>
                  <a:lnTo>
                    <a:pt x="327" y="1743"/>
                  </a:lnTo>
                  <a:cubicBezTo>
                    <a:pt x="343" y="1784"/>
                    <a:pt x="382" y="1808"/>
                    <a:pt x="424" y="1808"/>
                  </a:cubicBezTo>
                  <a:cubicBezTo>
                    <a:pt x="444" y="1808"/>
                    <a:pt x="465" y="1803"/>
                    <a:pt x="484" y="1791"/>
                  </a:cubicBezTo>
                  <a:lnTo>
                    <a:pt x="1294" y="1429"/>
                  </a:lnTo>
                  <a:cubicBezTo>
                    <a:pt x="1378" y="1392"/>
                    <a:pt x="1415" y="1296"/>
                    <a:pt x="1378" y="1223"/>
                  </a:cubicBezTo>
                  <a:cubicBezTo>
                    <a:pt x="1366" y="1187"/>
                    <a:pt x="1342" y="1163"/>
                    <a:pt x="1318" y="1151"/>
                  </a:cubicBezTo>
                  <a:cubicBezTo>
                    <a:pt x="1366" y="1114"/>
                    <a:pt x="1378" y="1042"/>
                    <a:pt x="1354" y="981"/>
                  </a:cubicBezTo>
                  <a:cubicBezTo>
                    <a:pt x="1342" y="945"/>
                    <a:pt x="1306" y="921"/>
                    <a:pt x="1270" y="909"/>
                  </a:cubicBezTo>
                  <a:cubicBezTo>
                    <a:pt x="1383" y="818"/>
                    <a:pt x="1315" y="641"/>
                    <a:pt x="1175" y="641"/>
                  </a:cubicBezTo>
                  <a:cubicBezTo>
                    <a:pt x="1167" y="641"/>
                    <a:pt x="1158" y="642"/>
                    <a:pt x="1149" y="643"/>
                  </a:cubicBezTo>
                  <a:cubicBezTo>
                    <a:pt x="1197" y="595"/>
                    <a:pt x="1209" y="522"/>
                    <a:pt x="1173" y="462"/>
                  </a:cubicBezTo>
                  <a:cubicBezTo>
                    <a:pt x="1148" y="403"/>
                    <a:pt x="1088" y="368"/>
                    <a:pt x="1025" y="368"/>
                  </a:cubicBezTo>
                  <a:cubicBezTo>
                    <a:pt x="997" y="368"/>
                    <a:pt x="969" y="374"/>
                    <a:pt x="943" y="389"/>
                  </a:cubicBezTo>
                  <a:lnTo>
                    <a:pt x="496" y="607"/>
                  </a:lnTo>
                  <a:cubicBezTo>
                    <a:pt x="496" y="571"/>
                    <a:pt x="508" y="401"/>
                    <a:pt x="520" y="353"/>
                  </a:cubicBezTo>
                  <a:cubicBezTo>
                    <a:pt x="520" y="305"/>
                    <a:pt x="508" y="256"/>
                    <a:pt x="484" y="208"/>
                  </a:cubicBezTo>
                  <a:cubicBezTo>
                    <a:pt x="460" y="147"/>
                    <a:pt x="424" y="99"/>
                    <a:pt x="375" y="63"/>
                  </a:cubicBezTo>
                  <a:cubicBezTo>
                    <a:pt x="337" y="25"/>
                    <a:pt x="284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03;p51">
              <a:extLst>
                <a:ext uri="{FF2B5EF4-FFF2-40B4-BE49-F238E27FC236}">
                  <a16:creationId xmlns:a16="http://schemas.microsoft.com/office/drawing/2014/main" id="{9E2960EB-AFDF-4E2E-8F64-3C386314199E}"/>
                </a:ext>
              </a:extLst>
            </p:cNvPr>
            <p:cNvSpPr/>
            <p:nvPr/>
          </p:nvSpPr>
          <p:spPr>
            <a:xfrm>
              <a:off x="1405488" y="2274428"/>
              <a:ext cx="205696" cy="182546"/>
            </a:xfrm>
            <a:custGeom>
              <a:avLst/>
              <a:gdLst/>
              <a:ahLst/>
              <a:cxnLst/>
              <a:rect l="l" t="t" r="r" b="b"/>
              <a:pathLst>
                <a:path w="3261" h="2894" extrusionOk="0">
                  <a:moveTo>
                    <a:pt x="1626" y="1"/>
                  </a:moveTo>
                  <a:cubicBezTo>
                    <a:pt x="993" y="1"/>
                    <a:pt x="369" y="409"/>
                    <a:pt x="214" y="1139"/>
                  </a:cubicBezTo>
                  <a:cubicBezTo>
                    <a:pt x="1" y="2105"/>
                    <a:pt x="772" y="2893"/>
                    <a:pt x="1629" y="2893"/>
                  </a:cubicBezTo>
                  <a:cubicBezTo>
                    <a:pt x="1887" y="2893"/>
                    <a:pt x="2153" y="2822"/>
                    <a:pt x="2402" y="2662"/>
                  </a:cubicBezTo>
                  <a:cubicBezTo>
                    <a:pt x="3067" y="2227"/>
                    <a:pt x="3260" y="1333"/>
                    <a:pt x="2837" y="668"/>
                  </a:cubicBezTo>
                  <a:cubicBezTo>
                    <a:pt x="2544" y="212"/>
                    <a:pt x="2083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04;p51">
              <a:extLst>
                <a:ext uri="{FF2B5EF4-FFF2-40B4-BE49-F238E27FC236}">
                  <a16:creationId xmlns:a16="http://schemas.microsoft.com/office/drawing/2014/main" id="{4A1D00B1-443D-4690-B2D4-F040963E9B09}"/>
                </a:ext>
              </a:extLst>
            </p:cNvPr>
            <p:cNvSpPr/>
            <p:nvPr/>
          </p:nvSpPr>
          <p:spPr>
            <a:xfrm>
              <a:off x="1447939" y="2321042"/>
              <a:ext cx="57274" cy="45163"/>
            </a:xfrm>
            <a:custGeom>
              <a:avLst/>
              <a:gdLst/>
              <a:ahLst/>
              <a:cxnLst/>
              <a:rect l="l" t="t" r="r" b="b"/>
              <a:pathLst>
                <a:path w="908" h="716" extrusionOk="0">
                  <a:moveTo>
                    <a:pt x="667" y="0"/>
                  </a:moveTo>
                  <a:cubicBezTo>
                    <a:pt x="637" y="0"/>
                    <a:pt x="607" y="8"/>
                    <a:pt x="581" y="26"/>
                  </a:cubicBezTo>
                  <a:lnTo>
                    <a:pt x="97" y="340"/>
                  </a:lnTo>
                  <a:cubicBezTo>
                    <a:pt x="25" y="388"/>
                    <a:pt x="1" y="485"/>
                    <a:pt x="49" y="570"/>
                  </a:cubicBezTo>
                  <a:lnTo>
                    <a:pt x="97" y="642"/>
                  </a:lnTo>
                  <a:cubicBezTo>
                    <a:pt x="129" y="689"/>
                    <a:pt x="185" y="716"/>
                    <a:pt x="241" y="716"/>
                  </a:cubicBezTo>
                  <a:cubicBezTo>
                    <a:pt x="271" y="716"/>
                    <a:pt x="301" y="708"/>
                    <a:pt x="327" y="690"/>
                  </a:cubicBezTo>
                  <a:lnTo>
                    <a:pt x="811" y="388"/>
                  </a:lnTo>
                  <a:cubicBezTo>
                    <a:pt x="883" y="340"/>
                    <a:pt x="907" y="231"/>
                    <a:pt x="859" y="159"/>
                  </a:cubicBezTo>
                  <a:lnTo>
                    <a:pt x="811" y="74"/>
                  </a:lnTo>
                  <a:cubicBezTo>
                    <a:pt x="779" y="27"/>
                    <a:pt x="723" y="0"/>
                    <a:pt x="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05;p51">
              <a:extLst>
                <a:ext uri="{FF2B5EF4-FFF2-40B4-BE49-F238E27FC236}">
                  <a16:creationId xmlns:a16="http://schemas.microsoft.com/office/drawing/2014/main" id="{93374985-712F-49C0-B3B5-B75B883B1034}"/>
                </a:ext>
              </a:extLst>
            </p:cNvPr>
            <p:cNvSpPr/>
            <p:nvPr/>
          </p:nvSpPr>
          <p:spPr>
            <a:xfrm>
              <a:off x="1470836" y="2340218"/>
              <a:ext cx="96130" cy="76765"/>
            </a:xfrm>
            <a:custGeom>
              <a:avLst/>
              <a:gdLst/>
              <a:ahLst/>
              <a:cxnLst/>
              <a:rect l="l" t="t" r="r" b="b"/>
              <a:pathLst>
                <a:path w="1524" h="1217" extrusionOk="0">
                  <a:moveTo>
                    <a:pt x="1373" y="1"/>
                  </a:moveTo>
                  <a:cubicBezTo>
                    <a:pt x="1337" y="1"/>
                    <a:pt x="1301" y="16"/>
                    <a:pt x="1282" y="48"/>
                  </a:cubicBezTo>
                  <a:cubicBezTo>
                    <a:pt x="1257" y="60"/>
                    <a:pt x="1245" y="84"/>
                    <a:pt x="1221" y="96"/>
                  </a:cubicBezTo>
                  <a:lnTo>
                    <a:pt x="1088" y="96"/>
                  </a:lnTo>
                  <a:cubicBezTo>
                    <a:pt x="967" y="84"/>
                    <a:pt x="846" y="72"/>
                    <a:pt x="738" y="72"/>
                  </a:cubicBezTo>
                  <a:cubicBezTo>
                    <a:pt x="677" y="72"/>
                    <a:pt x="629" y="84"/>
                    <a:pt x="580" y="108"/>
                  </a:cubicBezTo>
                  <a:cubicBezTo>
                    <a:pt x="568" y="108"/>
                    <a:pt x="568" y="120"/>
                    <a:pt x="556" y="120"/>
                  </a:cubicBezTo>
                  <a:lnTo>
                    <a:pt x="61" y="447"/>
                  </a:lnTo>
                  <a:cubicBezTo>
                    <a:pt x="12" y="471"/>
                    <a:pt x="0" y="531"/>
                    <a:pt x="24" y="580"/>
                  </a:cubicBezTo>
                  <a:lnTo>
                    <a:pt x="399" y="1160"/>
                  </a:lnTo>
                  <a:cubicBezTo>
                    <a:pt x="422" y="1198"/>
                    <a:pt x="463" y="1217"/>
                    <a:pt x="506" y="1217"/>
                  </a:cubicBezTo>
                  <a:cubicBezTo>
                    <a:pt x="532" y="1217"/>
                    <a:pt x="558" y="1210"/>
                    <a:pt x="580" y="1196"/>
                  </a:cubicBezTo>
                  <a:cubicBezTo>
                    <a:pt x="605" y="1184"/>
                    <a:pt x="617" y="1160"/>
                    <a:pt x="629" y="1136"/>
                  </a:cubicBezTo>
                  <a:cubicBezTo>
                    <a:pt x="653" y="1154"/>
                    <a:pt x="680" y="1163"/>
                    <a:pt x="706" y="1163"/>
                  </a:cubicBezTo>
                  <a:cubicBezTo>
                    <a:pt x="732" y="1163"/>
                    <a:pt x="756" y="1154"/>
                    <a:pt x="774" y="1136"/>
                  </a:cubicBezTo>
                  <a:cubicBezTo>
                    <a:pt x="810" y="1112"/>
                    <a:pt x="822" y="1087"/>
                    <a:pt x="834" y="1063"/>
                  </a:cubicBezTo>
                  <a:cubicBezTo>
                    <a:pt x="857" y="1077"/>
                    <a:pt x="880" y="1083"/>
                    <a:pt x="903" y="1083"/>
                  </a:cubicBezTo>
                  <a:cubicBezTo>
                    <a:pt x="980" y="1083"/>
                    <a:pt x="1049" y="1014"/>
                    <a:pt x="1040" y="930"/>
                  </a:cubicBezTo>
                  <a:lnTo>
                    <a:pt x="1040" y="930"/>
                  </a:lnTo>
                  <a:cubicBezTo>
                    <a:pt x="1065" y="948"/>
                    <a:pt x="1091" y="955"/>
                    <a:pt x="1116" y="955"/>
                  </a:cubicBezTo>
                  <a:cubicBezTo>
                    <a:pt x="1211" y="955"/>
                    <a:pt x="1291" y="842"/>
                    <a:pt x="1233" y="737"/>
                  </a:cubicBezTo>
                  <a:lnTo>
                    <a:pt x="1016" y="411"/>
                  </a:lnTo>
                  <a:cubicBezTo>
                    <a:pt x="1040" y="398"/>
                    <a:pt x="1185" y="386"/>
                    <a:pt x="1221" y="386"/>
                  </a:cubicBezTo>
                  <a:cubicBezTo>
                    <a:pt x="1269" y="374"/>
                    <a:pt x="1306" y="362"/>
                    <a:pt x="1342" y="338"/>
                  </a:cubicBezTo>
                  <a:cubicBezTo>
                    <a:pt x="1378" y="314"/>
                    <a:pt x="1414" y="278"/>
                    <a:pt x="1451" y="229"/>
                  </a:cubicBezTo>
                  <a:cubicBezTo>
                    <a:pt x="1487" y="169"/>
                    <a:pt x="1523" y="96"/>
                    <a:pt x="1463" y="36"/>
                  </a:cubicBezTo>
                  <a:cubicBezTo>
                    <a:pt x="1440" y="13"/>
                    <a:pt x="1406" y="1"/>
                    <a:pt x="1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06;p51">
              <a:extLst>
                <a:ext uri="{FF2B5EF4-FFF2-40B4-BE49-F238E27FC236}">
                  <a16:creationId xmlns:a16="http://schemas.microsoft.com/office/drawing/2014/main" id="{A6CBA219-7E80-4312-8C2B-994E4C56903E}"/>
                </a:ext>
              </a:extLst>
            </p:cNvPr>
            <p:cNvSpPr/>
            <p:nvPr/>
          </p:nvSpPr>
          <p:spPr>
            <a:xfrm>
              <a:off x="659606" y="592542"/>
              <a:ext cx="308134" cy="292301"/>
            </a:xfrm>
            <a:custGeom>
              <a:avLst/>
              <a:gdLst/>
              <a:ahLst/>
              <a:cxnLst/>
              <a:rect l="l" t="t" r="r" b="b"/>
              <a:pathLst>
                <a:path w="4885" h="4634" extrusionOk="0">
                  <a:moveTo>
                    <a:pt x="2452" y="1"/>
                  </a:moveTo>
                  <a:cubicBezTo>
                    <a:pt x="2365" y="1"/>
                    <a:pt x="2277" y="5"/>
                    <a:pt x="2189" y="16"/>
                  </a:cubicBezTo>
                  <a:cubicBezTo>
                    <a:pt x="920" y="149"/>
                    <a:pt x="1" y="1297"/>
                    <a:pt x="134" y="2566"/>
                  </a:cubicBezTo>
                  <a:cubicBezTo>
                    <a:pt x="258" y="3753"/>
                    <a:pt x="1271" y="4633"/>
                    <a:pt x="2440" y="4633"/>
                  </a:cubicBezTo>
                  <a:cubicBezTo>
                    <a:pt x="2521" y="4633"/>
                    <a:pt x="2602" y="4629"/>
                    <a:pt x="2684" y="4621"/>
                  </a:cubicBezTo>
                  <a:cubicBezTo>
                    <a:pt x="3965" y="4476"/>
                    <a:pt x="4884" y="3339"/>
                    <a:pt x="4739" y="2070"/>
                  </a:cubicBezTo>
                  <a:cubicBezTo>
                    <a:pt x="4615" y="879"/>
                    <a:pt x="3613" y="1"/>
                    <a:pt x="2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07;p51">
              <a:extLst>
                <a:ext uri="{FF2B5EF4-FFF2-40B4-BE49-F238E27FC236}">
                  <a16:creationId xmlns:a16="http://schemas.microsoft.com/office/drawing/2014/main" id="{7C54223C-65B7-4230-AE36-2F4AD67B345F}"/>
                </a:ext>
              </a:extLst>
            </p:cNvPr>
            <p:cNvSpPr/>
            <p:nvPr/>
          </p:nvSpPr>
          <p:spPr>
            <a:xfrm>
              <a:off x="723629" y="646599"/>
              <a:ext cx="209039" cy="167534"/>
            </a:xfrm>
            <a:custGeom>
              <a:avLst/>
              <a:gdLst/>
              <a:ahLst/>
              <a:cxnLst/>
              <a:rect l="l" t="t" r="r" b="b"/>
              <a:pathLst>
                <a:path w="3314" h="2656" extrusionOk="0">
                  <a:moveTo>
                    <a:pt x="952" y="0"/>
                  </a:moveTo>
                  <a:cubicBezTo>
                    <a:pt x="380" y="0"/>
                    <a:pt x="0" y="693"/>
                    <a:pt x="255" y="1479"/>
                  </a:cubicBezTo>
                  <a:cubicBezTo>
                    <a:pt x="545" y="2386"/>
                    <a:pt x="787" y="2652"/>
                    <a:pt x="787" y="2652"/>
                  </a:cubicBezTo>
                  <a:cubicBezTo>
                    <a:pt x="787" y="2652"/>
                    <a:pt x="814" y="2655"/>
                    <a:pt x="871" y="2655"/>
                  </a:cubicBezTo>
                  <a:cubicBezTo>
                    <a:pt x="1028" y="2655"/>
                    <a:pt x="1409" y="2629"/>
                    <a:pt x="2056" y="2434"/>
                  </a:cubicBezTo>
                  <a:cubicBezTo>
                    <a:pt x="2938" y="2180"/>
                    <a:pt x="3313" y="1298"/>
                    <a:pt x="2721" y="851"/>
                  </a:cubicBezTo>
                  <a:cubicBezTo>
                    <a:pt x="2571" y="733"/>
                    <a:pt x="2417" y="692"/>
                    <a:pt x="2274" y="692"/>
                  </a:cubicBezTo>
                  <a:cubicBezTo>
                    <a:pt x="2035" y="692"/>
                    <a:pt x="1828" y="807"/>
                    <a:pt x="1730" y="875"/>
                  </a:cubicBezTo>
                  <a:cubicBezTo>
                    <a:pt x="1730" y="682"/>
                    <a:pt x="1681" y="198"/>
                    <a:pt x="1198" y="41"/>
                  </a:cubicBezTo>
                  <a:cubicBezTo>
                    <a:pt x="1113" y="13"/>
                    <a:pt x="1031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08;p51">
              <a:extLst>
                <a:ext uri="{FF2B5EF4-FFF2-40B4-BE49-F238E27FC236}">
                  <a16:creationId xmlns:a16="http://schemas.microsoft.com/office/drawing/2014/main" id="{94EF8A5B-FBE5-458D-8711-8E74A9A0A6B3}"/>
                </a:ext>
              </a:extLst>
            </p:cNvPr>
            <p:cNvSpPr/>
            <p:nvPr/>
          </p:nvSpPr>
          <p:spPr>
            <a:xfrm>
              <a:off x="504879" y="1789934"/>
              <a:ext cx="293878" cy="225250"/>
            </a:xfrm>
            <a:custGeom>
              <a:avLst/>
              <a:gdLst/>
              <a:ahLst/>
              <a:cxnLst/>
              <a:rect l="l" t="t" r="r" b="b"/>
              <a:pathLst>
                <a:path w="4659" h="3571" extrusionOk="0">
                  <a:moveTo>
                    <a:pt x="2354" y="1"/>
                  </a:moveTo>
                  <a:cubicBezTo>
                    <a:pt x="2264" y="1"/>
                    <a:pt x="2173" y="7"/>
                    <a:pt x="2079" y="21"/>
                  </a:cubicBezTo>
                  <a:cubicBezTo>
                    <a:pt x="508" y="251"/>
                    <a:pt x="0" y="2257"/>
                    <a:pt x="1269" y="3212"/>
                  </a:cubicBezTo>
                  <a:cubicBezTo>
                    <a:pt x="1590" y="3454"/>
                    <a:pt x="1968" y="3571"/>
                    <a:pt x="2343" y="3571"/>
                  </a:cubicBezTo>
                  <a:cubicBezTo>
                    <a:pt x="2885" y="3571"/>
                    <a:pt x="3421" y="3326"/>
                    <a:pt x="3771" y="2861"/>
                  </a:cubicBezTo>
                  <a:cubicBezTo>
                    <a:pt x="4658" y="1656"/>
                    <a:pt x="378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09;p51">
              <a:extLst>
                <a:ext uri="{FF2B5EF4-FFF2-40B4-BE49-F238E27FC236}">
                  <a16:creationId xmlns:a16="http://schemas.microsoft.com/office/drawing/2014/main" id="{44D24D40-A3D4-4F13-864E-831E54687502}"/>
                </a:ext>
              </a:extLst>
            </p:cNvPr>
            <p:cNvSpPr/>
            <p:nvPr/>
          </p:nvSpPr>
          <p:spPr>
            <a:xfrm>
              <a:off x="590726" y="1828789"/>
              <a:ext cx="153594" cy="128552"/>
            </a:xfrm>
            <a:custGeom>
              <a:avLst/>
              <a:gdLst/>
              <a:ahLst/>
              <a:cxnLst/>
              <a:rect l="l" t="t" r="r" b="b"/>
              <a:pathLst>
                <a:path w="2435" h="2038" extrusionOk="0">
                  <a:moveTo>
                    <a:pt x="716" y="0"/>
                  </a:moveTo>
                  <a:cubicBezTo>
                    <a:pt x="318" y="0"/>
                    <a:pt x="0" y="463"/>
                    <a:pt x="90" y="1049"/>
                  </a:cubicBezTo>
                  <a:cubicBezTo>
                    <a:pt x="211" y="1774"/>
                    <a:pt x="368" y="2004"/>
                    <a:pt x="368" y="2004"/>
                  </a:cubicBezTo>
                  <a:cubicBezTo>
                    <a:pt x="368" y="2004"/>
                    <a:pt x="480" y="2038"/>
                    <a:pt x="743" y="2038"/>
                  </a:cubicBezTo>
                  <a:cubicBezTo>
                    <a:pt x="893" y="2038"/>
                    <a:pt x="1092" y="2027"/>
                    <a:pt x="1347" y="1992"/>
                  </a:cubicBezTo>
                  <a:cubicBezTo>
                    <a:pt x="2060" y="1895"/>
                    <a:pt x="2435" y="1279"/>
                    <a:pt x="2036" y="868"/>
                  </a:cubicBezTo>
                  <a:cubicBezTo>
                    <a:pt x="1911" y="750"/>
                    <a:pt x="1751" y="687"/>
                    <a:pt x="1591" y="687"/>
                  </a:cubicBezTo>
                  <a:cubicBezTo>
                    <a:pt x="1486" y="687"/>
                    <a:pt x="1382" y="714"/>
                    <a:pt x="1286" y="771"/>
                  </a:cubicBezTo>
                  <a:cubicBezTo>
                    <a:pt x="1347" y="493"/>
                    <a:pt x="1226" y="203"/>
                    <a:pt x="984" y="70"/>
                  </a:cubicBezTo>
                  <a:cubicBezTo>
                    <a:pt x="893" y="22"/>
                    <a:pt x="803" y="0"/>
                    <a:pt x="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10;p51">
              <a:extLst>
                <a:ext uri="{FF2B5EF4-FFF2-40B4-BE49-F238E27FC236}">
                  <a16:creationId xmlns:a16="http://schemas.microsoft.com/office/drawing/2014/main" id="{429A23CC-D25A-4E13-9C11-E5D38C0EFDA4}"/>
                </a:ext>
              </a:extLst>
            </p:cNvPr>
            <p:cNvSpPr/>
            <p:nvPr/>
          </p:nvSpPr>
          <p:spPr>
            <a:xfrm>
              <a:off x="1506663" y="1693552"/>
              <a:ext cx="238748" cy="197748"/>
            </a:xfrm>
            <a:custGeom>
              <a:avLst/>
              <a:gdLst/>
              <a:ahLst/>
              <a:cxnLst/>
              <a:rect l="l" t="t" r="r" b="b"/>
              <a:pathLst>
                <a:path w="3785" h="3135" extrusionOk="0">
                  <a:moveTo>
                    <a:pt x="1921" y="1"/>
                  </a:moveTo>
                  <a:cubicBezTo>
                    <a:pt x="1708" y="1"/>
                    <a:pt x="1488" y="46"/>
                    <a:pt x="1270" y="147"/>
                  </a:cubicBezTo>
                  <a:cubicBezTo>
                    <a:pt x="0" y="739"/>
                    <a:pt x="73" y="2552"/>
                    <a:pt x="1378" y="3036"/>
                  </a:cubicBezTo>
                  <a:cubicBezTo>
                    <a:pt x="1559" y="3103"/>
                    <a:pt x="1743" y="3135"/>
                    <a:pt x="1925" y="3135"/>
                  </a:cubicBezTo>
                  <a:cubicBezTo>
                    <a:pt x="2557" y="3135"/>
                    <a:pt x="3150" y="2747"/>
                    <a:pt x="3385" y="2117"/>
                  </a:cubicBezTo>
                  <a:cubicBezTo>
                    <a:pt x="3784" y="1038"/>
                    <a:pt x="2937" y="1"/>
                    <a:pt x="1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11;p51">
              <a:extLst>
                <a:ext uri="{FF2B5EF4-FFF2-40B4-BE49-F238E27FC236}">
                  <a16:creationId xmlns:a16="http://schemas.microsoft.com/office/drawing/2014/main" id="{C86F4579-E786-4A42-8B5C-1D41D33EC0E8}"/>
                </a:ext>
              </a:extLst>
            </p:cNvPr>
            <p:cNvSpPr/>
            <p:nvPr/>
          </p:nvSpPr>
          <p:spPr>
            <a:xfrm>
              <a:off x="1562675" y="1733480"/>
              <a:ext cx="143817" cy="113476"/>
            </a:xfrm>
            <a:custGeom>
              <a:avLst/>
              <a:gdLst/>
              <a:ahLst/>
              <a:cxnLst/>
              <a:rect l="l" t="t" r="r" b="b"/>
              <a:pathLst>
                <a:path w="2280" h="1799" extrusionOk="0">
                  <a:moveTo>
                    <a:pt x="658" y="1"/>
                  </a:moveTo>
                  <a:cubicBezTo>
                    <a:pt x="225" y="1"/>
                    <a:pt x="1" y="521"/>
                    <a:pt x="249" y="1061"/>
                  </a:cubicBezTo>
                  <a:cubicBezTo>
                    <a:pt x="527" y="1641"/>
                    <a:pt x="720" y="1798"/>
                    <a:pt x="720" y="1798"/>
                  </a:cubicBezTo>
                  <a:cubicBezTo>
                    <a:pt x="720" y="1798"/>
                    <a:pt x="974" y="1798"/>
                    <a:pt x="1542" y="1545"/>
                  </a:cubicBezTo>
                  <a:cubicBezTo>
                    <a:pt x="2110" y="1291"/>
                    <a:pt x="2279" y="674"/>
                    <a:pt x="1844" y="420"/>
                  </a:cubicBezTo>
                  <a:cubicBezTo>
                    <a:pt x="1763" y="376"/>
                    <a:pt x="1675" y="354"/>
                    <a:pt x="1588" y="354"/>
                  </a:cubicBezTo>
                  <a:cubicBezTo>
                    <a:pt x="1440" y="354"/>
                    <a:pt x="1293" y="415"/>
                    <a:pt x="1179" y="529"/>
                  </a:cubicBezTo>
                  <a:cubicBezTo>
                    <a:pt x="1167" y="275"/>
                    <a:pt x="998" y="70"/>
                    <a:pt x="756" y="10"/>
                  </a:cubicBezTo>
                  <a:cubicBezTo>
                    <a:pt x="722" y="4"/>
                    <a:pt x="690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12;p51">
              <a:extLst>
                <a:ext uri="{FF2B5EF4-FFF2-40B4-BE49-F238E27FC236}">
                  <a16:creationId xmlns:a16="http://schemas.microsoft.com/office/drawing/2014/main" id="{49DFBE5B-65ED-4EEE-82CA-7BCF725F197E}"/>
                </a:ext>
              </a:extLst>
            </p:cNvPr>
            <p:cNvSpPr/>
            <p:nvPr/>
          </p:nvSpPr>
          <p:spPr>
            <a:xfrm>
              <a:off x="957707" y="2530332"/>
              <a:ext cx="170877" cy="154729"/>
            </a:xfrm>
            <a:custGeom>
              <a:avLst/>
              <a:gdLst/>
              <a:ahLst/>
              <a:cxnLst/>
              <a:rect l="l" t="t" r="r" b="b"/>
              <a:pathLst>
                <a:path w="2709" h="2453" extrusionOk="0">
                  <a:moveTo>
                    <a:pt x="1471" y="0"/>
                  </a:moveTo>
                  <a:cubicBezTo>
                    <a:pt x="1096" y="0"/>
                    <a:pt x="714" y="179"/>
                    <a:pt x="460" y="515"/>
                  </a:cubicBezTo>
                  <a:cubicBezTo>
                    <a:pt x="1" y="1023"/>
                    <a:pt x="73" y="1820"/>
                    <a:pt x="617" y="2219"/>
                  </a:cubicBezTo>
                  <a:cubicBezTo>
                    <a:pt x="831" y="2377"/>
                    <a:pt x="1076" y="2453"/>
                    <a:pt x="1318" y="2453"/>
                  </a:cubicBezTo>
                  <a:cubicBezTo>
                    <a:pt x="1705" y="2453"/>
                    <a:pt x="2081" y="2258"/>
                    <a:pt x="2297" y="1893"/>
                  </a:cubicBezTo>
                  <a:cubicBezTo>
                    <a:pt x="2708" y="1385"/>
                    <a:pt x="2636" y="636"/>
                    <a:pt x="2128" y="213"/>
                  </a:cubicBezTo>
                  <a:cubicBezTo>
                    <a:pt x="1934" y="69"/>
                    <a:pt x="1704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13;p51">
              <a:extLst>
                <a:ext uri="{FF2B5EF4-FFF2-40B4-BE49-F238E27FC236}">
                  <a16:creationId xmlns:a16="http://schemas.microsoft.com/office/drawing/2014/main" id="{4717B295-6A32-4C5D-91FF-3B4B08A13C4A}"/>
                </a:ext>
              </a:extLst>
            </p:cNvPr>
            <p:cNvSpPr/>
            <p:nvPr/>
          </p:nvSpPr>
          <p:spPr>
            <a:xfrm>
              <a:off x="1004888" y="2557077"/>
              <a:ext cx="100798" cy="86795"/>
            </a:xfrm>
            <a:custGeom>
              <a:avLst/>
              <a:gdLst/>
              <a:ahLst/>
              <a:cxnLst/>
              <a:rect l="l" t="t" r="r" b="b"/>
              <a:pathLst>
                <a:path w="1598" h="1376" extrusionOk="0">
                  <a:moveTo>
                    <a:pt x="489" y="0"/>
                  </a:moveTo>
                  <a:cubicBezTo>
                    <a:pt x="225" y="0"/>
                    <a:pt x="0" y="318"/>
                    <a:pt x="51" y="719"/>
                  </a:cubicBezTo>
                  <a:cubicBezTo>
                    <a:pt x="63" y="937"/>
                    <a:pt x="123" y="1155"/>
                    <a:pt x="208" y="1360"/>
                  </a:cubicBezTo>
                  <a:cubicBezTo>
                    <a:pt x="292" y="1369"/>
                    <a:pt x="376" y="1375"/>
                    <a:pt x="461" y="1375"/>
                  </a:cubicBezTo>
                  <a:cubicBezTo>
                    <a:pt x="594" y="1375"/>
                    <a:pt x="727" y="1361"/>
                    <a:pt x="860" y="1324"/>
                  </a:cubicBezTo>
                  <a:cubicBezTo>
                    <a:pt x="1344" y="1251"/>
                    <a:pt x="1598" y="828"/>
                    <a:pt x="1344" y="550"/>
                  </a:cubicBezTo>
                  <a:cubicBezTo>
                    <a:pt x="1266" y="480"/>
                    <a:pt x="1164" y="442"/>
                    <a:pt x="1062" y="442"/>
                  </a:cubicBezTo>
                  <a:cubicBezTo>
                    <a:pt x="988" y="442"/>
                    <a:pt x="914" y="462"/>
                    <a:pt x="848" y="502"/>
                  </a:cubicBezTo>
                  <a:cubicBezTo>
                    <a:pt x="897" y="321"/>
                    <a:pt x="824" y="127"/>
                    <a:pt x="655" y="43"/>
                  </a:cubicBezTo>
                  <a:cubicBezTo>
                    <a:pt x="599" y="14"/>
                    <a:pt x="543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14;p51">
              <a:extLst>
                <a:ext uri="{FF2B5EF4-FFF2-40B4-BE49-F238E27FC236}">
                  <a16:creationId xmlns:a16="http://schemas.microsoft.com/office/drawing/2014/main" id="{68D0EFD3-A8BD-41CC-A5EE-F89D03569609}"/>
                </a:ext>
              </a:extLst>
            </p:cNvPr>
            <p:cNvSpPr/>
            <p:nvPr/>
          </p:nvSpPr>
          <p:spPr>
            <a:xfrm>
              <a:off x="1859640" y="480644"/>
              <a:ext cx="1213043" cy="1113949"/>
            </a:xfrm>
            <a:custGeom>
              <a:avLst/>
              <a:gdLst/>
              <a:ahLst/>
              <a:cxnLst/>
              <a:rect l="l" t="t" r="r" b="b"/>
              <a:pathLst>
                <a:path w="19231" h="17660" extrusionOk="0">
                  <a:moveTo>
                    <a:pt x="1270" y="1"/>
                  </a:moveTo>
                  <a:lnTo>
                    <a:pt x="1270" y="13"/>
                  </a:lnTo>
                  <a:lnTo>
                    <a:pt x="1258" y="13"/>
                  </a:lnTo>
                  <a:lnTo>
                    <a:pt x="1258" y="25"/>
                  </a:lnTo>
                  <a:lnTo>
                    <a:pt x="1246" y="13"/>
                  </a:lnTo>
                  <a:lnTo>
                    <a:pt x="1246" y="25"/>
                  </a:lnTo>
                  <a:lnTo>
                    <a:pt x="1233" y="25"/>
                  </a:lnTo>
                  <a:lnTo>
                    <a:pt x="1233" y="37"/>
                  </a:lnTo>
                  <a:lnTo>
                    <a:pt x="1221" y="25"/>
                  </a:lnTo>
                  <a:lnTo>
                    <a:pt x="1221" y="37"/>
                  </a:lnTo>
                  <a:lnTo>
                    <a:pt x="1209" y="37"/>
                  </a:lnTo>
                  <a:lnTo>
                    <a:pt x="1209" y="49"/>
                  </a:lnTo>
                  <a:lnTo>
                    <a:pt x="1197" y="37"/>
                  </a:lnTo>
                  <a:lnTo>
                    <a:pt x="1197" y="49"/>
                  </a:lnTo>
                  <a:lnTo>
                    <a:pt x="1185" y="37"/>
                  </a:lnTo>
                  <a:lnTo>
                    <a:pt x="1185" y="49"/>
                  </a:lnTo>
                  <a:lnTo>
                    <a:pt x="1173" y="49"/>
                  </a:lnTo>
                  <a:lnTo>
                    <a:pt x="1173" y="61"/>
                  </a:lnTo>
                  <a:lnTo>
                    <a:pt x="1149" y="61"/>
                  </a:lnTo>
                  <a:lnTo>
                    <a:pt x="1149" y="73"/>
                  </a:lnTo>
                  <a:lnTo>
                    <a:pt x="1137" y="61"/>
                  </a:lnTo>
                  <a:lnTo>
                    <a:pt x="1137" y="73"/>
                  </a:lnTo>
                  <a:lnTo>
                    <a:pt x="1125" y="73"/>
                  </a:lnTo>
                  <a:lnTo>
                    <a:pt x="1125" y="85"/>
                  </a:lnTo>
                  <a:lnTo>
                    <a:pt x="1113" y="73"/>
                  </a:lnTo>
                  <a:lnTo>
                    <a:pt x="1113" y="85"/>
                  </a:lnTo>
                  <a:lnTo>
                    <a:pt x="1101" y="85"/>
                  </a:lnTo>
                  <a:lnTo>
                    <a:pt x="1101" y="97"/>
                  </a:lnTo>
                  <a:lnTo>
                    <a:pt x="1088" y="85"/>
                  </a:lnTo>
                  <a:lnTo>
                    <a:pt x="1088" y="97"/>
                  </a:lnTo>
                  <a:lnTo>
                    <a:pt x="1076" y="85"/>
                  </a:lnTo>
                  <a:lnTo>
                    <a:pt x="1076" y="97"/>
                  </a:lnTo>
                  <a:lnTo>
                    <a:pt x="1064" y="97"/>
                  </a:lnTo>
                  <a:lnTo>
                    <a:pt x="1064" y="110"/>
                  </a:lnTo>
                  <a:lnTo>
                    <a:pt x="1040" y="110"/>
                  </a:lnTo>
                  <a:lnTo>
                    <a:pt x="1040" y="122"/>
                  </a:lnTo>
                  <a:lnTo>
                    <a:pt x="1028" y="110"/>
                  </a:lnTo>
                  <a:lnTo>
                    <a:pt x="1028" y="122"/>
                  </a:lnTo>
                  <a:lnTo>
                    <a:pt x="1016" y="122"/>
                  </a:lnTo>
                  <a:lnTo>
                    <a:pt x="1016" y="134"/>
                  </a:lnTo>
                  <a:lnTo>
                    <a:pt x="1004" y="122"/>
                  </a:lnTo>
                  <a:lnTo>
                    <a:pt x="1004" y="134"/>
                  </a:lnTo>
                  <a:lnTo>
                    <a:pt x="992" y="134"/>
                  </a:lnTo>
                  <a:lnTo>
                    <a:pt x="992" y="146"/>
                  </a:lnTo>
                  <a:lnTo>
                    <a:pt x="980" y="134"/>
                  </a:lnTo>
                  <a:lnTo>
                    <a:pt x="980" y="146"/>
                  </a:lnTo>
                  <a:lnTo>
                    <a:pt x="955" y="146"/>
                  </a:lnTo>
                  <a:lnTo>
                    <a:pt x="955" y="158"/>
                  </a:lnTo>
                  <a:lnTo>
                    <a:pt x="943" y="146"/>
                  </a:lnTo>
                  <a:lnTo>
                    <a:pt x="943" y="158"/>
                  </a:lnTo>
                  <a:lnTo>
                    <a:pt x="931" y="158"/>
                  </a:lnTo>
                  <a:lnTo>
                    <a:pt x="931" y="170"/>
                  </a:lnTo>
                  <a:lnTo>
                    <a:pt x="919" y="158"/>
                  </a:lnTo>
                  <a:lnTo>
                    <a:pt x="919" y="170"/>
                  </a:lnTo>
                  <a:lnTo>
                    <a:pt x="907" y="170"/>
                  </a:lnTo>
                  <a:lnTo>
                    <a:pt x="907" y="182"/>
                  </a:lnTo>
                  <a:lnTo>
                    <a:pt x="895" y="170"/>
                  </a:lnTo>
                  <a:lnTo>
                    <a:pt x="895" y="182"/>
                  </a:lnTo>
                  <a:lnTo>
                    <a:pt x="883" y="170"/>
                  </a:lnTo>
                  <a:lnTo>
                    <a:pt x="883" y="182"/>
                  </a:lnTo>
                  <a:lnTo>
                    <a:pt x="883" y="194"/>
                  </a:lnTo>
                  <a:lnTo>
                    <a:pt x="871" y="182"/>
                  </a:lnTo>
                  <a:lnTo>
                    <a:pt x="871" y="194"/>
                  </a:lnTo>
                  <a:lnTo>
                    <a:pt x="847" y="194"/>
                  </a:lnTo>
                  <a:lnTo>
                    <a:pt x="847" y="206"/>
                  </a:lnTo>
                  <a:lnTo>
                    <a:pt x="835" y="194"/>
                  </a:lnTo>
                  <a:lnTo>
                    <a:pt x="835" y="206"/>
                  </a:lnTo>
                  <a:lnTo>
                    <a:pt x="823" y="206"/>
                  </a:lnTo>
                  <a:lnTo>
                    <a:pt x="823" y="218"/>
                  </a:lnTo>
                  <a:lnTo>
                    <a:pt x="810" y="206"/>
                  </a:lnTo>
                  <a:lnTo>
                    <a:pt x="810" y="218"/>
                  </a:lnTo>
                  <a:lnTo>
                    <a:pt x="798" y="218"/>
                  </a:lnTo>
                  <a:lnTo>
                    <a:pt x="798" y="230"/>
                  </a:lnTo>
                  <a:lnTo>
                    <a:pt x="786" y="218"/>
                  </a:lnTo>
                  <a:lnTo>
                    <a:pt x="786" y="230"/>
                  </a:lnTo>
                  <a:lnTo>
                    <a:pt x="774" y="230"/>
                  </a:lnTo>
                  <a:lnTo>
                    <a:pt x="774" y="242"/>
                  </a:lnTo>
                  <a:lnTo>
                    <a:pt x="762" y="230"/>
                  </a:lnTo>
                  <a:lnTo>
                    <a:pt x="762" y="242"/>
                  </a:lnTo>
                  <a:lnTo>
                    <a:pt x="738" y="242"/>
                  </a:lnTo>
                  <a:lnTo>
                    <a:pt x="738" y="255"/>
                  </a:lnTo>
                  <a:lnTo>
                    <a:pt x="726" y="242"/>
                  </a:lnTo>
                  <a:lnTo>
                    <a:pt x="726" y="255"/>
                  </a:lnTo>
                  <a:lnTo>
                    <a:pt x="714" y="255"/>
                  </a:lnTo>
                  <a:lnTo>
                    <a:pt x="714" y="267"/>
                  </a:lnTo>
                  <a:lnTo>
                    <a:pt x="702" y="255"/>
                  </a:lnTo>
                  <a:lnTo>
                    <a:pt x="702" y="267"/>
                  </a:lnTo>
                  <a:lnTo>
                    <a:pt x="690" y="267"/>
                  </a:lnTo>
                  <a:lnTo>
                    <a:pt x="690" y="279"/>
                  </a:lnTo>
                  <a:lnTo>
                    <a:pt x="677" y="267"/>
                  </a:lnTo>
                  <a:lnTo>
                    <a:pt x="677" y="279"/>
                  </a:lnTo>
                  <a:lnTo>
                    <a:pt x="653" y="279"/>
                  </a:lnTo>
                  <a:lnTo>
                    <a:pt x="653" y="291"/>
                  </a:lnTo>
                  <a:lnTo>
                    <a:pt x="641" y="291"/>
                  </a:lnTo>
                  <a:lnTo>
                    <a:pt x="641" y="303"/>
                  </a:lnTo>
                  <a:lnTo>
                    <a:pt x="629" y="291"/>
                  </a:lnTo>
                  <a:lnTo>
                    <a:pt x="629" y="303"/>
                  </a:lnTo>
                  <a:lnTo>
                    <a:pt x="617" y="291"/>
                  </a:lnTo>
                  <a:lnTo>
                    <a:pt x="617" y="303"/>
                  </a:lnTo>
                  <a:lnTo>
                    <a:pt x="605" y="303"/>
                  </a:lnTo>
                  <a:lnTo>
                    <a:pt x="605" y="315"/>
                  </a:lnTo>
                  <a:lnTo>
                    <a:pt x="593" y="303"/>
                  </a:lnTo>
                  <a:lnTo>
                    <a:pt x="593" y="315"/>
                  </a:lnTo>
                  <a:lnTo>
                    <a:pt x="581" y="315"/>
                  </a:lnTo>
                  <a:lnTo>
                    <a:pt x="581" y="327"/>
                  </a:lnTo>
                  <a:lnTo>
                    <a:pt x="569" y="315"/>
                  </a:lnTo>
                  <a:lnTo>
                    <a:pt x="569" y="327"/>
                  </a:lnTo>
                  <a:lnTo>
                    <a:pt x="545" y="327"/>
                  </a:lnTo>
                  <a:lnTo>
                    <a:pt x="545" y="339"/>
                  </a:lnTo>
                  <a:lnTo>
                    <a:pt x="532" y="327"/>
                  </a:lnTo>
                  <a:lnTo>
                    <a:pt x="532" y="339"/>
                  </a:lnTo>
                  <a:lnTo>
                    <a:pt x="532" y="351"/>
                  </a:lnTo>
                  <a:lnTo>
                    <a:pt x="520" y="339"/>
                  </a:lnTo>
                  <a:lnTo>
                    <a:pt x="520" y="351"/>
                  </a:lnTo>
                  <a:lnTo>
                    <a:pt x="508" y="339"/>
                  </a:lnTo>
                  <a:lnTo>
                    <a:pt x="508" y="351"/>
                  </a:lnTo>
                  <a:lnTo>
                    <a:pt x="496" y="351"/>
                  </a:lnTo>
                  <a:lnTo>
                    <a:pt x="496" y="363"/>
                  </a:lnTo>
                  <a:lnTo>
                    <a:pt x="484" y="351"/>
                  </a:lnTo>
                  <a:lnTo>
                    <a:pt x="484" y="363"/>
                  </a:lnTo>
                  <a:lnTo>
                    <a:pt x="472" y="363"/>
                  </a:lnTo>
                  <a:lnTo>
                    <a:pt x="472" y="375"/>
                  </a:lnTo>
                  <a:lnTo>
                    <a:pt x="460" y="363"/>
                  </a:lnTo>
                  <a:lnTo>
                    <a:pt x="460" y="375"/>
                  </a:lnTo>
                  <a:lnTo>
                    <a:pt x="448" y="375"/>
                  </a:lnTo>
                  <a:lnTo>
                    <a:pt x="448" y="388"/>
                  </a:lnTo>
                  <a:lnTo>
                    <a:pt x="436" y="375"/>
                  </a:lnTo>
                  <a:lnTo>
                    <a:pt x="436" y="388"/>
                  </a:lnTo>
                  <a:lnTo>
                    <a:pt x="424" y="375"/>
                  </a:lnTo>
                  <a:lnTo>
                    <a:pt x="424" y="388"/>
                  </a:lnTo>
                  <a:lnTo>
                    <a:pt x="424" y="400"/>
                  </a:lnTo>
                  <a:lnTo>
                    <a:pt x="412" y="388"/>
                  </a:lnTo>
                  <a:lnTo>
                    <a:pt x="412" y="400"/>
                  </a:lnTo>
                  <a:lnTo>
                    <a:pt x="387" y="400"/>
                  </a:lnTo>
                  <a:lnTo>
                    <a:pt x="387" y="412"/>
                  </a:lnTo>
                  <a:lnTo>
                    <a:pt x="375" y="400"/>
                  </a:lnTo>
                  <a:lnTo>
                    <a:pt x="375" y="412"/>
                  </a:lnTo>
                  <a:lnTo>
                    <a:pt x="363" y="412"/>
                  </a:lnTo>
                  <a:lnTo>
                    <a:pt x="363" y="424"/>
                  </a:lnTo>
                  <a:lnTo>
                    <a:pt x="351" y="412"/>
                  </a:lnTo>
                  <a:lnTo>
                    <a:pt x="351" y="424"/>
                  </a:lnTo>
                  <a:lnTo>
                    <a:pt x="339" y="424"/>
                  </a:lnTo>
                  <a:lnTo>
                    <a:pt x="339" y="436"/>
                  </a:lnTo>
                  <a:lnTo>
                    <a:pt x="327" y="424"/>
                  </a:lnTo>
                  <a:lnTo>
                    <a:pt x="327" y="436"/>
                  </a:lnTo>
                  <a:lnTo>
                    <a:pt x="315" y="424"/>
                  </a:lnTo>
                  <a:lnTo>
                    <a:pt x="315" y="436"/>
                  </a:lnTo>
                  <a:lnTo>
                    <a:pt x="303" y="436"/>
                  </a:lnTo>
                  <a:lnTo>
                    <a:pt x="303" y="448"/>
                  </a:lnTo>
                  <a:lnTo>
                    <a:pt x="279" y="448"/>
                  </a:lnTo>
                  <a:lnTo>
                    <a:pt x="279" y="460"/>
                  </a:lnTo>
                  <a:lnTo>
                    <a:pt x="267" y="448"/>
                  </a:lnTo>
                  <a:lnTo>
                    <a:pt x="267" y="460"/>
                  </a:lnTo>
                  <a:lnTo>
                    <a:pt x="254" y="460"/>
                  </a:lnTo>
                  <a:lnTo>
                    <a:pt x="254" y="472"/>
                  </a:lnTo>
                  <a:lnTo>
                    <a:pt x="242" y="460"/>
                  </a:lnTo>
                  <a:lnTo>
                    <a:pt x="242" y="472"/>
                  </a:lnTo>
                  <a:lnTo>
                    <a:pt x="230" y="472"/>
                  </a:lnTo>
                  <a:lnTo>
                    <a:pt x="230" y="484"/>
                  </a:lnTo>
                  <a:lnTo>
                    <a:pt x="218" y="472"/>
                  </a:lnTo>
                  <a:lnTo>
                    <a:pt x="218" y="484"/>
                  </a:lnTo>
                  <a:lnTo>
                    <a:pt x="194" y="484"/>
                  </a:lnTo>
                  <a:lnTo>
                    <a:pt x="194" y="496"/>
                  </a:lnTo>
                  <a:lnTo>
                    <a:pt x="182" y="484"/>
                  </a:lnTo>
                  <a:lnTo>
                    <a:pt x="182" y="496"/>
                  </a:lnTo>
                  <a:lnTo>
                    <a:pt x="170" y="496"/>
                  </a:lnTo>
                  <a:lnTo>
                    <a:pt x="170" y="508"/>
                  </a:lnTo>
                  <a:lnTo>
                    <a:pt x="158" y="496"/>
                  </a:lnTo>
                  <a:lnTo>
                    <a:pt x="158" y="508"/>
                  </a:lnTo>
                  <a:lnTo>
                    <a:pt x="146" y="508"/>
                  </a:lnTo>
                  <a:lnTo>
                    <a:pt x="146" y="520"/>
                  </a:lnTo>
                  <a:lnTo>
                    <a:pt x="134" y="508"/>
                  </a:lnTo>
                  <a:lnTo>
                    <a:pt x="134" y="520"/>
                  </a:lnTo>
                  <a:lnTo>
                    <a:pt x="121" y="520"/>
                  </a:lnTo>
                  <a:lnTo>
                    <a:pt x="121" y="533"/>
                  </a:lnTo>
                  <a:lnTo>
                    <a:pt x="109" y="520"/>
                  </a:lnTo>
                  <a:lnTo>
                    <a:pt x="109" y="533"/>
                  </a:lnTo>
                  <a:lnTo>
                    <a:pt x="85" y="533"/>
                  </a:lnTo>
                  <a:lnTo>
                    <a:pt x="85" y="545"/>
                  </a:lnTo>
                  <a:lnTo>
                    <a:pt x="73" y="533"/>
                  </a:lnTo>
                  <a:lnTo>
                    <a:pt x="73" y="545"/>
                  </a:lnTo>
                  <a:lnTo>
                    <a:pt x="73" y="557"/>
                  </a:lnTo>
                  <a:lnTo>
                    <a:pt x="61" y="545"/>
                  </a:lnTo>
                  <a:lnTo>
                    <a:pt x="61" y="557"/>
                  </a:lnTo>
                  <a:lnTo>
                    <a:pt x="49" y="545"/>
                  </a:lnTo>
                  <a:lnTo>
                    <a:pt x="49" y="557"/>
                  </a:lnTo>
                  <a:lnTo>
                    <a:pt x="37" y="557"/>
                  </a:lnTo>
                  <a:lnTo>
                    <a:pt x="37" y="569"/>
                  </a:lnTo>
                  <a:lnTo>
                    <a:pt x="25" y="557"/>
                  </a:lnTo>
                  <a:lnTo>
                    <a:pt x="25" y="569"/>
                  </a:lnTo>
                  <a:lnTo>
                    <a:pt x="13" y="569"/>
                  </a:lnTo>
                  <a:lnTo>
                    <a:pt x="13" y="581"/>
                  </a:lnTo>
                  <a:lnTo>
                    <a:pt x="1" y="569"/>
                  </a:lnTo>
                  <a:lnTo>
                    <a:pt x="1" y="15049"/>
                  </a:lnTo>
                  <a:lnTo>
                    <a:pt x="4521" y="17660"/>
                  </a:lnTo>
                  <a:lnTo>
                    <a:pt x="19231" y="10383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15;p51">
              <a:extLst>
                <a:ext uri="{FF2B5EF4-FFF2-40B4-BE49-F238E27FC236}">
                  <a16:creationId xmlns:a16="http://schemas.microsoft.com/office/drawing/2014/main" id="{71293204-11A4-473C-9613-FE9ECE9D0402}"/>
                </a:ext>
              </a:extLst>
            </p:cNvPr>
            <p:cNvSpPr/>
            <p:nvPr/>
          </p:nvSpPr>
          <p:spPr>
            <a:xfrm>
              <a:off x="2144810" y="1135573"/>
              <a:ext cx="928627" cy="1103289"/>
            </a:xfrm>
            <a:custGeom>
              <a:avLst/>
              <a:gdLst/>
              <a:ahLst/>
              <a:cxnLst/>
              <a:rect l="l" t="t" r="r" b="b"/>
              <a:pathLst>
                <a:path w="14722" h="17491" extrusionOk="0">
                  <a:moveTo>
                    <a:pt x="14710" y="0"/>
                  </a:moveTo>
                  <a:lnTo>
                    <a:pt x="0" y="7277"/>
                  </a:lnTo>
                  <a:lnTo>
                    <a:pt x="12582" y="14541"/>
                  </a:lnTo>
                  <a:lnTo>
                    <a:pt x="13453" y="17490"/>
                  </a:lnTo>
                  <a:lnTo>
                    <a:pt x="13453" y="17454"/>
                  </a:lnTo>
                  <a:lnTo>
                    <a:pt x="13465" y="17478"/>
                  </a:lnTo>
                  <a:lnTo>
                    <a:pt x="13465" y="17442"/>
                  </a:lnTo>
                  <a:lnTo>
                    <a:pt x="13477" y="17478"/>
                  </a:lnTo>
                  <a:lnTo>
                    <a:pt x="13477" y="17442"/>
                  </a:lnTo>
                  <a:lnTo>
                    <a:pt x="13489" y="17478"/>
                  </a:lnTo>
                  <a:lnTo>
                    <a:pt x="13489" y="17442"/>
                  </a:lnTo>
                  <a:lnTo>
                    <a:pt x="13501" y="17466"/>
                  </a:lnTo>
                  <a:lnTo>
                    <a:pt x="13501" y="17430"/>
                  </a:lnTo>
                  <a:lnTo>
                    <a:pt x="13513" y="17466"/>
                  </a:lnTo>
                  <a:lnTo>
                    <a:pt x="13513" y="17418"/>
                  </a:lnTo>
                  <a:lnTo>
                    <a:pt x="13525" y="17454"/>
                  </a:lnTo>
                  <a:lnTo>
                    <a:pt x="13525" y="17418"/>
                  </a:lnTo>
                  <a:lnTo>
                    <a:pt x="13537" y="17454"/>
                  </a:lnTo>
                  <a:lnTo>
                    <a:pt x="13537" y="17418"/>
                  </a:lnTo>
                  <a:lnTo>
                    <a:pt x="13549" y="17454"/>
                  </a:lnTo>
                  <a:lnTo>
                    <a:pt x="13549" y="17405"/>
                  </a:lnTo>
                  <a:lnTo>
                    <a:pt x="13561" y="17442"/>
                  </a:lnTo>
                  <a:lnTo>
                    <a:pt x="13561" y="17405"/>
                  </a:lnTo>
                  <a:lnTo>
                    <a:pt x="13574" y="17442"/>
                  </a:lnTo>
                  <a:lnTo>
                    <a:pt x="13574" y="17430"/>
                  </a:lnTo>
                  <a:lnTo>
                    <a:pt x="13574" y="17393"/>
                  </a:lnTo>
                  <a:lnTo>
                    <a:pt x="13586" y="17430"/>
                  </a:lnTo>
                  <a:lnTo>
                    <a:pt x="13586" y="17393"/>
                  </a:lnTo>
                  <a:lnTo>
                    <a:pt x="13598" y="17430"/>
                  </a:lnTo>
                  <a:lnTo>
                    <a:pt x="13598" y="17381"/>
                  </a:lnTo>
                  <a:lnTo>
                    <a:pt x="13610" y="17418"/>
                  </a:lnTo>
                  <a:lnTo>
                    <a:pt x="13610" y="17381"/>
                  </a:lnTo>
                  <a:lnTo>
                    <a:pt x="13622" y="17418"/>
                  </a:lnTo>
                  <a:lnTo>
                    <a:pt x="13622" y="17369"/>
                  </a:lnTo>
                  <a:lnTo>
                    <a:pt x="13634" y="17405"/>
                  </a:lnTo>
                  <a:lnTo>
                    <a:pt x="13634" y="17369"/>
                  </a:lnTo>
                  <a:lnTo>
                    <a:pt x="13646" y="17405"/>
                  </a:lnTo>
                  <a:lnTo>
                    <a:pt x="13646" y="17369"/>
                  </a:lnTo>
                  <a:lnTo>
                    <a:pt x="13658" y="17393"/>
                  </a:lnTo>
                  <a:lnTo>
                    <a:pt x="13658" y="17357"/>
                  </a:lnTo>
                  <a:lnTo>
                    <a:pt x="13670" y="17393"/>
                  </a:lnTo>
                  <a:lnTo>
                    <a:pt x="13670" y="17357"/>
                  </a:lnTo>
                  <a:lnTo>
                    <a:pt x="13682" y="17393"/>
                  </a:lnTo>
                  <a:lnTo>
                    <a:pt x="13682" y="17357"/>
                  </a:lnTo>
                  <a:lnTo>
                    <a:pt x="13694" y="17381"/>
                  </a:lnTo>
                  <a:lnTo>
                    <a:pt x="13694" y="17345"/>
                  </a:lnTo>
                  <a:lnTo>
                    <a:pt x="13707" y="17381"/>
                  </a:lnTo>
                  <a:lnTo>
                    <a:pt x="13707" y="17333"/>
                  </a:lnTo>
                  <a:lnTo>
                    <a:pt x="13719" y="17369"/>
                  </a:lnTo>
                  <a:lnTo>
                    <a:pt x="13719" y="17333"/>
                  </a:lnTo>
                  <a:lnTo>
                    <a:pt x="13731" y="17369"/>
                  </a:lnTo>
                  <a:lnTo>
                    <a:pt x="13731" y="17333"/>
                  </a:lnTo>
                  <a:lnTo>
                    <a:pt x="13743" y="17369"/>
                  </a:lnTo>
                  <a:lnTo>
                    <a:pt x="13743" y="17321"/>
                  </a:lnTo>
                  <a:lnTo>
                    <a:pt x="13755" y="17357"/>
                  </a:lnTo>
                  <a:lnTo>
                    <a:pt x="13755" y="17321"/>
                  </a:lnTo>
                  <a:lnTo>
                    <a:pt x="13767" y="17345"/>
                  </a:lnTo>
                  <a:lnTo>
                    <a:pt x="13767" y="17309"/>
                  </a:lnTo>
                  <a:lnTo>
                    <a:pt x="13779" y="17345"/>
                  </a:lnTo>
                  <a:lnTo>
                    <a:pt x="13779" y="17309"/>
                  </a:lnTo>
                  <a:lnTo>
                    <a:pt x="13791" y="17345"/>
                  </a:lnTo>
                  <a:lnTo>
                    <a:pt x="13791" y="17297"/>
                  </a:lnTo>
                  <a:lnTo>
                    <a:pt x="13803" y="17333"/>
                  </a:lnTo>
                  <a:lnTo>
                    <a:pt x="13803" y="17297"/>
                  </a:lnTo>
                  <a:lnTo>
                    <a:pt x="13815" y="17333"/>
                  </a:lnTo>
                  <a:lnTo>
                    <a:pt x="13815" y="17285"/>
                  </a:lnTo>
                  <a:lnTo>
                    <a:pt x="13827" y="17321"/>
                  </a:lnTo>
                  <a:lnTo>
                    <a:pt x="13827" y="17285"/>
                  </a:lnTo>
                  <a:lnTo>
                    <a:pt x="13839" y="17321"/>
                  </a:lnTo>
                  <a:lnTo>
                    <a:pt x="13839" y="17285"/>
                  </a:lnTo>
                  <a:lnTo>
                    <a:pt x="13852" y="17309"/>
                  </a:lnTo>
                  <a:lnTo>
                    <a:pt x="13852" y="17272"/>
                  </a:lnTo>
                  <a:lnTo>
                    <a:pt x="13864" y="17309"/>
                  </a:lnTo>
                  <a:lnTo>
                    <a:pt x="13864" y="17272"/>
                  </a:lnTo>
                  <a:lnTo>
                    <a:pt x="13876" y="17297"/>
                  </a:lnTo>
                  <a:lnTo>
                    <a:pt x="13876" y="17260"/>
                  </a:lnTo>
                  <a:lnTo>
                    <a:pt x="13888" y="17297"/>
                  </a:lnTo>
                  <a:lnTo>
                    <a:pt x="13888" y="17260"/>
                  </a:lnTo>
                  <a:lnTo>
                    <a:pt x="13900" y="17297"/>
                  </a:lnTo>
                  <a:lnTo>
                    <a:pt x="13900" y="17248"/>
                  </a:lnTo>
                  <a:lnTo>
                    <a:pt x="13912" y="17285"/>
                  </a:lnTo>
                  <a:lnTo>
                    <a:pt x="13912" y="17248"/>
                  </a:lnTo>
                  <a:lnTo>
                    <a:pt x="13924" y="17285"/>
                  </a:lnTo>
                  <a:lnTo>
                    <a:pt x="13924" y="17236"/>
                  </a:lnTo>
                  <a:lnTo>
                    <a:pt x="13936" y="17272"/>
                  </a:lnTo>
                  <a:lnTo>
                    <a:pt x="13936" y="17236"/>
                  </a:lnTo>
                  <a:lnTo>
                    <a:pt x="13948" y="17272"/>
                  </a:lnTo>
                  <a:lnTo>
                    <a:pt x="13948" y="17236"/>
                  </a:lnTo>
                  <a:lnTo>
                    <a:pt x="13960" y="17260"/>
                  </a:lnTo>
                  <a:lnTo>
                    <a:pt x="13960" y="17224"/>
                  </a:lnTo>
                  <a:lnTo>
                    <a:pt x="13972" y="17260"/>
                  </a:lnTo>
                  <a:lnTo>
                    <a:pt x="13972" y="17224"/>
                  </a:lnTo>
                  <a:lnTo>
                    <a:pt x="13985" y="17260"/>
                  </a:lnTo>
                  <a:lnTo>
                    <a:pt x="13985" y="17212"/>
                  </a:lnTo>
                  <a:lnTo>
                    <a:pt x="13997" y="17248"/>
                  </a:lnTo>
                  <a:lnTo>
                    <a:pt x="13997" y="17212"/>
                  </a:lnTo>
                  <a:lnTo>
                    <a:pt x="14009" y="17248"/>
                  </a:lnTo>
                  <a:lnTo>
                    <a:pt x="14009" y="17200"/>
                  </a:lnTo>
                  <a:lnTo>
                    <a:pt x="14021" y="17236"/>
                  </a:lnTo>
                  <a:lnTo>
                    <a:pt x="14021" y="17200"/>
                  </a:lnTo>
                  <a:lnTo>
                    <a:pt x="14033" y="17236"/>
                  </a:lnTo>
                  <a:lnTo>
                    <a:pt x="14033" y="17200"/>
                  </a:lnTo>
                  <a:lnTo>
                    <a:pt x="14045" y="17224"/>
                  </a:lnTo>
                  <a:lnTo>
                    <a:pt x="14045" y="17188"/>
                  </a:lnTo>
                  <a:lnTo>
                    <a:pt x="14057" y="17224"/>
                  </a:lnTo>
                  <a:lnTo>
                    <a:pt x="14057" y="17188"/>
                  </a:lnTo>
                  <a:lnTo>
                    <a:pt x="14069" y="17212"/>
                  </a:lnTo>
                  <a:lnTo>
                    <a:pt x="14069" y="17176"/>
                  </a:lnTo>
                  <a:lnTo>
                    <a:pt x="14081" y="17212"/>
                  </a:lnTo>
                  <a:lnTo>
                    <a:pt x="14081" y="17176"/>
                  </a:lnTo>
                  <a:lnTo>
                    <a:pt x="14093" y="17212"/>
                  </a:lnTo>
                  <a:lnTo>
                    <a:pt x="14093" y="17164"/>
                  </a:lnTo>
                  <a:lnTo>
                    <a:pt x="14105" y="17200"/>
                  </a:lnTo>
                  <a:lnTo>
                    <a:pt x="14105" y="17164"/>
                  </a:lnTo>
                  <a:lnTo>
                    <a:pt x="14117" y="17200"/>
                  </a:lnTo>
                  <a:lnTo>
                    <a:pt x="14117" y="17152"/>
                  </a:lnTo>
                  <a:lnTo>
                    <a:pt x="14130" y="17188"/>
                  </a:lnTo>
                  <a:lnTo>
                    <a:pt x="14130" y="17152"/>
                  </a:lnTo>
                  <a:lnTo>
                    <a:pt x="14142" y="17188"/>
                  </a:lnTo>
                  <a:lnTo>
                    <a:pt x="14142" y="17152"/>
                  </a:lnTo>
                  <a:lnTo>
                    <a:pt x="14154" y="17176"/>
                  </a:lnTo>
                  <a:lnTo>
                    <a:pt x="14154" y="17140"/>
                  </a:lnTo>
                  <a:lnTo>
                    <a:pt x="14166" y="17176"/>
                  </a:lnTo>
                  <a:lnTo>
                    <a:pt x="14166" y="17127"/>
                  </a:lnTo>
                  <a:lnTo>
                    <a:pt x="14178" y="17164"/>
                  </a:lnTo>
                  <a:lnTo>
                    <a:pt x="14178" y="17127"/>
                  </a:lnTo>
                  <a:lnTo>
                    <a:pt x="14190" y="17164"/>
                  </a:lnTo>
                  <a:lnTo>
                    <a:pt x="14190" y="17127"/>
                  </a:lnTo>
                  <a:lnTo>
                    <a:pt x="14202" y="17164"/>
                  </a:lnTo>
                  <a:lnTo>
                    <a:pt x="14202" y="17115"/>
                  </a:lnTo>
                  <a:lnTo>
                    <a:pt x="14214" y="17152"/>
                  </a:lnTo>
                  <a:lnTo>
                    <a:pt x="14214" y="17115"/>
                  </a:lnTo>
                  <a:lnTo>
                    <a:pt x="14226" y="17140"/>
                  </a:lnTo>
                  <a:lnTo>
                    <a:pt x="14226" y="17103"/>
                  </a:lnTo>
                  <a:lnTo>
                    <a:pt x="14238" y="17140"/>
                  </a:lnTo>
                  <a:lnTo>
                    <a:pt x="14238" y="17103"/>
                  </a:lnTo>
                  <a:lnTo>
                    <a:pt x="14250" y="17140"/>
                  </a:lnTo>
                  <a:lnTo>
                    <a:pt x="14250" y="17103"/>
                  </a:lnTo>
                  <a:lnTo>
                    <a:pt x="14263" y="17127"/>
                  </a:lnTo>
                  <a:lnTo>
                    <a:pt x="14263" y="17091"/>
                  </a:lnTo>
                  <a:lnTo>
                    <a:pt x="14275" y="17127"/>
                  </a:lnTo>
                  <a:lnTo>
                    <a:pt x="14275" y="17079"/>
                  </a:lnTo>
                  <a:lnTo>
                    <a:pt x="14287" y="17115"/>
                  </a:lnTo>
                  <a:lnTo>
                    <a:pt x="14287" y="17079"/>
                  </a:lnTo>
                  <a:lnTo>
                    <a:pt x="14299" y="17115"/>
                  </a:lnTo>
                  <a:lnTo>
                    <a:pt x="14299" y="17079"/>
                  </a:lnTo>
                  <a:lnTo>
                    <a:pt x="14311" y="17115"/>
                  </a:lnTo>
                  <a:lnTo>
                    <a:pt x="14311" y="17067"/>
                  </a:lnTo>
                  <a:lnTo>
                    <a:pt x="14323" y="17103"/>
                  </a:lnTo>
                  <a:lnTo>
                    <a:pt x="14323" y="17067"/>
                  </a:lnTo>
                  <a:lnTo>
                    <a:pt x="14335" y="17103"/>
                  </a:lnTo>
                  <a:lnTo>
                    <a:pt x="14335" y="17091"/>
                  </a:lnTo>
                  <a:lnTo>
                    <a:pt x="14335" y="17055"/>
                  </a:lnTo>
                  <a:lnTo>
                    <a:pt x="14347" y="17091"/>
                  </a:lnTo>
                  <a:lnTo>
                    <a:pt x="14347" y="17055"/>
                  </a:lnTo>
                  <a:lnTo>
                    <a:pt x="14359" y="17091"/>
                  </a:lnTo>
                  <a:lnTo>
                    <a:pt x="14359" y="17043"/>
                  </a:lnTo>
                  <a:lnTo>
                    <a:pt x="14371" y="17079"/>
                  </a:lnTo>
                  <a:lnTo>
                    <a:pt x="14371" y="17043"/>
                  </a:lnTo>
                  <a:lnTo>
                    <a:pt x="14383" y="17079"/>
                  </a:lnTo>
                  <a:lnTo>
                    <a:pt x="14383" y="17043"/>
                  </a:lnTo>
                  <a:lnTo>
                    <a:pt x="14395" y="17079"/>
                  </a:lnTo>
                  <a:lnTo>
                    <a:pt x="14395" y="17031"/>
                  </a:lnTo>
                  <a:lnTo>
                    <a:pt x="14408" y="17067"/>
                  </a:lnTo>
                  <a:lnTo>
                    <a:pt x="14408" y="17031"/>
                  </a:lnTo>
                  <a:lnTo>
                    <a:pt x="14420" y="17055"/>
                  </a:lnTo>
                  <a:lnTo>
                    <a:pt x="14420" y="17019"/>
                  </a:lnTo>
                  <a:lnTo>
                    <a:pt x="14432" y="17055"/>
                  </a:lnTo>
                  <a:lnTo>
                    <a:pt x="14432" y="17019"/>
                  </a:lnTo>
                  <a:lnTo>
                    <a:pt x="14444" y="17055"/>
                  </a:lnTo>
                  <a:lnTo>
                    <a:pt x="14444" y="17043"/>
                  </a:lnTo>
                  <a:lnTo>
                    <a:pt x="14444" y="17007"/>
                  </a:lnTo>
                  <a:lnTo>
                    <a:pt x="14456" y="17043"/>
                  </a:lnTo>
                  <a:lnTo>
                    <a:pt x="14456" y="17007"/>
                  </a:lnTo>
                  <a:lnTo>
                    <a:pt x="14468" y="17043"/>
                  </a:lnTo>
                  <a:lnTo>
                    <a:pt x="14468" y="16994"/>
                  </a:lnTo>
                  <a:lnTo>
                    <a:pt x="14480" y="17031"/>
                  </a:lnTo>
                  <a:lnTo>
                    <a:pt x="14480" y="16994"/>
                  </a:lnTo>
                  <a:lnTo>
                    <a:pt x="14492" y="17031"/>
                  </a:lnTo>
                  <a:lnTo>
                    <a:pt x="14492" y="16994"/>
                  </a:lnTo>
                  <a:lnTo>
                    <a:pt x="14504" y="17031"/>
                  </a:lnTo>
                  <a:lnTo>
                    <a:pt x="14504" y="16982"/>
                  </a:lnTo>
                  <a:lnTo>
                    <a:pt x="14516" y="17019"/>
                  </a:lnTo>
                  <a:lnTo>
                    <a:pt x="14516" y="16982"/>
                  </a:lnTo>
                  <a:lnTo>
                    <a:pt x="14528" y="17007"/>
                  </a:lnTo>
                  <a:lnTo>
                    <a:pt x="14528" y="16970"/>
                  </a:lnTo>
                  <a:lnTo>
                    <a:pt x="14541" y="17007"/>
                  </a:lnTo>
                  <a:lnTo>
                    <a:pt x="14541" y="16970"/>
                  </a:lnTo>
                  <a:lnTo>
                    <a:pt x="14553" y="17007"/>
                  </a:lnTo>
                  <a:lnTo>
                    <a:pt x="14553" y="16958"/>
                  </a:lnTo>
                  <a:lnTo>
                    <a:pt x="14565" y="16994"/>
                  </a:lnTo>
                  <a:lnTo>
                    <a:pt x="14565" y="16958"/>
                  </a:lnTo>
                  <a:lnTo>
                    <a:pt x="14577" y="16994"/>
                  </a:lnTo>
                  <a:lnTo>
                    <a:pt x="14577" y="16946"/>
                  </a:lnTo>
                  <a:lnTo>
                    <a:pt x="14589" y="16982"/>
                  </a:lnTo>
                  <a:lnTo>
                    <a:pt x="14589" y="16946"/>
                  </a:lnTo>
                  <a:lnTo>
                    <a:pt x="14601" y="16982"/>
                  </a:lnTo>
                  <a:lnTo>
                    <a:pt x="14601" y="16946"/>
                  </a:lnTo>
                  <a:lnTo>
                    <a:pt x="14613" y="16970"/>
                  </a:lnTo>
                  <a:lnTo>
                    <a:pt x="14613" y="16934"/>
                  </a:lnTo>
                  <a:lnTo>
                    <a:pt x="14625" y="16970"/>
                  </a:lnTo>
                  <a:lnTo>
                    <a:pt x="14625" y="16934"/>
                  </a:lnTo>
                  <a:lnTo>
                    <a:pt x="14637" y="16958"/>
                  </a:lnTo>
                  <a:lnTo>
                    <a:pt x="14637" y="16922"/>
                  </a:lnTo>
                  <a:lnTo>
                    <a:pt x="14649" y="16958"/>
                  </a:lnTo>
                  <a:lnTo>
                    <a:pt x="14649" y="16922"/>
                  </a:lnTo>
                  <a:lnTo>
                    <a:pt x="14661" y="16958"/>
                  </a:lnTo>
                  <a:lnTo>
                    <a:pt x="14661" y="16910"/>
                  </a:lnTo>
                  <a:lnTo>
                    <a:pt x="14673" y="16946"/>
                  </a:lnTo>
                  <a:lnTo>
                    <a:pt x="14673" y="16910"/>
                  </a:lnTo>
                  <a:lnTo>
                    <a:pt x="14686" y="16946"/>
                  </a:lnTo>
                  <a:lnTo>
                    <a:pt x="14686" y="16898"/>
                  </a:lnTo>
                  <a:lnTo>
                    <a:pt x="14698" y="16934"/>
                  </a:lnTo>
                  <a:lnTo>
                    <a:pt x="14698" y="16898"/>
                  </a:lnTo>
                  <a:lnTo>
                    <a:pt x="14710" y="16934"/>
                  </a:lnTo>
                  <a:lnTo>
                    <a:pt x="14710" y="16898"/>
                  </a:lnTo>
                  <a:lnTo>
                    <a:pt x="14722" y="16922"/>
                  </a:lnTo>
                  <a:lnTo>
                    <a:pt x="14722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16;p51">
              <a:extLst>
                <a:ext uri="{FF2B5EF4-FFF2-40B4-BE49-F238E27FC236}">
                  <a16:creationId xmlns:a16="http://schemas.microsoft.com/office/drawing/2014/main" id="{6817D504-A716-4DF8-B957-75A9CE0E611F}"/>
                </a:ext>
              </a:extLst>
            </p:cNvPr>
            <p:cNvSpPr/>
            <p:nvPr/>
          </p:nvSpPr>
          <p:spPr>
            <a:xfrm>
              <a:off x="1858883" y="517228"/>
              <a:ext cx="1133755" cy="1722394"/>
            </a:xfrm>
            <a:custGeom>
              <a:avLst/>
              <a:gdLst/>
              <a:ahLst/>
              <a:cxnLst/>
              <a:rect l="l" t="t" r="r" b="b"/>
              <a:pathLst>
                <a:path w="17974" h="27306" extrusionOk="0">
                  <a:moveTo>
                    <a:pt x="1" y="1"/>
                  </a:moveTo>
                  <a:lnTo>
                    <a:pt x="1" y="14469"/>
                  </a:lnTo>
                  <a:lnTo>
                    <a:pt x="17103" y="24344"/>
                  </a:lnTo>
                  <a:lnTo>
                    <a:pt x="17974" y="27305"/>
                  </a:lnTo>
                  <a:lnTo>
                    <a:pt x="17974" y="103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17;p51">
              <a:extLst>
                <a:ext uri="{FF2B5EF4-FFF2-40B4-BE49-F238E27FC236}">
                  <a16:creationId xmlns:a16="http://schemas.microsoft.com/office/drawing/2014/main" id="{C3A66C28-5AFD-4CCB-A636-264929ED47AD}"/>
                </a:ext>
              </a:extLst>
            </p:cNvPr>
            <p:cNvSpPr/>
            <p:nvPr/>
          </p:nvSpPr>
          <p:spPr>
            <a:xfrm>
              <a:off x="1885565" y="563779"/>
              <a:ext cx="1080391" cy="1474563"/>
            </a:xfrm>
            <a:custGeom>
              <a:avLst/>
              <a:gdLst/>
              <a:ahLst/>
              <a:cxnLst/>
              <a:rect l="l" t="t" r="r" b="b"/>
              <a:pathLst>
                <a:path w="17128" h="23377" extrusionOk="0">
                  <a:moveTo>
                    <a:pt x="1" y="0"/>
                  </a:moveTo>
                  <a:lnTo>
                    <a:pt x="1" y="13489"/>
                  </a:lnTo>
                  <a:lnTo>
                    <a:pt x="17043" y="23328"/>
                  </a:lnTo>
                  <a:lnTo>
                    <a:pt x="17116" y="23376"/>
                  </a:lnTo>
                  <a:lnTo>
                    <a:pt x="17128" y="98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18;p51">
              <a:extLst>
                <a:ext uri="{FF2B5EF4-FFF2-40B4-BE49-F238E27FC236}">
                  <a16:creationId xmlns:a16="http://schemas.microsoft.com/office/drawing/2014/main" id="{B8E9E48F-99BF-44CC-8837-CE32FE79ED0C}"/>
                </a:ext>
              </a:extLst>
            </p:cNvPr>
            <p:cNvSpPr/>
            <p:nvPr/>
          </p:nvSpPr>
          <p:spPr>
            <a:xfrm>
              <a:off x="1920636" y="695800"/>
              <a:ext cx="279118" cy="328003"/>
            </a:xfrm>
            <a:custGeom>
              <a:avLst/>
              <a:gdLst/>
              <a:ahLst/>
              <a:cxnLst/>
              <a:rect l="l" t="t" r="r" b="b"/>
              <a:pathLst>
                <a:path w="4425" h="5200" extrusionOk="0">
                  <a:moveTo>
                    <a:pt x="1315" y="0"/>
                  </a:moveTo>
                  <a:cubicBezTo>
                    <a:pt x="1129" y="0"/>
                    <a:pt x="954" y="43"/>
                    <a:pt x="798" y="131"/>
                  </a:cubicBezTo>
                  <a:cubicBezTo>
                    <a:pt x="1" y="590"/>
                    <a:pt x="1" y="2065"/>
                    <a:pt x="786" y="3419"/>
                  </a:cubicBezTo>
                  <a:cubicBezTo>
                    <a:pt x="1423" y="4509"/>
                    <a:pt x="2361" y="5199"/>
                    <a:pt x="3113" y="5199"/>
                  </a:cubicBezTo>
                  <a:cubicBezTo>
                    <a:pt x="3302" y="5199"/>
                    <a:pt x="3480" y="5155"/>
                    <a:pt x="3639" y="5063"/>
                  </a:cubicBezTo>
                  <a:cubicBezTo>
                    <a:pt x="4424" y="4615"/>
                    <a:pt x="4424" y="3141"/>
                    <a:pt x="3639" y="1775"/>
                  </a:cubicBezTo>
                  <a:cubicBezTo>
                    <a:pt x="3009" y="690"/>
                    <a:pt x="206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19;p51">
              <a:extLst>
                <a:ext uri="{FF2B5EF4-FFF2-40B4-BE49-F238E27FC236}">
                  <a16:creationId xmlns:a16="http://schemas.microsoft.com/office/drawing/2014/main" id="{3DE354D9-82B4-4243-A6E5-ECBA6BF83AFA}"/>
                </a:ext>
              </a:extLst>
            </p:cNvPr>
            <p:cNvSpPr/>
            <p:nvPr/>
          </p:nvSpPr>
          <p:spPr>
            <a:xfrm>
              <a:off x="1996138" y="768843"/>
              <a:ext cx="128867" cy="151764"/>
            </a:xfrm>
            <a:custGeom>
              <a:avLst/>
              <a:gdLst/>
              <a:ahLst/>
              <a:cxnLst/>
              <a:rect l="l" t="t" r="r" b="b"/>
              <a:pathLst>
                <a:path w="2043" h="2406" extrusionOk="0">
                  <a:moveTo>
                    <a:pt x="602" y="1"/>
                  </a:moveTo>
                  <a:cubicBezTo>
                    <a:pt x="515" y="1"/>
                    <a:pt x="435" y="20"/>
                    <a:pt x="363" y="61"/>
                  </a:cubicBezTo>
                  <a:cubicBezTo>
                    <a:pt x="0" y="279"/>
                    <a:pt x="0" y="955"/>
                    <a:pt x="363" y="1584"/>
                  </a:cubicBezTo>
                  <a:cubicBezTo>
                    <a:pt x="654" y="2088"/>
                    <a:pt x="1092" y="2405"/>
                    <a:pt x="1441" y="2405"/>
                  </a:cubicBezTo>
                  <a:cubicBezTo>
                    <a:pt x="1528" y="2405"/>
                    <a:pt x="1608" y="2386"/>
                    <a:pt x="1680" y="2345"/>
                  </a:cubicBezTo>
                  <a:cubicBezTo>
                    <a:pt x="2043" y="2128"/>
                    <a:pt x="2043" y="1451"/>
                    <a:pt x="1680" y="822"/>
                  </a:cubicBezTo>
                  <a:cubicBezTo>
                    <a:pt x="1389" y="318"/>
                    <a:pt x="951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20;p51">
              <a:extLst>
                <a:ext uri="{FF2B5EF4-FFF2-40B4-BE49-F238E27FC236}">
                  <a16:creationId xmlns:a16="http://schemas.microsoft.com/office/drawing/2014/main" id="{752D6C17-75DA-4618-A588-8981A0D63AA1}"/>
                </a:ext>
              </a:extLst>
            </p:cNvPr>
            <p:cNvSpPr/>
            <p:nvPr/>
          </p:nvSpPr>
          <p:spPr>
            <a:xfrm>
              <a:off x="1986235" y="922625"/>
              <a:ext cx="147917" cy="100924"/>
            </a:xfrm>
            <a:custGeom>
              <a:avLst/>
              <a:gdLst/>
              <a:ahLst/>
              <a:cxnLst/>
              <a:rect l="l" t="t" r="r" b="b"/>
              <a:pathLst>
                <a:path w="2345" h="1600" extrusionOk="0">
                  <a:moveTo>
                    <a:pt x="531" y="1"/>
                  </a:moveTo>
                  <a:cubicBezTo>
                    <a:pt x="320" y="1"/>
                    <a:pt x="139" y="77"/>
                    <a:pt x="0" y="222"/>
                  </a:cubicBezTo>
                  <a:cubicBezTo>
                    <a:pt x="314" y="669"/>
                    <a:pt x="713" y="1044"/>
                    <a:pt x="1172" y="1334"/>
                  </a:cubicBezTo>
                  <a:cubicBezTo>
                    <a:pt x="1495" y="1517"/>
                    <a:pt x="1792" y="1599"/>
                    <a:pt x="2056" y="1599"/>
                  </a:cubicBezTo>
                  <a:cubicBezTo>
                    <a:pt x="2157" y="1599"/>
                    <a:pt x="2254" y="1587"/>
                    <a:pt x="2345" y="1563"/>
                  </a:cubicBezTo>
                  <a:cubicBezTo>
                    <a:pt x="2103" y="1007"/>
                    <a:pt x="1692" y="524"/>
                    <a:pt x="1172" y="198"/>
                  </a:cubicBezTo>
                  <a:cubicBezTo>
                    <a:pt x="941" y="65"/>
                    <a:pt x="724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21;p51">
              <a:extLst>
                <a:ext uri="{FF2B5EF4-FFF2-40B4-BE49-F238E27FC236}">
                  <a16:creationId xmlns:a16="http://schemas.microsoft.com/office/drawing/2014/main" id="{58CD4A03-B628-4F50-AA97-6DF1474861B8}"/>
                </a:ext>
              </a:extLst>
            </p:cNvPr>
            <p:cNvSpPr/>
            <p:nvPr/>
          </p:nvSpPr>
          <p:spPr>
            <a:xfrm>
              <a:off x="2093718" y="723238"/>
              <a:ext cx="108304" cy="139464"/>
            </a:xfrm>
            <a:custGeom>
              <a:avLst/>
              <a:gdLst/>
              <a:ahLst/>
              <a:cxnLst/>
              <a:rect l="l" t="t" r="r" b="b"/>
              <a:pathLst>
                <a:path w="1717" h="2211" extrusionOk="0">
                  <a:moveTo>
                    <a:pt x="477" y="1"/>
                  </a:moveTo>
                  <a:cubicBezTo>
                    <a:pt x="195" y="1"/>
                    <a:pt x="0" y="229"/>
                    <a:pt x="0" y="615"/>
                  </a:cubicBezTo>
                  <a:cubicBezTo>
                    <a:pt x="37" y="1219"/>
                    <a:pt x="351" y="1763"/>
                    <a:pt x="858" y="2089"/>
                  </a:cubicBezTo>
                  <a:cubicBezTo>
                    <a:pt x="1001" y="2171"/>
                    <a:pt x="1133" y="2210"/>
                    <a:pt x="1250" y="2210"/>
                  </a:cubicBezTo>
                  <a:cubicBezTo>
                    <a:pt x="1530" y="2210"/>
                    <a:pt x="1717" y="1986"/>
                    <a:pt x="1717" y="1594"/>
                  </a:cubicBezTo>
                  <a:cubicBezTo>
                    <a:pt x="1680" y="1002"/>
                    <a:pt x="1366" y="446"/>
                    <a:pt x="858" y="119"/>
                  </a:cubicBezTo>
                  <a:cubicBezTo>
                    <a:pt x="722" y="39"/>
                    <a:pt x="592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22;p51">
              <a:extLst>
                <a:ext uri="{FF2B5EF4-FFF2-40B4-BE49-F238E27FC236}">
                  <a16:creationId xmlns:a16="http://schemas.microsoft.com/office/drawing/2014/main" id="{659269DD-45DF-4112-9A8B-938CEDC19135}"/>
                </a:ext>
              </a:extLst>
            </p:cNvPr>
            <p:cNvSpPr/>
            <p:nvPr/>
          </p:nvSpPr>
          <p:spPr>
            <a:xfrm>
              <a:off x="2114281" y="753578"/>
              <a:ext cx="67934" cy="78595"/>
            </a:xfrm>
            <a:custGeom>
              <a:avLst/>
              <a:gdLst/>
              <a:ahLst/>
              <a:cxnLst/>
              <a:rect l="l" t="t" r="r" b="b"/>
              <a:pathLst>
                <a:path w="1077" h="1246" extrusionOk="0">
                  <a:moveTo>
                    <a:pt x="520" y="1"/>
                  </a:moveTo>
                  <a:lnTo>
                    <a:pt x="520" y="593"/>
                  </a:lnTo>
                  <a:lnTo>
                    <a:pt x="1" y="303"/>
                  </a:lnTo>
                  <a:lnTo>
                    <a:pt x="1" y="339"/>
                  </a:lnTo>
                  <a:lnTo>
                    <a:pt x="520" y="629"/>
                  </a:lnTo>
                  <a:lnTo>
                    <a:pt x="520" y="1234"/>
                  </a:lnTo>
                  <a:lnTo>
                    <a:pt x="557" y="1246"/>
                  </a:lnTo>
                  <a:lnTo>
                    <a:pt x="557" y="654"/>
                  </a:lnTo>
                  <a:lnTo>
                    <a:pt x="1076" y="956"/>
                  </a:lnTo>
                  <a:lnTo>
                    <a:pt x="1076" y="919"/>
                  </a:lnTo>
                  <a:lnTo>
                    <a:pt x="557" y="617"/>
                  </a:lnTo>
                  <a:lnTo>
                    <a:pt x="557" y="13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323;p51">
              <a:extLst>
                <a:ext uri="{FF2B5EF4-FFF2-40B4-BE49-F238E27FC236}">
                  <a16:creationId xmlns:a16="http://schemas.microsoft.com/office/drawing/2014/main" id="{3957C4EA-A441-411A-A268-434BA029BA9D}"/>
                </a:ext>
              </a:extLst>
            </p:cNvPr>
            <p:cNvSpPr/>
            <p:nvPr/>
          </p:nvSpPr>
          <p:spPr>
            <a:xfrm>
              <a:off x="2275127" y="881688"/>
              <a:ext cx="545999" cy="403381"/>
            </a:xfrm>
            <a:custGeom>
              <a:avLst/>
              <a:gdLst/>
              <a:ahLst/>
              <a:cxnLst/>
              <a:rect l="l" t="t" r="r" b="b"/>
              <a:pathLst>
                <a:path w="8656" h="6395" extrusionOk="0">
                  <a:moveTo>
                    <a:pt x="1" y="0"/>
                  </a:moveTo>
                  <a:lnTo>
                    <a:pt x="1" y="1390"/>
                  </a:lnTo>
                  <a:lnTo>
                    <a:pt x="8655" y="6394"/>
                  </a:lnTo>
                  <a:lnTo>
                    <a:pt x="8655" y="49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324;p51">
              <a:extLst>
                <a:ext uri="{FF2B5EF4-FFF2-40B4-BE49-F238E27FC236}">
                  <a16:creationId xmlns:a16="http://schemas.microsoft.com/office/drawing/2014/main" id="{DE65495A-685B-4630-AD4F-D98649AEB574}"/>
                </a:ext>
              </a:extLst>
            </p:cNvPr>
            <p:cNvSpPr/>
            <p:nvPr/>
          </p:nvSpPr>
          <p:spPr>
            <a:xfrm>
              <a:off x="2275127" y="1020457"/>
              <a:ext cx="654240" cy="451383"/>
            </a:xfrm>
            <a:custGeom>
              <a:avLst/>
              <a:gdLst/>
              <a:ahLst/>
              <a:cxnLst/>
              <a:rect l="l" t="t" r="r" b="b"/>
              <a:pathLst>
                <a:path w="10372" h="7156" extrusionOk="0">
                  <a:moveTo>
                    <a:pt x="1" y="0"/>
                  </a:moveTo>
                  <a:lnTo>
                    <a:pt x="1" y="1173"/>
                  </a:lnTo>
                  <a:lnTo>
                    <a:pt x="10371" y="7156"/>
                  </a:lnTo>
                  <a:lnTo>
                    <a:pt x="10371" y="59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325;p51">
              <a:extLst>
                <a:ext uri="{FF2B5EF4-FFF2-40B4-BE49-F238E27FC236}">
                  <a16:creationId xmlns:a16="http://schemas.microsoft.com/office/drawing/2014/main" id="{6FCBD905-FC6E-40AC-BA9F-E36DA4FECFD6}"/>
                </a:ext>
              </a:extLst>
            </p:cNvPr>
            <p:cNvSpPr/>
            <p:nvPr/>
          </p:nvSpPr>
          <p:spPr>
            <a:xfrm>
              <a:off x="2116552" y="1243939"/>
              <a:ext cx="223484" cy="262844"/>
            </a:xfrm>
            <a:custGeom>
              <a:avLst/>
              <a:gdLst/>
              <a:ahLst/>
              <a:cxnLst/>
              <a:rect l="l" t="t" r="r" b="b"/>
              <a:pathLst>
                <a:path w="3543" h="4167" extrusionOk="0">
                  <a:moveTo>
                    <a:pt x="1047" y="1"/>
                  </a:moveTo>
                  <a:cubicBezTo>
                    <a:pt x="896" y="1"/>
                    <a:pt x="755" y="35"/>
                    <a:pt x="629" y="107"/>
                  </a:cubicBezTo>
                  <a:cubicBezTo>
                    <a:pt x="1" y="470"/>
                    <a:pt x="1" y="1655"/>
                    <a:pt x="629" y="2742"/>
                  </a:cubicBezTo>
                  <a:cubicBezTo>
                    <a:pt x="1133" y="3613"/>
                    <a:pt x="1891" y="4167"/>
                    <a:pt x="2496" y="4167"/>
                  </a:cubicBezTo>
                  <a:cubicBezTo>
                    <a:pt x="2647" y="4167"/>
                    <a:pt x="2788" y="4132"/>
                    <a:pt x="2914" y="4060"/>
                  </a:cubicBezTo>
                  <a:cubicBezTo>
                    <a:pt x="3542" y="3685"/>
                    <a:pt x="3542" y="2513"/>
                    <a:pt x="2914" y="1425"/>
                  </a:cubicBezTo>
                  <a:cubicBezTo>
                    <a:pt x="2411" y="554"/>
                    <a:pt x="1652" y="1"/>
                    <a:pt x="1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326;p51">
              <a:extLst>
                <a:ext uri="{FF2B5EF4-FFF2-40B4-BE49-F238E27FC236}">
                  <a16:creationId xmlns:a16="http://schemas.microsoft.com/office/drawing/2014/main" id="{26D07264-BBED-4A0C-85FD-FB6A287428C0}"/>
                </a:ext>
              </a:extLst>
            </p:cNvPr>
            <p:cNvSpPr/>
            <p:nvPr/>
          </p:nvSpPr>
          <p:spPr>
            <a:xfrm>
              <a:off x="2169915" y="1329976"/>
              <a:ext cx="120541" cy="119027"/>
            </a:xfrm>
            <a:custGeom>
              <a:avLst/>
              <a:gdLst/>
              <a:ahLst/>
              <a:cxnLst/>
              <a:rect l="l" t="t" r="r" b="b"/>
              <a:pathLst>
                <a:path w="1911" h="1887" extrusionOk="0">
                  <a:moveTo>
                    <a:pt x="1657" y="1"/>
                  </a:moveTo>
                  <a:lnTo>
                    <a:pt x="762" y="1233"/>
                  </a:lnTo>
                  <a:lnTo>
                    <a:pt x="243" y="109"/>
                  </a:lnTo>
                  <a:lnTo>
                    <a:pt x="1" y="170"/>
                  </a:lnTo>
                  <a:lnTo>
                    <a:pt x="787" y="1886"/>
                  </a:lnTo>
                  <a:lnTo>
                    <a:pt x="1911" y="327"/>
                  </a:lnTo>
                  <a:lnTo>
                    <a:pt x="16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327;p51">
              <a:extLst>
                <a:ext uri="{FF2B5EF4-FFF2-40B4-BE49-F238E27FC236}">
                  <a16:creationId xmlns:a16="http://schemas.microsoft.com/office/drawing/2014/main" id="{EF0CAD48-1611-4414-8BB0-DF39647B92D4}"/>
                </a:ext>
              </a:extLst>
            </p:cNvPr>
            <p:cNvSpPr/>
            <p:nvPr/>
          </p:nvSpPr>
          <p:spPr>
            <a:xfrm>
              <a:off x="2520873" y="1470449"/>
              <a:ext cx="203425" cy="262718"/>
            </a:xfrm>
            <a:custGeom>
              <a:avLst/>
              <a:gdLst/>
              <a:ahLst/>
              <a:cxnLst/>
              <a:rect l="l" t="t" r="r" b="b"/>
              <a:pathLst>
                <a:path w="3225" h="4165" extrusionOk="0">
                  <a:moveTo>
                    <a:pt x="897" y="0"/>
                  </a:moveTo>
                  <a:cubicBezTo>
                    <a:pt x="366" y="0"/>
                    <a:pt x="0" y="425"/>
                    <a:pt x="9" y="1158"/>
                  </a:cubicBezTo>
                  <a:cubicBezTo>
                    <a:pt x="9" y="2185"/>
                    <a:pt x="734" y="3442"/>
                    <a:pt x="1629" y="3950"/>
                  </a:cubicBezTo>
                  <a:cubicBezTo>
                    <a:pt x="1882" y="4096"/>
                    <a:pt x="2121" y="4165"/>
                    <a:pt x="2334" y="4165"/>
                  </a:cubicBezTo>
                  <a:cubicBezTo>
                    <a:pt x="2862" y="4165"/>
                    <a:pt x="3224" y="3739"/>
                    <a:pt x="3224" y="3007"/>
                  </a:cubicBezTo>
                  <a:cubicBezTo>
                    <a:pt x="3224" y="1980"/>
                    <a:pt x="2499" y="723"/>
                    <a:pt x="1604" y="215"/>
                  </a:cubicBezTo>
                  <a:cubicBezTo>
                    <a:pt x="1351" y="69"/>
                    <a:pt x="1111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328;p51">
              <a:extLst>
                <a:ext uri="{FF2B5EF4-FFF2-40B4-BE49-F238E27FC236}">
                  <a16:creationId xmlns:a16="http://schemas.microsoft.com/office/drawing/2014/main" id="{BDA8E39A-48C8-46A5-AB02-CEA86D92485B}"/>
                </a:ext>
              </a:extLst>
            </p:cNvPr>
            <p:cNvSpPr/>
            <p:nvPr/>
          </p:nvSpPr>
          <p:spPr>
            <a:xfrm>
              <a:off x="2566415" y="1502302"/>
              <a:ext cx="112846" cy="198253"/>
            </a:xfrm>
            <a:custGeom>
              <a:avLst/>
              <a:gdLst/>
              <a:ahLst/>
              <a:cxnLst/>
              <a:rect l="l" t="t" r="r" b="b"/>
              <a:pathLst>
                <a:path w="1789" h="3143" extrusionOk="0">
                  <a:moveTo>
                    <a:pt x="230" y="0"/>
                  </a:moveTo>
                  <a:lnTo>
                    <a:pt x="0" y="97"/>
                  </a:lnTo>
                  <a:lnTo>
                    <a:pt x="701" y="1463"/>
                  </a:lnTo>
                  <a:lnTo>
                    <a:pt x="0" y="2031"/>
                  </a:lnTo>
                  <a:lnTo>
                    <a:pt x="230" y="2381"/>
                  </a:lnTo>
                  <a:lnTo>
                    <a:pt x="895" y="1849"/>
                  </a:lnTo>
                  <a:lnTo>
                    <a:pt x="1559" y="3143"/>
                  </a:lnTo>
                  <a:lnTo>
                    <a:pt x="1789" y="3058"/>
                  </a:lnTo>
                  <a:lnTo>
                    <a:pt x="1088" y="1692"/>
                  </a:lnTo>
                  <a:lnTo>
                    <a:pt x="1789" y="1124"/>
                  </a:lnTo>
                  <a:lnTo>
                    <a:pt x="1559" y="762"/>
                  </a:lnTo>
                  <a:lnTo>
                    <a:pt x="895" y="130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329;p51">
              <a:extLst>
                <a:ext uri="{FF2B5EF4-FFF2-40B4-BE49-F238E27FC236}">
                  <a16:creationId xmlns:a16="http://schemas.microsoft.com/office/drawing/2014/main" id="{7F65D77D-2A0E-4696-AFE1-A15359C957AE}"/>
                </a:ext>
              </a:extLst>
            </p:cNvPr>
            <p:cNvSpPr/>
            <p:nvPr/>
          </p:nvSpPr>
          <p:spPr>
            <a:xfrm>
              <a:off x="2631194" y="3404453"/>
              <a:ext cx="1810009" cy="1131484"/>
            </a:xfrm>
            <a:custGeom>
              <a:avLst/>
              <a:gdLst/>
              <a:ahLst/>
              <a:cxnLst/>
              <a:rect l="l" t="t" r="r" b="b"/>
              <a:pathLst>
                <a:path w="28695" h="17938" extrusionOk="0">
                  <a:moveTo>
                    <a:pt x="12619" y="1"/>
                  </a:moveTo>
                  <a:lnTo>
                    <a:pt x="8498" y="2334"/>
                  </a:lnTo>
                  <a:lnTo>
                    <a:pt x="10165" y="3458"/>
                  </a:lnTo>
                  <a:lnTo>
                    <a:pt x="0" y="9574"/>
                  </a:lnTo>
                  <a:lnTo>
                    <a:pt x="13949" y="17938"/>
                  </a:lnTo>
                  <a:lnTo>
                    <a:pt x="28695" y="8836"/>
                  </a:lnTo>
                  <a:lnTo>
                    <a:pt x="12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330;p51">
              <a:extLst>
                <a:ext uri="{FF2B5EF4-FFF2-40B4-BE49-F238E27FC236}">
                  <a16:creationId xmlns:a16="http://schemas.microsoft.com/office/drawing/2014/main" id="{7579F54D-AF47-4A77-A7C3-B736A78DBD11}"/>
                </a:ext>
              </a:extLst>
            </p:cNvPr>
            <p:cNvSpPr/>
            <p:nvPr/>
          </p:nvSpPr>
          <p:spPr>
            <a:xfrm>
              <a:off x="2569442" y="3048447"/>
              <a:ext cx="967546" cy="1220676"/>
            </a:xfrm>
            <a:custGeom>
              <a:avLst/>
              <a:gdLst/>
              <a:ahLst/>
              <a:cxnLst/>
              <a:rect l="l" t="t" r="r" b="b"/>
              <a:pathLst>
                <a:path w="15339" h="19352" extrusionOk="0">
                  <a:moveTo>
                    <a:pt x="15129" y="0"/>
                  </a:moveTo>
                  <a:cubicBezTo>
                    <a:pt x="15084" y="0"/>
                    <a:pt x="14996" y="69"/>
                    <a:pt x="14807" y="170"/>
                  </a:cubicBezTo>
                  <a:lnTo>
                    <a:pt x="9295" y="3300"/>
                  </a:lnTo>
                  <a:cubicBezTo>
                    <a:pt x="9235" y="3445"/>
                    <a:pt x="8691" y="3675"/>
                    <a:pt x="8497" y="3796"/>
                  </a:cubicBezTo>
                  <a:lnTo>
                    <a:pt x="6479" y="4956"/>
                  </a:lnTo>
                  <a:cubicBezTo>
                    <a:pt x="4823" y="5911"/>
                    <a:pt x="0" y="8667"/>
                    <a:pt x="0" y="8667"/>
                  </a:cubicBezTo>
                  <a:lnTo>
                    <a:pt x="25" y="10492"/>
                  </a:lnTo>
                  <a:cubicBezTo>
                    <a:pt x="25" y="10492"/>
                    <a:pt x="569" y="10806"/>
                    <a:pt x="798" y="10939"/>
                  </a:cubicBezTo>
                  <a:lnTo>
                    <a:pt x="2466" y="11906"/>
                  </a:lnTo>
                  <a:lnTo>
                    <a:pt x="7204" y="14638"/>
                  </a:lnTo>
                  <a:cubicBezTo>
                    <a:pt x="9875" y="16185"/>
                    <a:pt x="12667" y="17816"/>
                    <a:pt x="15339" y="19351"/>
                  </a:cubicBezTo>
                  <a:cubicBezTo>
                    <a:pt x="15339" y="15846"/>
                    <a:pt x="15194" y="12232"/>
                    <a:pt x="15194" y="8727"/>
                  </a:cubicBezTo>
                  <a:lnTo>
                    <a:pt x="15194" y="2079"/>
                  </a:lnTo>
                  <a:cubicBezTo>
                    <a:pt x="15194" y="1487"/>
                    <a:pt x="15266" y="846"/>
                    <a:pt x="15194" y="266"/>
                  </a:cubicBezTo>
                  <a:cubicBezTo>
                    <a:pt x="15175" y="75"/>
                    <a:pt x="15175" y="0"/>
                    <a:pt x="1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331;p51">
              <a:extLst>
                <a:ext uri="{FF2B5EF4-FFF2-40B4-BE49-F238E27FC236}">
                  <a16:creationId xmlns:a16="http://schemas.microsoft.com/office/drawing/2014/main" id="{2B76C99D-E9D8-423D-8613-CC3B613E9541}"/>
                </a:ext>
              </a:extLst>
            </p:cNvPr>
            <p:cNvSpPr/>
            <p:nvPr/>
          </p:nvSpPr>
          <p:spPr>
            <a:xfrm>
              <a:off x="3198443" y="2786172"/>
              <a:ext cx="115180" cy="135743"/>
            </a:xfrm>
            <a:custGeom>
              <a:avLst/>
              <a:gdLst/>
              <a:ahLst/>
              <a:cxnLst/>
              <a:rect l="l" t="t" r="r" b="b"/>
              <a:pathLst>
                <a:path w="1826" h="2152" extrusionOk="0">
                  <a:moveTo>
                    <a:pt x="1825" y="0"/>
                  </a:moveTo>
                  <a:cubicBezTo>
                    <a:pt x="1825" y="0"/>
                    <a:pt x="617" y="726"/>
                    <a:pt x="0" y="1076"/>
                  </a:cubicBezTo>
                  <a:cubicBezTo>
                    <a:pt x="399" y="1306"/>
                    <a:pt x="1499" y="2152"/>
                    <a:pt x="1499" y="2152"/>
                  </a:cubicBezTo>
                  <a:lnTo>
                    <a:pt x="1825" y="1765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AA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332;p51">
              <a:extLst>
                <a:ext uri="{FF2B5EF4-FFF2-40B4-BE49-F238E27FC236}">
                  <a16:creationId xmlns:a16="http://schemas.microsoft.com/office/drawing/2014/main" id="{FDF69347-08C4-4CFE-8AFF-8DC93A919631}"/>
                </a:ext>
              </a:extLst>
            </p:cNvPr>
            <p:cNvSpPr/>
            <p:nvPr/>
          </p:nvSpPr>
          <p:spPr>
            <a:xfrm>
              <a:off x="2924690" y="2854800"/>
              <a:ext cx="601633" cy="401867"/>
            </a:xfrm>
            <a:custGeom>
              <a:avLst/>
              <a:gdLst/>
              <a:ahLst/>
              <a:cxnLst/>
              <a:rect l="l" t="t" r="r" b="b"/>
              <a:pathLst>
                <a:path w="9538" h="6371" extrusionOk="0">
                  <a:moveTo>
                    <a:pt x="4340" y="0"/>
                  </a:moveTo>
                  <a:cubicBezTo>
                    <a:pt x="4340" y="0"/>
                    <a:pt x="4292" y="24"/>
                    <a:pt x="3917" y="242"/>
                  </a:cubicBezTo>
                  <a:cubicBezTo>
                    <a:pt x="2769" y="895"/>
                    <a:pt x="13" y="2466"/>
                    <a:pt x="13" y="2466"/>
                  </a:cubicBezTo>
                  <a:lnTo>
                    <a:pt x="1" y="4206"/>
                  </a:lnTo>
                  <a:lnTo>
                    <a:pt x="3663" y="6370"/>
                  </a:lnTo>
                  <a:lnTo>
                    <a:pt x="4558" y="5862"/>
                  </a:lnTo>
                  <a:lnTo>
                    <a:pt x="6540" y="4726"/>
                  </a:lnTo>
                  <a:lnTo>
                    <a:pt x="9537" y="3022"/>
                  </a:lnTo>
                  <a:lnTo>
                    <a:pt x="5984" y="97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333;p51">
              <a:extLst>
                <a:ext uri="{FF2B5EF4-FFF2-40B4-BE49-F238E27FC236}">
                  <a16:creationId xmlns:a16="http://schemas.microsoft.com/office/drawing/2014/main" id="{CBC33D0D-97CD-416A-9F36-4BCE569D3980}"/>
                </a:ext>
              </a:extLst>
            </p:cNvPr>
            <p:cNvSpPr/>
            <p:nvPr/>
          </p:nvSpPr>
          <p:spPr>
            <a:xfrm>
              <a:off x="3527767" y="3046176"/>
              <a:ext cx="965275" cy="1221433"/>
            </a:xfrm>
            <a:custGeom>
              <a:avLst/>
              <a:gdLst/>
              <a:ahLst/>
              <a:cxnLst/>
              <a:rect l="l" t="t" r="r" b="b"/>
              <a:pathLst>
                <a:path w="15303" h="19364" extrusionOk="0">
                  <a:moveTo>
                    <a:pt x="1" y="0"/>
                  </a:moveTo>
                  <a:lnTo>
                    <a:pt x="1" y="9875"/>
                  </a:lnTo>
                  <a:cubicBezTo>
                    <a:pt x="1" y="12075"/>
                    <a:pt x="134" y="17562"/>
                    <a:pt x="134" y="17562"/>
                  </a:cubicBezTo>
                  <a:lnTo>
                    <a:pt x="134" y="19363"/>
                  </a:lnTo>
                  <a:lnTo>
                    <a:pt x="15290" y="10612"/>
                  </a:lnTo>
                  <a:lnTo>
                    <a:pt x="15303" y="8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334;p51">
              <a:extLst>
                <a:ext uri="{FF2B5EF4-FFF2-40B4-BE49-F238E27FC236}">
                  <a16:creationId xmlns:a16="http://schemas.microsoft.com/office/drawing/2014/main" id="{9D780091-04CE-445E-9DFC-B72617FB6CA3}"/>
                </a:ext>
              </a:extLst>
            </p:cNvPr>
            <p:cNvSpPr/>
            <p:nvPr/>
          </p:nvSpPr>
          <p:spPr>
            <a:xfrm>
              <a:off x="2600728" y="3518812"/>
              <a:ext cx="1069668" cy="617655"/>
            </a:xfrm>
            <a:custGeom>
              <a:avLst/>
              <a:gdLst/>
              <a:ahLst/>
              <a:cxnLst/>
              <a:rect l="l" t="t" r="r" b="b"/>
              <a:pathLst>
                <a:path w="16958" h="9792" extrusionOk="0">
                  <a:moveTo>
                    <a:pt x="2115" y="1"/>
                  </a:moveTo>
                  <a:lnTo>
                    <a:pt x="0" y="1222"/>
                  </a:lnTo>
                  <a:lnTo>
                    <a:pt x="14831" y="9791"/>
                  </a:lnTo>
                  <a:lnTo>
                    <a:pt x="16958" y="8558"/>
                  </a:lnTo>
                  <a:lnTo>
                    <a:pt x="2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335;p51">
              <a:extLst>
                <a:ext uri="{FF2B5EF4-FFF2-40B4-BE49-F238E27FC236}">
                  <a16:creationId xmlns:a16="http://schemas.microsoft.com/office/drawing/2014/main" id="{5CA46BE8-5768-4F7B-BB25-4B1CE7AAEBC2}"/>
                </a:ext>
              </a:extLst>
            </p:cNvPr>
            <p:cNvSpPr/>
            <p:nvPr/>
          </p:nvSpPr>
          <p:spPr>
            <a:xfrm>
              <a:off x="2568685" y="2785415"/>
              <a:ext cx="1924368" cy="1369349"/>
            </a:xfrm>
            <a:custGeom>
              <a:avLst/>
              <a:gdLst/>
              <a:ahLst/>
              <a:cxnLst/>
              <a:rect l="l" t="t" r="r" b="b"/>
              <a:pathLst>
                <a:path w="30508" h="21709" extrusionOk="0">
                  <a:moveTo>
                    <a:pt x="10915" y="6842"/>
                  </a:moveTo>
                  <a:lnTo>
                    <a:pt x="25757" y="15411"/>
                  </a:lnTo>
                  <a:lnTo>
                    <a:pt x="17720" y="20040"/>
                  </a:lnTo>
                  <a:lnTo>
                    <a:pt x="2877" y="11483"/>
                  </a:lnTo>
                  <a:lnTo>
                    <a:pt x="10915" y="6842"/>
                  </a:lnTo>
                  <a:close/>
                  <a:moveTo>
                    <a:pt x="2623" y="11628"/>
                  </a:moveTo>
                  <a:lnTo>
                    <a:pt x="17454" y="20185"/>
                  </a:lnTo>
                  <a:lnTo>
                    <a:pt x="15339" y="21418"/>
                  </a:lnTo>
                  <a:lnTo>
                    <a:pt x="508" y="12849"/>
                  </a:lnTo>
                  <a:lnTo>
                    <a:pt x="2623" y="11628"/>
                  </a:lnTo>
                  <a:close/>
                  <a:moveTo>
                    <a:pt x="11833" y="0"/>
                  </a:moveTo>
                  <a:lnTo>
                    <a:pt x="5657" y="3566"/>
                  </a:lnTo>
                  <a:lnTo>
                    <a:pt x="10866" y="6576"/>
                  </a:lnTo>
                  <a:lnTo>
                    <a:pt x="0" y="12849"/>
                  </a:lnTo>
                  <a:lnTo>
                    <a:pt x="15339" y="21708"/>
                  </a:lnTo>
                  <a:lnTo>
                    <a:pt x="30508" y="12945"/>
                  </a:lnTo>
                  <a:lnTo>
                    <a:pt x="10758" y="1535"/>
                  </a:lnTo>
                  <a:lnTo>
                    <a:pt x="11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36;p51">
              <a:extLst>
                <a:ext uri="{FF2B5EF4-FFF2-40B4-BE49-F238E27FC236}">
                  <a16:creationId xmlns:a16="http://schemas.microsoft.com/office/drawing/2014/main" id="{4C813FA5-DF01-41FA-9187-BC1D26EB1FAA}"/>
                </a:ext>
              </a:extLst>
            </p:cNvPr>
            <p:cNvSpPr/>
            <p:nvPr/>
          </p:nvSpPr>
          <p:spPr>
            <a:xfrm>
              <a:off x="3078724" y="2959508"/>
              <a:ext cx="221150" cy="124452"/>
            </a:xfrm>
            <a:custGeom>
              <a:avLst/>
              <a:gdLst/>
              <a:ahLst/>
              <a:cxnLst/>
              <a:rect l="l" t="t" r="r" b="b"/>
              <a:pathLst>
                <a:path w="3506" h="1973" extrusionOk="0">
                  <a:moveTo>
                    <a:pt x="2805" y="57"/>
                  </a:moveTo>
                  <a:cubicBezTo>
                    <a:pt x="2850" y="57"/>
                    <a:pt x="2895" y="69"/>
                    <a:pt x="2938" y="93"/>
                  </a:cubicBezTo>
                  <a:cubicBezTo>
                    <a:pt x="3034" y="129"/>
                    <a:pt x="3083" y="190"/>
                    <a:pt x="3034" y="226"/>
                  </a:cubicBezTo>
                  <a:lnTo>
                    <a:pt x="3010" y="238"/>
                  </a:lnTo>
                  <a:cubicBezTo>
                    <a:pt x="2986" y="226"/>
                    <a:pt x="2962" y="214"/>
                    <a:pt x="2925" y="190"/>
                  </a:cubicBezTo>
                  <a:cubicBezTo>
                    <a:pt x="2841" y="153"/>
                    <a:pt x="2756" y="129"/>
                    <a:pt x="2672" y="105"/>
                  </a:cubicBezTo>
                  <a:cubicBezTo>
                    <a:pt x="2672" y="105"/>
                    <a:pt x="2672" y="93"/>
                    <a:pt x="2672" y="93"/>
                  </a:cubicBezTo>
                  <a:cubicBezTo>
                    <a:pt x="2714" y="69"/>
                    <a:pt x="2759" y="57"/>
                    <a:pt x="2805" y="57"/>
                  </a:cubicBezTo>
                  <a:close/>
                  <a:moveTo>
                    <a:pt x="254" y="1181"/>
                  </a:moveTo>
                  <a:cubicBezTo>
                    <a:pt x="315" y="1205"/>
                    <a:pt x="375" y="1229"/>
                    <a:pt x="423" y="1253"/>
                  </a:cubicBezTo>
                  <a:lnTo>
                    <a:pt x="907" y="1447"/>
                  </a:lnTo>
                  <a:cubicBezTo>
                    <a:pt x="844" y="1462"/>
                    <a:pt x="778" y="1471"/>
                    <a:pt x="712" y="1471"/>
                  </a:cubicBezTo>
                  <a:cubicBezTo>
                    <a:pt x="627" y="1471"/>
                    <a:pt x="541" y="1456"/>
                    <a:pt x="460" y="1422"/>
                  </a:cubicBezTo>
                  <a:cubicBezTo>
                    <a:pt x="303" y="1362"/>
                    <a:pt x="218" y="1265"/>
                    <a:pt x="254" y="1181"/>
                  </a:cubicBezTo>
                  <a:close/>
                  <a:moveTo>
                    <a:pt x="2179" y="96"/>
                  </a:moveTo>
                  <a:cubicBezTo>
                    <a:pt x="2391" y="96"/>
                    <a:pt x="2601" y="128"/>
                    <a:pt x="2805" y="202"/>
                  </a:cubicBezTo>
                  <a:lnTo>
                    <a:pt x="2865" y="226"/>
                  </a:lnTo>
                  <a:cubicBezTo>
                    <a:pt x="3336" y="443"/>
                    <a:pt x="3433" y="830"/>
                    <a:pt x="3095" y="1132"/>
                  </a:cubicBezTo>
                  <a:lnTo>
                    <a:pt x="2925" y="1277"/>
                  </a:lnTo>
                  <a:cubicBezTo>
                    <a:pt x="2817" y="1362"/>
                    <a:pt x="2768" y="1507"/>
                    <a:pt x="2805" y="1640"/>
                  </a:cubicBezTo>
                  <a:cubicBezTo>
                    <a:pt x="2817" y="1737"/>
                    <a:pt x="2805" y="1773"/>
                    <a:pt x="2720" y="1858"/>
                  </a:cubicBezTo>
                  <a:cubicBezTo>
                    <a:pt x="2663" y="1903"/>
                    <a:pt x="2590" y="1927"/>
                    <a:pt x="2496" y="1927"/>
                  </a:cubicBezTo>
                  <a:cubicBezTo>
                    <a:pt x="2392" y="1927"/>
                    <a:pt x="2263" y="1897"/>
                    <a:pt x="2104" y="1833"/>
                  </a:cubicBezTo>
                  <a:lnTo>
                    <a:pt x="2091" y="1833"/>
                  </a:lnTo>
                  <a:lnTo>
                    <a:pt x="1064" y="1434"/>
                  </a:lnTo>
                  <a:lnTo>
                    <a:pt x="484" y="1205"/>
                  </a:lnTo>
                  <a:cubicBezTo>
                    <a:pt x="411" y="1181"/>
                    <a:pt x="339" y="1144"/>
                    <a:pt x="278" y="1108"/>
                  </a:cubicBezTo>
                  <a:lnTo>
                    <a:pt x="242" y="1096"/>
                  </a:lnTo>
                  <a:cubicBezTo>
                    <a:pt x="145" y="1024"/>
                    <a:pt x="121" y="963"/>
                    <a:pt x="206" y="891"/>
                  </a:cubicBezTo>
                  <a:cubicBezTo>
                    <a:pt x="303" y="806"/>
                    <a:pt x="423" y="758"/>
                    <a:pt x="544" y="746"/>
                  </a:cubicBezTo>
                  <a:cubicBezTo>
                    <a:pt x="726" y="709"/>
                    <a:pt x="895" y="649"/>
                    <a:pt x="1040" y="552"/>
                  </a:cubicBezTo>
                  <a:lnTo>
                    <a:pt x="1233" y="383"/>
                  </a:lnTo>
                  <a:cubicBezTo>
                    <a:pt x="1451" y="214"/>
                    <a:pt x="1717" y="117"/>
                    <a:pt x="1983" y="105"/>
                  </a:cubicBezTo>
                  <a:cubicBezTo>
                    <a:pt x="2048" y="99"/>
                    <a:pt x="2114" y="96"/>
                    <a:pt x="2179" y="96"/>
                  </a:cubicBezTo>
                  <a:close/>
                  <a:moveTo>
                    <a:pt x="2802" y="1"/>
                  </a:moveTo>
                  <a:cubicBezTo>
                    <a:pt x="2732" y="1"/>
                    <a:pt x="2662" y="19"/>
                    <a:pt x="2599" y="57"/>
                  </a:cubicBezTo>
                  <a:cubicBezTo>
                    <a:pt x="2587" y="69"/>
                    <a:pt x="2575" y="69"/>
                    <a:pt x="2575" y="81"/>
                  </a:cubicBezTo>
                  <a:cubicBezTo>
                    <a:pt x="2450" y="57"/>
                    <a:pt x="2320" y="44"/>
                    <a:pt x="2188" y="44"/>
                  </a:cubicBezTo>
                  <a:cubicBezTo>
                    <a:pt x="2116" y="44"/>
                    <a:pt x="2043" y="48"/>
                    <a:pt x="1971" y="57"/>
                  </a:cubicBezTo>
                  <a:cubicBezTo>
                    <a:pt x="1668" y="69"/>
                    <a:pt x="1390" y="177"/>
                    <a:pt x="1149" y="359"/>
                  </a:cubicBezTo>
                  <a:lnTo>
                    <a:pt x="967" y="516"/>
                  </a:lnTo>
                  <a:cubicBezTo>
                    <a:pt x="822" y="600"/>
                    <a:pt x="665" y="661"/>
                    <a:pt x="496" y="697"/>
                  </a:cubicBezTo>
                  <a:cubicBezTo>
                    <a:pt x="363" y="709"/>
                    <a:pt x="230" y="770"/>
                    <a:pt x="133" y="854"/>
                  </a:cubicBezTo>
                  <a:cubicBezTo>
                    <a:pt x="0" y="963"/>
                    <a:pt x="73" y="1060"/>
                    <a:pt x="182" y="1132"/>
                  </a:cubicBezTo>
                  <a:cubicBezTo>
                    <a:pt x="109" y="1253"/>
                    <a:pt x="194" y="1386"/>
                    <a:pt x="399" y="1471"/>
                  </a:cubicBezTo>
                  <a:cubicBezTo>
                    <a:pt x="496" y="1507"/>
                    <a:pt x="596" y="1525"/>
                    <a:pt x="695" y="1525"/>
                  </a:cubicBezTo>
                  <a:cubicBezTo>
                    <a:pt x="795" y="1525"/>
                    <a:pt x="895" y="1507"/>
                    <a:pt x="992" y="1471"/>
                  </a:cubicBezTo>
                  <a:lnTo>
                    <a:pt x="2043" y="1870"/>
                  </a:lnTo>
                  <a:cubicBezTo>
                    <a:pt x="2126" y="1900"/>
                    <a:pt x="2313" y="1973"/>
                    <a:pt x="2498" y="1973"/>
                  </a:cubicBezTo>
                  <a:cubicBezTo>
                    <a:pt x="2609" y="1973"/>
                    <a:pt x="2719" y="1947"/>
                    <a:pt x="2805" y="1870"/>
                  </a:cubicBezTo>
                  <a:cubicBezTo>
                    <a:pt x="2889" y="1821"/>
                    <a:pt x="2925" y="1725"/>
                    <a:pt x="2901" y="1628"/>
                  </a:cubicBezTo>
                  <a:cubicBezTo>
                    <a:pt x="2877" y="1507"/>
                    <a:pt x="2913" y="1386"/>
                    <a:pt x="3010" y="1302"/>
                  </a:cubicBezTo>
                  <a:lnTo>
                    <a:pt x="3179" y="1169"/>
                  </a:lnTo>
                  <a:cubicBezTo>
                    <a:pt x="3506" y="878"/>
                    <a:pt x="3457" y="516"/>
                    <a:pt x="3083" y="274"/>
                  </a:cubicBezTo>
                  <a:lnTo>
                    <a:pt x="3107" y="262"/>
                  </a:lnTo>
                  <a:cubicBezTo>
                    <a:pt x="3191" y="190"/>
                    <a:pt x="3131" y="93"/>
                    <a:pt x="2986" y="44"/>
                  </a:cubicBezTo>
                  <a:cubicBezTo>
                    <a:pt x="2928" y="16"/>
                    <a:pt x="2865" y="1"/>
                    <a:pt x="2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337;p51">
              <a:extLst>
                <a:ext uri="{FF2B5EF4-FFF2-40B4-BE49-F238E27FC236}">
                  <a16:creationId xmlns:a16="http://schemas.microsoft.com/office/drawing/2014/main" id="{02675F21-66C6-4E3F-AC76-F2AB5C3E013A}"/>
                </a:ext>
              </a:extLst>
            </p:cNvPr>
            <p:cNvSpPr/>
            <p:nvPr/>
          </p:nvSpPr>
          <p:spPr>
            <a:xfrm>
              <a:off x="3247958" y="2982090"/>
              <a:ext cx="115936" cy="67178"/>
            </a:xfrm>
            <a:custGeom>
              <a:avLst/>
              <a:gdLst/>
              <a:ahLst/>
              <a:cxnLst/>
              <a:rect l="l" t="t" r="r" b="b"/>
              <a:pathLst>
                <a:path w="1838" h="1065" extrusionOk="0">
                  <a:moveTo>
                    <a:pt x="919" y="1"/>
                  </a:moveTo>
                  <a:cubicBezTo>
                    <a:pt x="412" y="1"/>
                    <a:pt x="1" y="230"/>
                    <a:pt x="1" y="533"/>
                  </a:cubicBezTo>
                  <a:cubicBezTo>
                    <a:pt x="1" y="823"/>
                    <a:pt x="412" y="1064"/>
                    <a:pt x="919" y="1064"/>
                  </a:cubicBezTo>
                  <a:cubicBezTo>
                    <a:pt x="1427" y="1064"/>
                    <a:pt x="1838" y="823"/>
                    <a:pt x="1838" y="533"/>
                  </a:cubicBezTo>
                  <a:cubicBezTo>
                    <a:pt x="1838" y="230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338;p51">
              <a:extLst>
                <a:ext uri="{FF2B5EF4-FFF2-40B4-BE49-F238E27FC236}">
                  <a16:creationId xmlns:a16="http://schemas.microsoft.com/office/drawing/2014/main" id="{4D11D253-8CB6-42B8-8A40-FD0C5E85FA84}"/>
                </a:ext>
              </a:extLst>
            </p:cNvPr>
            <p:cNvSpPr/>
            <p:nvPr/>
          </p:nvSpPr>
          <p:spPr>
            <a:xfrm>
              <a:off x="3263980" y="2992750"/>
              <a:ext cx="54184" cy="35954"/>
            </a:xfrm>
            <a:custGeom>
              <a:avLst/>
              <a:gdLst/>
              <a:ahLst/>
              <a:cxnLst/>
              <a:rect l="l" t="t" r="r" b="b"/>
              <a:pathLst>
                <a:path w="859" h="570" extrusionOk="0">
                  <a:moveTo>
                    <a:pt x="593" y="1"/>
                  </a:moveTo>
                  <a:lnTo>
                    <a:pt x="508" y="49"/>
                  </a:lnTo>
                  <a:lnTo>
                    <a:pt x="689" y="110"/>
                  </a:lnTo>
                  <a:lnTo>
                    <a:pt x="206" y="400"/>
                  </a:lnTo>
                  <a:lnTo>
                    <a:pt x="73" y="315"/>
                  </a:lnTo>
                  <a:lnTo>
                    <a:pt x="1" y="351"/>
                  </a:lnTo>
                  <a:lnTo>
                    <a:pt x="363" y="569"/>
                  </a:lnTo>
                  <a:lnTo>
                    <a:pt x="436" y="521"/>
                  </a:lnTo>
                  <a:lnTo>
                    <a:pt x="291" y="448"/>
                  </a:lnTo>
                  <a:lnTo>
                    <a:pt x="859" y="122"/>
                  </a:lnTo>
                  <a:lnTo>
                    <a:pt x="774" y="73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339;p51">
              <a:extLst>
                <a:ext uri="{FF2B5EF4-FFF2-40B4-BE49-F238E27FC236}">
                  <a16:creationId xmlns:a16="http://schemas.microsoft.com/office/drawing/2014/main" id="{BD71CDEC-7F2C-4B88-A58C-76A93AD432EC}"/>
                </a:ext>
              </a:extLst>
            </p:cNvPr>
            <p:cNvSpPr/>
            <p:nvPr/>
          </p:nvSpPr>
          <p:spPr>
            <a:xfrm>
              <a:off x="3296023" y="3011862"/>
              <a:ext cx="59482" cy="36648"/>
            </a:xfrm>
            <a:custGeom>
              <a:avLst/>
              <a:gdLst/>
              <a:ahLst/>
              <a:cxnLst/>
              <a:rect l="l" t="t" r="r" b="b"/>
              <a:pathLst>
                <a:path w="943" h="581" extrusionOk="0">
                  <a:moveTo>
                    <a:pt x="605" y="0"/>
                  </a:moveTo>
                  <a:lnTo>
                    <a:pt x="520" y="48"/>
                  </a:lnTo>
                  <a:cubicBezTo>
                    <a:pt x="568" y="61"/>
                    <a:pt x="617" y="73"/>
                    <a:pt x="653" y="85"/>
                  </a:cubicBezTo>
                  <a:cubicBezTo>
                    <a:pt x="701" y="97"/>
                    <a:pt x="725" y="109"/>
                    <a:pt x="762" y="121"/>
                  </a:cubicBezTo>
                  <a:cubicBezTo>
                    <a:pt x="798" y="145"/>
                    <a:pt x="810" y="169"/>
                    <a:pt x="822" y="194"/>
                  </a:cubicBezTo>
                  <a:cubicBezTo>
                    <a:pt x="822" y="218"/>
                    <a:pt x="810" y="242"/>
                    <a:pt x="774" y="266"/>
                  </a:cubicBezTo>
                  <a:cubicBezTo>
                    <a:pt x="750" y="278"/>
                    <a:pt x="725" y="278"/>
                    <a:pt x="689" y="290"/>
                  </a:cubicBezTo>
                  <a:cubicBezTo>
                    <a:pt x="665" y="290"/>
                    <a:pt x="617" y="302"/>
                    <a:pt x="556" y="302"/>
                  </a:cubicBezTo>
                  <a:lnTo>
                    <a:pt x="73" y="302"/>
                  </a:lnTo>
                  <a:lnTo>
                    <a:pt x="0" y="351"/>
                  </a:lnTo>
                  <a:lnTo>
                    <a:pt x="399" y="580"/>
                  </a:lnTo>
                  <a:lnTo>
                    <a:pt x="472" y="532"/>
                  </a:lnTo>
                  <a:lnTo>
                    <a:pt x="169" y="363"/>
                  </a:lnTo>
                  <a:lnTo>
                    <a:pt x="641" y="363"/>
                  </a:lnTo>
                  <a:cubicBezTo>
                    <a:pt x="701" y="351"/>
                    <a:pt x="737" y="351"/>
                    <a:pt x="774" y="339"/>
                  </a:cubicBezTo>
                  <a:cubicBezTo>
                    <a:pt x="810" y="339"/>
                    <a:pt x="834" y="326"/>
                    <a:pt x="858" y="302"/>
                  </a:cubicBezTo>
                  <a:cubicBezTo>
                    <a:pt x="919" y="278"/>
                    <a:pt x="943" y="242"/>
                    <a:pt x="931" y="194"/>
                  </a:cubicBezTo>
                  <a:cubicBezTo>
                    <a:pt x="931" y="157"/>
                    <a:pt x="895" y="121"/>
                    <a:pt x="834" y="85"/>
                  </a:cubicBezTo>
                  <a:cubicBezTo>
                    <a:pt x="798" y="61"/>
                    <a:pt x="774" y="48"/>
                    <a:pt x="737" y="36"/>
                  </a:cubicBezTo>
                  <a:cubicBezTo>
                    <a:pt x="701" y="24"/>
                    <a:pt x="653" y="12"/>
                    <a:pt x="60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340;p51">
              <a:extLst>
                <a:ext uri="{FF2B5EF4-FFF2-40B4-BE49-F238E27FC236}">
                  <a16:creationId xmlns:a16="http://schemas.microsoft.com/office/drawing/2014/main" id="{4ED72971-4AFC-4DEB-BBF3-373CBE91282E}"/>
                </a:ext>
              </a:extLst>
            </p:cNvPr>
            <p:cNvSpPr/>
            <p:nvPr/>
          </p:nvSpPr>
          <p:spPr>
            <a:xfrm>
              <a:off x="3428673" y="3086545"/>
              <a:ext cx="618349" cy="356892"/>
            </a:xfrm>
            <a:custGeom>
              <a:avLst/>
              <a:gdLst/>
              <a:ahLst/>
              <a:cxnLst/>
              <a:rect l="l" t="t" r="r" b="b"/>
              <a:pathLst>
                <a:path w="9803" h="5658" extrusionOk="0">
                  <a:moveTo>
                    <a:pt x="1028" y="1"/>
                  </a:moveTo>
                  <a:lnTo>
                    <a:pt x="0" y="593"/>
                  </a:lnTo>
                  <a:lnTo>
                    <a:pt x="8775" y="5657"/>
                  </a:lnTo>
                  <a:lnTo>
                    <a:pt x="9803" y="5065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341;p51">
              <a:extLst>
                <a:ext uri="{FF2B5EF4-FFF2-40B4-BE49-F238E27FC236}">
                  <a16:creationId xmlns:a16="http://schemas.microsoft.com/office/drawing/2014/main" id="{3BC63CD7-96CA-4711-B296-451CA5CCCDDC}"/>
                </a:ext>
              </a:extLst>
            </p:cNvPr>
            <p:cNvSpPr/>
            <p:nvPr/>
          </p:nvSpPr>
          <p:spPr>
            <a:xfrm>
              <a:off x="3332607" y="3146027"/>
              <a:ext cx="846311" cy="488788"/>
            </a:xfrm>
            <a:custGeom>
              <a:avLst/>
              <a:gdLst/>
              <a:ahLst/>
              <a:cxnLst/>
              <a:rect l="l" t="t" r="r" b="b"/>
              <a:pathLst>
                <a:path w="13417" h="7749" extrusionOk="0">
                  <a:moveTo>
                    <a:pt x="907" y="0"/>
                  </a:moveTo>
                  <a:lnTo>
                    <a:pt x="0" y="532"/>
                  </a:lnTo>
                  <a:lnTo>
                    <a:pt x="12510" y="7748"/>
                  </a:lnTo>
                  <a:lnTo>
                    <a:pt x="13417" y="7228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342;p51">
              <a:extLst>
                <a:ext uri="{FF2B5EF4-FFF2-40B4-BE49-F238E27FC236}">
                  <a16:creationId xmlns:a16="http://schemas.microsoft.com/office/drawing/2014/main" id="{42F8E8CD-0CE5-4898-A0C8-99BE9D62EFBC}"/>
                </a:ext>
              </a:extLst>
            </p:cNvPr>
            <p:cNvSpPr/>
            <p:nvPr/>
          </p:nvSpPr>
          <p:spPr>
            <a:xfrm>
              <a:off x="2750157" y="3216168"/>
              <a:ext cx="1443276" cy="833380"/>
            </a:xfrm>
            <a:custGeom>
              <a:avLst/>
              <a:gdLst/>
              <a:ahLst/>
              <a:cxnLst/>
              <a:rect l="l" t="t" r="r" b="b"/>
              <a:pathLst>
                <a:path w="22881" h="13212" extrusionOk="0">
                  <a:moveTo>
                    <a:pt x="8038" y="0"/>
                  </a:moveTo>
                  <a:lnTo>
                    <a:pt x="0" y="4642"/>
                  </a:lnTo>
                  <a:lnTo>
                    <a:pt x="14843" y="13211"/>
                  </a:lnTo>
                  <a:lnTo>
                    <a:pt x="22880" y="8570"/>
                  </a:lnTo>
                  <a:lnTo>
                    <a:pt x="8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343;p51">
              <a:extLst>
                <a:ext uri="{FF2B5EF4-FFF2-40B4-BE49-F238E27FC236}">
                  <a16:creationId xmlns:a16="http://schemas.microsoft.com/office/drawing/2014/main" id="{BD58A456-1319-452D-94CA-E39FD23EFD1D}"/>
                </a:ext>
              </a:extLst>
            </p:cNvPr>
            <p:cNvSpPr/>
            <p:nvPr/>
          </p:nvSpPr>
          <p:spPr>
            <a:xfrm>
              <a:off x="2771477" y="3491374"/>
              <a:ext cx="1176458" cy="417888"/>
            </a:xfrm>
            <a:custGeom>
              <a:avLst/>
              <a:gdLst/>
              <a:ahLst/>
              <a:cxnLst/>
              <a:rect l="l" t="t" r="r" b="b"/>
              <a:pathLst>
                <a:path w="18651" h="6625" extrusionOk="0">
                  <a:moveTo>
                    <a:pt x="25" y="1"/>
                  </a:moveTo>
                  <a:lnTo>
                    <a:pt x="0" y="73"/>
                  </a:lnTo>
                  <a:lnTo>
                    <a:pt x="10456" y="1403"/>
                  </a:lnTo>
                  <a:lnTo>
                    <a:pt x="10456" y="4920"/>
                  </a:lnTo>
                  <a:lnTo>
                    <a:pt x="10576" y="4920"/>
                  </a:lnTo>
                  <a:lnTo>
                    <a:pt x="10576" y="3711"/>
                  </a:lnTo>
                  <a:lnTo>
                    <a:pt x="18167" y="4437"/>
                  </a:lnTo>
                  <a:lnTo>
                    <a:pt x="18530" y="6624"/>
                  </a:lnTo>
                  <a:lnTo>
                    <a:pt x="18650" y="6612"/>
                  </a:lnTo>
                  <a:lnTo>
                    <a:pt x="18276" y="4376"/>
                  </a:lnTo>
                  <a:lnTo>
                    <a:pt x="10576" y="3651"/>
                  </a:lnTo>
                  <a:lnTo>
                    <a:pt x="10576" y="134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2C4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344;p51">
              <a:extLst>
                <a:ext uri="{FF2B5EF4-FFF2-40B4-BE49-F238E27FC236}">
                  <a16:creationId xmlns:a16="http://schemas.microsoft.com/office/drawing/2014/main" id="{0513DBD6-0899-4C9F-BFA5-7CA5F3B9F460}"/>
                </a:ext>
              </a:extLst>
            </p:cNvPr>
            <p:cNvSpPr/>
            <p:nvPr/>
          </p:nvSpPr>
          <p:spPr>
            <a:xfrm>
              <a:off x="3206012" y="3352226"/>
              <a:ext cx="133535" cy="69638"/>
            </a:xfrm>
            <a:custGeom>
              <a:avLst/>
              <a:gdLst/>
              <a:ahLst/>
              <a:cxnLst/>
              <a:rect l="l" t="t" r="r" b="b"/>
              <a:pathLst>
                <a:path w="2117" h="1104" extrusionOk="0">
                  <a:moveTo>
                    <a:pt x="1059" y="67"/>
                  </a:moveTo>
                  <a:cubicBezTo>
                    <a:pt x="1264" y="67"/>
                    <a:pt x="1469" y="116"/>
                    <a:pt x="1657" y="212"/>
                  </a:cubicBezTo>
                  <a:cubicBezTo>
                    <a:pt x="1983" y="394"/>
                    <a:pt x="1983" y="708"/>
                    <a:pt x="1657" y="901"/>
                  </a:cubicBezTo>
                  <a:cubicBezTo>
                    <a:pt x="1469" y="992"/>
                    <a:pt x="1264" y="1037"/>
                    <a:pt x="1059" y="1037"/>
                  </a:cubicBezTo>
                  <a:cubicBezTo>
                    <a:pt x="853" y="1037"/>
                    <a:pt x="648" y="992"/>
                    <a:pt x="460" y="901"/>
                  </a:cubicBezTo>
                  <a:cubicBezTo>
                    <a:pt x="134" y="708"/>
                    <a:pt x="134" y="394"/>
                    <a:pt x="460" y="212"/>
                  </a:cubicBezTo>
                  <a:cubicBezTo>
                    <a:pt x="648" y="116"/>
                    <a:pt x="853" y="67"/>
                    <a:pt x="1059" y="67"/>
                  </a:cubicBezTo>
                  <a:close/>
                  <a:moveTo>
                    <a:pt x="1059" y="1"/>
                  </a:moveTo>
                  <a:cubicBezTo>
                    <a:pt x="826" y="1"/>
                    <a:pt x="593" y="55"/>
                    <a:pt x="376" y="164"/>
                  </a:cubicBezTo>
                  <a:cubicBezTo>
                    <a:pt x="1" y="382"/>
                    <a:pt x="1" y="732"/>
                    <a:pt x="376" y="950"/>
                  </a:cubicBezTo>
                  <a:cubicBezTo>
                    <a:pt x="593" y="1052"/>
                    <a:pt x="826" y="1104"/>
                    <a:pt x="1059" y="1104"/>
                  </a:cubicBezTo>
                  <a:cubicBezTo>
                    <a:pt x="1291" y="1104"/>
                    <a:pt x="1524" y="1052"/>
                    <a:pt x="1741" y="950"/>
                  </a:cubicBezTo>
                  <a:cubicBezTo>
                    <a:pt x="2116" y="732"/>
                    <a:pt x="2116" y="382"/>
                    <a:pt x="1741" y="164"/>
                  </a:cubicBezTo>
                  <a:cubicBezTo>
                    <a:pt x="1524" y="55"/>
                    <a:pt x="1291" y="1"/>
                    <a:pt x="1059" y="1"/>
                  </a:cubicBezTo>
                  <a:close/>
                </a:path>
              </a:pathLst>
            </a:custGeom>
            <a:solidFill>
              <a:srgbClr val="2C4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45;p51">
              <a:extLst>
                <a:ext uri="{FF2B5EF4-FFF2-40B4-BE49-F238E27FC236}">
                  <a16:creationId xmlns:a16="http://schemas.microsoft.com/office/drawing/2014/main" id="{3560CD1C-A6C2-4322-817E-BF547FBB2A57}"/>
                </a:ext>
              </a:extLst>
            </p:cNvPr>
            <p:cNvSpPr/>
            <p:nvPr/>
          </p:nvSpPr>
          <p:spPr>
            <a:xfrm>
              <a:off x="3070334" y="3764308"/>
              <a:ext cx="541394" cy="311918"/>
            </a:xfrm>
            <a:custGeom>
              <a:avLst/>
              <a:gdLst/>
              <a:ahLst/>
              <a:cxnLst/>
              <a:rect l="l" t="t" r="r" b="b"/>
              <a:pathLst>
                <a:path w="8583" h="4945" extrusionOk="0">
                  <a:moveTo>
                    <a:pt x="883" y="1"/>
                  </a:moveTo>
                  <a:lnTo>
                    <a:pt x="0" y="509"/>
                  </a:lnTo>
                  <a:lnTo>
                    <a:pt x="7700" y="4944"/>
                  </a:lnTo>
                  <a:lnTo>
                    <a:pt x="8582" y="444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46;p51">
              <a:extLst>
                <a:ext uri="{FF2B5EF4-FFF2-40B4-BE49-F238E27FC236}">
                  <a16:creationId xmlns:a16="http://schemas.microsoft.com/office/drawing/2014/main" id="{EE9B00B9-F653-4880-8500-362CDDD7FB2F}"/>
                </a:ext>
              </a:extLst>
            </p:cNvPr>
            <p:cNvSpPr/>
            <p:nvPr/>
          </p:nvSpPr>
          <p:spPr>
            <a:xfrm>
              <a:off x="2649487" y="3589711"/>
              <a:ext cx="889014" cy="513955"/>
            </a:xfrm>
            <a:custGeom>
              <a:avLst/>
              <a:gdLst/>
              <a:ahLst/>
              <a:cxnLst/>
              <a:rect l="l" t="t" r="r" b="b"/>
              <a:pathLst>
                <a:path w="14094" h="8148" extrusionOk="0">
                  <a:moveTo>
                    <a:pt x="279" y="1"/>
                  </a:moveTo>
                  <a:lnTo>
                    <a:pt x="1" y="170"/>
                  </a:lnTo>
                  <a:lnTo>
                    <a:pt x="13804" y="8148"/>
                  </a:lnTo>
                  <a:lnTo>
                    <a:pt x="14094" y="797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347;p51">
              <a:extLst>
                <a:ext uri="{FF2B5EF4-FFF2-40B4-BE49-F238E27FC236}">
                  <a16:creationId xmlns:a16="http://schemas.microsoft.com/office/drawing/2014/main" id="{4AEC108D-A1DA-448F-81FF-C4F040E036C3}"/>
                </a:ext>
              </a:extLst>
            </p:cNvPr>
            <p:cNvSpPr/>
            <p:nvPr/>
          </p:nvSpPr>
          <p:spPr>
            <a:xfrm>
              <a:off x="2833986" y="3630963"/>
              <a:ext cx="107547" cy="56328"/>
            </a:xfrm>
            <a:custGeom>
              <a:avLst/>
              <a:gdLst/>
              <a:ahLst/>
              <a:cxnLst/>
              <a:rect l="l" t="t" r="r" b="b"/>
              <a:pathLst>
                <a:path w="1705" h="893" extrusionOk="0">
                  <a:moveTo>
                    <a:pt x="859" y="1"/>
                  </a:moveTo>
                  <a:cubicBezTo>
                    <a:pt x="663" y="1"/>
                    <a:pt x="469" y="49"/>
                    <a:pt x="291" y="145"/>
                  </a:cubicBezTo>
                  <a:cubicBezTo>
                    <a:pt x="1" y="326"/>
                    <a:pt x="13" y="604"/>
                    <a:pt x="327" y="773"/>
                  </a:cubicBezTo>
                  <a:cubicBezTo>
                    <a:pt x="487" y="853"/>
                    <a:pt x="664" y="893"/>
                    <a:pt x="842" y="893"/>
                  </a:cubicBezTo>
                  <a:cubicBezTo>
                    <a:pt x="1039" y="893"/>
                    <a:pt x="1237" y="844"/>
                    <a:pt x="1415" y="749"/>
                  </a:cubicBezTo>
                  <a:cubicBezTo>
                    <a:pt x="1705" y="568"/>
                    <a:pt x="1681" y="290"/>
                    <a:pt x="1378" y="121"/>
                  </a:cubicBezTo>
                  <a:cubicBezTo>
                    <a:pt x="1212" y="40"/>
                    <a:pt x="1035" y="1"/>
                    <a:pt x="859" y="1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348;p51">
              <a:extLst>
                <a:ext uri="{FF2B5EF4-FFF2-40B4-BE49-F238E27FC236}">
                  <a16:creationId xmlns:a16="http://schemas.microsoft.com/office/drawing/2014/main" id="{8B2B9B29-E875-4793-B947-725CBB56A5E6}"/>
                </a:ext>
              </a:extLst>
            </p:cNvPr>
            <p:cNvSpPr/>
            <p:nvPr/>
          </p:nvSpPr>
          <p:spPr>
            <a:xfrm>
              <a:off x="2850008" y="3640803"/>
              <a:ext cx="70962" cy="37720"/>
            </a:xfrm>
            <a:custGeom>
              <a:avLst/>
              <a:gdLst/>
              <a:ahLst/>
              <a:cxnLst/>
              <a:rect l="l" t="t" r="r" b="b"/>
              <a:pathLst>
                <a:path w="1125" h="598" extrusionOk="0">
                  <a:moveTo>
                    <a:pt x="278" y="1"/>
                  </a:moveTo>
                  <a:cubicBezTo>
                    <a:pt x="254" y="13"/>
                    <a:pt x="242" y="25"/>
                    <a:pt x="218" y="37"/>
                  </a:cubicBezTo>
                  <a:cubicBezTo>
                    <a:pt x="0" y="170"/>
                    <a:pt x="25" y="375"/>
                    <a:pt x="254" y="508"/>
                  </a:cubicBezTo>
                  <a:cubicBezTo>
                    <a:pt x="378" y="567"/>
                    <a:pt x="514" y="598"/>
                    <a:pt x="649" y="598"/>
                  </a:cubicBezTo>
                  <a:cubicBezTo>
                    <a:pt x="791" y="598"/>
                    <a:pt x="934" y="564"/>
                    <a:pt x="1064" y="496"/>
                  </a:cubicBezTo>
                  <a:cubicBezTo>
                    <a:pt x="1088" y="484"/>
                    <a:pt x="1100" y="472"/>
                    <a:pt x="1124" y="448"/>
                  </a:cubicBezTo>
                  <a:cubicBezTo>
                    <a:pt x="1016" y="351"/>
                    <a:pt x="895" y="267"/>
                    <a:pt x="762" y="206"/>
                  </a:cubicBezTo>
                  <a:cubicBezTo>
                    <a:pt x="617" y="122"/>
                    <a:pt x="448" y="49"/>
                    <a:pt x="278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349;p51">
              <a:extLst>
                <a:ext uri="{FF2B5EF4-FFF2-40B4-BE49-F238E27FC236}">
                  <a16:creationId xmlns:a16="http://schemas.microsoft.com/office/drawing/2014/main" id="{1D69D823-6813-47DC-9228-FC4BC8111F14}"/>
                </a:ext>
              </a:extLst>
            </p:cNvPr>
            <p:cNvSpPr/>
            <p:nvPr/>
          </p:nvSpPr>
          <p:spPr>
            <a:xfrm>
              <a:off x="2853792" y="3655311"/>
              <a:ext cx="44280" cy="23402"/>
            </a:xfrm>
            <a:custGeom>
              <a:avLst/>
              <a:gdLst/>
              <a:ahLst/>
              <a:cxnLst/>
              <a:rect l="l" t="t" r="r" b="b"/>
              <a:pathLst>
                <a:path w="702" h="37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121"/>
                    <a:pt x="85" y="230"/>
                    <a:pt x="194" y="278"/>
                  </a:cubicBezTo>
                  <a:cubicBezTo>
                    <a:pt x="319" y="336"/>
                    <a:pt x="458" y="371"/>
                    <a:pt x="595" y="371"/>
                  </a:cubicBezTo>
                  <a:cubicBezTo>
                    <a:pt x="631" y="371"/>
                    <a:pt x="667" y="368"/>
                    <a:pt x="702" y="363"/>
                  </a:cubicBezTo>
                  <a:cubicBezTo>
                    <a:pt x="666" y="254"/>
                    <a:pt x="581" y="170"/>
                    <a:pt x="472" y="121"/>
                  </a:cubicBezTo>
                  <a:cubicBezTo>
                    <a:pt x="327" y="49"/>
                    <a:pt x="170" y="13"/>
                    <a:pt x="13" y="0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50;p51">
              <a:extLst>
                <a:ext uri="{FF2B5EF4-FFF2-40B4-BE49-F238E27FC236}">
                  <a16:creationId xmlns:a16="http://schemas.microsoft.com/office/drawing/2014/main" id="{C1627DFB-A4A4-4CE7-86FF-F0F82C61EDC8}"/>
                </a:ext>
              </a:extLst>
            </p:cNvPr>
            <p:cNvSpPr/>
            <p:nvPr/>
          </p:nvSpPr>
          <p:spPr>
            <a:xfrm>
              <a:off x="2914030" y="3653229"/>
              <a:ext cx="16842" cy="11291"/>
            </a:xfrm>
            <a:custGeom>
              <a:avLst/>
              <a:gdLst/>
              <a:ahLst/>
              <a:cxnLst/>
              <a:rect l="l" t="t" r="r" b="b"/>
              <a:pathLst>
                <a:path w="267" h="179" extrusionOk="0">
                  <a:moveTo>
                    <a:pt x="13" y="0"/>
                  </a:moveTo>
                  <a:cubicBezTo>
                    <a:pt x="10" y="0"/>
                    <a:pt x="7" y="3"/>
                    <a:pt x="1" y="9"/>
                  </a:cubicBezTo>
                  <a:lnTo>
                    <a:pt x="1" y="21"/>
                  </a:lnTo>
                  <a:lnTo>
                    <a:pt x="158" y="166"/>
                  </a:lnTo>
                  <a:cubicBezTo>
                    <a:pt x="170" y="178"/>
                    <a:pt x="182" y="178"/>
                    <a:pt x="194" y="178"/>
                  </a:cubicBezTo>
                  <a:cubicBezTo>
                    <a:pt x="194" y="166"/>
                    <a:pt x="206" y="166"/>
                    <a:pt x="194" y="154"/>
                  </a:cubicBezTo>
                  <a:lnTo>
                    <a:pt x="73" y="46"/>
                  </a:lnTo>
                  <a:lnTo>
                    <a:pt x="73" y="46"/>
                  </a:lnTo>
                  <a:lnTo>
                    <a:pt x="230" y="82"/>
                  </a:lnTo>
                  <a:cubicBezTo>
                    <a:pt x="242" y="82"/>
                    <a:pt x="255" y="82"/>
                    <a:pt x="255" y="70"/>
                  </a:cubicBezTo>
                  <a:cubicBezTo>
                    <a:pt x="267" y="70"/>
                    <a:pt x="255" y="58"/>
                    <a:pt x="242" y="58"/>
                  </a:cubicBezTo>
                  <a:lnTo>
                    <a:pt x="25" y="9"/>
                  </a:lnTo>
                  <a:cubicBezTo>
                    <a:pt x="19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351;p51">
              <a:extLst>
                <a:ext uri="{FF2B5EF4-FFF2-40B4-BE49-F238E27FC236}">
                  <a16:creationId xmlns:a16="http://schemas.microsoft.com/office/drawing/2014/main" id="{EC08A474-6FE8-4FCB-988C-5154BB8179D5}"/>
                </a:ext>
              </a:extLst>
            </p:cNvPr>
            <p:cNvSpPr/>
            <p:nvPr/>
          </p:nvSpPr>
          <p:spPr>
            <a:xfrm>
              <a:off x="2876689" y="3634748"/>
              <a:ext cx="19869" cy="9209"/>
            </a:xfrm>
            <a:custGeom>
              <a:avLst/>
              <a:gdLst/>
              <a:ahLst/>
              <a:cxnLst/>
              <a:rect l="l" t="t" r="r" b="b"/>
              <a:pathLst>
                <a:path w="315" h="146" extrusionOk="0">
                  <a:moveTo>
                    <a:pt x="182" y="0"/>
                  </a:moveTo>
                  <a:cubicBezTo>
                    <a:pt x="170" y="12"/>
                    <a:pt x="170" y="24"/>
                    <a:pt x="170" y="24"/>
                  </a:cubicBezTo>
                  <a:lnTo>
                    <a:pt x="242" y="109"/>
                  </a:lnTo>
                  <a:lnTo>
                    <a:pt x="242" y="109"/>
                  </a:lnTo>
                  <a:lnTo>
                    <a:pt x="37" y="48"/>
                  </a:lnTo>
                  <a:cubicBezTo>
                    <a:pt x="31" y="42"/>
                    <a:pt x="25" y="39"/>
                    <a:pt x="19" y="39"/>
                  </a:cubicBezTo>
                  <a:cubicBezTo>
                    <a:pt x="13" y="39"/>
                    <a:pt x="6" y="42"/>
                    <a:pt x="0" y="48"/>
                  </a:cubicBezTo>
                  <a:cubicBezTo>
                    <a:pt x="0" y="48"/>
                    <a:pt x="0" y="61"/>
                    <a:pt x="0" y="61"/>
                  </a:cubicBezTo>
                  <a:lnTo>
                    <a:pt x="25" y="61"/>
                  </a:lnTo>
                  <a:lnTo>
                    <a:pt x="291" y="145"/>
                  </a:lnTo>
                  <a:lnTo>
                    <a:pt x="315" y="145"/>
                  </a:lnTo>
                  <a:lnTo>
                    <a:pt x="315" y="13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352;p51">
              <a:extLst>
                <a:ext uri="{FF2B5EF4-FFF2-40B4-BE49-F238E27FC236}">
                  <a16:creationId xmlns:a16="http://schemas.microsoft.com/office/drawing/2014/main" id="{1E2F38C5-B80A-4AF5-9BBC-E4CD3AEC4CD6}"/>
                </a:ext>
              </a:extLst>
            </p:cNvPr>
            <p:cNvSpPr/>
            <p:nvPr/>
          </p:nvSpPr>
          <p:spPr>
            <a:xfrm>
              <a:off x="2761574" y="3589332"/>
              <a:ext cx="103762" cy="54247"/>
            </a:xfrm>
            <a:custGeom>
              <a:avLst/>
              <a:gdLst/>
              <a:ahLst/>
              <a:cxnLst/>
              <a:rect l="l" t="t" r="r" b="b"/>
              <a:pathLst>
                <a:path w="1645" h="860" extrusionOk="0">
                  <a:moveTo>
                    <a:pt x="822" y="1"/>
                  </a:moveTo>
                  <a:cubicBezTo>
                    <a:pt x="641" y="1"/>
                    <a:pt x="460" y="43"/>
                    <a:pt x="290" y="128"/>
                  </a:cubicBezTo>
                  <a:cubicBezTo>
                    <a:pt x="0" y="297"/>
                    <a:pt x="0" y="563"/>
                    <a:pt x="290" y="732"/>
                  </a:cubicBezTo>
                  <a:cubicBezTo>
                    <a:pt x="460" y="817"/>
                    <a:pt x="641" y="859"/>
                    <a:pt x="822" y="859"/>
                  </a:cubicBezTo>
                  <a:cubicBezTo>
                    <a:pt x="1004" y="859"/>
                    <a:pt x="1185" y="817"/>
                    <a:pt x="1354" y="732"/>
                  </a:cubicBezTo>
                  <a:cubicBezTo>
                    <a:pt x="1644" y="563"/>
                    <a:pt x="1644" y="297"/>
                    <a:pt x="1354" y="128"/>
                  </a:cubicBezTo>
                  <a:cubicBezTo>
                    <a:pt x="1185" y="43"/>
                    <a:pt x="1004" y="1"/>
                    <a:pt x="822" y="1"/>
                  </a:cubicBezTo>
                  <a:close/>
                </a:path>
              </a:pathLst>
            </a:custGeom>
            <a:solidFill>
              <a:srgbClr val="FE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353;p51">
              <a:extLst>
                <a:ext uri="{FF2B5EF4-FFF2-40B4-BE49-F238E27FC236}">
                  <a16:creationId xmlns:a16="http://schemas.microsoft.com/office/drawing/2014/main" id="{C63C11BE-1BF8-4614-A36D-E110E7B19F55}"/>
                </a:ext>
              </a:extLst>
            </p:cNvPr>
            <p:cNvSpPr/>
            <p:nvPr/>
          </p:nvSpPr>
          <p:spPr>
            <a:xfrm>
              <a:off x="2790526" y="3598226"/>
              <a:ext cx="61059" cy="31980"/>
            </a:xfrm>
            <a:custGeom>
              <a:avLst/>
              <a:gdLst/>
              <a:ahLst/>
              <a:cxnLst/>
              <a:rect l="l" t="t" r="r" b="b"/>
              <a:pathLst>
                <a:path w="968" h="507" extrusionOk="0">
                  <a:moveTo>
                    <a:pt x="302" y="0"/>
                  </a:moveTo>
                  <a:cubicBezTo>
                    <a:pt x="142" y="0"/>
                    <a:pt x="1" y="96"/>
                    <a:pt x="1" y="229"/>
                  </a:cubicBezTo>
                  <a:cubicBezTo>
                    <a:pt x="1" y="313"/>
                    <a:pt x="13" y="398"/>
                    <a:pt x="61" y="470"/>
                  </a:cubicBezTo>
                  <a:cubicBezTo>
                    <a:pt x="194" y="494"/>
                    <a:pt x="327" y="507"/>
                    <a:pt x="472" y="507"/>
                  </a:cubicBezTo>
                  <a:cubicBezTo>
                    <a:pt x="774" y="494"/>
                    <a:pt x="968" y="362"/>
                    <a:pt x="823" y="253"/>
                  </a:cubicBezTo>
                  <a:cubicBezTo>
                    <a:pt x="765" y="211"/>
                    <a:pt x="690" y="193"/>
                    <a:pt x="618" y="193"/>
                  </a:cubicBezTo>
                  <a:cubicBezTo>
                    <a:pt x="584" y="193"/>
                    <a:pt x="551" y="197"/>
                    <a:pt x="520" y="204"/>
                  </a:cubicBezTo>
                  <a:cubicBezTo>
                    <a:pt x="532" y="168"/>
                    <a:pt x="569" y="84"/>
                    <a:pt x="436" y="23"/>
                  </a:cubicBezTo>
                  <a:cubicBezTo>
                    <a:pt x="391" y="7"/>
                    <a:pt x="346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354;p51">
              <a:extLst>
                <a:ext uri="{FF2B5EF4-FFF2-40B4-BE49-F238E27FC236}">
                  <a16:creationId xmlns:a16="http://schemas.microsoft.com/office/drawing/2014/main" id="{A1426082-A107-47F4-85A9-3C19D0FCFCBD}"/>
                </a:ext>
              </a:extLst>
            </p:cNvPr>
            <p:cNvSpPr/>
            <p:nvPr/>
          </p:nvSpPr>
          <p:spPr>
            <a:xfrm>
              <a:off x="2684557" y="3544737"/>
              <a:ext cx="107547" cy="55761"/>
            </a:xfrm>
            <a:custGeom>
              <a:avLst/>
              <a:gdLst/>
              <a:ahLst/>
              <a:cxnLst/>
              <a:rect l="l" t="t" r="r" b="b"/>
              <a:pathLst>
                <a:path w="1705" h="884" extrusionOk="0">
                  <a:moveTo>
                    <a:pt x="843" y="0"/>
                  </a:moveTo>
                  <a:cubicBezTo>
                    <a:pt x="669" y="0"/>
                    <a:pt x="496" y="37"/>
                    <a:pt x="339" y="110"/>
                  </a:cubicBezTo>
                  <a:cubicBezTo>
                    <a:pt x="25" y="279"/>
                    <a:pt x="1" y="557"/>
                    <a:pt x="279" y="738"/>
                  </a:cubicBezTo>
                  <a:cubicBezTo>
                    <a:pt x="460" y="835"/>
                    <a:pt x="658" y="884"/>
                    <a:pt x="858" y="884"/>
                  </a:cubicBezTo>
                  <a:cubicBezTo>
                    <a:pt x="1030" y="884"/>
                    <a:pt x="1204" y="847"/>
                    <a:pt x="1366" y="774"/>
                  </a:cubicBezTo>
                  <a:cubicBezTo>
                    <a:pt x="1669" y="605"/>
                    <a:pt x="1705" y="327"/>
                    <a:pt x="1427" y="146"/>
                  </a:cubicBezTo>
                  <a:cubicBezTo>
                    <a:pt x="1245" y="49"/>
                    <a:pt x="1043" y="0"/>
                    <a:pt x="843" y="0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355;p51">
              <a:extLst>
                <a:ext uri="{FF2B5EF4-FFF2-40B4-BE49-F238E27FC236}">
                  <a16:creationId xmlns:a16="http://schemas.microsoft.com/office/drawing/2014/main" id="{0A08505D-9A7C-4233-B7BF-09AFA3440846}"/>
                </a:ext>
              </a:extLst>
            </p:cNvPr>
            <p:cNvSpPr/>
            <p:nvPr/>
          </p:nvSpPr>
          <p:spPr>
            <a:xfrm>
              <a:off x="2705877" y="3560380"/>
              <a:ext cx="27565" cy="14256"/>
            </a:xfrm>
            <a:custGeom>
              <a:avLst/>
              <a:gdLst/>
              <a:ahLst/>
              <a:cxnLst/>
              <a:rect l="l" t="t" r="r" b="b"/>
              <a:pathLst>
                <a:path w="437" h="226" extrusionOk="0">
                  <a:moveTo>
                    <a:pt x="315" y="1"/>
                  </a:moveTo>
                  <a:cubicBezTo>
                    <a:pt x="291" y="1"/>
                    <a:pt x="267" y="7"/>
                    <a:pt x="243" y="19"/>
                  </a:cubicBezTo>
                  <a:lnTo>
                    <a:pt x="49" y="115"/>
                  </a:lnTo>
                  <a:cubicBezTo>
                    <a:pt x="1" y="140"/>
                    <a:pt x="1" y="176"/>
                    <a:pt x="37" y="212"/>
                  </a:cubicBezTo>
                  <a:cubicBezTo>
                    <a:pt x="60" y="221"/>
                    <a:pt x="82" y="225"/>
                    <a:pt x="103" y="225"/>
                  </a:cubicBezTo>
                  <a:cubicBezTo>
                    <a:pt x="136" y="225"/>
                    <a:pt x="169" y="215"/>
                    <a:pt x="206" y="200"/>
                  </a:cubicBezTo>
                  <a:lnTo>
                    <a:pt x="388" y="103"/>
                  </a:lnTo>
                  <a:cubicBezTo>
                    <a:pt x="424" y="79"/>
                    <a:pt x="436" y="43"/>
                    <a:pt x="388" y="19"/>
                  </a:cubicBezTo>
                  <a:cubicBezTo>
                    <a:pt x="364" y="7"/>
                    <a:pt x="339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356;p51">
              <a:extLst>
                <a:ext uri="{FF2B5EF4-FFF2-40B4-BE49-F238E27FC236}">
                  <a16:creationId xmlns:a16="http://schemas.microsoft.com/office/drawing/2014/main" id="{FED9B264-3ED1-445D-9134-B856C8077EE3}"/>
                </a:ext>
              </a:extLst>
            </p:cNvPr>
            <p:cNvSpPr/>
            <p:nvPr/>
          </p:nvSpPr>
          <p:spPr>
            <a:xfrm>
              <a:off x="2718871" y="3562524"/>
              <a:ext cx="48065" cy="25357"/>
            </a:xfrm>
            <a:custGeom>
              <a:avLst/>
              <a:gdLst/>
              <a:ahLst/>
              <a:cxnLst/>
              <a:rect l="l" t="t" r="r" b="b"/>
              <a:pathLst>
                <a:path w="762" h="402" extrusionOk="0">
                  <a:moveTo>
                    <a:pt x="681" y="1"/>
                  </a:moveTo>
                  <a:cubicBezTo>
                    <a:pt x="661" y="1"/>
                    <a:pt x="643" y="7"/>
                    <a:pt x="629" y="21"/>
                  </a:cubicBezTo>
                  <a:cubicBezTo>
                    <a:pt x="617" y="21"/>
                    <a:pt x="617" y="33"/>
                    <a:pt x="605" y="33"/>
                  </a:cubicBezTo>
                  <a:lnTo>
                    <a:pt x="532" y="33"/>
                  </a:lnTo>
                  <a:lnTo>
                    <a:pt x="351" y="45"/>
                  </a:lnTo>
                  <a:cubicBezTo>
                    <a:pt x="315" y="45"/>
                    <a:pt x="291" y="57"/>
                    <a:pt x="266" y="69"/>
                  </a:cubicBezTo>
                  <a:lnTo>
                    <a:pt x="254" y="69"/>
                  </a:lnTo>
                  <a:lnTo>
                    <a:pt x="25" y="190"/>
                  </a:lnTo>
                  <a:cubicBezTo>
                    <a:pt x="0" y="202"/>
                    <a:pt x="0" y="214"/>
                    <a:pt x="25" y="227"/>
                  </a:cubicBezTo>
                  <a:lnTo>
                    <a:pt x="266" y="384"/>
                  </a:lnTo>
                  <a:cubicBezTo>
                    <a:pt x="284" y="396"/>
                    <a:pt x="300" y="402"/>
                    <a:pt x="315" y="402"/>
                  </a:cubicBezTo>
                  <a:cubicBezTo>
                    <a:pt x="330" y="402"/>
                    <a:pt x="345" y="396"/>
                    <a:pt x="363" y="384"/>
                  </a:cubicBezTo>
                  <a:cubicBezTo>
                    <a:pt x="375" y="384"/>
                    <a:pt x="375" y="372"/>
                    <a:pt x="387" y="372"/>
                  </a:cubicBezTo>
                  <a:lnTo>
                    <a:pt x="460" y="372"/>
                  </a:lnTo>
                  <a:cubicBezTo>
                    <a:pt x="472" y="359"/>
                    <a:pt x="484" y="359"/>
                    <a:pt x="484" y="347"/>
                  </a:cubicBezTo>
                  <a:cubicBezTo>
                    <a:pt x="508" y="347"/>
                    <a:pt x="532" y="347"/>
                    <a:pt x="556" y="335"/>
                  </a:cubicBezTo>
                  <a:cubicBezTo>
                    <a:pt x="581" y="335"/>
                    <a:pt x="593" y="311"/>
                    <a:pt x="581" y="299"/>
                  </a:cubicBezTo>
                  <a:cubicBezTo>
                    <a:pt x="605" y="299"/>
                    <a:pt x="641" y="299"/>
                    <a:pt x="665" y="287"/>
                  </a:cubicBezTo>
                  <a:cubicBezTo>
                    <a:pt x="689" y="275"/>
                    <a:pt x="701" y="251"/>
                    <a:pt x="665" y="227"/>
                  </a:cubicBezTo>
                  <a:lnTo>
                    <a:pt x="520" y="142"/>
                  </a:lnTo>
                  <a:lnTo>
                    <a:pt x="629" y="130"/>
                  </a:lnTo>
                  <a:cubicBezTo>
                    <a:pt x="653" y="118"/>
                    <a:pt x="665" y="118"/>
                    <a:pt x="689" y="106"/>
                  </a:cubicBezTo>
                  <a:cubicBezTo>
                    <a:pt x="701" y="94"/>
                    <a:pt x="726" y="81"/>
                    <a:pt x="738" y="69"/>
                  </a:cubicBezTo>
                  <a:cubicBezTo>
                    <a:pt x="750" y="45"/>
                    <a:pt x="762" y="21"/>
                    <a:pt x="726" y="9"/>
                  </a:cubicBezTo>
                  <a:cubicBezTo>
                    <a:pt x="711" y="4"/>
                    <a:pt x="696" y="1"/>
                    <a:pt x="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357;p51">
              <a:extLst>
                <a:ext uri="{FF2B5EF4-FFF2-40B4-BE49-F238E27FC236}">
                  <a16:creationId xmlns:a16="http://schemas.microsoft.com/office/drawing/2014/main" id="{3C1B3401-3E30-4505-85D9-A00F3CF7538A}"/>
                </a:ext>
              </a:extLst>
            </p:cNvPr>
            <p:cNvSpPr/>
            <p:nvPr/>
          </p:nvSpPr>
          <p:spPr>
            <a:xfrm>
              <a:off x="2987262" y="3719334"/>
              <a:ext cx="106790" cy="56013"/>
            </a:xfrm>
            <a:custGeom>
              <a:avLst/>
              <a:gdLst/>
              <a:ahLst/>
              <a:cxnLst/>
              <a:rect l="l" t="t" r="r" b="b"/>
              <a:pathLst>
                <a:path w="1693" h="888" extrusionOk="0">
                  <a:moveTo>
                    <a:pt x="860" y="1"/>
                  </a:moveTo>
                  <a:cubicBezTo>
                    <a:pt x="669" y="1"/>
                    <a:pt x="477" y="46"/>
                    <a:pt x="302" y="134"/>
                  </a:cubicBezTo>
                  <a:cubicBezTo>
                    <a:pt x="0" y="315"/>
                    <a:pt x="12" y="593"/>
                    <a:pt x="314" y="762"/>
                  </a:cubicBezTo>
                  <a:cubicBezTo>
                    <a:pt x="487" y="845"/>
                    <a:pt x="670" y="888"/>
                    <a:pt x="853" y="888"/>
                  </a:cubicBezTo>
                  <a:cubicBezTo>
                    <a:pt x="1042" y="888"/>
                    <a:pt x="1230" y="842"/>
                    <a:pt x="1402" y="750"/>
                  </a:cubicBezTo>
                  <a:cubicBezTo>
                    <a:pt x="1692" y="581"/>
                    <a:pt x="1680" y="303"/>
                    <a:pt x="1378" y="122"/>
                  </a:cubicBezTo>
                  <a:cubicBezTo>
                    <a:pt x="1215" y="40"/>
                    <a:pt x="1038" y="1"/>
                    <a:pt x="860" y="1"/>
                  </a:cubicBezTo>
                  <a:close/>
                </a:path>
              </a:pathLst>
            </a:custGeom>
            <a:solidFill>
              <a:srgbClr val="F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358;p51">
              <a:extLst>
                <a:ext uri="{FF2B5EF4-FFF2-40B4-BE49-F238E27FC236}">
                  <a16:creationId xmlns:a16="http://schemas.microsoft.com/office/drawing/2014/main" id="{D17527E7-168E-4073-A7D6-4EC7DEA23788}"/>
                </a:ext>
              </a:extLst>
            </p:cNvPr>
            <p:cNvSpPr/>
            <p:nvPr/>
          </p:nvSpPr>
          <p:spPr>
            <a:xfrm>
              <a:off x="3007825" y="3753837"/>
              <a:ext cx="23717" cy="12868"/>
            </a:xfrm>
            <a:custGeom>
              <a:avLst/>
              <a:gdLst/>
              <a:ahLst/>
              <a:cxnLst/>
              <a:rect l="l" t="t" r="r" b="b"/>
              <a:pathLst>
                <a:path w="376" h="204" extrusionOk="0">
                  <a:moveTo>
                    <a:pt x="37" y="1"/>
                  </a:moveTo>
                  <a:cubicBezTo>
                    <a:pt x="28" y="1"/>
                    <a:pt x="18" y="4"/>
                    <a:pt x="12" y="10"/>
                  </a:cubicBezTo>
                  <a:cubicBezTo>
                    <a:pt x="0" y="10"/>
                    <a:pt x="12" y="34"/>
                    <a:pt x="12" y="34"/>
                  </a:cubicBezTo>
                  <a:lnTo>
                    <a:pt x="25" y="46"/>
                  </a:lnTo>
                  <a:cubicBezTo>
                    <a:pt x="133" y="82"/>
                    <a:pt x="230" y="131"/>
                    <a:pt x="315" y="203"/>
                  </a:cubicBezTo>
                  <a:lnTo>
                    <a:pt x="363" y="203"/>
                  </a:lnTo>
                  <a:cubicBezTo>
                    <a:pt x="375" y="191"/>
                    <a:pt x="375" y="179"/>
                    <a:pt x="375" y="179"/>
                  </a:cubicBezTo>
                  <a:cubicBezTo>
                    <a:pt x="278" y="94"/>
                    <a:pt x="170" y="46"/>
                    <a:pt x="61" y="10"/>
                  </a:cubicBezTo>
                  <a:cubicBezTo>
                    <a:pt x="55" y="4"/>
                    <a:pt x="46" y="1"/>
                    <a:pt x="37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359;p51">
              <a:extLst>
                <a:ext uri="{FF2B5EF4-FFF2-40B4-BE49-F238E27FC236}">
                  <a16:creationId xmlns:a16="http://schemas.microsoft.com/office/drawing/2014/main" id="{F2B0851B-E0DB-443A-8B37-578CF5515C24}"/>
                </a:ext>
              </a:extLst>
            </p:cNvPr>
            <p:cNvSpPr/>
            <p:nvPr/>
          </p:nvSpPr>
          <p:spPr>
            <a:xfrm>
              <a:off x="3010096" y="3734599"/>
              <a:ext cx="16842" cy="16085"/>
            </a:xfrm>
            <a:custGeom>
              <a:avLst/>
              <a:gdLst/>
              <a:ahLst/>
              <a:cxnLst/>
              <a:rect l="l" t="t" r="r" b="b"/>
              <a:pathLst>
                <a:path w="267" h="255" extrusionOk="0">
                  <a:moveTo>
                    <a:pt x="97" y="0"/>
                  </a:moveTo>
                  <a:cubicBezTo>
                    <a:pt x="85" y="0"/>
                    <a:pt x="73" y="0"/>
                    <a:pt x="73" y="13"/>
                  </a:cubicBezTo>
                  <a:cubicBezTo>
                    <a:pt x="85" y="37"/>
                    <a:pt x="85" y="61"/>
                    <a:pt x="109" y="97"/>
                  </a:cubicBezTo>
                  <a:lnTo>
                    <a:pt x="61" y="97"/>
                  </a:lnTo>
                  <a:cubicBezTo>
                    <a:pt x="13" y="121"/>
                    <a:pt x="1" y="146"/>
                    <a:pt x="25" y="182"/>
                  </a:cubicBezTo>
                  <a:cubicBezTo>
                    <a:pt x="46" y="196"/>
                    <a:pt x="71" y="202"/>
                    <a:pt x="99" y="202"/>
                  </a:cubicBezTo>
                  <a:cubicBezTo>
                    <a:pt x="118" y="202"/>
                    <a:pt x="138" y="199"/>
                    <a:pt x="158" y="194"/>
                  </a:cubicBezTo>
                  <a:lnTo>
                    <a:pt x="170" y="194"/>
                  </a:lnTo>
                  <a:cubicBezTo>
                    <a:pt x="182" y="206"/>
                    <a:pt x="194" y="218"/>
                    <a:pt x="206" y="242"/>
                  </a:cubicBezTo>
                  <a:lnTo>
                    <a:pt x="218" y="254"/>
                  </a:lnTo>
                  <a:lnTo>
                    <a:pt x="254" y="254"/>
                  </a:lnTo>
                  <a:cubicBezTo>
                    <a:pt x="267" y="254"/>
                    <a:pt x="267" y="242"/>
                    <a:pt x="267" y="230"/>
                  </a:cubicBezTo>
                  <a:cubicBezTo>
                    <a:pt x="194" y="182"/>
                    <a:pt x="146" y="97"/>
                    <a:pt x="121" y="13"/>
                  </a:cubicBezTo>
                  <a:cubicBezTo>
                    <a:pt x="121" y="0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360;p51">
              <a:extLst>
                <a:ext uri="{FF2B5EF4-FFF2-40B4-BE49-F238E27FC236}">
                  <a16:creationId xmlns:a16="http://schemas.microsoft.com/office/drawing/2014/main" id="{17150010-9AD0-4560-BF2C-79B62EC1BA85}"/>
                </a:ext>
              </a:extLst>
            </p:cNvPr>
            <p:cNvSpPr/>
            <p:nvPr/>
          </p:nvSpPr>
          <p:spPr>
            <a:xfrm>
              <a:off x="3034507" y="3755162"/>
              <a:ext cx="29773" cy="9525"/>
            </a:xfrm>
            <a:custGeom>
              <a:avLst/>
              <a:gdLst/>
              <a:ahLst/>
              <a:cxnLst/>
              <a:rect l="l" t="t" r="r" b="b"/>
              <a:pathLst>
                <a:path w="472" h="151" extrusionOk="0">
                  <a:moveTo>
                    <a:pt x="49" y="1"/>
                  </a:moveTo>
                  <a:cubicBezTo>
                    <a:pt x="37" y="1"/>
                    <a:pt x="25" y="1"/>
                    <a:pt x="12" y="13"/>
                  </a:cubicBezTo>
                  <a:cubicBezTo>
                    <a:pt x="0" y="13"/>
                    <a:pt x="12" y="25"/>
                    <a:pt x="25" y="25"/>
                  </a:cubicBezTo>
                  <a:lnTo>
                    <a:pt x="49" y="37"/>
                  </a:lnTo>
                  <a:cubicBezTo>
                    <a:pt x="73" y="49"/>
                    <a:pt x="97" y="49"/>
                    <a:pt x="121" y="61"/>
                  </a:cubicBezTo>
                  <a:cubicBezTo>
                    <a:pt x="97" y="98"/>
                    <a:pt x="109" y="122"/>
                    <a:pt x="158" y="146"/>
                  </a:cubicBezTo>
                  <a:cubicBezTo>
                    <a:pt x="167" y="149"/>
                    <a:pt x="179" y="151"/>
                    <a:pt x="191" y="151"/>
                  </a:cubicBezTo>
                  <a:cubicBezTo>
                    <a:pt x="224" y="151"/>
                    <a:pt x="264" y="139"/>
                    <a:pt x="290" y="122"/>
                  </a:cubicBezTo>
                  <a:cubicBezTo>
                    <a:pt x="290" y="110"/>
                    <a:pt x="290" y="98"/>
                    <a:pt x="290" y="98"/>
                  </a:cubicBezTo>
                  <a:cubicBezTo>
                    <a:pt x="339" y="98"/>
                    <a:pt x="387" y="110"/>
                    <a:pt x="436" y="110"/>
                  </a:cubicBezTo>
                  <a:cubicBezTo>
                    <a:pt x="448" y="110"/>
                    <a:pt x="460" y="98"/>
                    <a:pt x="472" y="98"/>
                  </a:cubicBezTo>
                  <a:cubicBezTo>
                    <a:pt x="472" y="85"/>
                    <a:pt x="460" y="73"/>
                    <a:pt x="448" y="73"/>
                  </a:cubicBezTo>
                  <a:cubicBezTo>
                    <a:pt x="315" y="73"/>
                    <a:pt x="170" y="49"/>
                    <a:pt x="49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361;p51">
              <a:extLst>
                <a:ext uri="{FF2B5EF4-FFF2-40B4-BE49-F238E27FC236}">
                  <a16:creationId xmlns:a16="http://schemas.microsoft.com/office/drawing/2014/main" id="{3D961C82-1BFD-4DB3-AB8E-40696731A050}"/>
                </a:ext>
              </a:extLst>
            </p:cNvPr>
            <p:cNvSpPr/>
            <p:nvPr/>
          </p:nvSpPr>
          <p:spPr>
            <a:xfrm>
              <a:off x="2908732" y="3674297"/>
              <a:ext cx="107547" cy="55824"/>
            </a:xfrm>
            <a:custGeom>
              <a:avLst/>
              <a:gdLst/>
              <a:ahLst/>
              <a:cxnLst/>
              <a:rect l="l" t="t" r="r" b="b"/>
              <a:pathLst>
                <a:path w="1705" h="885" extrusionOk="0">
                  <a:moveTo>
                    <a:pt x="857" y="1"/>
                  </a:moveTo>
                  <a:cubicBezTo>
                    <a:pt x="658" y="1"/>
                    <a:pt x="459" y="50"/>
                    <a:pt x="278" y="147"/>
                  </a:cubicBezTo>
                  <a:cubicBezTo>
                    <a:pt x="0" y="328"/>
                    <a:pt x="24" y="606"/>
                    <a:pt x="339" y="775"/>
                  </a:cubicBezTo>
                  <a:cubicBezTo>
                    <a:pt x="496" y="848"/>
                    <a:pt x="668" y="885"/>
                    <a:pt x="842" y="885"/>
                  </a:cubicBezTo>
                  <a:cubicBezTo>
                    <a:pt x="1043" y="885"/>
                    <a:pt x="1245" y="836"/>
                    <a:pt x="1426" y="739"/>
                  </a:cubicBezTo>
                  <a:cubicBezTo>
                    <a:pt x="1704" y="558"/>
                    <a:pt x="1680" y="280"/>
                    <a:pt x="1366" y="110"/>
                  </a:cubicBezTo>
                  <a:cubicBezTo>
                    <a:pt x="1203" y="37"/>
                    <a:pt x="1030" y="1"/>
                    <a:pt x="857" y="1"/>
                  </a:cubicBezTo>
                  <a:close/>
                </a:path>
              </a:pathLst>
            </a:custGeom>
            <a:solidFill>
              <a:srgbClr val="FDE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362;p51">
              <a:extLst>
                <a:ext uri="{FF2B5EF4-FFF2-40B4-BE49-F238E27FC236}">
                  <a16:creationId xmlns:a16="http://schemas.microsoft.com/office/drawing/2014/main" id="{468A1E87-12A0-4BF0-817A-21D0052F2345}"/>
                </a:ext>
              </a:extLst>
            </p:cNvPr>
            <p:cNvSpPr/>
            <p:nvPr/>
          </p:nvSpPr>
          <p:spPr>
            <a:xfrm>
              <a:off x="2944559" y="3720848"/>
              <a:ext cx="24411" cy="14192"/>
            </a:xfrm>
            <a:custGeom>
              <a:avLst/>
              <a:gdLst/>
              <a:ahLst/>
              <a:cxnLst/>
              <a:rect l="l" t="t" r="r" b="b"/>
              <a:pathLst>
                <a:path w="387" h="225" extrusionOk="0">
                  <a:moveTo>
                    <a:pt x="387" y="1"/>
                  </a:moveTo>
                  <a:cubicBezTo>
                    <a:pt x="266" y="13"/>
                    <a:pt x="157" y="49"/>
                    <a:pt x="49" y="86"/>
                  </a:cubicBezTo>
                  <a:cubicBezTo>
                    <a:pt x="24" y="110"/>
                    <a:pt x="0" y="170"/>
                    <a:pt x="73" y="206"/>
                  </a:cubicBezTo>
                  <a:cubicBezTo>
                    <a:pt x="103" y="218"/>
                    <a:pt x="136" y="225"/>
                    <a:pt x="169" y="225"/>
                  </a:cubicBezTo>
                  <a:cubicBezTo>
                    <a:pt x="203" y="225"/>
                    <a:pt x="236" y="218"/>
                    <a:pt x="266" y="206"/>
                  </a:cubicBezTo>
                  <a:cubicBezTo>
                    <a:pt x="327" y="146"/>
                    <a:pt x="363" y="73"/>
                    <a:pt x="387" y="1"/>
                  </a:cubicBezTo>
                  <a:close/>
                </a:path>
              </a:pathLst>
            </a:custGeom>
            <a:solidFill>
              <a:srgbClr val="558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363;p51">
              <a:extLst>
                <a:ext uri="{FF2B5EF4-FFF2-40B4-BE49-F238E27FC236}">
                  <a16:creationId xmlns:a16="http://schemas.microsoft.com/office/drawing/2014/main" id="{99C7E6F6-611E-438B-9E94-C2839D9F5FE6}"/>
                </a:ext>
              </a:extLst>
            </p:cNvPr>
            <p:cNvSpPr/>
            <p:nvPr/>
          </p:nvSpPr>
          <p:spPr>
            <a:xfrm>
              <a:off x="2935413" y="3707160"/>
              <a:ext cx="19869" cy="11480"/>
            </a:xfrm>
            <a:custGeom>
              <a:avLst/>
              <a:gdLst/>
              <a:ahLst/>
              <a:cxnLst/>
              <a:rect l="l" t="t" r="r" b="b"/>
              <a:pathLst>
                <a:path w="315" h="182" extrusionOk="0">
                  <a:moveTo>
                    <a:pt x="36" y="0"/>
                  </a:moveTo>
                  <a:cubicBezTo>
                    <a:pt x="24" y="0"/>
                    <a:pt x="12" y="0"/>
                    <a:pt x="0" y="25"/>
                  </a:cubicBezTo>
                  <a:cubicBezTo>
                    <a:pt x="0" y="25"/>
                    <a:pt x="12" y="37"/>
                    <a:pt x="24" y="37"/>
                  </a:cubicBezTo>
                  <a:cubicBezTo>
                    <a:pt x="73" y="49"/>
                    <a:pt x="121" y="61"/>
                    <a:pt x="157" y="85"/>
                  </a:cubicBezTo>
                  <a:cubicBezTo>
                    <a:pt x="206" y="97"/>
                    <a:pt x="230" y="133"/>
                    <a:pt x="254" y="170"/>
                  </a:cubicBezTo>
                  <a:lnTo>
                    <a:pt x="266" y="182"/>
                  </a:lnTo>
                  <a:lnTo>
                    <a:pt x="302" y="182"/>
                  </a:lnTo>
                  <a:cubicBezTo>
                    <a:pt x="314" y="182"/>
                    <a:pt x="314" y="170"/>
                    <a:pt x="314" y="157"/>
                  </a:cubicBezTo>
                  <a:cubicBezTo>
                    <a:pt x="290" y="109"/>
                    <a:pt x="254" y="73"/>
                    <a:pt x="206" y="61"/>
                  </a:cubicBezTo>
                  <a:cubicBezTo>
                    <a:pt x="157" y="25"/>
                    <a:pt x="97" y="12"/>
                    <a:pt x="36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364;p51">
              <a:extLst>
                <a:ext uri="{FF2B5EF4-FFF2-40B4-BE49-F238E27FC236}">
                  <a16:creationId xmlns:a16="http://schemas.microsoft.com/office/drawing/2014/main" id="{9B7593C8-4EE4-433E-AEEB-93ED2C4CA34C}"/>
                </a:ext>
              </a:extLst>
            </p:cNvPr>
            <p:cNvSpPr/>
            <p:nvPr/>
          </p:nvSpPr>
          <p:spPr>
            <a:xfrm>
              <a:off x="2971998" y="3707097"/>
              <a:ext cx="14508" cy="7822"/>
            </a:xfrm>
            <a:custGeom>
              <a:avLst/>
              <a:gdLst/>
              <a:ahLst/>
              <a:cxnLst/>
              <a:rect l="l" t="t" r="r" b="b"/>
              <a:pathLst>
                <a:path w="230" h="124" extrusionOk="0">
                  <a:moveTo>
                    <a:pt x="135" y="0"/>
                  </a:moveTo>
                  <a:cubicBezTo>
                    <a:pt x="103" y="0"/>
                    <a:pt x="71" y="11"/>
                    <a:pt x="49" y="26"/>
                  </a:cubicBezTo>
                  <a:cubicBezTo>
                    <a:pt x="0" y="50"/>
                    <a:pt x="0" y="98"/>
                    <a:pt x="37" y="110"/>
                  </a:cubicBezTo>
                  <a:cubicBezTo>
                    <a:pt x="55" y="119"/>
                    <a:pt x="75" y="123"/>
                    <a:pt x="95" y="123"/>
                  </a:cubicBezTo>
                  <a:cubicBezTo>
                    <a:pt x="128" y="123"/>
                    <a:pt x="159" y="113"/>
                    <a:pt x="182" y="98"/>
                  </a:cubicBezTo>
                  <a:cubicBezTo>
                    <a:pt x="230" y="74"/>
                    <a:pt x="230" y="38"/>
                    <a:pt x="194" y="13"/>
                  </a:cubicBezTo>
                  <a:cubicBezTo>
                    <a:pt x="175" y="4"/>
                    <a:pt x="155" y="0"/>
                    <a:pt x="135" y="0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365;p51">
              <a:extLst>
                <a:ext uri="{FF2B5EF4-FFF2-40B4-BE49-F238E27FC236}">
                  <a16:creationId xmlns:a16="http://schemas.microsoft.com/office/drawing/2014/main" id="{54F21BF6-A21E-42EC-8B1D-B6560C0806B6}"/>
                </a:ext>
              </a:extLst>
            </p:cNvPr>
            <p:cNvSpPr/>
            <p:nvPr/>
          </p:nvSpPr>
          <p:spPr>
            <a:xfrm>
              <a:off x="2984929" y="3703312"/>
              <a:ext cx="8452" cy="8452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" y="1"/>
                  </a:moveTo>
                  <a:cubicBezTo>
                    <a:pt x="1" y="13"/>
                    <a:pt x="1" y="25"/>
                    <a:pt x="13" y="25"/>
                  </a:cubicBezTo>
                  <a:cubicBezTo>
                    <a:pt x="13" y="25"/>
                    <a:pt x="25" y="25"/>
                    <a:pt x="37" y="37"/>
                  </a:cubicBezTo>
                  <a:cubicBezTo>
                    <a:pt x="73" y="49"/>
                    <a:pt x="85" y="73"/>
                    <a:pt x="85" y="122"/>
                  </a:cubicBezTo>
                  <a:lnTo>
                    <a:pt x="97" y="122"/>
                  </a:lnTo>
                  <a:cubicBezTo>
                    <a:pt x="97" y="134"/>
                    <a:pt x="110" y="134"/>
                    <a:pt x="110" y="134"/>
                  </a:cubicBezTo>
                  <a:cubicBezTo>
                    <a:pt x="122" y="134"/>
                    <a:pt x="134" y="134"/>
                    <a:pt x="134" y="122"/>
                  </a:cubicBezTo>
                  <a:cubicBezTo>
                    <a:pt x="134" y="73"/>
                    <a:pt x="110" y="37"/>
                    <a:pt x="61" y="13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366;p51">
              <a:extLst>
                <a:ext uri="{FF2B5EF4-FFF2-40B4-BE49-F238E27FC236}">
                  <a16:creationId xmlns:a16="http://schemas.microsoft.com/office/drawing/2014/main" id="{1AFE7F17-43A7-469D-B425-D03D35107556}"/>
                </a:ext>
              </a:extLst>
            </p:cNvPr>
            <p:cNvSpPr/>
            <p:nvPr/>
          </p:nvSpPr>
          <p:spPr>
            <a:xfrm>
              <a:off x="2937684" y="3689309"/>
              <a:ext cx="15328" cy="8074"/>
            </a:xfrm>
            <a:custGeom>
              <a:avLst/>
              <a:gdLst/>
              <a:ahLst/>
              <a:cxnLst/>
              <a:rect l="l" t="t" r="r" b="b"/>
              <a:pathLst>
                <a:path w="243" h="128" extrusionOk="0">
                  <a:moveTo>
                    <a:pt x="136" y="1"/>
                  </a:moveTo>
                  <a:cubicBezTo>
                    <a:pt x="106" y="1"/>
                    <a:pt x="75" y="10"/>
                    <a:pt x="49" y="30"/>
                  </a:cubicBezTo>
                  <a:cubicBezTo>
                    <a:pt x="12" y="54"/>
                    <a:pt x="0" y="90"/>
                    <a:pt x="49" y="114"/>
                  </a:cubicBezTo>
                  <a:cubicBezTo>
                    <a:pt x="67" y="123"/>
                    <a:pt x="86" y="127"/>
                    <a:pt x="104" y="127"/>
                  </a:cubicBezTo>
                  <a:cubicBezTo>
                    <a:pt x="134" y="127"/>
                    <a:pt x="164" y="117"/>
                    <a:pt x="194" y="102"/>
                  </a:cubicBezTo>
                  <a:cubicBezTo>
                    <a:pt x="242" y="66"/>
                    <a:pt x="242" y="30"/>
                    <a:pt x="206" y="17"/>
                  </a:cubicBezTo>
                  <a:cubicBezTo>
                    <a:pt x="184" y="7"/>
                    <a:pt x="160" y="1"/>
                    <a:pt x="136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367;p51">
              <a:extLst>
                <a:ext uri="{FF2B5EF4-FFF2-40B4-BE49-F238E27FC236}">
                  <a16:creationId xmlns:a16="http://schemas.microsoft.com/office/drawing/2014/main" id="{B63FF084-74C9-4395-AF31-0AA5883D3D12}"/>
                </a:ext>
              </a:extLst>
            </p:cNvPr>
            <p:cNvSpPr/>
            <p:nvPr/>
          </p:nvSpPr>
          <p:spPr>
            <a:xfrm>
              <a:off x="2942983" y="3685020"/>
              <a:ext cx="15328" cy="4479"/>
            </a:xfrm>
            <a:custGeom>
              <a:avLst/>
              <a:gdLst/>
              <a:ahLst/>
              <a:cxnLst/>
              <a:rect l="l" t="t" r="r" b="b"/>
              <a:pathLst>
                <a:path w="243" h="71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lnTo>
                    <a:pt x="13" y="25"/>
                  </a:lnTo>
                  <a:cubicBezTo>
                    <a:pt x="13" y="37"/>
                    <a:pt x="25" y="37"/>
                    <a:pt x="37" y="37"/>
                  </a:cubicBezTo>
                  <a:cubicBezTo>
                    <a:pt x="50" y="34"/>
                    <a:pt x="63" y="32"/>
                    <a:pt x="76" y="32"/>
                  </a:cubicBezTo>
                  <a:cubicBezTo>
                    <a:pt x="112" y="32"/>
                    <a:pt x="147" y="44"/>
                    <a:pt x="182" y="61"/>
                  </a:cubicBezTo>
                  <a:lnTo>
                    <a:pt x="194" y="61"/>
                  </a:lnTo>
                  <a:cubicBezTo>
                    <a:pt x="200" y="67"/>
                    <a:pt x="206" y="70"/>
                    <a:pt x="213" y="70"/>
                  </a:cubicBezTo>
                  <a:cubicBezTo>
                    <a:pt x="219" y="70"/>
                    <a:pt x="225" y="67"/>
                    <a:pt x="231" y="61"/>
                  </a:cubicBezTo>
                  <a:cubicBezTo>
                    <a:pt x="231" y="61"/>
                    <a:pt x="243" y="49"/>
                    <a:pt x="231" y="49"/>
                  </a:cubicBezTo>
                  <a:lnTo>
                    <a:pt x="206" y="37"/>
                  </a:lnTo>
                  <a:cubicBezTo>
                    <a:pt x="146" y="1"/>
                    <a:pt x="86" y="1"/>
                    <a:pt x="25" y="1"/>
                  </a:cubicBezTo>
                  <a:close/>
                </a:path>
              </a:pathLst>
            </a:custGeom>
            <a:solidFill>
              <a:srgbClr val="20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C23EC5-9A34-4893-94F6-CA5E55BA6BBE}"/>
              </a:ext>
            </a:extLst>
          </p:cNvPr>
          <p:cNvSpPr/>
          <p:nvPr/>
        </p:nvSpPr>
        <p:spPr>
          <a:xfrm>
            <a:off x="6520463" y="1106135"/>
            <a:ext cx="1721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Через Госуслуги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BE7A5B-8EF6-46FD-99F4-AEB3184E74F9}"/>
              </a:ext>
            </a:extLst>
          </p:cNvPr>
          <p:cNvSpPr/>
          <p:nvPr/>
        </p:nvSpPr>
        <p:spPr>
          <a:xfrm>
            <a:off x="243157" y="1107023"/>
            <a:ext cx="2844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В приложении «Мой налог»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AF3593-6EEC-49A3-BA2C-F9482A7D64C8}"/>
              </a:ext>
            </a:extLst>
          </p:cNvPr>
          <p:cNvSpPr/>
          <p:nvPr/>
        </p:nvSpPr>
        <p:spPr>
          <a:xfrm>
            <a:off x="3501541" y="1324625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Через личный кабинет </a:t>
            </a:r>
          </a:p>
          <a:p>
            <a:pPr algn="ctr"/>
            <a:r>
              <a:rPr lang="ru-RU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самозанятого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1D6EDF-5A0A-4D12-BE52-AD6BDA1128E2}"/>
              </a:ext>
            </a:extLst>
          </p:cNvPr>
          <p:cNvSpPr/>
          <p:nvPr/>
        </p:nvSpPr>
        <p:spPr>
          <a:xfrm>
            <a:off x="228727" y="1580372"/>
            <a:ext cx="2842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</a:rPr>
              <a:t>«Мой налог» — это официальное приложение ФНС России для налогоплательщиков налога на профессиональный доход. Приложение обеспечивает удаленное взаимодействие между самозанятыми и налоговым органом. Самозанятому не нужно сдавать отчетность и покупать кассу – приложение само ведет учет доходов, рассчитывает налог и др.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0"/>
          <p:cNvSpPr txBox="1"/>
          <p:nvPr/>
        </p:nvSpPr>
        <p:spPr>
          <a:xfrm>
            <a:off x="1323953" y="293564"/>
            <a:ext cx="703814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КАК ЗАРЕГИСТРИРОВАТЬСЯ ПО ПАСПОРТУ</a:t>
            </a:r>
            <a:r>
              <a:rPr lang="en" sz="2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2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08" name="Google Shape;808;p40"/>
          <p:cNvGrpSpPr/>
          <p:nvPr/>
        </p:nvGrpSpPr>
        <p:grpSpPr>
          <a:xfrm>
            <a:off x="7672387" y="4007644"/>
            <a:ext cx="1496265" cy="1135856"/>
            <a:chOff x="692775" y="3213971"/>
            <a:chExt cx="1784582" cy="1378870"/>
          </a:xfrm>
        </p:grpSpPr>
        <p:sp>
          <p:nvSpPr>
            <p:cNvPr id="809" name="Google Shape;809;p40"/>
            <p:cNvSpPr/>
            <p:nvPr/>
          </p:nvSpPr>
          <p:spPr>
            <a:xfrm>
              <a:off x="1201327" y="4338198"/>
              <a:ext cx="273610" cy="218102"/>
            </a:xfrm>
            <a:custGeom>
              <a:avLst/>
              <a:gdLst/>
              <a:ahLst/>
              <a:cxnLst/>
              <a:rect l="l" t="t" r="r" b="b"/>
              <a:pathLst>
                <a:path w="8148" h="6495" extrusionOk="0">
                  <a:moveTo>
                    <a:pt x="2718" y="0"/>
                  </a:moveTo>
                  <a:cubicBezTo>
                    <a:pt x="2611" y="0"/>
                    <a:pt x="2499" y="21"/>
                    <a:pt x="2382" y="64"/>
                  </a:cubicBezTo>
                  <a:cubicBezTo>
                    <a:pt x="644" y="707"/>
                    <a:pt x="3131" y="4026"/>
                    <a:pt x="3469" y="4464"/>
                  </a:cubicBezTo>
                  <a:lnTo>
                    <a:pt x="3469" y="4464"/>
                  </a:lnTo>
                  <a:cubicBezTo>
                    <a:pt x="2999" y="3874"/>
                    <a:pt x="2073" y="3124"/>
                    <a:pt x="1338" y="3124"/>
                  </a:cubicBezTo>
                  <a:cubicBezTo>
                    <a:pt x="993" y="3124"/>
                    <a:pt x="690" y="3289"/>
                    <a:pt x="496" y="3714"/>
                  </a:cubicBezTo>
                  <a:cubicBezTo>
                    <a:pt x="231" y="4306"/>
                    <a:pt x="799" y="4862"/>
                    <a:pt x="1536" y="5298"/>
                  </a:cubicBezTo>
                  <a:cubicBezTo>
                    <a:pt x="1286" y="5240"/>
                    <a:pt x="1037" y="5196"/>
                    <a:pt x="834" y="5196"/>
                  </a:cubicBezTo>
                  <a:cubicBezTo>
                    <a:pt x="653" y="5196"/>
                    <a:pt x="510" y="5231"/>
                    <a:pt x="436" y="5322"/>
                  </a:cubicBezTo>
                  <a:cubicBezTo>
                    <a:pt x="1" y="5842"/>
                    <a:pt x="883" y="6458"/>
                    <a:pt x="2575" y="6494"/>
                  </a:cubicBezTo>
                  <a:cubicBezTo>
                    <a:pt x="2601" y="6495"/>
                    <a:pt x="2626" y="6495"/>
                    <a:pt x="2651" y="6495"/>
                  </a:cubicBezTo>
                  <a:cubicBezTo>
                    <a:pt x="3206" y="6495"/>
                    <a:pt x="3500" y="6367"/>
                    <a:pt x="3639" y="6216"/>
                  </a:cubicBezTo>
                  <a:lnTo>
                    <a:pt x="3675" y="6216"/>
                  </a:lnTo>
                  <a:lnTo>
                    <a:pt x="7821" y="6410"/>
                  </a:lnTo>
                  <a:lnTo>
                    <a:pt x="7821" y="6410"/>
                  </a:lnTo>
                  <a:lnTo>
                    <a:pt x="7193" y="4270"/>
                  </a:lnTo>
                  <a:cubicBezTo>
                    <a:pt x="7193" y="4270"/>
                    <a:pt x="8147" y="221"/>
                    <a:pt x="6141" y="40"/>
                  </a:cubicBezTo>
                  <a:cubicBezTo>
                    <a:pt x="6094" y="35"/>
                    <a:pt x="6049" y="33"/>
                    <a:pt x="6006" y="33"/>
                  </a:cubicBezTo>
                  <a:cubicBezTo>
                    <a:pt x="4268" y="33"/>
                    <a:pt x="4727" y="3423"/>
                    <a:pt x="4797" y="3890"/>
                  </a:cubicBezTo>
                  <a:lnTo>
                    <a:pt x="4797" y="3890"/>
                  </a:lnTo>
                  <a:cubicBezTo>
                    <a:pt x="4726" y="3428"/>
                    <a:pt x="4114" y="0"/>
                    <a:pt x="2718" y="0"/>
                  </a:cubicBezTo>
                  <a:close/>
                </a:path>
              </a:pathLst>
            </a:custGeom>
            <a:solidFill>
              <a:srgbClr val="7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1201327" y="4319627"/>
              <a:ext cx="273610" cy="237075"/>
            </a:xfrm>
            <a:custGeom>
              <a:avLst/>
              <a:gdLst/>
              <a:ahLst/>
              <a:cxnLst/>
              <a:rect l="l" t="t" r="r" b="b"/>
              <a:pathLst>
                <a:path w="8148" h="7060" extrusionOk="0">
                  <a:moveTo>
                    <a:pt x="7821" y="6963"/>
                  </a:moveTo>
                  <a:lnTo>
                    <a:pt x="7193" y="4823"/>
                  </a:lnTo>
                  <a:cubicBezTo>
                    <a:pt x="7193" y="4823"/>
                    <a:pt x="8147" y="774"/>
                    <a:pt x="6141" y="593"/>
                  </a:cubicBezTo>
                  <a:cubicBezTo>
                    <a:pt x="4219" y="412"/>
                    <a:pt x="4739" y="4062"/>
                    <a:pt x="4799" y="4461"/>
                  </a:cubicBezTo>
                  <a:cubicBezTo>
                    <a:pt x="4739" y="4050"/>
                    <a:pt x="4038" y="1"/>
                    <a:pt x="2382" y="617"/>
                  </a:cubicBezTo>
                  <a:cubicBezTo>
                    <a:pt x="521" y="1306"/>
                    <a:pt x="3506" y="5065"/>
                    <a:pt x="3506" y="5065"/>
                  </a:cubicBezTo>
                  <a:cubicBezTo>
                    <a:pt x="2841" y="4195"/>
                    <a:pt x="1113" y="2914"/>
                    <a:pt x="496" y="4267"/>
                  </a:cubicBezTo>
                  <a:cubicBezTo>
                    <a:pt x="231" y="4859"/>
                    <a:pt x="799" y="5415"/>
                    <a:pt x="1536" y="5851"/>
                  </a:cubicBezTo>
                  <a:cubicBezTo>
                    <a:pt x="1064" y="5742"/>
                    <a:pt x="593" y="5681"/>
                    <a:pt x="436" y="5875"/>
                  </a:cubicBezTo>
                  <a:cubicBezTo>
                    <a:pt x="1" y="6395"/>
                    <a:pt x="883" y="7011"/>
                    <a:pt x="2575" y="7047"/>
                  </a:cubicBezTo>
                  <a:cubicBezTo>
                    <a:pt x="3180" y="7059"/>
                    <a:pt x="3494" y="6926"/>
                    <a:pt x="3639" y="6769"/>
                  </a:cubicBezTo>
                  <a:lnTo>
                    <a:pt x="3675" y="67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1289813" y="4458451"/>
              <a:ext cx="162796" cy="99867"/>
            </a:xfrm>
            <a:custGeom>
              <a:avLst/>
              <a:gdLst/>
              <a:ahLst/>
              <a:cxnLst/>
              <a:rect l="l" t="t" r="r" b="b"/>
              <a:pathLst>
                <a:path w="4848" h="2974" extrusionOk="0">
                  <a:moveTo>
                    <a:pt x="2819" y="0"/>
                  </a:moveTo>
                  <a:cubicBezTo>
                    <a:pt x="2792" y="0"/>
                    <a:pt x="2763" y="4"/>
                    <a:pt x="2732" y="12"/>
                  </a:cubicBezTo>
                  <a:cubicBezTo>
                    <a:pt x="2176" y="169"/>
                    <a:pt x="2442" y="1233"/>
                    <a:pt x="2442" y="1233"/>
                  </a:cubicBezTo>
                  <a:cubicBezTo>
                    <a:pt x="2442" y="1233"/>
                    <a:pt x="2144" y="292"/>
                    <a:pt x="1580" y="292"/>
                  </a:cubicBezTo>
                  <a:cubicBezTo>
                    <a:pt x="1502" y="292"/>
                    <a:pt x="1419" y="310"/>
                    <a:pt x="1330" y="351"/>
                  </a:cubicBezTo>
                  <a:cubicBezTo>
                    <a:pt x="629" y="677"/>
                    <a:pt x="1439" y="1729"/>
                    <a:pt x="1439" y="1729"/>
                  </a:cubicBezTo>
                  <a:cubicBezTo>
                    <a:pt x="1439" y="1729"/>
                    <a:pt x="1072" y="1289"/>
                    <a:pt x="754" y="1289"/>
                  </a:cubicBezTo>
                  <a:cubicBezTo>
                    <a:pt x="660" y="1289"/>
                    <a:pt x="571" y="1327"/>
                    <a:pt x="496" y="1427"/>
                  </a:cubicBezTo>
                  <a:cubicBezTo>
                    <a:pt x="1" y="2128"/>
                    <a:pt x="2092" y="2937"/>
                    <a:pt x="2092" y="2937"/>
                  </a:cubicBezTo>
                  <a:lnTo>
                    <a:pt x="3675" y="2974"/>
                  </a:lnTo>
                  <a:cubicBezTo>
                    <a:pt x="3675" y="2974"/>
                    <a:pt x="4848" y="1584"/>
                    <a:pt x="4461" y="895"/>
                  </a:cubicBezTo>
                  <a:cubicBezTo>
                    <a:pt x="4340" y="674"/>
                    <a:pt x="4195" y="595"/>
                    <a:pt x="4051" y="595"/>
                  </a:cubicBezTo>
                  <a:cubicBezTo>
                    <a:pt x="3689" y="595"/>
                    <a:pt x="3325" y="1088"/>
                    <a:pt x="3325" y="1088"/>
                  </a:cubicBezTo>
                  <a:cubicBezTo>
                    <a:pt x="3325" y="1088"/>
                    <a:pt x="3282" y="0"/>
                    <a:pt x="2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1609270" y="4338198"/>
              <a:ext cx="275188" cy="219076"/>
            </a:xfrm>
            <a:custGeom>
              <a:avLst/>
              <a:gdLst/>
              <a:ahLst/>
              <a:cxnLst/>
              <a:rect l="l" t="t" r="r" b="b"/>
              <a:pathLst>
                <a:path w="8195" h="6524" extrusionOk="0">
                  <a:moveTo>
                    <a:pt x="5439" y="0"/>
                  </a:moveTo>
                  <a:cubicBezTo>
                    <a:pt x="4051" y="0"/>
                    <a:pt x="3447" y="3351"/>
                    <a:pt x="3366" y="3873"/>
                  </a:cubicBezTo>
                  <a:lnTo>
                    <a:pt x="3366" y="3873"/>
                  </a:lnTo>
                  <a:cubicBezTo>
                    <a:pt x="3442" y="3355"/>
                    <a:pt x="3860" y="33"/>
                    <a:pt x="2153" y="33"/>
                  </a:cubicBezTo>
                  <a:cubicBezTo>
                    <a:pt x="2109" y="33"/>
                    <a:pt x="2065" y="35"/>
                    <a:pt x="2019" y="40"/>
                  </a:cubicBezTo>
                  <a:cubicBezTo>
                    <a:pt x="0" y="221"/>
                    <a:pt x="326" y="6410"/>
                    <a:pt x="326" y="6410"/>
                  </a:cubicBezTo>
                  <a:cubicBezTo>
                    <a:pt x="326" y="6410"/>
                    <a:pt x="1885" y="6524"/>
                    <a:pt x="3602" y="6524"/>
                  </a:cubicBezTo>
                  <a:cubicBezTo>
                    <a:pt x="5672" y="6524"/>
                    <a:pt x="7972" y="6358"/>
                    <a:pt x="8038" y="5624"/>
                  </a:cubicBezTo>
                  <a:cubicBezTo>
                    <a:pt x="8063" y="5354"/>
                    <a:pt x="7653" y="5272"/>
                    <a:pt x="7177" y="5272"/>
                  </a:cubicBezTo>
                  <a:cubicBezTo>
                    <a:pt x="6971" y="5272"/>
                    <a:pt x="6752" y="5288"/>
                    <a:pt x="6551" y="5310"/>
                  </a:cubicBezTo>
                  <a:cubicBezTo>
                    <a:pt x="7434" y="4802"/>
                    <a:pt x="8195" y="4149"/>
                    <a:pt x="7905" y="3509"/>
                  </a:cubicBezTo>
                  <a:cubicBezTo>
                    <a:pt x="7730" y="3113"/>
                    <a:pt x="7440" y="2958"/>
                    <a:pt x="7099" y="2958"/>
                  </a:cubicBezTo>
                  <a:cubicBezTo>
                    <a:pt x="6274" y="2958"/>
                    <a:pt x="5153" y="3868"/>
                    <a:pt x="4661" y="4487"/>
                  </a:cubicBezTo>
                  <a:lnTo>
                    <a:pt x="4661" y="4487"/>
                  </a:lnTo>
                  <a:cubicBezTo>
                    <a:pt x="4919" y="4157"/>
                    <a:pt x="7549" y="720"/>
                    <a:pt x="5778" y="64"/>
                  </a:cubicBezTo>
                  <a:cubicBezTo>
                    <a:pt x="5660" y="21"/>
                    <a:pt x="5547" y="0"/>
                    <a:pt x="5439" y="0"/>
                  </a:cubicBezTo>
                  <a:close/>
                </a:path>
              </a:pathLst>
            </a:custGeom>
            <a:solidFill>
              <a:srgbClr val="7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1609270" y="4319627"/>
              <a:ext cx="275188" cy="252488"/>
            </a:xfrm>
            <a:custGeom>
              <a:avLst/>
              <a:gdLst/>
              <a:ahLst/>
              <a:cxnLst/>
              <a:rect l="l" t="t" r="r" b="b"/>
              <a:pathLst>
                <a:path w="8195" h="7519" extrusionOk="0">
                  <a:moveTo>
                    <a:pt x="8038" y="6177"/>
                  </a:moveTo>
                  <a:cubicBezTo>
                    <a:pt x="8074" y="5790"/>
                    <a:pt x="7216" y="5790"/>
                    <a:pt x="6551" y="5863"/>
                  </a:cubicBezTo>
                  <a:cubicBezTo>
                    <a:pt x="7434" y="5355"/>
                    <a:pt x="8195" y="4702"/>
                    <a:pt x="7905" y="4062"/>
                  </a:cubicBezTo>
                  <a:cubicBezTo>
                    <a:pt x="7301" y="2696"/>
                    <a:pt x="5318" y="4195"/>
                    <a:pt x="4641" y="5065"/>
                  </a:cubicBezTo>
                  <a:cubicBezTo>
                    <a:pt x="4641" y="5065"/>
                    <a:pt x="7639" y="1306"/>
                    <a:pt x="5778" y="617"/>
                  </a:cubicBezTo>
                  <a:cubicBezTo>
                    <a:pt x="4110" y="1"/>
                    <a:pt x="3421" y="4050"/>
                    <a:pt x="3360" y="4461"/>
                  </a:cubicBezTo>
                  <a:cubicBezTo>
                    <a:pt x="3421" y="4074"/>
                    <a:pt x="3928" y="412"/>
                    <a:pt x="2019" y="593"/>
                  </a:cubicBezTo>
                  <a:cubicBezTo>
                    <a:pt x="0" y="774"/>
                    <a:pt x="326" y="6963"/>
                    <a:pt x="326" y="6963"/>
                  </a:cubicBezTo>
                  <a:cubicBezTo>
                    <a:pt x="326" y="6963"/>
                    <a:pt x="7917" y="7519"/>
                    <a:pt x="8038" y="6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1630359" y="4463253"/>
              <a:ext cx="163199" cy="99934"/>
            </a:xfrm>
            <a:custGeom>
              <a:avLst/>
              <a:gdLst/>
              <a:ahLst/>
              <a:cxnLst/>
              <a:rect l="l" t="t" r="r" b="b"/>
              <a:pathLst>
                <a:path w="4860" h="2976" extrusionOk="0">
                  <a:moveTo>
                    <a:pt x="2033" y="1"/>
                  </a:moveTo>
                  <a:cubicBezTo>
                    <a:pt x="1566" y="1"/>
                    <a:pt x="1524" y="1090"/>
                    <a:pt x="1524" y="1090"/>
                  </a:cubicBezTo>
                  <a:cubicBezTo>
                    <a:pt x="1524" y="1090"/>
                    <a:pt x="1156" y="592"/>
                    <a:pt x="793" y="592"/>
                  </a:cubicBezTo>
                  <a:cubicBezTo>
                    <a:pt x="650" y="592"/>
                    <a:pt x="507" y="670"/>
                    <a:pt x="387" y="885"/>
                  </a:cubicBezTo>
                  <a:cubicBezTo>
                    <a:pt x="1" y="1586"/>
                    <a:pt x="1173" y="2976"/>
                    <a:pt x="1173" y="2976"/>
                  </a:cubicBezTo>
                  <a:lnTo>
                    <a:pt x="2756" y="2939"/>
                  </a:lnTo>
                  <a:cubicBezTo>
                    <a:pt x="2756" y="2939"/>
                    <a:pt x="4860" y="2130"/>
                    <a:pt x="4352" y="1429"/>
                  </a:cubicBezTo>
                  <a:cubicBezTo>
                    <a:pt x="4280" y="1329"/>
                    <a:pt x="4192" y="1291"/>
                    <a:pt x="4099" y="1291"/>
                  </a:cubicBezTo>
                  <a:cubicBezTo>
                    <a:pt x="3784" y="1291"/>
                    <a:pt x="3409" y="1731"/>
                    <a:pt x="3409" y="1731"/>
                  </a:cubicBezTo>
                  <a:cubicBezTo>
                    <a:pt x="3409" y="1731"/>
                    <a:pt x="4231" y="679"/>
                    <a:pt x="3530" y="353"/>
                  </a:cubicBezTo>
                  <a:cubicBezTo>
                    <a:pt x="3440" y="312"/>
                    <a:pt x="3356" y="294"/>
                    <a:pt x="3276" y="294"/>
                  </a:cubicBezTo>
                  <a:cubicBezTo>
                    <a:pt x="2704" y="294"/>
                    <a:pt x="2406" y="1235"/>
                    <a:pt x="2406" y="1235"/>
                  </a:cubicBezTo>
                  <a:cubicBezTo>
                    <a:pt x="2406" y="1235"/>
                    <a:pt x="2672" y="159"/>
                    <a:pt x="2128" y="14"/>
                  </a:cubicBezTo>
                  <a:cubicBezTo>
                    <a:pt x="2095" y="5"/>
                    <a:pt x="2063" y="1"/>
                    <a:pt x="2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746740" y="3965482"/>
              <a:ext cx="181466" cy="164206"/>
            </a:xfrm>
            <a:custGeom>
              <a:avLst/>
              <a:gdLst/>
              <a:ahLst/>
              <a:cxnLst/>
              <a:rect l="l" t="t" r="r" b="b"/>
              <a:pathLst>
                <a:path w="5404" h="4890" extrusionOk="0">
                  <a:moveTo>
                    <a:pt x="2989" y="416"/>
                  </a:moveTo>
                  <a:cubicBezTo>
                    <a:pt x="3020" y="416"/>
                    <a:pt x="3051" y="416"/>
                    <a:pt x="3083" y="418"/>
                  </a:cubicBezTo>
                  <a:cubicBezTo>
                    <a:pt x="4146" y="478"/>
                    <a:pt x="4992" y="1361"/>
                    <a:pt x="4992" y="2436"/>
                  </a:cubicBezTo>
                  <a:cubicBezTo>
                    <a:pt x="4992" y="2581"/>
                    <a:pt x="4980" y="2726"/>
                    <a:pt x="4944" y="2871"/>
                  </a:cubicBezTo>
                  <a:cubicBezTo>
                    <a:pt x="4750" y="3800"/>
                    <a:pt x="3918" y="4459"/>
                    <a:pt x="2984" y="4459"/>
                  </a:cubicBezTo>
                  <a:cubicBezTo>
                    <a:pt x="2873" y="4459"/>
                    <a:pt x="2761" y="4450"/>
                    <a:pt x="2648" y="4431"/>
                  </a:cubicBezTo>
                  <a:cubicBezTo>
                    <a:pt x="1584" y="4261"/>
                    <a:pt x="847" y="3294"/>
                    <a:pt x="968" y="2231"/>
                  </a:cubicBezTo>
                  <a:cubicBezTo>
                    <a:pt x="1073" y="1187"/>
                    <a:pt x="1953" y="416"/>
                    <a:pt x="2989" y="416"/>
                  </a:cubicBezTo>
                  <a:close/>
                  <a:moveTo>
                    <a:pt x="2967" y="1"/>
                  </a:moveTo>
                  <a:cubicBezTo>
                    <a:pt x="2060" y="1"/>
                    <a:pt x="1162" y="500"/>
                    <a:pt x="738" y="1433"/>
                  </a:cubicBezTo>
                  <a:cubicBezTo>
                    <a:pt x="1" y="3053"/>
                    <a:pt x="1185" y="4890"/>
                    <a:pt x="2962" y="4890"/>
                  </a:cubicBezTo>
                  <a:cubicBezTo>
                    <a:pt x="3337" y="4890"/>
                    <a:pt x="3711" y="4793"/>
                    <a:pt x="4050" y="4624"/>
                  </a:cubicBezTo>
                  <a:cubicBezTo>
                    <a:pt x="4714" y="4298"/>
                    <a:pt x="5198" y="3681"/>
                    <a:pt x="5355" y="2956"/>
                  </a:cubicBezTo>
                  <a:cubicBezTo>
                    <a:pt x="5391" y="2787"/>
                    <a:pt x="5403" y="2618"/>
                    <a:pt x="5403" y="2436"/>
                  </a:cubicBezTo>
                  <a:cubicBezTo>
                    <a:pt x="5403" y="1844"/>
                    <a:pt x="5198" y="1276"/>
                    <a:pt x="4799" y="841"/>
                  </a:cubicBezTo>
                  <a:cubicBezTo>
                    <a:pt x="4307" y="272"/>
                    <a:pt x="3634" y="1"/>
                    <a:pt x="2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876631" y="4061893"/>
              <a:ext cx="49967" cy="58899"/>
            </a:xfrm>
            <a:custGeom>
              <a:avLst/>
              <a:gdLst/>
              <a:ahLst/>
              <a:cxnLst/>
              <a:rect l="l" t="t" r="r" b="b"/>
              <a:pathLst>
                <a:path w="1488" h="1754" extrusionOk="0">
                  <a:moveTo>
                    <a:pt x="1076" y="0"/>
                  </a:moveTo>
                  <a:cubicBezTo>
                    <a:pt x="955" y="593"/>
                    <a:pt x="556" y="1112"/>
                    <a:pt x="0" y="1390"/>
                  </a:cubicBezTo>
                  <a:lnTo>
                    <a:pt x="182" y="1753"/>
                  </a:lnTo>
                  <a:cubicBezTo>
                    <a:pt x="846" y="1427"/>
                    <a:pt x="1330" y="810"/>
                    <a:pt x="1487" y="85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18B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787339" y="3965213"/>
              <a:ext cx="120586" cy="37442"/>
            </a:xfrm>
            <a:custGeom>
              <a:avLst/>
              <a:gdLst/>
              <a:ahLst/>
              <a:cxnLst/>
              <a:rect l="l" t="t" r="r" b="b"/>
              <a:pathLst>
                <a:path w="3591" h="1115" extrusionOk="0">
                  <a:moveTo>
                    <a:pt x="1749" y="0"/>
                  </a:moveTo>
                  <a:cubicBezTo>
                    <a:pt x="1118" y="0"/>
                    <a:pt x="483" y="245"/>
                    <a:pt x="0" y="740"/>
                  </a:cubicBezTo>
                  <a:lnTo>
                    <a:pt x="302" y="1030"/>
                  </a:lnTo>
                  <a:cubicBezTo>
                    <a:pt x="705" y="622"/>
                    <a:pt x="1231" y="419"/>
                    <a:pt x="1757" y="419"/>
                  </a:cubicBezTo>
                  <a:cubicBezTo>
                    <a:pt x="2320" y="419"/>
                    <a:pt x="2881" y="652"/>
                    <a:pt x="3288" y="1115"/>
                  </a:cubicBezTo>
                  <a:lnTo>
                    <a:pt x="3590" y="849"/>
                  </a:lnTo>
                  <a:cubicBezTo>
                    <a:pt x="3107" y="285"/>
                    <a:pt x="2430" y="0"/>
                    <a:pt x="1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1284944" y="3278145"/>
              <a:ext cx="117329" cy="109404"/>
            </a:xfrm>
            <a:custGeom>
              <a:avLst/>
              <a:gdLst/>
              <a:ahLst/>
              <a:cxnLst/>
              <a:rect l="l" t="t" r="r" b="b"/>
              <a:pathLst>
                <a:path w="3494" h="3258" extrusionOk="0">
                  <a:moveTo>
                    <a:pt x="1877" y="288"/>
                  </a:moveTo>
                  <a:cubicBezTo>
                    <a:pt x="1900" y="288"/>
                    <a:pt x="1923" y="289"/>
                    <a:pt x="1947" y="290"/>
                  </a:cubicBezTo>
                  <a:cubicBezTo>
                    <a:pt x="2660" y="326"/>
                    <a:pt x="3216" y="918"/>
                    <a:pt x="3216" y="1631"/>
                  </a:cubicBezTo>
                  <a:cubicBezTo>
                    <a:pt x="3216" y="1728"/>
                    <a:pt x="3216" y="1825"/>
                    <a:pt x="3192" y="1909"/>
                  </a:cubicBezTo>
                  <a:cubicBezTo>
                    <a:pt x="3050" y="2541"/>
                    <a:pt x="2496" y="2977"/>
                    <a:pt x="1874" y="2977"/>
                  </a:cubicBezTo>
                  <a:cubicBezTo>
                    <a:pt x="1807" y="2977"/>
                    <a:pt x="1738" y="2972"/>
                    <a:pt x="1669" y="2961"/>
                  </a:cubicBezTo>
                  <a:cubicBezTo>
                    <a:pt x="956" y="2840"/>
                    <a:pt x="472" y="2199"/>
                    <a:pt x="545" y="1486"/>
                  </a:cubicBezTo>
                  <a:cubicBezTo>
                    <a:pt x="615" y="797"/>
                    <a:pt x="1194" y="288"/>
                    <a:pt x="1877" y="288"/>
                  </a:cubicBezTo>
                  <a:close/>
                  <a:moveTo>
                    <a:pt x="1889" y="0"/>
                  </a:moveTo>
                  <a:cubicBezTo>
                    <a:pt x="922" y="0"/>
                    <a:pt x="1" y="885"/>
                    <a:pt x="303" y="2042"/>
                  </a:cubicBezTo>
                  <a:cubicBezTo>
                    <a:pt x="511" y="2855"/>
                    <a:pt x="1190" y="3257"/>
                    <a:pt x="1870" y="3257"/>
                  </a:cubicBezTo>
                  <a:cubicBezTo>
                    <a:pt x="2575" y="3257"/>
                    <a:pt x="3279" y="2825"/>
                    <a:pt x="3458" y="1970"/>
                  </a:cubicBezTo>
                  <a:cubicBezTo>
                    <a:pt x="3482" y="1861"/>
                    <a:pt x="3494" y="1740"/>
                    <a:pt x="3494" y="1631"/>
                  </a:cubicBezTo>
                  <a:cubicBezTo>
                    <a:pt x="3494" y="1233"/>
                    <a:pt x="3349" y="858"/>
                    <a:pt x="3095" y="568"/>
                  </a:cubicBezTo>
                  <a:cubicBezTo>
                    <a:pt x="2751" y="172"/>
                    <a:pt x="2316" y="0"/>
                    <a:pt x="1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1368158" y="3342251"/>
              <a:ext cx="32908" cy="39389"/>
            </a:xfrm>
            <a:custGeom>
              <a:avLst/>
              <a:gdLst/>
              <a:ahLst/>
              <a:cxnLst/>
              <a:rect l="l" t="t" r="r" b="b"/>
              <a:pathLst>
                <a:path w="980" h="1173" extrusionOk="0">
                  <a:moveTo>
                    <a:pt x="714" y="0"/>
                  </a:moveTo>
                  <a:cubicBezTo>
                    <a:pt x="629" y="399"/>
                    <a:pt x="363" y="750"/>
                    <a:pt x="1" y="931"/>
                  </a:cubicBezTo>
                  <a:lnTo>
                    <a:pt x="121" y="1173"/>
                  </a:lnTo>
                  <a:cubicBezTo>
                    <a:pt x="557" y="955"/>
                    <a:pt x="883" y="544"/>
                    <a:pt x="980" y="61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1308887" y="3278313"/>
              <a:ext cx="79988" cy="25017"/>
            </a:xfrm>
            <a:custGeom>
              <a:avLst/>
              <a:gdLst/>
              <a:ahLst/>
              <a:cxnLst/>
              <a:rect l="l" t="t" r="r" b="b"/>
              <a:pathLst>
                <a:path w="2382" h="745" extrusionOk="0">
                  <a:moveTo>
                    <a:pt x="1160" y="0"/>
                  </a:moveTo>
                  <a:cubicBezTo>
                    <a:pt x="741" y="0"/>
                    <a:pt x="322" y="163"/>
                    <a:pt x="1" y="490"/>
                  </a:cubicBezTo>
                  <a:lnTo>
                    <a:pt x="194" y="684"/>
                  </a:lnTo>
                  <a:cubicBezTo>
                    <a:pt x="462" y="410"/>
                    <a:pt x="812" y="274"/>
                    <a:pt x="1160" y="274"/>
                  </a:cubicBezTo>
                  <a:cubicBezTo>
                    <a:pt x="1534" y="274"/>
                    <a:pt x="1907" y="431"/>
                    <a:pt x="2176" y="744"/>
                  </a:cubicBezTo>
                  <a:lnTo>
                    <a:pt x="2382" y="563"/>
                  </a:lnTo>
                  <a:cubicBezTo>
                    <a:pt x="2057" y="188"/>
                    <a:pt x="1609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692775" y="4230738"/>
              <a:ext cx="103930" cy="102318"/>
            </a:xfrm>
            <a:custGeom>
              <a:avLst/>
              <a:gdLst/>
              <a:ahLst/>
              <a:cxnLst/>
              <a:rect l="l" t="t" r="r" b="b"/>
              <a:pathLst>
                <a:path w="3095" h="3047" extrusionOk="0">
                  <a:moveTo>
                    <a:pt x="1537" y="707"/>
                  </a:moveTo>
                  <a:cubicBezTo>
                    <a:pt x="1957" y="707"/>
                    <a:pt x="2357" y="1032"/>
                    <a:pt x="2357" y="1523"/>
                  </a:cubicBezTo>
                  <a:cubicBezTo>
                    <a:pt x="2357" y="1971"/>
                    <a:pt x="1994" y="2333"/>
                    <a:pt x="1547" y="2333"/>
                  </a:cubicBezTo>
                  <a:cubicBezTo>
                    <a:pt x="822" y="2333"/>
                    <a:pt x="459" y="1463"/>
                    <a:pt x="967" y="943"/>
                  </a:cubicBezTo>
                  <a:cubicBezTo>
                    <a:pt x="1134" y="780"/>
                    <a:pt x="1338" y="707"/>
                    <a:pt x="1537" y="707"/>
                  </a:cubicBezTo>
                  <a:close/>
                  <a:moveTo>
                    <a:pt x="1547" y="1"/>
                  </a:moveTo>
                  <a:cubicBezTo>
                    <a:pt x="1435" y="1"/>
                    <a:pt x="1324" y="13"/>
                    <a:pt x="1209" y="37"/>
                  </a:cubicBezTo>
                  <a:lnTo>
                    <a:pt x="1257" y="339"/>
                  </a:lnTo>
                  <a:cubicBezTo>
                    <a:pt x="1136" y="363"/>
                    <a:pt x="1015" y="412"/>
                    <a:pt x="907" y="484"/>
                  </a:cubicBezTo>
                  <a:lnTo>
                    <a:pt x="725" y="230"/>
                  </a:lnTo>
                  <a:cubicBezTo>
                    <a:pt x="532" y="351"/>
                    <a:pt x="375" y="508"/>
                    <a:pt x="254" y="702"/>
                  </a:cubicBezTo>
                  <a:lnTo>
                    <a:pt x="508" y="895"/>
                  </a:lnTo>
                  <a:cubicBezTo>
                    <a:pt x="435" y="992"/>
                    <a:pt x="387" y="1113"/>
                    <a:pt x="351" y="1233"/>
                  </a:cubicBezTo>
                  <a:lnTo>
                    <a:pt x="48" y="1185"/>
                  </a:lnTo>
                  <a:cubicBezTo>
                    <a:pt x="0" y="1415"/>
                    <a:pt x="0" y="1644"/>
                    <a:pt x="48" y="1862"/>
                  </a:cubicBezTo>
                  <a:lnTo>
                    <a:pt x="351" y="1814"/>
                  </a:lnTo>
                  <a:cubicBezTo>
                    <a:pt x="387" y="1934"/>
                    <a:pt x="435" y="2055"/>
                    <a:pt x="508" y="2164"/>
                  </a:cubicBezTo>
                  <a:lnTo>
                    <a:pt x="254" y="2345"/>
                  </a:lnTo>
                  <a:cubicBezTo>
                    <a:pt x="375" y="2539"/>
                    <a:pt x="532" y="2696"/>
                    <a:pt x="725" y="2817"/>
                  </a:cubicBezTo>
                  <a:lnTo>
                    <a:pt x="907" y="2575"/>
                  </a:lnTo>
                  <a:cubicBezTo>
                    <a:pt x="1015" y="2635"/>
                    <a:pt x="1136" y="2684"/>
                    <a:pt x="1257" y="2708"/>
                  </a:cubicBezTo>
                  <a:lnTo>
                    <a:pt x="1209" y="3010"/>
                  </a:lnTo>
                  <a:cubicBezTo>
                    <a:pt x="1324" y="3034"/>
                    <a:pt x="1435" y="3046"/>
                    <a:pt x="1547" y="3046"/>
                  </a:cubicBezTo>
                  <a:cubicBezTo>
                    <a:pt x="1659" y="3046"/>
                    <a:pt x="1771" y="3034"/>
                    <a:pt x="1886" y="3010"/>
                  </a:cubicBezTo>
                  <a:lnTo>
                    <a:pt x="1837" y="2708"/>
                  </a:lnTo>
                  <a:cubicBezTo>
                    <a:pt x="1958" y="2684"/>
                    <a:pt x="2079" y="2635"/>
                    <a:pt x="2176" y="2575"/>
                  </a:cubicBezTo>
                  <a:lnTo>
                    <a:pt x="2369" y="2817"/>
                  </a:lnTo>
                  <a:cubicBezTo>
                    <a:pt x="2562" y="2696"/>
                    <a:pt x="2720" y="2539"/>
                    <a:pt x="2840" y="2345"/>
                  </a:cubicBezTo>
                  <a:lnTo>
                    <a:pt x="2587" y="2164"/>
                  </a:lnTo>
                  <a:cubicBezTo>
                    <a:pt x="2659" y="2055"/>
                    <a:pt x="2708" y="1934"/>
                    <a:pt x="2744" y="1814"/>
                  </a:cubicBezTo>
                  <a:lnTo>
                    <a:pt x="3046" y="1862"/>
                  </a:lnTo>
                  <a:cubicBezTo>
                    <a:pt x="3094" y="1644"/>
                    <a:pt x="3094" y="1415"/>
                    <a:pt x="3046" y="1185"/>
                  </a:cubicBezTo>
                  <a:lnTo>
                    <a:pt x="2744" y="1233"/>
                  </a:lnTo>
                  <a:cubicBezTo>
                    <a:pt x="2708" y="1113"/>
                    <a:pt x="2659" y="992"/>
                    <a:pt x="2587" y="895"/>
                  </a:cubicBezTo>
                  <a:lnTo>
                    <a:pt x="2840" y="702"/>
                  </a:lnTo>
                  <a:cubicBezTo>
                    <a:pt x="2720" y="520"/>
                    <a:pt x="2550" y="351"/>
                    <a:pt x="2369" y="230"/>
                  </a:cubicBezTo>
                  <a:lnTo>
                    <a:pt x="2176" y="484"/>
                  </a:lnTo>
                  <a:cubicBezTo>
                    <a:pt x="2079" y="412"/>
                    <a:pt x="1958" y="363"/>
                    <a:pt x="1837" y="339"/>
                  </a:cubicBezTo>
                  <a:lnTo>
                    <a:pt x="1886" y="37"/>
                  </a:lnTo>
                  <a:cubicBezTo>
                    <a:pt x="1771" y="13"/>
                    <a:pt x="1659" y="1"/>
                    <a:pt x="1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2243650" y="3435002"/>
              <a:ext cx="155072" cy="153763"/>
            </a:xfrm>
            <a:custGeom>
              <a:avLst/>
              <a:gdLst/>
              <a:ahLst/>
              <a:cxnLst/>
              <a:rect l="l" t="t" r="r" b="b"/>
              <a:pathLst>
                <a:path w="4618" h="4579" extrusionOk="0">
                  <a:moveTo>
                    <a:pt x="2297" y="1065"/>
                  </a:moveTo>
                  <a:cubicBezTo>
                    <a:pt x="2924" y="1065"/>
                    <a:pt x="3530" y="1553"/>
                    <a:pt x="3530" y="2291"/>
                  </a:cubicBezTo>
                  <a:cubicBezTo>
                    <a:pt x="3530" y="2948"/>
                    <a:pt x="2998" y="3500"/>
                    <a:pt x="2331" y="3500"/>
                  </a:cubicBezTo>
                  <a:cubicBezTo>
                    <a:pt x="2324" y="3500"/>
                    <a:pt x="2317" y="3500"/>
                    <a:pt x="2309" y="3499"/>
                  </a:cubicBezTo>
                  <a:cubicBezTo>
                    <a:pt x="1222" y="3499"/>
                    <a:pt x="678" y="2194"/>
                    <a:pt x="1451" y="1420"/>
                  </a:cubicBezTo>
                  <a:cubicBezTo>
                    <a:pt x="1696" y="1175"/>
                    <a:pt x="1999" y="1065"/>
                    <a:pt x="2297" y="1065"/>
                  </a:cubicBezTo>
                  <a:close/>
                  <a:moveTo>
                    <a:pt x="2311" y="0"/>
                  </a:moveTo>
                  <a:cubicBezTo>
                    <a:pt x="2143" y="0"/>
                    <a:pt x="1977" y="18"/>
                    <a:pt x="1814" y="55"/>
                  </a:cubicBezTo>
                  <a:lnTo>
                    <a:pt x="1874" y="502"/>
                  </a:lnTo>
                  <a:cubicBezTo>
                    <a:pt x="1693" y="550"/>
                    <a:pt x="1524" y="623"/>
                    <a:pt x="1367" y="719"/>
                  </a:cubicBezTo>
                  <a:lnTo>
                    <a:pt x="1089" y="345"/>
                  </a:lnTo>
                  <a:cubicBezTo>
                    <a:pt x="799" y="526"/>
                    <a:pt x="557" y="780"/>
                    <a:pt x="376" y="1058"/>
                  </a:cubicBezTo>
                  <a:lnTo>
                    <a:pt x="750" y="1336"/>
                  </a:lnTo>
                  <a:cubicBezTo>
                    <a:pt x="654" y="1493"/>
                    <a:pt x="581" y="1674"/>
                    <a:pt x="533" y="1856"/>
                  </a:cubicBezTo>
                  <a:lnTo>
                    <a:pt x="73" y="1783"/>
                  </a:lnTo>
                  <a:cubicBezTo>
                    <a:pt x="1" y="2121"/>
                    <a:pt x="1" y="2460"/>
                    <a:pt x="73" y="2786"/>
                  </a:cubicBezTo>
                  <a:lnTo>
                    <a:pt x="533" y="2726"/>
                  </a:lnTo>
                  <a:cubicBezTo>
                    <a:pt x="581" y="2907"/>
                    <a:pt x="654" y="3076"/>
                    <a:pt x="750" y="3233"/>
                  </a:cubicBezTo>
                  <a:lnTo>
                    <a:pt x="376" y="3511"/>
                  </a:lnTo>
                  <a:cubicBezTo>
                    <a:pt x="557" y="3802"/>
                    <a:pt x="799" y="4043"/>
                    <a:pt x="1089" y="4225"/>
                  </a:cubicBezTo>
                  <a:lnTo>
                    <a:pt x="1367" y="3850"/>
                  </a:lnTo>
                  <a:cubicBezTo>
                    <a:pt x="1524" y="3947"/>
                    <a:pt x="1693" y="4019"/>
                    <a:pt x="1874" y="4067"/>
                  </a:cubicBezTo>
                  <a:lnTo>
                    <a:pt x="1814" y="4515"/>
                  </a:lnTo>
                  <a:cubicBezTo>
                    <a:pt x="1977" y="4557"/>
                    <a:pt x="2143" y="4578"/>
                    <a:pt x="2311" y="4578"/>
                  </a:cubicBezTo>
                  <a:cubicBezTo>
                    <a:pt x="2479" y="4578"/>
                    <a:pt x="2648" y="4557"/>
                    <a:pt x="2817" y="4515"/>
                  </a:cubicBezTo>
                  <a:lnTo>
                    <a:pt x="2745" y="4067"/>
                  </a:lnTo>
                  <a:cubicBezTo>
                    <a:pt x="2926" y="4019"/>
                    <a:pt x="3107" y="3947"/>
                    <a:pt x="3264" y="3850"/>
                  </a:cubicBezTo>
                  <a:lnTo>
                    <a:pt x="3542" y="4225"/>
                  </a:lnTo>
                  <a:cubicBezTo>
                    <a:pt x="3820" y="4043"/>
                    <a:pt x="4062" y="3802"/>
                    <a:pt x="4243" y="3511"/>
                  </a:cubicBezTo>
                  <a:lnTo>
                    <a:pt x="3881" y="3233"/>
                  </a:lnTo>
                  <a:cubicBezTo>
                    <a:pt x="3977" y="3076"/>
                    <a:pt x="4050" y="2907"/>
                    <a:pt x="4086" y="2726"/>
                  </a:cubicBezTo>
                  <a:lnTo>
                    <a:pt x="4545" y="2786"/>
                  </a:lnTo>
                  <a:cubicBezTo>
                    <a:pt x="4618" y="2460"/>
                    <a:pt x="4618" y="2121"/>
                    <a:pt x="4545" y="1783"/>
                  </a:cubicBezTo>
                  <a:lnTo>
                    <a:pt x="4086" y="1856"/>
                  </a:lnTo>
                  <a:cubicBezTo>
                    <a:pt x="4050" y="1674"/>
                    <a:pt x="3977" y="1493"/>
                    <a:pt x="3881" y="1336"/>
                  </a:cubicBezTo>
                  <a:lnTo>
                    <a:pt x="4243" y="1058"/>
                  </a:lnTo>
                  <a:cubicBezTo>
                    <a:pt x="4062" y="780"/>
                    <a:pt x="3820" y="526"/>
                    <a:pt x="3542" y="345"/>
                  </a:cubicBezTo>
                  <a:lnTo>
                    <a:pt x="3264" y="719"/>
                  </a:lnTo>
                  <a:cubicBezTo>
                    <a:pt x="3107" y="623"/>
                    <a:pt x="2926" y="550"/>
                    <a:pt x="2745" y="502"/>
                  </a:cubicBezTo>
                  <a:lnTo>
                    <a:pt x="2817" y="55"/>
                  </a:lnTo>
                  <a:cubicBezTo>
                    <a:pt x="2648" y="18"/>
                    <a:pt x="2479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1148974" y="3213971"/>
              <a:ext cx="49161" cy="49564"/>
            </a:xfrm>
            <a:custGeom>
              <a:avLst/>
              <a:gdLst/>
              <a:ahLst/>
              <a:cxnLst/>
              <a:rect l="l" t="t" r="r" b="b"/>
              <a:pathLst>
                <a:path w="1464" h="1476" fill="none" extrusionOk="0">
                  <a:moveTo>
                    <a:pt x="1463" y="629"/>
                  </a:moveTo>
                  <a:cubicBezTo>
                    <a:pt x="1463" y="1185"/>
                    <a:pt x="786" y="1476"/>
                    <a:pt x="387" y="1077"/>
                  </a:cubicBezTo>
                  <a:cubicBezTo>
                    <a:pt x="1" y="678"/>
                    <a:pt x="279" y="1"/>
                    <a:pt x="835" y="1"/>
                  </a:cubicBezTo>
                  <a:cubicBezTo>
                    <a:pt x="1185" y="1"/>
                    <a:pt x="1463" y="279"/>
                    <a:pt x="1463" y="629"/>
                  </a:cubicBezTo>
                  <a:close/>
                </a:path>
              </a:pathLst>
            </a:custGeom>
            <a:noFill/>
            <a:ln w="7550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1967244" y="3290301"/>
              <a:ext cx="49564" cy="49531"/>
            </a:xfrm>
            <a:custGeom>
              <a:avLst/>
              <a:gdLst/>
              <a:ahLst/>
              <a:cxnLst/>
              <a:rect l="l" t="t" r="r" b="b"/>
              <a:pathLst>
                <a:path w="1476" h="1475" fill="none" extrusionOk="0">
                  <a:moveTo>
                    <a:pt x="1475" y="641"/>
                  </a:moveTo>
                  <a:cubicBezTo>
                    <a:pt x="1475" y="1197"/>
                    <a:pt x="798" y="1475"/>
                    <a:pt x="400" y="1088"/>
                  </a:cubicBezTo>
                  <a:cubicBezTo>
                    <a:pt x="1" y="689"/>
                    <a:pt x="291" y="12"/>
                    <a:pt x="847" y="12"/>
                  </a:cubicBezTo>
                  <a:cubicBezTo>
                    <a:pt x="1197" y="0"/>
                    <a:pt x="1475" y="290"/>
                    <a:pt x="1475" y="641"/>
                  </a:cubicBezTo>
                  <a:close/>
                </a:path>
              </a:pathLst>
            </a:custGeom>
            <a:solidFill>
              <a:schemeClr val="accent4"/>
            </a:solidFill>
            <a:ln w="18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422962" y="3434800"/>
              <a:ext cx="66186" cy="66186"/>
            </a:xfrm>
            <a:custGeom>
              <a:avLst/>
              <a:gdLst/>
              <a:ahLst/>
              <a:cxnLst/>
              <a:rect l="l" t="t" r="r" b="b"/>
              <a:pathLst>
                <a:path w="1971" h="1971" fill="none" extrusionOk="0">
                  <a:moveTo>
                    <a:pt x="1970" y="979"/>
                  </a:moveTo>
                  <a:cubicBezTo>
                    <a:pt x="1970" y="1523"/>
                    <a:pt x="1523" y="1970"/>
                    <a:pt x="979" y="1970"/>
                  </a:cubicBezTo>
                  <a:cubicBezTo>
                    <a:pt x="435" y="1970"/>
                    <a:pt x="0" y="1523"/>
                    <a:pt x="0" y="979"/>
                  </a:cubicBezTo>
                  <a:cubicBezTo>
                    <a:pt x="0" y="435"/>
                    <a:pt x="435" y="0"/>
                    <a:pt x="979" y="0"/>
                  </a:cubicBezTo>
                  <a:cubicBezTo>
                    <a:pt x="1523" y="0"/>
                    <a:pt x="1970" y="435"/>
                    <a:pt x="1970" y="979"/>
                  </a:cubicBezTo>
                  <a:close/>
                </a:path>
              </a:pathLst>
            </a:custGeom>
            <a:solidFill>
              <a:schemeClr val="accent4"/>
            </a:solidFill>
            <a:ln w="1177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2354065" y="3927938"/>
              <a:ext cx="77570" cy="77167"/>
            </a:xfrm>
            <a:custGeom>
              <a:avLst/>
              <a:gdLst/>
              <a:ahLst/>
              <a:cxnLst/>
              <a:rect l="l" t="t" r="r" b="b"/>
              <a:pathLst>
                <a:path w="2310" h="2298" fill="none" extrusionOk="0">
                  <a:moveTo>
                    <a:pt x="2309" y="992"/>
                  </a:moveTo>
                  <a:cubicBezTo>
                    <a:pt x="2297" y="1862"/>
                    <a:pt x="1245" y="2297"/>
                    <a:pt x="617" y="1681"/>
                  </a:cubicBezTo>
                  <a:cubicBezTo>
                    <a:pt x="0" y="1064"/>
                    <a:pt x="436" y="1"/>
                    <a:pt x="1318" y="1"/>
                  </a:cubicBezTo>
                  <a:cubicBezTo>
                    <a:pt x="1862" y="1"/>
                    <a:pt x="2309" y="448"/>
                    <a:pt x="2309" y="992"/>
                  </a:cubicBezTo>
                  <a:close/>
                </a:path>
              </a:pathLst>
            </a:custGeom>
            <a:noFill/>
            <a:ln w="11775" cap="flat" cmpd="sng">
              <a:solidFill>
                <a:schemeClr val="accent5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852688" y="3533831"/>
              <a:ext cx="1377552" cy="861696"/>
            </a:xfrm>
            <a:custGeom>
              <a:avLst/>
              <a:gdLst/>
              <a:ahLst/>
              <a:cxnLst/>
              <a:rect l="l" t="t" r="r" b="b"/>
              <a:pathLst>
                <a:path w="41023" h="25661" extrusionOk="0">
                  <a:moveTo>
                    <a:pt x="1028" y="0"/>
                  </a:moveTo>
                  <a:cubicBezTo>
                    <a:pt x="460" y="0"/>
                    <a:pt x="0" y="460"/>
                    <a:pt x="0" y="1016"/>
                  </a:cubicBezTo>
                  <a:lnTo>
                    <a:pt x="0" y="24646"/>
                  </a:lnTo>
                  <a:cubicBezTo>
                    <a:pt x="0" y="25214"/>
                    <a:pt x="460" y="25661"/>
                    <a:pt x="1028" y="25661"/>
                  </a:cubicBezTo>
                  <a:lnTo>
                    <a:pt x="40008" y="25661"/>
                  </a:lnTo>
                  <a:cubicBezTo>
                    <a:pt x="40564" y="25661"/>
                    <a:pt x="41023" y="25214"/>
                    <a:pt x="41023" y="24646"/>
                  </a:cubicBezTo>
                  <a:lnTo>
                    <a:pt x="41023" y="1016"/>
                  </a:lnTo>
                  <a:cubicBezTo>
                    <a:pt x="41023" y="460"/>
                    <a:pt x="40564" y="0"/>
                    <a:pt x="40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1401437" y="4342362"/>
              <a:ext cx="280091" cy="199734"/>
            </a:xfrm>
            <a:custGeom>
              <a:avLst/>
              <a:gdLst/>
              <a:ahLst/>
              <a:cxnLst/>
              <a:rect l="l" t="t" r="r" b="b"/>
              <a:pathLst>
                <a:path w="8341" h="5948" extrusionOk="0">
                  <a:moveTo>
                    <a:pt x="1512" y="0"/>
                  </a:moveTo>
                  <a:lnTo>
                    <a:pt x="1113" y="1572"/>
                  </a:lnTo>
                  <a:lnTo>
                    <a:pt x="907" y="2382"/>
                  </a:lnTo>
                  <a:lnTo>
                    <a:pt x="1" y="5947"/>
                  </a:lnTo>
                  <a:lnTo>
                    <a:pt x="8341" y="5947"/>
                  </a:lnTo>
                  <a:lnTo>
                    <a:pt x="7434" y="2382"/>
                  </a:lnTo>
                  <a:lnTo>
                    <a:pt x="7229" y="1572"/>
                  </a:lnTo>
                  <a:lnTo>
                    <a:pt x="6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431895" y="4395118"/>
              <a:ext cx="219210" cy="27233"/>
            </a:xfrm>
            <a:custGeom>
              <a:avLst/>
              <a:gdLst/>
              <a:ahLst/>
              <a:cxnLst/>
              <a:rect l="l" t="t" r="r" b="b"/>
              <a:pathLst>
                <a:path w="6528" h="811" extrusionOk="0">
                  <a:moveTo>
                    <a:pt x="206" y="1"/>
                  </a:moveTo>
                  <a:lnTo>
                    <a:pt x="0" y="811"/>
                  </a:lnTo>
                  <a:lnTo>
                    <a:pt x="6527" y="811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1272384" y="4531927"/>
              <a:ext cx="538220" cy="43050"/>
            </a:xfrm>
            <a:custGeom>
              <a:avLst/>
              <a:gdLst/>
              <a:ahLst/>
              <a:cxnLst/>
              <a:rect l="l" t="t" r="r" b="b"/>
              <a:pathLst>
                <a:path w="16028" h="1282" extrusionOk="0">
                  <a:moveTo>
                    <a:pt x="641" y="0"/>
                  </a:moveTo>
                  <a:cubicBezTo>
                    <a:pt x="278" y="0"/>
                    <a:pt x="0" y="290"/>
                    <a:pt x="0" y="641"/>
                  </a:cubicBezTo>
                  <a:cubicBezTo>
                    <a:pt x="0" y="991"/>
                    <a:pt x="278" y="1281"/>
                    <a:pt x="641" y="1281"/>
                  </a:cubicBezTo>
                  <a:lnTo>
                    <a:pt x="15387" y="1281"/>
                  </a:lnTo>
                  <a:cubicBezTo>
                    <a:pt x="15749" y="1281"/>
                    <a:pt x="16027" y="991"/>
                    <a:pt x="16027" y="641"/>
                  </a:cubicBezTo>
                  <a:cubicBezTo>
                    <a:pt x="16027" y="290"/>
                    <a:pt x="15749" y="0"/>
                    <a:pt x="15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850237" y="3656402"/>
              <a:ext cx="1380004" cy="601955"/>
            </a:xfrm>
            <a:custGeom>
              <a:avLst/>
              <a:gdLst/>
              <a:ahLst/>
              <a:cxnLst/>
              <a:rect l="l" t="t" r="r" b="b"/>
              <a:pathLst>
                <a:path w="41096" h="17926" extrusionOk="0">
                  <a:moveTo>
                    <a:pt x="1" y="1"/>
                  </a:moveTo>
                  <a:lnTo>
                    <a:pt x="1" y="17925"/>
                  </a:lnTo>
                  <a:lnTo>
                    <a:pt x="41096" y="17925"/>
                  </a:lnTo>
                  <a:lnTo>
                    <a:pt x="410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1509803" y="4293233"/>
              <a:ext cx="63365" cy="63768"/>
            </a:xfrm>
            <a:custGeom>
              <a:avLst/>
              <a:gdLst/>
              <a:ahLst/>
              <a:cxnLst/>
              <a:rect l="l" t="t" r="r" b="b"/>
              <a:pathLst>
                <a:path w="1887" h="1899" extrusionOk="0">
                  <a:moveTo>
                    <a:pt x="944" y="1"/>
                  </a:moveTo>
                  <a:cubicBezTo>
                    <a:pt x="424" y="1"/>
                    <a:pt x="1" y="424"/>
                    <a:pt x="1" y="944"/>
                  </a:cubicBezTo>
                  <a:cubicBezTo>
                    <a:pt x="1" y="1463"/>
                    <a:pt x="424" y="1886"/>
                    <a:pt x="944" y="1899"/>
                  </a:cubicBezTo>
                  <a:cubicBezTo>
                    <a:pt x="1463" y="1886"/>
                    <a:pt x="1886" y="1463"/>
                    <a:pt x="1886" y="944"/>
                  </a:cubicBezTo>
                  <a:cubicBezTo>
                    <a:pt x="1886" y="424"/>
                    <a:pt x="1463" y="1"/>
                    <a:pt x="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1327558" y="3672252"/>
              <a:ext cx="871871" cy="372604"/>
            </a:xfrm>
            <a:custGeom>
              <a:avLst/>
              <a:gdLst/>
              <a:ahLst/>
              <a:cxnLst/>
              <a:rect l="l" t="t" r="r" b="b"/>
              <a:pathLst>
                <a:path w="25964" h="11096" extrusionOk="0">
                  <a:moveTo>
                    <a:pt x="496" y="0"/>
                  </a:moveTo>
                  <a:cubicBezTo>
                    <a:pt x="218" y="0"/>
                    <a:pt x="1" y="230"/>
                    <a:pt x="1" y="496"/>
                  </a:cubicBezTo>
                  <a:lnTo>
                    <a:pt x="1" y="10600"/>
                  </a:lnTo>
                  <a:cubicBezTo>
                    <a:pt x="1" y="10866"/>
                    <a:pt x="218" y="11096"/>
                    <a:pt x="496" y="11096"/>
                  </a:cubicBezTo>
                  <a:lnTo>
                    <a:pt x="25468" y="11096"/>
                  </a:lnTo>
                  <a:cubicBezTo>
                    <a:pt x="25746" y="11096"/>
                    <a:pt x="25963" y="10866"/>
                    <a:pt x="25963" y="10600"/>
                  </a:cubicBezTo>
                  <a:lnTo>
                    <a:pt x="25963" y="496"/>
                  </a:lnTo>
                  <a:cubicBezTo>
                    <a:pt x="25963" y="230"/>
                    <a:pt x="25746" y="0"/>
                    <a:pt x="25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1347875" y="3702273"/>
              <a:ext cx="828016" cy="322301"/>
            </a:xfrm>
            <a:custGeom>
              <a:avLst/>
              <a:gdLst/>
              <a:ahLst/>
              <a:cxnLst/>
              <a:rect l="l" t="t" r="r" b="b"/>
              <a:pathLst>
                <a:path w="24658" h="9598" extrusionOk="0">
                  <a:moveTo>
                    <a:pt x="0" y="0"/>
                  </a:moveTo>
                  <a:lnTo>
                    <a:pt x="0" y="9259"/>
                  </a:lnTo>
                  <a:cubicBezTo>
                    <a:pt x="0" y="9452"/>
                    <a:pt x="145" y="9597"/>
                    <a:pt x="339" y="9597"/>
                  </a:cubicBezTo>
                  <a:lnTo>
                    <a:pt x="24319" y="9597"/>
                  </a:lnTo>
                  <a:cubicBezTo>
                    <a:pt x="24512" y="9597"/>
                    <a:pt x="24657" y="9452"/>
                    <a:pt x="24657" y="9259"/>
                  </a:cubicBezTo>
                  <a:lnTo>
                    <a:pt x="24657" y="5041"/>
                  </a:lnTo>
                  <a:cubicBezTo>
                    <a:pt x="24343" y="4847"/>
                    <a:pt x="24005" y="4690"/>
                    <a:pt x="23642" y="4581"/>
                  </a:cubicBezTo>
                  <a:lnTo>
                    <a:pt x="23461" y="4533"/>
                  </a:lnTo>
                  <a:cubicBezTo>
                    <a:pt x="23246" y="4484"/>
                    <a:pt x="23039" y="4462"/>
                    <a:pt x="22839" y="4462"/>
                  </a:cubicBezTo>
                  <a:cubicBezTo>
                    <a:pt x="21153" y="4462"/>
                    <a:pt x="19985" y="6062"/>
                    <a:pt x="18807" y="7035"/>
                  </a:cubicBezTo>
                  <a:cubicBezTo>
                    <a:pt x="18771" y="7071"/>
                    <a:pt x="18735" y="7095"/>
                    <a:pt x="18686" y="7132"/>
                  </a:cubicBezTo>
                  <a:cubicBezTo>
                    <a:pt x="18214" y="7512"/>
                    <a:pt x="17734" y="7778"/>
                    <a:pt x="17214" y="7778"/>
                  </a:cubicBezTo>
                  <a:cubicBezTo>
                    <a:pt x="17056" y="7778"/>
                    <a:pt x="16895" y="7753"/>
                    <a:pt x="16728" y="7700"/>
                  </a:cubicBezTo>
                  <a:cubicBezTo>
                    <a:pt x="14746" y="7095"/>
                    <a:pt x="14734" y="3723"/>
                    <a:pt x="13441" y="2212"/>
                  </a:cubicBezTo>
                  <a:cubicBezTo>
                    <a:pt x="13404" y="2164"/>
                    <a:pt x="13368" y="2128"/>
                    <a:pt x="13332" y="2091"/>
                  </a:cubicBezTo>
                  <a:cubicBezTo>
                    <a:pt x="12969" y="1693"/>
                    <a:pt x="12450" y="1475"/>
                    <a:pt x="11906" y="1475"/>
                  </a:cubicBezTo>
                  <a:cubicBezTo>
                    <a:pt x="11895" y="1475"/>
                    <a:pt x="11884" y="1475"/>
                    <a:pt x="11873" y="1475"/>
                  </a:cubicBezTo>
                  <a:cubicBezTo>
                    <a:pt x="9019" y="1475"/>
                    <a:pt x="9265" y="6276"/>
                    <a:pt x="7651" y="6962"/>
                  </a:cubicBezTo>
                  <a:cubicBezTo>
                    <a:pt x="7603" y="6975"/>
                    <a:pt x="7554" y="6999"/>
                    <a:pt x="7506" y="7011"/>
                  </a:cubicBezTo>
                  <a:cubicBezTo>
                    <a:pt x="7422" y="7023"/>
                    <a:pt x="7337" y="7035"/>
                    <a:pt x="7252" y="7035"/>
                  </a:cubicBezTo>
                  <a:cubicBezTo>
                    <a:pt x="4847" y="7035"/>
                    <a:pt x="5173" y="4195"/>
                    <a:pt x="4073" y="2128"/>
                  </a:cubicBezTo>
                  <a:cubicBezTo>
                    <a:pt x="4037" y="2055"/>
                    <a:pt x="4001" y="1983"/>
                    <a:pt x="3965" y="1922"/>
                  </a:cubicBezTo>
                  <a:cubicBezTo>
                    <a:pt x="3324" y="834"/>
                    <a:pt x="22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1347472" y="3756171"/>
              <a:ext cx="828419" cy="237545"/>
            </a:xfrm>
            <a:custGeom>
              <a:avLst/>
              <a:gdLst/>
              <a:ahLst/>
              <a:cxnLst/>
              <a:rect l="l" t="t" r="r" b="b"/>
              <a:pathLst>
                <a:path w="24670" h="7074" extrusionOk="0">
                  <a:moveTo>
                    <a:pt x="14563" y="1"/>
                  </a:moveTo>
                  <a:cubicBezTo>
                    <a:pt x="14109" y="1"/>
                    <a:pt x="13662" y="180"/>
                    <a:pt x="13332" y="499"/>
                  </a:cubicBezTo>
                  <a:cubicBezTo>
                    <a:pt x="12655" y="1115"/>
                    <a:pt x="12244" y="2203"/>
                    <a:pt x="11833" y="3266"/>
                  </a:cubicBezTo>
                  <a:cubicBezTo>
                    <a:pt x="11217" y="4826"/>
                    <a:pt x="10649" y="6300"/>
                    <a:pt x="9355" y="6337"/>
                  </a:cubicBezTo>
                  <a:cubicBezTo>
                    <a:pt x="9324" y="6337"/>
                    <a:pt x="9293" y="6338"/>
                    <a:pt x="9263" y="6338"/>
                  </a:cubicBezTo>
                  <a:cubicBezTo>
                    <a:pt x="8420" y="6338"/>
                    <a:pt x="8025" y="6011"/>
                    <a:pt x="7651" y="5370"/>
                  </a:cubicBezTo>
                  <a:cubicBezTo>
                    <a:pt x="7494" y="5092"/>
                    <a:pt x="7337" y="4753"/>
                    <a:pt x="7156" y="4366"/>
                  </a:cubicBezTo>
                  <a:cubicBezTo>
                    <a:pt x="6769" y="3472"/>
                    <a:pt x="6309" y="2626"/>
                    <a:pt x="5790" y="1804"/>
                  </a:cubicBezTo>
                  <a:cubicBezTo>
                    <a:pt x="5355" y="1127"/>
                    <a:pt x="4714" y="607"/>
                    <a:pt x="3965" y="329"/>
                  </a:cubicBezTo>
                  <a:cubicBezTo>
                    <a:pt x="3385" y="111"/>
                    <a:pt x="2780" y="34"/>
                    <a:pt x="2215" y="34"/>
                  </a:cubicBezTo>
                  <a:cubicBezTo>
                    <a:pt x="1247" y="34"/>
                    <a:pt x="397" y="260"/>
                    <a:pt x="0" y="390"/>
                  </a:cubicBezTo>
                  <a:lnTo>
                    <a:pt x="0" y="535"/>
                  </a:lnTo>
                  <a:cubicBezTo>
                    <a:pt x="361" y="422"/>
                    <a:pt x="1225" y="179"/>
                    <a:pt x="2213" y="179"/>
                  </a:cubicBezTo>
                  <a:cubicBezTo>
                    <a:pt x="2816" y="179"/>
                    <a:pt x="3465" y="269"/>
                    <a:pt x="4073" y="535"/>
                  </a:cubicBezTo>
                  <a:cubicBezTo>
                    <a:pt x="4726" y="813"/>
                    <a:pt x="5282" y="1284"/>
                    <a:pt x="5657" y="1889"/>
                  </a:cubicBezTo>
                  <a:cubicBezTo>
                    <a:pt x="6176" y="2698"/>
                    <a:pt x="6636" y="3544"/>
                    <a:pt x="7023" y="4427"/>
                  </a:cubicBezTo>
                  <a:cubicBezTo>
                    <a:pt x="7204" y="4801"/>
                    <a:pt x="7349" y="5128"/>
                    <a:pt x="7506" y="5406"/>
                  </a:cubicBezTo>
                  <a:cubicBezTo>
                    <a:pt x="7893" y="6109"/>
                    <a:pt x="8336" y="6483"/>
                    <a:pt x="9278" y="6483"/>
                  </a:cubicBezTo>
                  <a:cubicBezTo>
                    <a:pt x="9307" y="6483"/>
                    <a:pt x="9337" y="6482"/>
                    <a:pt x="9367" y="6482"/>
                  </a:cubicBezTo>
                  <a:cubicBezTo>
                    <a:pt x="10757" y="6445"/>
                    <a:pt x="11362" y="4850"/>
                    <a:pt x="11966" y="3315"/>
                  </a:cubicBezTo>
                  <a:cubicBezTo>
                    <a:pt x="12377" y="2275"/>
                    <a:pt x="12788" y="1200"/>
                    <a:pt x="13429" y="607"/>
                  </a:cubicBezTo>
                  <a:cubicBezTo>
                    <a:pt x="13732" y="315"/>
                    <a:pt x="14138" y="147"/>
                    <a:pt x="14557" y="147"/>
                  </a:cubicBezTo>
                  <a:cubicBezTo>
                    <a:pt x="14572" y="147"/>
                    <a:pt x="14586" y="148"/>
                    <a:pt x="14601" y="148"/>
                  </a:cubicBezTo>
                  <a:lnTo>
                    <a:pt x="14649" y="148"/>
                  </a:lnTo>
                  <a:cubicBezTo>
                    <a:pt x="16184" y="184"/>
                    <a:pt x="17018" y="2009"/>
                    <a:pt x="17816" y="3774"/>
                  </a:cubicBezTo>
                  <a:cubicBezTo>
                    <a:pt x="18106" y="4391"/>
                    <a:pt x="18384" y="5007"/>
                    <a:pt x="18686" y="5527"/>
                  </a:cubicBezTo>
                  <a:cubicBezTo>
                    <a:pt x="19194" y="6373"/>
                    <a:pt x="19750" y="6989"/>
                    <a:pt x="20499" y="7062"/>
                  </a:cubicBezTo>
                  <a:cubicBezTo>
                    <a:pt x="20572" y="7074"/>
                    <a:pt x="20632" y="7074"/>
                    <a:pt x="20693" y="7074"/>
                  </a:cubicBezTo>
                  <a:cubicBezTo>
                    <a:pt x="21853" y="7074"/>
                    <a:pt x="22252" y="5962"/>
                    <a:pt x="22639" y="4874"/>
                  </a:cubicBezTo>
                  <a:cubicBezTo>
                    <a:pt x="22893" y="4149"/>
                    <a:pt x="23158" y="3412"/>
                    <a:pt x="23654" y="2976"/>
                  </a:cubicBezTo>
                  <a:cubicBezTo>
                    <a:pt x="23932" y="2723"/>
                    <a:pt x="24295" y="2590"/>
                    <a:pt x="24669" y="2590"/>
                  </a:cubicBezTo>
                  <a:lnTo>
                    <a:pt x="24657" y="2445"/>
                  </a:lnTo>
                  <a:cubicBezTo>
                    <a:pt x="24210" y="2445"/>
                    <a:pt x="23775" y="2614"/>
                    <a:pt x="23461" y="2940"/>
                  </a:cubicBezTo>
                  <a:cubicBezTo>
                    <a:pt x="22989" y="3399"/>
                    <a:pt x="22735" y="4125"/>
                    <a:pt x="22482" y="4838"/>
                  </a:cubicBezTo>
                  <a:cubicBezTo>
                    <a:pt x="22102" y="5920"/>
                    <a:pt x="21733" y="6936"/>
                    <a:pt x="20664" y="6936"/>
                  </a:cubicBezTo>
                  <a:cubicBezTo>
                    <a:pt x="20611" y="6936"/>
                    <a:pt x="20556" y="6934"/>
                    <a:pt x="20499" y="6929"/>
                  </a:cubicBezTo>
                  <a:cubicBezTo>
                    <a:pt x="19798" y="6856"/>
                    <a:pt x="19279" y="6264"/>
                    <a:pt x="18807" y="5442"/>
                  </a:cubicBezTo>
                  <a:cubicBezTo>
                    <a:pt x="18505" y="4922"/>
                    <a:pt x="18239" y="4330"/>
                    <a:pt x="17949" y="3714"/>
                  </a:cubicBezTo>
                  <a:cubicBezTo>
                    <a:pt x="17127" y="1913"/>
                    <a:pt x="16281" y="39"/>
                    <a:pt x="14649" y="3"/>
                  </a:cubicBezTo>
                  <a:cubicBezTo>
                    <a:pt x="14621" y="2"/>
                    <a:pt x="14592" y="1"/>
                    <a:pt x="14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1738322" y="4060281"/>
              <a:ext cx="461121" cy="81599"/>
            </a:xfrm>
            <a:custGeom>
              <a:avLst/>
              <a:gdLst/>
              <a:ahLst/>
              <a:cxnLst/>
              <a:rect l="l" t="t" r="r" b="b"/>
              <a:pathLst>
                <a:path w="13732" h="2430" extrusionOk="0">
                  <a:moveTo>
                    <a:pt x="424" y="0"/>
                  </a:moveTo>
                  <a:cubicBezTo>
                    <a:pt x="194" y="0"/>
                    <a:pt x="1" y="193"/>
                    <a:pt x="1" y="423"/>
                  </a:cubicBezTo>
                  <a:lnTo>
                    <a:pt x="1" y="2006"/>
                  </a:lnTo>
                  <a:cubicBezTo>
                    <a:pt x="1" y="2248"/>
                    <a:pt x="194" y="2430"/>
                    <a:pt x="424" y="2430"/>
                  </a:cubicBezTo>
                  <a:lnTo>
                    <a:pt x="13308" y="2430"/>
                  </a:lnTo>
                  <a:cubicBezTo>
                    <a:pt x="13538" y="2430"/>
                    <a:pt x="13731" y="2248"/>
                    <a:pt x="13731" y="2006"/>
                  </a:cubicBezTo>
                  <a:lnTo>
                    <a:pt x="13731" y="423"/>
                  </a:lnTo>
                  <a:cubicBezTo>
                    <a:pt x="13731" y="193"/>
                    <a:pt x="13538" y="0"/>
                    <a:pt x="1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1738322" y="4158908"/>
              <a:ext cx="461121" cy="81599"/>
            </a:xfrm>
            <a:custGeom>
              <a:avLst/>
              <a:gdLst/>
              <a:ahLst/>
              <a:cxnLst/>
              <a:rect l="l" t="t" r="r" b="b"/>
              <a:pathLst>
                <a:path w="13732" h="2430" extrusionOk="0">
                  <a:moveTo>
                    <a:pt x="424" y="0"/>
                  </a:moveTo>
                  <a:cubicBezTo>
                    <a:pt x="194" y="0"/>
                    <a:pt x="1" y="194"/>
                    <a:pt x="1" y="423"/>
                  </a:cubicBezTo>
                  <a:lnTo>
                    <a:pt x="1" y="2007"/>
                  </a:lnTo>
                  <a:cubicBezTo>
                    <a:pt x="1" y="2248"/>
                    <a:pt x="194" y="2430"/>
                    <a:pt x="424" y="2430"/>
                  </a:cubicBezTo>
                  <a:lnTo>
                    <a:pt x="13308" y="2430"/>
                  </a:lnTo>
                  <a:cubicBezTo>
                    <a:pt x="13538" y="2430"/>
                    <a:pt x="13731" y="2248"/>
                    <a:pt x="13731" y="2007"/>
                  </a:cubicBezTo>
                  <a:lnTo>
                    <a:pt x="13731" y="423"/>
                  </a:lnTo>
                  <a:cubicBezTo>
                    <a:pt x="13731" y="194"/>
                    <a:pt x="13538" y="0"/>
                    <a:pt x="1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885564" y="3672252"/>
              <a:ext cx="427809" cy="180224"/>
            </a:xfrm>
            <a:custGeom>
              <a:avLst/>
              <a:gdLst/>
              <a:ahLst/>
              <a:cxnLst/>
              <a:rect l="l" t="t" r="r" b="b"/>
              <a:pathLst>
                <a:path w="12740" h="5367" extrusionOk="0">
                  <a:moveTo>
                    <a:pt x="496" y="0"/>
                  </a:moveTo>
                  <a:cubicBezTo>
                    <a:pt x="218" y="0"/>
                    <a:pt x="0" y="230"/>
                    <a:pt x="0" y="496"/>
                  </a:cubicBezTo>
                  <a:lnTo>
                    <a:pt x="0" y="4871"/>
                  </a:lnTo>
                  <a:cubicBezTo>
                    <a:pt x="0" y="5149"/>
                    <a:pt x="218" y="5367"/>
                    <a:pt x="496" y="5367"/>
                  </a:cubicBezTo>
                  <a:lnTo>
                    <a:pt x="12244" y="5367"/>
                  </a:lnTo>
                  <a:cubicBezTo>
                    <a:pt x="12522" y="5367"/>
                    <a:pt x="12740" y="5149"/>
                    <a:pt x="12740" y="4871"/>
                  </a:cubicBezTo>
                  <a:lnTo>
                    <a:pt x="12740" y="496"/>
                  </a:lnTo>
                  <a:cubicBezTo>
                    <a:pt x="12740" y="230"/>
                    <a:pt x="12522" y="0"/>
                    <a:pt x="12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1227722" y="3717687"/>
              <a:ext cx="29651" cy="119780"/>
            </a:xfrm>
            <a:custGeom>
              <a:avLst/>
              <a:gdLst/>
              <a:ahLst/>
              <a:cxnLst/>
              <a:rect l="l" t="t" r="r" b="b"/>
              <a:pathLst>
                <a:path w="883" h="3567" extrusionOk="0">
                  <a:moveTo>
                    <a:pt x="133" y="1"/>
                  </a:moveTo>
                  <a:cubicBezTo>
                    <a:pt x="61" y="1"/>
                    <a:pt x="1" y="49"/>
                    <a:pt x="1" y="122"/>
                  </a:cubicBezTo>
                  <a:lnTo>
                    <a:pt x="1" y="3433"/>
                  </a:lnTo>
                  <a:cubicBezTo>
                    <a:pt x="1" y="3506"/>
                    <a:pt x="61" y="3566"/>
                    <a:pt x="133" y="3566"/>
                  </a:cubicBezTo>
                  <a:lnTo>
                    <a:pt x="762" y="3566"/>
                  </a:lnTo>
                  <a:cubicBezTo>
                    <a:pt x="822" y="3566"/>
                    <a:pt x="883" y="3506"/>
                    <a:pt x="883" y="3433"/>
                  </a:cubicBezTo>
                  <a:lnTo>
                    <a:pt x="883" y="122"/>
                  </a:lnTo>
                  <a:cubicBezTo>
                    <a:pt x="883" y="49"/>
                    <a:pt x="822" y="1"/>
                    <a:pt x="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1268321" y="3689681"/>
              <a:ext cx="29651" cy="147786"/>
            </a:xfrm>
            <a:custGeom>
              <a:avLst/>
              <a:gdLst/>
              <a:ahLst/>
              <a:cxnLst/>
              <a:rect l="l" t="t" r="r" b="b"/>
              <a:pathLst>
                <a:path w="883" h="4401" extrusionOk="0">
                  <a:moveTo>
                    <a:pt x="145" y="1"/>
                  </a:moveTo>
                  <a:cubicBezTo>
                    <a:pt x="73" y="1"/>
                    <a:pt x="0" y="61"/>
                    <a:pt x="0" y="134"/>
                  </a:cubicBezTo>
                  <a:lnTo>
                    <a:pt x="0" y="4255"/>
                  </a:lnTo>
                  <a:cubicBezTo>
                    <a:pt x="0" y="4328"/>
                    <a:pt x="73" y="4400"/>
                    <a:pt x="145" y="4400"/>
                  </a:cubicBezTo>
                  <a:lnTo>
                    <a:pt x="750" y="4400"/>
                  </a:lnTo>
                  <a:cubicBezTo>
                    <a:pt x="822" y="4400"/>
                    <a:pt x="883" y="4328"/>
                    <a:pt x="883" y="4255"/>
                  </a:cubicBezTo>
                  <a:lnTo>
                    <a:pt x="883" y="134"/>
                  </a:lnTo>
                  <a:cubicBezTo>
                    <a:pt x="883" y="61"/>
                    <a:pt x="822" y="1"/>
                    <a:pt x="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902590" y="3689681"/>
              <a:ext cx="29685" cy="147786"/>
            </a:xfrm>
            <a:custGeom>
              <a:avLst/>
              <a:gdLst/>
              <a:ahLst/>
              <a:cxnLst/>
              <a:rect l="l" t="t" r="r" b="b"/>
              <a:pathLst>
                <a:path w="884" h="4401" extrusionOk="0">
                  <a:moveTo>
                    <a:pt x="134" y="1"/>
                  </a:moveTo>
                  <a:cubicBezTo>
                    <a:pt x="61" y="1"/>
                    <a:pt x="1" y="61"/>
                    <a:pt x="1" y="134"/>
                  </a:cubicBezTo>
                  <a:lnTo>
                    <a:pt x="1" y="4255"/>
                  </a:lnTo>
                  <a:cubicBezTo>
                    <a:pt x="1" y="4328"/>
                    <a:pt x="61" y="4400"/>
                    <a:pt x="134" y="4400"/>
                  </a:cubicBezTo>
                  <a:lnTo>
                    <a:pt x="738" y="4400"/>
                  </a:lnTo>
                  <a:cubicBezTo>
                    <a:pt x="811" y="4400"/>
                    <a:pt x="883" y="4328"/>
                    <a:pt x="883" y="4255"/>
                  </a:cubicBezTo>
                  <a:lnTo>
                    <a:pt x="883" y="134"/>
                  </a:lnTo>
                  <a:cubicBezTo>
                    <a:pt x="883" y="61"/>
                    <a:pt x="811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943189" y="3724605"/>
              <a:ext cx="29651" cy="112862"/>
            </a:xfrm>
            <a:custGeom>
              <a:avLst/>
              <a:gdLst/>
              <a:ahLst/>
              <a:cxnLst/>
              <a:rect l="l" t="t" r="r" b="b"/>
              <a:pathLst>
                <a:path w="883" h="3361" extrusionOk="0">
                  <a:moveTo>
                    <a:pt x="122" y="0"/>
                  </a:moveTo>
                  <a:cubicBezTo>
                    <a:pt x="49" y="0"/>
                    <a:pt x="1" y="49"/>
                    <a:pt x="1" y="121"/>
                  </a:cubicBezTo>
                  <a:lnTo>
                    <a:pt x="1" y="3240"/>
                  </a:lnTo>
                  <a:cubicBezTo>
                    <a:pt x="1" y="3300"/>
                    <a:pt x="49" y="3360"/>
                    <a:pt x="122" y="3360"/>
                  </a:cubicBezTo>
                  <a:lnTo>
                    <a:pt x="762" y="3360"/>
                  </a:lnTo>
                  <a:cubicBezTo>
                    <a:pt x="823" y="3360"/>
                    <a:pt x="883" y="3300"/>
                    <a:pt x="883" y="3240"/>
                  </a:cubicBezTo>
                  <a:lnTo>
                    <a:pt x="883" y="121"/>
                  </a:lnTo>
                  <a:cubicBezTo>
                    <a:pt x="883" y="49"/>
                    <a:pt x="823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983789" y="3689681"/>
              <a:ext cx="29651" cy="147786"/>
            </a:xfrm>
            <a:custGeom>
              <a:avLst/>
              <a:gdLst/>
              <a:ahLst/>
              <a:cxnLst/>
              <a:rect l="l" t="t" r="r" b="b"/>
              <a:pathLst>
                <a:path w="883" h="4401" extrusionOk="0">
                  <a:moveTo>
                    <a:pt x="145" y="1"/>
                  </a:moveTo>
                  <a:cubicBezTo>
                    <a:pt x="61" y="1"/>
                    <a:pt x="0" y="61"/>
                    <a:pt x="0" y="134"/>
                  </a:cubicBezTo>
                  <a:lnTo>
                    <a:pt x="0" y="4255"/>
                  </a:lnTo>
                  <a:cubicBezTo>
                    <a:pt x="0" y="4328"/>
                    <a:pt x="61" y="4400"/>
                    <a:pt x="145" y="4400"/>
                  </a:cubicBezTo>
                  <a:lnTo>
                    <a:pt x="750" y="4400"/>
                  </a:lnTo>
                  <a:cubicBezTo>
                    <a:pt x="822" y="4400"/>
                    <a:pt x="883" y="4328"/>
                    <a:pt x="883" y="4255"/>
                  </a:cubicBezTo>
                  <a:lnTo>
                    <a:pt x="883" y="134"/>
                  </a:lnTo>
                  <a:cubicBezTo>
                    <a:pt x="883" y="61"/>
                    <a:pt x="822" y="1"/>
                    <a:pt x="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1024388" y="3755835"/>
              <a:ext cx="29651" cy="81633"/>
            </a:xfrm>
            <a:custGeom>
              <a:avLst/>
              <a:gdLst/>
              <a:ahLst/>
              <a:cxnLst/>
              <a:rect l="l" t="t" r="r" b="b"/>
              <a:pathLst>
                <a:path w="883" h="2431" extrusionOk="0">
                  <a:moveTo>
                    <a:pt x="109" y="1"/>
                  </a:moveTo>
                  <a:cubicBezTo>
                    <a:pt x="48" y="1"/>
                    <a:pt x="0" y="49"/>
                    <a:pt x="0" y="98"/>
                  </a:cubicBezTo>
                  <a:lnTo>
                    <a:pt x="0" y="2322"/>
                  </a:lnTo>
                  <a:cubicBezTo>
                    <a:pt x="0" y="2382"/>
                    <a:pt x="48" y="2430"/>
                    <a:pt x="109" y="2430"/>
                  </a:cubicBezTo>
                  <a:lnTo>
                    <a:pt x="786" y="2430"/>
                  </a:lnTo>
                  <a:cubicBezTo>
                    <a:pt x="834" y="2430"/>
                    <a:pt x="882" y="2382"/>
                    <a:pt x="882" y="2322"/>
                  </a:cubicBezTo>
                  <a:lnTo>
                    <a:pt x="882" y="98"/>
                  </a:lnTo>
                  <a:cubicBezTo>
                    <a:pt x="882" y="49"/>
                    <a:pt x="834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1064954" y="3689681"/>
              <a:ext cx="29685" cy="147786"/>
            </a:xfrm>
            <a:custGeom>
              <a:avLst/>
              <a:gdLst/>
              <a:ahLst/>
              <a:cxnLst/>
              <a:rect l="l" t="t" r="r" b="b"/>
              <a:pathLst>
                <a:path w="884" h="4401" extrusionOk="0">
                  <a:moveTo>
                    <a:pt x="146" y="1"/>
                  </a:moveTo>
                  <a:cubicBezTo>
                    <a:pt x="73" y="1"/>
                    <a:pt x="1" y="61"/>
                    <a:pt x="1" y="134"/>
                  </a:cubicBezTo>
                  <a:lnTo>
                    <a:pt x="1" y="4255"/>
                  </a:lnTo>
                  <a:cubicBezTo>
                    <a:pt x="1" y="4328"/>
                    <a:pt x="73" y="4400"/>
                    <a:pt x="146" y="4400"/>
                  </a:cubicBezTo>
                  <a:lnTo>
                    <a:pt x="750" y="4400"/>
                  </a:lnTo>
                  <a:cubicBezTo>
                    <a:pt x="823" y="4400"/>
                    <a:pt x="883" y="4328"/>
                    <a:pt x="883" y="4255"/>
                  </a:cubicBezTo>
                  <a:lnTo>
                    <a:pt x="883" y="134"/>
                  </a:lnTo>
                  <a:cubicBezTo>
                    <a:pt x="883" y="61"/>
                    <a:pt x="823" y="1"/>
                    <a:pt x="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1105957" y="3717687"/>
              <a:ext cx="29248" cy="119780"/>
            </a:xfrm>
            <a:custGeom>
              <a:avLst/>
              <a:gdLst/>
              <a:ahLst/>
              <a:cxnLst/>
              <a:rect l="l" t="t" r="r" b="b"/>
              <a:pathLst>
                <a:path w="871" h="3567" extrusionOk="0">
                  <a:moveTo>
                    <a:pt x="121" y="1"/>
                  </a:moveTo>
                  <a:cubicBezTo>
                    <a:pt x="49" y="1"/>
                    <a:pt x="0" y="49"/>
                    <a:pt x="0" y="122"/>
                  </a:cubicBezTo>
                  <a:lnTo>
                    <a:pt x="0" y="3433"/>
                  </a:lnTo>
                  <a:cubicBezTo>
                    <a:pt x="0" y="3506"/>
                    <a:pt x="49" y="3566"/>
                    <a:pt x="121" y="3566"/>
                  </a:cubicBezTo>
                  <a:lnTo>
                    <a:pt x="750" y="3566"/>
                  </a:lnTo>
                  <a:cubicBezTo>
                    <a:pt x="822" y="3566"/>
                    <a:pt x="871" y="3506"/>
                    <a:pt x="871" y="3433"/>
                  </a:cubicBezTo>
                  <a:lnTo>
                    <a:pt x="871" y="122"/>
                  </a:lnTo>
                  <a:cubicBezTo>
                    <a:pt x="871" y="49"/>
                    <a:pt x="822" y="1"/>
                    <a:pt x="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1146556" y="3689681"/>
              <a:ext cx="29651" cy="147786"/>
            </a:xfrm>
            <a:custGeom>
              <a:avLst/>
              <a:gdLst/>
              <a:ahLst/>
              <a:cxnLst/>
              <a:rect l="l" t="t" r="r" b="b"/>
              <a:pathLst>
                <a:path w="883" h="4401" extrusionOk="0">
                  <a:moveTo>
                    <a:pt x="133" y="1"/>
                  </a:moveTo>
                  <a:cubicBezTo>
                    <a:pt x="61" y="1"/>
                    <a:pt x="0" y="61"/>
                    <a:pt x="0" y="134"/>
                  </a:cubicBezTo>
                  <a:lnTo>
                    <a:pt x="0" y="4255"/>
                  </a:lnTo>
                  <a:cubicBezTo>
                    <a:pt x="0" y="4328"/>
                    <a:pt x="61" y="4400"/>
                    <a:pt x="133" y="4400"/>
                  </a:cubicBezTo>
                  <a:lnTo>
                    <a:pt x="737" y="4400"/>
                  </a:lnTo>
                  <a:cubicBezTo>
                    <a:pt x="810" y="4400"/>
                    <a:pt x="882" y="4328"/>
                    <a:pt x="882" y="4255"/>
                  </a:cubicBezTo>
                  <a:lnTo>
                    <a:pt x="882" y="134"/>
                  </a:lnTo>
                  <a:cubicBezTo>
                    <a:pt x="882" y="61"/>
                    <a:pt x="810" y="1"/>
                    <a:pt x="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1187122" y="3724605"/>
              <a:ext cx="29685" cy="112862"/>
            </a:xfrm>
            <a:custGeom>
              <a:avLst/>
              <a:gdLst/>
              <a:ahLst/>
              <a:cxnLst/>
              <a:rect l="l" t="t" r="r" b="b"/>
              <a:pathLst>
                <a:path w="884" h="3361" extrusionOk="0">
                  <a:moveTo>
                    <a:pt x="122" y="0"/>
                  </a:moveTo>
                  <a:cubicBezTo>
                    <a:pt x="49" y="0"/>
                    <a:pt x="1" y="49"/>
                    <a:pt x="1" y="121"/>
                  </a:cubicBezTo>
                  <a:lnTo>
                    <a:pt x="1" y="3240"/>
                  </a:lnTo>
                  <a:cubicBezTo>
                    <a:pt x="1" y="3300"/>
                    <a:pt x="49" y="3360"/>
                    <a:pt x="122" y="3360"/>
                  </a:cubicBezTo>
                  <a:lnTo>
                    <a:pt x="762" y="3360"/>
                  </a:lnTo>
                  <a:cubicBezTo>
                    <a:pt x="823" y="3360"/>
                    <a:pt x="883" y="3300"/>
                    <a:pt x="883" y="3240"/>
                  </a:cubicBezTo>
                  <a:lnTo>
                    <a:pt x="883" y="121"/>
                  </a:lnTo>
                  <a:cubicBezTo>
                    <a:pt x="883" y="49"/>
                    <a:pt x="823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885564" y="3866250"/>
              <a:ext cx="427809" cy="180257"/>
            </a:xfrm>
            <a:custGeom>
              <a:avLst/>
              <a:gdLst/>
              <a:ahLst/>
              <a:cxnLst/>
              <a:rect l="l" t="t" r="r" b="b"/>
              <a:pathLst>
                <a:path w="12740" h="5368" extrusionOk="0">
                  <a:moveTo>
                    <a:pt x="496" y="1"/>
                  </a:moveTo>
                  <a:cubicBezTo>
                    <a:pt x="218" y="1"/>
                    <a:pt x="0" y="230"/>
                    <a:pt x="0" y="496"/>
                  </a:cubicBezTo>
                  <a:lnTo>
                    <a:pt x="0" y="4872"/>
                  </a:lnTo>
                  <a:cubicBezTo>
                    <a:pt x="0" y="5150"/>
                    <a:pt x="218" y="5367"/>
                    <a:pt x="496" y="5367"/>
                  </a:cubicBezTo>
                  <a:lnTo>
                    <a:pt x="12244" y="5367"/>
                  </a:lnTo>
                  <a:cubicBezTo>
                    <a:pt x="12522" y="5367"/>
                    <a:pt x="12740" y="5150"/>
                    <a:pt x="12740" y="4872"/>
                  </a:cubicBezTo>
                  <a:lnTo>
                    <a:pt x="12740" y="496"/>
                  </a:lnTo>
                  <a:cubicBezTo>
                    <a:pt x="12740" y="230"/>
                    <a:pt x="12522" y="1"/>
                    <a:pt x="12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885564" y="4060281"/>
              <a:ext cx="427809" cy="180224"/>
            </a:xfrm>
            <a:custGeom>
              <a:avLst/>
              <a:gdLst/>
              <a:ahLst/>
              <a:cxnLst/>
              <a:rect l="l" t="t" r="r" b="b"/>
              <a:pathLst>
                <a:path w="12740" h="5367" extrusionOk="0">
                  <a:moveTo>
                    <a:pt x="496" y="0"/>
                  </a:moveTo>
                  <a:cubicBezTo>
                    <a:pt x="218" y="0"/>
                    <a:pt x="0" y="230"/>
                    <a:pt x="0" y="496"/>
                  </a:cubicBezTo>
                  <a:lnTo>
                    <a:pt x="0" y="4871"/>
                  </a:lnTo>
                  <a:cubicBezTo>
                    <a:pt x="0" y="5149"/>
                    <a:pt x="218" y="5367"/>
                    <a:pt x="496" y="5367"/>
                  </a:cubicBezTo>
                  <a:lnTo>
                    <a:pt x="12244" y="5367"/>
                  </a:lnTo>
                  <a:cubicBezTo>
                    <a:pt x="12522" y="5367"/>
                    <a:pt x="12740" y="5149"/>
                    <a:pt x="12740" y="4871"/>
                  </a:cubicBezTo>
                  <a:lnTo>
                    <a:pt x="12740" y="496"/>
                  </a:lnTo>
                  <a:cubicBezTo>
                    <a:pt x="12740" y="230"/>
                    <a:pt x="12522" y="0"/>
                    <a:pt x="12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897317" y="3889790"/>
              <a:ext cx="404706" cy="136469"/>
            </a:xfrm>
            <a:custGeom>
              <a:avLst/>
              <a:gdLst/>
              <a:ahLst/>
              <a:cxnLst/>
              <a:rect l="l" t="t" r="r" b="b"/>
              <a:pathLst>
                <a:path w="12052" h="4064" extrusionOk="0">
                  <a:moveTo>
                    <a:pt x="11749" y="1"/>
                  </a:moveTo>
                  <a:lnTo>
                    <a:pt x="11749" y="13"/>
                  </a:lnTo>
                  <a:cubicBezTo>
                    <a:pt x="11616" y="13"/>
                    <a:pt x="11507" y="109"/>
                    <a:pt x="11507" y="242"/>
                  </a:cubicBezTo>
                  <a:cubicBezTo>
                    <a:pt x="11507" y="291"/>
                    <a:pt x="11520" y="327"/>
                    <a:pt x="11544" y="363"/>
                  </a:cubicBezTo>
                  <a:lnTo>
                    <a:pt x="9598" y="2563"/>
                  </a:lnTo>
                  <a:cubicBezTo>
                    <a:pt x="9574" y="2551"/>
                    <a:pt x="9537" y="2539"/>
                    <a:pt x="9513" y="2539"/>
                  </a:cubicBezTo>
                  <a:cubicBezTo>
                    <a:pt x="9477" y="2539"/>
                    <a:pt x="9441" y="2551"/>
                    <a:pt x="9416" y="2563"/>
                  </a:cubicBezTo>
                  <a:lnTo>
                    <a:pt x="7313" y="496"/>
                  </a:lnTo>
                  <a:cubicBezTo>
                    <a:pt x="7393" y="344"/>
                    <a:pt x="7212" y="235"/>
                    <a:pt x="7057" y="235"/>
                  </a:cubicBezTo>
                  <a:cubicBezTo>
                    <a:pt x="6953" y="235"/>
                    <a:pt x="6861" y="283"/>
                    <a:pt x="6866" y="399"/>
                  </a:cubicBezTo>
                  <a:cubicBezTo>
                    <a:pt x="6866" y="436"/>
                    <a:pt x="6866" y="472"/>
                    <a:pt x="6890" y="508"/>
                  </a:cubicBezTo>
                  <a:lnTo>
                    <a:pt x="4195" y="3409"/>
                  </a:lnTo>
                  <a:cubicBezTo>
                    <a:pt x="4147" y="3385"/>
                    <a:pt x="4098" y="3373"/>
                    <a:pt x="4050" y="3373"/>
                  </a:cubicBezTo>
                  <a:cubicBezTo>
                    <a:pt x="4014" y="3373"/>
                    <a:pt x="3977" y="3385"/>
                    <a:pt x="3941" y="3397"/>
                  </a:cubicBezTo>
                  <a:lnTo>
                    <a:pt x="2467" y="1475"/>
                  </a:lnTo>
                  <a:cubicBezTo>
                    <a:pt x="2491" y="1439"/>
                    <a:pt x="2503" y="1391"/>
                    <a:pt x="2503" y="1342"/>
                  </a:cubicBezTo>
                  <a:cubicBezTo>
                    <a:pt x="2491" y="1191"/>
                    <a:pt x="2379" y="1116"/>
                    <a:pt x="2267" y="1116"/>
                  </a:cubicBezTo>
                  <a:cubicBezTo>
                    <a:pt x="2155" y="1116"/>
                    <a:pt x="2043" y="1191"/>
                    <a:pt x="2031" y="1342"/>
                  </a:cubicBezTo>
                  <a:cubicBezTo>
                    <a:pt x="2031" y="1378"/>
                    <a:pt x="2043" y="1427"/>
                    <a:pt x="2056" y="1463"/>
                  </a:cubicBezTo>
                  <a:lnTo>
                    <a:pt x="412" y="3602"/>
                  </a:lnTo>
                  <a:cubicBezTo>
                    <a:pt x="388" y="3590"/>
                    <a:pt x="351" y="3590"/>
                    <a:pt x="327" y="3590"/>
                  </a:cubicBezTo>
                  <a:cubicBezTo>
                    <a:pt x="110" y="3590"/>
                    <a:pt x="1" y="3844"/>
                    <a:pt x="158" y="3989"/>
                  </a:cubicBezTo>
                  <a:cubicBezTo>
                    <a:pt x="205" y="4041"/>
                    <a:pt x="266" y="4064"/>
                    <a:pt x="326" y="4064"/>
                  </a:cubicBezTo>
                  <a:cubicBezTo>
                    <a:pt x="448" y="4064"/>
                    <a:pt x="569" y="3966"/>
                    <a:pt x="569" y="3820"/>
                  </a:cubicBezTo>
                  <a:cubicBezTo>
                    <a:pt x="569" y="3772"/>
                    <a:pt x="545" y="3735"/>
                    <a:pt x="533" y="3699"/>
                  </a:cubicBezTo>
                  <a:lnTo>
                    <a:pt x="2176" y="1560"/>
                  </a:lnTo>
                  <a:cubicBezTo>
                    <a:pt x="2201" y="1572"/>
                    <a:pt x="2237" y="1584"/>
                    <a:pt x="2273" y="1584"/>
                  </a:cubicBezTo>
                  <a:cubicBezTo>
                    <a:pt x="2297" y="1584"/>
                    <a:pt x="2321" y="1572"/>
                    <a:pt x="2346" y="1572"/>
                  </a:cubicBezTo>
                  <a:lnTo>
                    <a:pt x="3832" y="3518"/>
                  </a:lnTo>
                  <a:cubicBezTo>
                    <a:pt x="3820" y="3542"/>
                    <a:pt x="3808" y="3578"/>
                    <a:pt x="3820" y="3615"/>
                  </a:cubicBezTo>
                  <a:cubicBezTo>
                    <a:pt x="3814" y="3772"/>
                    <a:pt x="3932" y="3850"/>
                    <a:pt x="4051" y="3850"/>
                  </a:cubicBezTo>
                  <a:cubicBezTo>
                    <a:pt x="4171" y="3850"/>
                    <a:pt x="4292" y="3772"/>
                    <a:pt x="4292" y="3615"/>
                  </a:cubicBezTo>
                  <a:cubicBezTo>
                    <a:pt x="4292" y="3590"/>
                    <a:pt x="4292" y="3566"/>
                    <a:pt x="4280" y="3542"/>
                  </a:cubicBezTo>
                  <a:lnTo>
                    <a:pt x="6987" y="617"/>
                  </a:lnTo>
                  <a:cubicBezTo>
                    <a:pt x="7023" y="629"/>
                    <a:pt x="7060" y="641"/>
                    <a:pt x="7096" y="641"/>
                  </a:cubicBezTo>
                  <a:cubicBezTo>
                    <a:pt x="7132" y="641"/>
                    <a:pt x="7180" y="629"/>
                    <a:pt x="7217" y="605"/>
                  </a:cubicBezTo>
                  <a:lnTo>
                    <a:pt x="9296" y="2660"/>
                  </a:lnTo>
                  <a:cubicBezTo>
                    <a:pt x="9284" y="2696"/>
                    <a:pt x="9271" y="2732"/>
                    <a:pt x="9271" y="2781"/>
                  </a:cubicBezTo>
                  <a:cubicBezTo>
                    <a:pt x="9284" y="2926"/>
                    <a:pt x="9395" y="2998"/>
                    <a:pt x="9507" y="2998"/>
                  </a:cubicBezTo>
                  <a:cubicBezTo>
                    <a:pt x="9619" y="2998"/>
                    <a:pt x="9731" y="2926"/>
                    <a:pt x="9743" y="2781"/>
                  </a:cubicBezTo>
                  <a:cubicBezTo>
                    <a:pt x="9743" y="2732"/>
                    <a:pt x="9731" y="2696"/>
                    <a:pt x="9707" y="2660"/>
                  </a:cubicBezTo>
                  <a:lnTo>
                    <a:pt x="11653" y="460"/>
                  </a:lnTo>
                  <a:cubicBezTo>
                    <a:pt x="11689" y="472"/>
                    <a:pt x="11713" y="484"/>
                    <a:pt x="11749" y="484"/>
                  </a:cubicBezTo>
                  <a:cubicBezTo>
                    <a:pt x="12051" y="460"/>
                    <a:pt x="12051" y="25"/>
                    <a:pt x="1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901381" y="4074083"/>
              <a:ext cx="361690" cy="15044"/>
            </a:xfrm>
            <a:custGeom>
              <a:avLst/>
              <a:gdLst/>
              <a:ahLst/>
              <a:cxnLst/>
              <a:rect l="l" t="t" r="r" b="b"/>
              <a:pathLst>
                <a:path w="10771" h="448" extrusionOk="0">
                  <a:moveTo>
                    <a:pt x="218" y="0"/>
                  </a:moveTo>
                  <a:cubicBezTo>
                    <a:pt x="97" y="0"/>
                    <a:pt x="1" y="97"/>
                    <a:pt x="1" y="218"/>
                  </a:cubicBezTo>
                  <a:lnTo>
                    <a:pt x="1" y="242"/>
                  </a:lnTo>
                  <a:cubicBezTo>
                    <a:pt x="1" y="351"/>
                    <a:pt x="97" y="447"/>
                    <a:pt x="218" y="447"/>
                  </a:cubicBezTo>
                  <a:lnTo>
                    <a:pt x="10552" y="447"/>
                  </a:lnTo>
                  <a:cubicBezTo>
                    <a:pt x="10673" y="447"/>
                    <a:pt x="10770" y="351"/>
                    <a:pt x="10770" y="242"/>
                  </a:cubicBezTo>
                  <a:lnTo>
                    <a:pt x="10770" y="218"/>
                  </a:lnTo>
                  <a:cubicBezTo>
                    <a:pt x="10770" y="97"/>
                    <a:pt x="10673" y="0"/>
                    <a:pt x="10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901381" y="4101250"/>
              <a:ext cx="325558" cy="15077"/>
            </a:xfrm>
            <a:custGeom>
              <a:avLst/>
              <a:gdLst/>
              <a:ahLst/>
              <a:cxnLst/>
              <a:rect l="l" t="t" r="r" b="b"/>
              <a:pathLst>
                <a:path w="9695" h="449" extrusionOk="0">
                  <a:moveTo>
                    <a:pt x="206" y="1"/>
                  </a:moveTo>
                  <a:cubicBezTo>
                    <a:pt x="85" y="1"/>
                    <a:pt x="1" y="85"/>
                    <a:pt x="1" y="206"/>
                  </a:cubicBezTo>
                  <a:lnTo>
                    <a:pt x="1" y="243"/>
                  </a:lnTo>
                  <a:cubicBezTo>
                    <a:pt x="1" y="363"/>
                    <a:pt x="85" y="448"/>
                    <a:pt x="206" y="448"/>
                  </a:cubicBezTo>
                  <a:lnTo>
                    <a:pt x="9489" y="448"/>
                  </a:lnTo>
                  <a:cubicBezTo>
                    <a:pt x="9598" y="448"/>
                    <a:pt x="9694" y="363"/>
                    <a:pt x="9694" y="243"/>
                  </a:cubicBezTo>
                  <a:lnTo>
                    <a:pt x="9694" y="206"/>
                  </a:lnTo>
                  <a:cubicBezTo>
                    <a:pt x="9694" y="85"/>
                    <a:pt x="9598" y="1"/>
                    <a:pt x="9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901381" y="4128450"/>
              <a:ext cx="398595" cy="15447"/>
            </a:xfrm>
            <a:custGeom>
              <a:avLst/>
              <a:gdLst/>
              <a:ahLst/>
              <a:cxnLst/>
              <a:rect l="l" t="t" r="r" b="b"/>
              <a:pathLst>
                <a:path w="11870" h="460" extrusionOk="0">
                  <a:moveTo>
                    <a:pt x="218" y="1"/>
                  </a:moveTo>
                  <a:cubicBezTo>
                    <a:pt x="97" y="1"/>
                    <a:pt x="1" y="97"/>
                    <a:pt x="1" y="230"/>
                  </a:cubicBezTo>
                  <a:cubicBezTo>
                    <a:pt x="1" y="351"/>
                    <a:pt x="97" y="460"/>
                    <a:pt x="218" y="460"/>
                  </a:cubicBezTo>
                  <a:lnTo>
                    <a:pt x="11640" y="460"/>
                  </a:lnTo>
                  <a:cubicBezTo>
                    <a:pt x="11761" y="460"/>
                    <a:pt x="11870" y="351"/>
                    <a:pt x="11870" y="230"/>
                  </a:cubicBezTo>
                  <a:cubicBezTo>
                    <a:pt x="11870" y="97"/>
                    <a:pt x="11761" y="1"/>
                    <a:pt x="11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901381" y="4155651"/>
              <a:ext cx="289426" cy="15044"/>
            </a:xfrm>
            <a:custGeom>
              <a:avLst/>
              <a:gdLst/>
              <a:ahLst/>
              <a:cxnLst/>
              <a:rect l="l" t="t" r="r" b="b"/>
              <a:pathLst>
                <a:path w="8619" h="448" extrusionOk="0">
                  <a:moveTo>
                    <a:pt x="194" y="0"/>
                  </a:moveTo>
                  <a:cubicBezTo>
                    <a:pt x="85" y="0"/>
                    <a:pt x="1" y="85"/>
                    <a:pt x="1" y="194"/>
                  </a:cubicBezTo>
                  <a:lnTo>
                    <a:pt x="1" y="254"/>
                  </a:lnTo>
                  <a:cubicBezTo>
                    <a:pt x="1" y="363"/>
                    <a:pt x="85" y="448"/>
                    <a:pt x="194" y="448"/>
                  </a:cubicBezTo>
                  <a:lnTo>
                    <a:pt x="8425" y="448"/>
                  </a:lnTo>
                  <a:cubicBezTo>
                    <a:pt x="8534" y="448"/>
                    <a:pt x="8619" y="363"/>
                    <a:pt x="8619" y="254"/>
                  </a:cubicBezTo>
                  <a:lnTo>
                    <a:pt x="8619" y="194"/>
                  </a:lnTo>
                  <a:cubicBezTo>
                    <a:pt x="8619" y="85"/>
                    <a:pt x="8534" y="0"/>
                    <a:pt x="8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901381" y="4182852"/>
              <a:ext cx="365720" cy="15044"/>
            </a:xfrm>
            <a:custGeom>
              <a:avLst/>
              <a:gdLst/>
              <a:ahLst/>
              <a:cxnLst/>
              <a:rect l="l" t="t" r="r" b="b"/>
              <a:pathLst>
                <a:path w="10891" h="448" extrusionOk="0">
                  <a:moveTo>
                    <a:pt x="218" y="0"/>
                  </a:moveTo>
                  <a:cubicBezTo>
                    <a:pt x="97" y="0"/>
                    <a:pt x="1" y="97"/>
                    <a:pt x="1" y="218"/>
                  </a:cubicBezTo>
                  <a:lnTo>
                    <a:pt x="1" y="230"/>
                  </a:lnTo>
                  <a:cubicBezTo>
                    <a:pt x="1" y="351"/>
                    <a:pt x="97" y="448"/>
                    <a:pt x="218" y="448"/>
                  </a:cubicBezTo>
                  <a:lnTo>
                    <a:pt x="10673" y="448"/>
                  </a:lnTo>
                  <a:cubicBezTo>
                    <a:pt x="10794" y="448"/>
                    <a:pt x="10891" y="351"/>
                    <a:pt x="10891" y="230"/>
                  </a:cubicBezTo>
                  <a:lnTo>
                    <a:pt x="10891" y="218"/>
                  </a:lnTo>
                  <a:cubicBezTo>
                    <a:pt x="10891" y="97"/>
                    <a:pt x="10794" y="0"/>
                    <a:pt x="10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901381" y="4210052"/>
              <a:ext cx="398595" cy="15044"/>
            </a:xfrm>
            <a:custGeom>
              <a:avLst/>
              <a:gdLst/>
              <a:ahLst/>
              <a:cxnLst/>
              <a:rect l="l" t="t" r="r" b="b"/>
              <a:pathLst>
                <a:path w="11870" h="448" extrusionOk="0">
                  <a:moveTo>
                    <a:pt x="218" y="0"/>
                  </a:moveTo>
                  <a:cubicBezTo>
                    <a:pt x="97" y="0"/>
                    <a:pt x="1" y="97"/>
                    <a:pt x="1" y="218"/>
                  </a:cubicBezTo>
                  <a:cubicBezTo>
                    <a:pt x="1" y="351"/>
                    <a:pt x="97" y="447"/>
                    <a:pt x="218" y="447"/>
                  </a:cubicBezTo>
                  <a:lnTo>
                    <a:pt x="11640" y="447"/>
                  </a:lnTo>
                  <a:cubicBezTo>
                    <a:pt x="11761" y="447"/>
                    <a:pt x="11870" y="351"/>
                    <a:pt x="11870" y="218"/>
                  </a:cubicBezTo>
                  <a:cubicBezTo>
                    <a:pt x="11870" y="97"/>
                    <a:pt x="11761" y="0"/>
                    <a:pt x="11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1298343" y="4060281"/>
              <a:ext cx="210681" cy="180459"/>
            </a:xfrm>
            <a:custGeom>
              <a:avLst/>
              <a:gdLst/>
              <a:ahLst/>
              <a:cxnLst/>
              <a:rect l="l" t="t" r="r" b="b"/>
              <a:pathLst>
                <a:path w="6274" h="5374" extrusionOk="0">
                  <a:moveTo>
                    <a:pt x="3590" y="0"/>
                  </a:moveTo>
                  <a:cubicBezTo>
                    <a:pt x="1197" y="0"/>
                    <a:pt x="1" y="2889"/>
                    <a:pt x="1693" y="4581"/>
                  </a:cubicBezTo>
                  <a:cubicBezTo>
                    <a:pt x="2240" y="5128"/>
                    <a:pt x="2913" y="5374"/>
                    <a:pt x="3573" y="5374"/>
                  </a:cubicBezTo>
                  <a:cubicBezTo>
                    <a:pt x="4952" y="5374"/>
                    <a:pt x="6274" y="4302"/>
                    <a:pt x="6274" y="2683"/>
                  </a:cubicBezTo>
                  <a:cubicBezTo>
                    <a:pt x="6274" y="2611"/>
                    <a:pt x="6274" y="2550"/>
                    <a:pt x="6262" y="2478"/>
                  </a:cubicBezTo>
                  <a:cubicBezTo>
                    <a:pt x="6165" y="1318"/>
                    <a:pt x="5343" y="351"/>
                    <a:pt x="4207" y="73"/>
                  </a:cubicBezTo>
                  <a:cubicBezTo>
                    <a:pt x="4001" y="24"/>
                    <a:pt x="3796" y="0"/>
                    <a:pt x="3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1418899" y="4062699"/>
              <a:ext cx="89726" cy="87711"/>
            </a:xfrm>
            <a:custGeom>
              <a:avLst/>
              <a:gdLst/>
              <a:ahLst/>
              <a:cxnLst/>
              <a:rect l="l" t="t" r="r" b="b"/>
              <a:pathLst>
                <a:path w="2672" h="2612" extrusionOk="0">
                  <a:moveTo>
                    <a:pt x="617" y="1"/>
                  </a:moveTo>
                  <a:lnTo>
                    <a:pt x="0" y="2611"/>
                  </a:lnTo>
                  <a:lnTo>
                    <a:pt x="0" y="2611"/>
                  </a:lnTo>
                  <a:lnTo>
                    <a:pt x="2672" y="2406"/>
                  </a:lnTo>
                  <a:cubicBezTo>
                    <a:pt x="2575" y="1246"/>
                    <a:pt x="1741" y="279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1530119" y="4062699"/>
              <a:ext cx="185093" cy="12223"/>
            </a:xfrm>
            <a:custGeom>
              <a:avLst/>
              <a:gdLst/>
              <a:ahLst/>
              <a:cxnLst/>
              <a:rect l="l" t="t" r="r" b="b"/>
              <a:pathLst>
                <a:path w="5512" h="364" extrusionOk="0">
                  <a:moveTo>
                    <a:pt x="169" y="1"/>
                  </a:moveTo>
                  <a:cubicBezTo>
                    <a:pt x="73" y="1"/>
                    <a:pt x="0" y="85"/>
                    <a:pt x="0" y="182"/>
                  </a:cubicBezTo>
                  <a:cubicBezTo>
                    <a:pt x="0" y="279"/>
                    <a:pt x="73" y="363"/>
                    <a:pt x="169" y="363"/>
                  </a:cubicBezTo>
                  <a:lnTo>
                    <a:pt x="5343" y="363"/>
                  </a:lnTo>
                  <a:cubicBezTo>
                    <a:pt x="5439" y="363"/>
                    <a:pt x="5512" y="279"/>
                    <a:pt x="5512" y="182"/>
                  </a:cubicBezTo>
                  <a:cubicBezTo>
                    <a:pt x="5512" y="85"/>
                    <a:pt x="5439" y="1"/>
                    <a:pt x="5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1530119" y="4086642"/>
              <a:ext cx="159136" cy="11820"/>
            </a:xfrm>
            <a:custGeom>
              <a:avLst/>
              <a:gdLst/>
              <a:ahLst/>
              <a:cxnLst/>
              <a:rect l="l" t="t" r="r" b="b"/>
              <a:pathLst>
                <a:path w="4739" h="352" extrusionOk="0">
                  <a:moveTo>
                    <a:pt x="157" y="1"/>
                  </a:moveTo>
                  <a:cubicBezTo>
                    <a:pt x="73" y="1"/>
                    <a:pt x="0" y="73"/>
                    <a:pt x="0" y="158"/>
                  </a:cubicBezTo>
                  <a:lnTo>
                    <a:pt x="0" y="182"/>
                  </a:lnTo>
                  <a:cubicBezTo>
                    <a:pt x="0" y="279"/>
                    <a:pt x="73" y="351"/>
                    <a:pt x="157" y="351"/>
                  </a:cubicBezTo>
                  <a:lnTo>
                    <a:pt x="4569" y="351"/>
                  </a:lnTo>
                  <a:cubicBezTo>
                    <a:pt x="4666" y="351"/>
                    <a:pt x="4738" y="279"/>
                    <a:pt x="4738" y="182"/>
                  </a:cubicBezTo>
                  <a:lnTo>
                    <a:pt x="4738" y="158"/>
                  </a:lnTo>
                  <a:cubicBezTo>
                    <a:pt x="4738" y="73"/>
                    <a:pt x="4666" y="1"/>
                    <a:pt x="4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1530119" y="4110182"/>
              <a:ext cx="123004" cy="11820"/>
            </a:xfrm>
            <a:custGeom>
              <a:avLst/>
              <a:gdLst/>
              <a:ahLst/>
              <a:cxnLst/>
              <a:rect l="l" t="t" r="r" b="b"/>
              <a:pathLst>
                <a:path w="3663" h="352" extrusionOk="0">
                  <a:moveTo>
                    <a:pt x="145" y="1"/>
                  </a:moveTo>
                  <a:cubicBezTo>
                    <a:pt x="61" y="1"/>
                    <a:pt x="0" y="61"/>
                    <a:pt x="0" y="146"/>
                  </a:cubicBezTo>
                  <a:lnTo>
                    <a:pt x="0" y="206"/>
                  </a:lnTo>
                  <a:cubicBezTo>
                    <a:pt x="0" y="291"/>
                    <a:pt x="61" y="351"/>
                    <a:pt x="145" y="351"/>
                  </a:cubicBezTo>
                  <a:lnTo>
                    <a:pt x="3517" y="351"/>
                  </a:lnTo>
                  <a:cubicBezTo>
                    <a:pt x="3602" y="351"/>
                    <a:pt x="3662" y="291"/>
                    <a:pt x="3662" y="206"/>
                  </a:cubicBezTo>
                  <a:lnTo>
                    <a:pt x="3662" y="146"/>
                  </a:lnTo>
                  <a:cubicBezTo>
                    <a:pt x="3662" y="61"/>
                    <a:pt x="3602" y="1"/>
                    <a:pt x="3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1530119" y="4133723"/>
              <a:ext cx="185093" cy="11820"/>
            </a:xfrm>
            <a:custGeom>
              <a:avLst/>
              <a:gdLst/>
              <a:ahLst/>
              <a:cxnLst/>
              <a:rect l="l" t="t" r="r" b="b"/>
              <a:pathLst>
                <a:path w="5512" h="352" extrusionOk="0">
                  <a:moveTo>
                    <a:pt x="169" y="1"/>
                  </a:moveTo>
                  <a:cubicBezTo>
                    <a:pt x="73" y="1"/>
                    <a:pt x="0" y="73"/>
                    <a:pt x="0" y="182"/>
                  </a:cubicBezTo>
                  <a:cubicBezTo>
                    <a:pt x="0" y="279"/>
                    <a:pt x="73" y="351"/>
                    <a:pt x="169" y="351"/>
                  </a:cubicBezTo>
                  <a:lnTo>
                    <a:pt x="5343" y="351"/>
                  </a:lnTo>
                  <a:cubicBezTo>
                    <a:pt x="5439" y="351"/>
                    <a:pt x="5512" y="279"/>
                    <a:pt x="5512" y="182"/>
                  </a:cubicBezTo>
                  <a:cubicBezTo>
                    <a:pt x="5512" y="73"/>
                    <a:pt x="5439" y="1"/>
                    <a:pt x="5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1530119" y="4157263"/>
              <a:ext cx="164811" cy="11820"/>
            </a:xfrm>
            <a:custGeom>
              <a:avLst/>
              <a:gdLst/>
              <a:ahLst/>
              <a:cxnLst/>
              <a:rect l="l" t="t" r="r" b="b"/>
              <a:pathLst>
                <a:path w="4908" h="352" extrusionOk="0">
                  <a:moveTo>
                    <a:pt x="169" y="1"/>
                  </a:moveTo>
                  <a:cubicBezTo>
                    <a:pt x="73" y="1"/>
                    <a:pt x="0" y="73"/>
                    <a:pt x="0" y="170"/>
                  </a:cubicBezTo>
                  <a:lnTo>
                    <a:pt x="0" y="182"/>
                  </a:lnTo>
                  <a:cubicBezTo>
                    <a:pt x="0" y="279"/>
                    <a:pt x="73" y="351"/>
                    <a:pt x="169" y="351"/>
                  </a:cubicBezTo>
                  <a:lnTo>
                    <a:pt x="4738" y="351"/>
                  </a:lnTo>
                  <a:cubicBezTo>
                    <a:pt x="4835" y="351"/>
                    <a:pt x="4907" y="279"/>
                    <a:pt x="4907" y="182"/>
                  </a:cubicBezTo>
                  <a:lnTo>
                    <a:pt x="4907" y="170"/>
                  </a:lnTo>
                  <a:cubicBezTo>
                    <a:pt x="4907" y="73"/>
                    <a:pt x="4835" y="1"/>
                    <a:pt x="4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1530119" y="4180803"/>
              <a:ext cx="185093" cy="11820"/>
            </a:xfrm>
            <a:custGeom>
              <a:avLst/>
              <a:gdLst/>
              <a:ahLst/>
              <a:cxnLst/>
              <a:rect l="l" t="t" r="r" b="b"/>
              <a:pathLst>
                <a:path w="5512" h="352" extrusionOk="0">
                  <a:moveTo>
                    <a:pt x="169" y="1"/>
                  </a:moveTo>
                  <a:cubicBezTo>
                    <a:pt x="73" y="1"/>
                    <a:pt x="0" y="85"/>
                    <a:pt x="0" y="182"/>
                  </a:cubicBezTo>
                  <a:cubicBezTo>
                    <a:pt x="0" y="279"/>
                    <a:pt x="73" y="351"/>
                    <a:pt x="169" y="351"/>
                  </a:cubicBezTo>
                  <a:lnTo>
                    <a:pt x="5343" y="351"/>
                  </a:lnTo>
                  <a:cubicBezTo>
                    <a:pt x="5439" y="351"/>
                    <a:pt x="5512" y="279"/>
                    <a:pt x="5512" y="182"/>
                  </a:cubicBezTo>
                  <a:cubicBezTo>
                    <a:pt x="5512" y="85"/>
                    <a:pt x="5439" y="1"/>
                    <a:pt x="5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1530119" y="4204344"/>
              <a:ext cx="149800" cy="12223"/>
            </a:xfrm>
            <a:custGeom>
              <a:avLst/>
              <a:gdLst/>
              <a:ahLst/>
              <a:cxnLst/>
              <a:rect l="l" t="t" r="r" b="b"/>
              <a:pathLst>
                <a:path w="4461" h="364" extrusionOk="0">
                  <a:moveTo>
                    <a:pt x="157" y="1"/>
                  </a:moveTo>
                  <a:cubicBezTo>
                    <a:pt x="73" y="1"/>
                    <a:pt x="0" y="73"/>
                    <a:pt x="0" y="158"/>
                  </a:cubicBezTo>
                  <a:lnTo>
                    <a:pt x="0" y="194"/>
                  </a:lnTo>
                  <a:cubicBezTo>
                    <a:pt x="0" y="291"/>
                    <a:pt x="73" y="364"/>
                    <a:pt x="157" y="364"/>
                  </a:cubicBezTo>
                  <a:lnTo>
                    <a:pt x="4291" y="364"/>
                  </a:lnTo>
                  <a:cubicBezTo>
                    <a:pt x="4388" y="364"/>
                    <a:pt x="4460" y="291"/>
                    <a:pt x="4460" y="194"/>
                  </a:cubicBezTo>
                  <a:lnTo>
                    <a:pt x="4460" y="158"/>
                  </a:lnTo>
                  <a:cubicBezTo>
                    <a:pt x="4460" y="73"/>
                    <a:pt x="4388" y="1"/>
                    <a:pt x="4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1530119" y="4228320"/>
              <a:ext cx="185093" cy="11787"/>
            </a:xfrm>
            <a:custGeom>
              <a:avLst/>
              <a:gdLst/>
              <a:ahLst/>
              <a:cxnLst/>
              <a:rect l="l" t="t" r="r" b="b"/>
              <a:pathLst>
                <a:path w="5512" h="351" extrusionOk="0">
                  <a:moveTo>
                    <a:pt x="169" y="0"/>
                  </a:moveTo>
                  <a:cubicBezTo>
                    <a:pt x="73" y="0"/>
                    <a:pt x="0" y="73"/>
                    <a:pt x="0" y="169"/>
                  </a:cubicBezTo>
                  <a:cubicBezTo>
                    <a:pt x="0" y="266"/>
                    <a:pt x="73" y="351"/>
                    <a:pt x="169" y="351"/>
                  </a:cubicBezTo>
                  <a:lnTo>
                    <a:pt x="5343" y="351"/>
                  </a:lnTo>
                  <a:cubicBezTo>
                    <a:pt x="5439" y="351"/>
                    <a:pt x="5512" y="266"/>
                    <a:pt x="5512" y="169"/>
                  </a:cubicBezTo>
                  <a:cubicBezTo>
                    <a:pt x="5512" y="73"/>
                    <a:pt x="5439" y="0"/>
                    <a:pt x="5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982143" y="4567623"/>
              <a:ext cx="225322" cy="25219"/>
            </a:xfrm>
            <a:custGeom>
              <a:avLst/>
              <a:gdLst/>
              <a:ahLst/>
              <a:cxnLst/>
              <a:rect l="l" t="t" r="r" b="b"/>
              <a:pathLst>
                <a:path w="6710" h="751" extrusionOk="0">
                  <a:moveTo>
                    <a:pt x="3361" y="1"/>
                  </a:moveTo>
                  <a:cubicBezTo>
                    <a:pt x="1512" y="1"/>
                    <a:pt x="1" y="158"/>
                    <a:pt x="1" y="375"/>
                  </a:cubicBezTo>
                  <a:cubicBezTo>
                    <a:pt x="1" y="581"/>
                    <a:pt x="1512" y="750"/>
                    <a:pt x="3361" y="750"/>
                  </a:cubicBezTo>
                  <a:cubicBezTo>
                    <a:pt x="5210" y="750"/>
                    <a:pt x="6709" y="581"/>
                    <a:pt x="6709" y="375"/>
                  </a:cubicBezTo>
                  <a:cubicBezTo>
                    <a:pt x="6709" y="170"/>
                    <a:pt x="5210" y="1"/>
                    <a:pt x="3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1021534" y="4134965"/>
              <a:ext cx="68201" cy="410482"/>
            </a:xfrm>
            <a:custGeom>
              <a:avLst/>
              <a:gdLst/>
              <a:ahLst/>
              <a:cxnLst/>
              <a:rect l="l" t="t" r="r" b="b"/>
              <a:pathLst>
                <a:path w="2031" h="12224" extrusionOk="0">
                  <a:moveTo>
                    <a:pt x="242" y="0"/>
                  </a:moveTo>
                  <a:cubicBezTo>
                    <a:pt x="25" y="592"/>
                    <a:pt x="0" y="1245"/>
                    <a:pt x="170" y="1849"/>
                  </a:cubicBezTo>
                  <a:cubicBezTo>
                    <a:pt x="315" y="2321"/>
                    <a:pt x="158" y="2647"/>
                    <a:pt x="242" y="2865"/>
                  </a:cubicBezTo>
                  <a:cubicBezTo>
                    <a:pt x="315" y="3094"/>
                    <a:pt x="859" y="6007"/>
                    <a:pt x="822" y="6225"/>
                  </a:cubicBezTo>
                  <a:cubicBezTo>
                    <a:pt x="798" y="6442"/>
                    <a:pt x="556" y="7047"/>
                    <a:pt x="472" y="7675"/>
                  </a:cubicBezTo>
                  <a:cubicBezTo>
                    <a:pt x="375" y="8449"/>
                    <a:pt x="460" y="10927"/>
                    <a:pt x="375" y="11579"/>
                  </a:cubicBezTo>
                  <a:cubicBezTo>
                    <a:pt x="325" y="12035"/>
                    <a:pt x="599" y="12223"/>
                    <a:pt x="784" y="12223"/>
                  </a:cubicBezTo>
                  <a:cubicBezTo>
                    <a:pt x="869" y="12223"/>
                    <a:pt x="936" y="12183"/>
                    <a:pt x="943" y="12111"/>
                  </a:cubicBezTo>
                  <a:cubicBezTo>
                    <a:pt x="1185" y="10213"/>
                    <a:pt x="1862" y="7228"/>
                    <a:pt x="1946" y="6273"/>
                  </a:cubicBezTo>
                  <a:cubicBezTo>
                    <a:pt x="2031" y="5318"/>
                    <a:pt x="1946" y="3590"/>
                    <a:pt x="1838" y="1281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1063342" y="4240880"/>
              <a:ext cx="25588" cy="140465"/>
            </a:xfrm>
            <a:custGeom>
              <a:avLst/>
              <a:gdLst/>
              <a:ahLst/>
              <a:cxnLst/>
              <a:rect l="l" t="t" r="r" b="b"/>
              <a:pathLst>
                <a:path w="762" h="4183" extrusionOk="0">
                  <a:moveTo>
                    <a:pt x="641" y="1"/>
                  </a:moveTo>
                  <a:lnTo>
                    <a:pt x="0" y="1584"/>
                  </a:lnTo>
                  <a:cubicBezTo>
                    <a:pt x="303" y="2080"/>
                    <a:pt x="484" y="2636"/>
                    <a:pt x="520" y="3204"/>
                  </a:cubicBezTo>
                  <a:cubicBezTo>
                    <a:pt x="532" y="3506"/>
                    <a:pt x="520" y="3808"/>
                    <a:pt x="532" y="4110"/>
                  </a:cubicBezTo>
                  <a:cubicBezTo>
                    <a:pt x="532" y="4134"/>
                    <a:pt x="532" y="4159"/>
                    <a:pt x="544" y="4183"/>
                  </a:cubicBezTo>
                  <a:cubicBezTo>
                    <a:pt x="617" y="3723"/>
                    <a:pt x="677" y="3361"/>
                    <a:pt x="701" y="3119"/>
                  </a:cubicBezTo>
                  <a:cubicBezTo>
                    <a:pt x="762" y="2454"/>
                    <a:pt x="738" y="1379"/>
                    <a:pt x="677" y="1"/>
                  </a:cubicBezTo>
                  <a:close/>
                </a:path>
              </a:pathLst>
            </a:custGeom>
            <a:solidFill>
              <a:srgbClr val="FCCB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1024388" y="4516882"/>
              <a:ext cx="58866" cy="62358"/>
            </a:xfrm>
            <a:custGeom>
              <a:avLst/>
              <a:gdLst/>
              <a:ahLst/>
              <a:cxnLst/>
              <a:rect l="l" t="t" r="r" b="b"/>
              <a:pathLst>
                <a:path w="1753" h="1857" extrusionOk="0">
                  <a:moveTo>
                    <a:pt x="302" y="1"/>
                  </a:moveTo>
                  <a:cubicBezTo>
                    <a:pt x="302" y="1"/>
                    <a:pt x="266" y="641"/>
                    <a:pt x="193" y="786"/>
                  </a:cubicBezTo>
                  <a:cubicBezTo>
                    <a:pt x="97" y="931"/>
                    <a:pt x="36" y="1101"/>
                    <a:pt x="12" y="1282"/>
                  </a:cubicBezTo>
                  <a:cubicBezTo>
                    <a:pt x="0" y="1403"/>
                    <a:pt x="73" y="1512"/>
                    <a:pt x="193" y="1560"/>
                  </a:cubicBezTo>
                  <a:cubicBezTo>
                    <a:pt x="238" y="1584"/>
                    <a:pt x="275" y="1592"/>
                    <a:pt x="308" y="1592"/>
                  </a:cubicBezTo>
                  <a:cubicBezTo>
                    <a:pt x="372" y="1592"/>
                    <a:pt x="415" y="1560"/>
                    <a:pt x="447" y="1560"/>
                  </a:cubicBezTo>
                  <a:cubicBezTo>
                    <a:pt x="713" y="1596"/>
                    <a:pt x="774" y="1790"/>
                    <a:pt x="1221" y="1850"/>
                  </a:cubicBezTo>
                  <a:cubicBezTo>
                    <a:pt x="1249" y="1854"/>
                    <a:pt x="1278" y="1856"/>
                    <a:pt x="1306" y="1856"/>
                  </a:cubicBezTo>
                  <a:cubicBezTo>
                    <a:pt x="1447" y="1856"/>
                    <a:pt x="1584" y="1808"/>
                    <a:pt x="1704" y="1717"/>
                  </a:cubicBezTo>
                  <a:cubicBezTo>
                    <a:pt x="1741" y="1681"/>
                    <a:pt x="1753" y="1620"/>
                    <a:pt x="1716" y="1584"/>
                  </a:cubicBezTo>
                  <a:cubicBezTo>
                    <a:pt x="1692" y="1536"/>
                    <a:pt x="1342" y="1427"/>
                    <a:pt x="1197" y="1342"/>
                  </a:cubicBezTo>
                  <a:cubicBezTo>
                    <a:pt x="1052" y="1222"/>
                    <a:pt x="943" y="1077"/>
                    <a:pt x="858" y="907"/>
                  </a:cubicBezTo>
                  <a:cubicBezTo>
                    <a:pt x="822" y="823"/>
                    <a:pt x="943" y="134"/>
                    <a:pt x="943" y="134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1022340" y="4546937"/>
              <a:ext cx="61720" cy="34957"/>
            </a:xfrm>
            <a:custGeom>
              <a:avLst/>
              <a:gdLst/>
              <a:ahLst/>
              <a:cxnLst/>
              <a:rect l="l" t="t" r="r" b="b"/>
              <a:pathLst>
                <a:path w="1838" h="1041" extrusionOk="0">
                  <a:moveTo>
                    <a:pt x="194" y="0"/>
                  </a:moveTo>
                  <a:cubicBezTo>
                    <a:pt x="121" y="109"/>
                    <a:pt x="73" y="218"/>
                    <a:pt x="37" y="327"/>
                  </a:cubicBezTo>
                  <a:cubicBezTo>
                    <a:pt x="1" y="411"/>
                    <a:pt x="1" y="496"/>
                    <a:pt x="1" y="580"/>
                  </a:cubicBezTo>
                  <a:cubicBezTo>
                    <a:pt x="37" y="653"/>
                    <a:pt x="37" y="725"/>
                    <a:pt x="37" y="810"/>
                  </a:cubicBezTo>
                  <a:cubicBezTo>
                    <a:pt x="85" y="834"/>
                    <a:pt x="146" y="858"/>
                    <a:pt x="206" y="870"/>
                  </a:cubicBezTo>
                  <a:lnTo>
                    <a:pt x="387" y="870"/>
                  </a:lnTo>
                  <a:lnTo>
                    <a:pt x="399" y="713"/>
                  </a:lnTo>
                  <a:cubicBezTo>
                    <a:pt x="460" y="713"/>
                    <a:pt x="508" y="713"/>
                    <a:pt x="557" y="725"/>
                  </a:cubicBezTo>
                  <a:cubicBezTo>
                    <a:pt x="629" y="750"/>
                    <a:pt x="714" y="786"/>
                    <a:pt x="786" y="822"/>
                  </a:cubicBezTo>
                  <a:cubicBezTo>
                    <a:pt x="810" y="858"/>
                    <a:pt x="847" y="931"/>
                    <a:pt x="883" y="955"/>
                  </a:cubicBezTo>
                  <a:cubicBezTo>
                    <a:pt x="1004" y="1003"/>
                    <a:pt x="1125" y="1040"/>
                    <a:pt x="1258" y="1040"/>
                  </a:cubicBezTo>
                  <a:cubicBezTo>
                    <a:pt x="1276" y="1040"/>
                    <a:pt x="1293" y="1041"/>
                    <a:pt x="1310" y="1041"/>
                  </a:cubicBezTo>
                  <a:cubicBezTo>
                    <a:pt x="1591" y="1041"/>
                    <a:pt x="1745" y="950"/>
                    <a:pt x="1802" y="858"/>
                  </a:cubicBezTo>
                  <a:cubicBezTo>
                    <a:pt x="1826" y="798"/>
                    <a:pt x="1838" y="713"/>
                    <a:pt x="1802" y="701"/>
                  </a:cubicBezTo>
                  <a:cubicBezTo>
                    <a:pt x="1705" y="629"/>
                    <a:pt x="1608" y="580"/>
                    <a:pt x="1511" y="532"/>
                  </a:cubicBezTo>
                  <a:cubicBezTo>
                    <a:pt x="1446" y="504"/>
                    <a:pt x="1344" y="476"/>
                    <a:pt x="1324" y="476"/>
                  </a:cubicBezTo>
                  <a:cubicBezTo>
                    <a:pt x="1318" y="476"/>
                    <a:pt x="1319" y="478"/>
                    <a:pt x="1330" y="484"/>
                  </a:cubicBezTo>
                  <a:cubicBezTo>
                    <a:pt x="1376" y="507"/>
                    <a:pt x="1302" y="605"/>
                    <a:pt x="1223" y="605"/>
                  </a:cubicBezTo>
                  <a:cubicBezTo>
                    <a:pt x="1218" y="605"/>
                    <a:pt x="1214" y="605"/>
                    <a:pt x="1209" y="605"/>
                  </a:cubicBezTo>
                  <a:cubicBezTo>
                    <a:pt x="919" y="605"/>
                    <a:pt x="714" y="411"/>
                    <a:pt x="544" y="375"/>
                  </a:cubicBezTo>
                  <a:cubicBezTo>
                    <a:pt x="375" y="314"/>
                    <a:pt x="242" y="182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1027209" y="4126033"/>
              <a:ext cx="134790" cy="456251"/>
            </a:xfrm>
            <a:custGeom>
              <a:avLst/>
              <a:gdLst/>
              <a:ahLst/>
              <a:cxnLst/>
              <a:rect l="l" t="t" r="r" b="b"/>
              <a:pathLst>
                <a:path w="4014" h="13587" extrusionOk="0">
                  <a:moveTo>
                    <a:pt x="545" y="0"/>
                  </a:moveTo>
                  <a:cubicBezTo>
                    <a:pt x="545" y="0"/>
                    <a:pt x="1" y="1028"/>
                    <a:pt x="206" y="2007"/>
                  </a:cubicBezTo>
                  <a:cubicBezTo>
                    <a:pt x="315" y="2575"/>
                    <a:pt x="786" y="2659"/>
                    <a:pt x="871" y="2889"/>
                  </a:cubicBezTo>
                  <a:cubicBezTo>
                    <a:pt x="955" y="3106"/>
                    <a:pt x="2188" y="6660"/>
                    <a:pt x="2188" y="6660"/>
                  </a:cubicBezTo>
                  <a:cubicBezTo>
                    <a:pt x="2043" y="7192"/>
                    <a:pt x="1959" y="7736"/>
                    <a:pt x="1959" y="8280"/>
                  </a:cubicBezTo>
                  <a:cubicBezTo>
                    <a:pt x="1959" y="9005"/>
                    <a:pt x="2297" y="11180"/>
                    <a:pt x="2370" y="12002"/>
                  </a:cubicBezTo>
                  <a:cubicBezTo>
                    <a:pt x="2382" y="12172"/>
                    <a:pt x="2406" y="12558"/>
                    <a:pt x="2370" y="12679"/>
                  </a:cubicBezTo>
                  <a:cubicBezTo>
                    <a:pt x="2309" y="12836"/>
                    <a:pt x="2164" y="13018"/>
                    <a:pt x="2176" y="13199"/>
                  </a:cubicBezTo>
                  <a:cubicBezTo>
                    <a:pt x="2188" y="13332"/>
                    <a:pt x="2273" y="13429"/>
                    <a:pt x="2406" y="13465"/>
                  </a:cubicBezTo>
                  <a:cubicBezTo>
                    <a:pt x="2429" y="13471"/>
                    <a:pt x="2451" y="13474"/>
                    <a:pt x="2472" y="13474"/>
                  </a:cubicBezTo>
                  <a:cubicBezTo>
                    <a:pt x="2568" y="13474"/>
                    <a:pt x="2632" y="13417"/>
                    <a:pt x="2672" y="13417"/>
                  </a:cubicBezTo>
                  <a:cubicBezTo>
                    <a:pt x="2680" y="13416"/>
                    <a:pt x="2688" y="13416"/>
                    <a:pt x="2696" y="13416"/>
                  </a:cubicBezTo>
                  <a:cubicBezTo>
                    <a:pt x="2935" y="13416"/>
                    <a:pt x="3031" y="13586"/>
                    <a:pt x="3463" y="13586"/>
                  </a:cubicBezTo>
                  <a:cubicBezTo>
                    <a:pt x="3477" y="13586"/>
                    <a:pt x="3491" y="13586"/>
                    <a:pt x="3506" y="13586"/>
                  </a:cubicBezTo>
                  <a:cubicBezTo>
                    <a:pt x="3675" y="13586"/>
                    <a:pt x="3844" y="13513"/>
                    <a:pt x="3977" y="13380"/>
                  </a:cubicBezTo>
                  <a:cubicBezTo>
                    <a:pt x="4013" y="13344"/>
                    <a:pt x="4013" y="13284"/>
                    <a:pt x="3965" y="13247"/>
                  </a:cubicBezTo>
                  <a:cubicBezTo>
                    <a:pt x="3941" y="13211"/>
                    <a:pt x="3566" y="13151"/>
                    <a:pt x="3397" y="13090"/>
                  </a:cubicBezTo>
                  <a:cubicBezTo>
                    <a:pt x="3240" y="13006"/>
                    <a:pt x="3095" y="12873"/>
                    <a:pt x="2998" y="12716"/>
                  </a:cubicBezTo>
                  <a:cubicBezTo>
                    <a:pt x="2962" y="12462"/>
                    <a:pt x="2962" y="12208"/>
                    <a:pt x="2974" y="11954"/>
                  </a:cubicBezTo>
                  <a:cubicBezTo>
                    <a:pt x="2986" y="10600"/>
                    <a:pt x="3204" y="7289"/>
                    <a:pt x="3228" y="6503"/>
                  </a:cubicBezTo>
                  <a:cubicBezTo>
                    <a:pt x="3288" y="5113"/>
                    <a:pt x="3083" y="3699"/>
                    <a:pt x="2539" y="1487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1097830" y="4556273"/>
              <a:ext cx="64977" cy="29248"/>
            </a:xfrm>
            <a:custGeom>
              <a:avLst/>
              <a:gdLst/>
              <a:ahLst/>
              <a:cxnLst/>
              <a:rect l="l" t="t" r="r" b="b"/>
              <a:pathLst>
                <a:path w="1935" h="871" extrusionOk="0">
                  <a:moveTo>
                    <a:pt x="194" y="0"/>
                  </a:moveTo>
                  <a:cubicBezTo>
                    <a:pt x="122" y="97"/>
                    <a:pt x="61" y="218"/>
                    <a:pt x="25" y="351"/>
                  </a:cubicBezTo>
                  <a:cubicBezTo>
                    <a:pt x="1" y="423"/>
                    <a:pt x="1" y="508"/>
                    <a:pt x="25" y="592"/>
                  </a:cubicBezTo>
                  <a:cubicBezTo>
                    <a:pt x="61" y="665"/>
                    <a:pt x="85" y="738"/>
                    <a:pt x="85" y="822"/>
                  </a:cubicBezTo>
                  <a:cubicBezTo>
                    <a:pt x="146" y="846"/>
                    <a:pt x="206" y="846"/>
                    <a:pt x="267" y="846"/>
                  </a:cubicBezTo>
                  <a:cubicBezTo>
                    <a:pt x="339" y="846"/>
                    <a:pt x="400" y="834"/>
                    <a:pt x="460" y="822"/>
                  </a:cubicBezTo>
                  <a:lnTo>
                    <a:pt x="460" y="665"/>
                  </a:lnTo>
                  <a:cubicBezTo>
                    <a:pt x="492" y="665"/>
                    <a:pt x="524" y="660"/>
                    <a:pt x="557" y="660"/>
                  </a:cubicBezTo>
                  <a:cubicBezTo>
                    <a:pt x="573" y="660"/>
                    <a:pt x="589" y="661"/>
                    <a:pt x="605" y="665"/>
                  </a:cubicBezTo>
                  <a:cubicBezTo>
                    <a:pt x="702" y="665"/>
                    <a:pt x="786" y="689"/>
                    <a:pt x="859" y="750"/>
                  </a:cubicBezTo>
                  <a:cubicBezTo>
                    <a:pt x="895" y="774"/>
                    <a:pt x="943" y="822"/>
                    <a:pt x="992" y="834"/>
                  </a:cubicBezTo>
                  <a:cubicBezTo>
                    <a:pt x="1070" y="858"/>
                    <a:pt x="1153" y="871"/>
                    <a:pt x="1238" y="871"/>
                  </a:cubicBezTo>
                  <a:cubicBezTo>
                    <a:pt x="1284" y="871"/>
                    <a:pt x="1332" y="867"/>
                    <a:pt x="1379" y="858"/>
                  </a:cubicBezTo>
                  <a:cubicBezTo>
                    <a:pt x="1693" y="822"/>
                    <a:pt x="1862" y="713"/>
                    <a:pt x="1910" y="605"/>
                  </a:cubicBezTo>
                  <a:cubicBezTo>
                    <a:pt x="1935" y="544"/>
                    <a:pt x="1935" y="447"/>
                    <a:pt x="1898" y="435"/>
                  </a:cubicBezTo>
                  <a:cubicBezTo>
                    <a:pt x="1790" y="399"/>
                    <a:pt x="1681" y="351"/>
                    <a:pt x="1584" y="327"/>
                  </a:cubicBezTo>
                  <a:cubicBezTo>
                    <a:pt x="1513" y="309"/>
                    <a:pt x="1410" y="298"/>
                    <a:pt x="1384" y="298"/>
                  </a:cubicBezTo>
                  <a:cubicBezTo>
                    <a:pt x="1374" y="298"/>
                    <a:pt x="1375" y="299"/>
                    <a:pt x="1391" y="302"/>
                  </a:cubicBezTo>
                  <a:cubicBezTo>
                    <a:pt x="1439" y="327"/>
                    <a:pt x="1367" y="435"/>
                    <a:pt x="1282" y="447"/>
                  </a:cubicBezTo>
                  <a:cubicBezTo>
                    <a:pt x="1259" y="449"/>
                    <a:pt x="1236" y="450"/>
                    <a:pt x="1213" y="450"/>
                  </a:cubicBezTo>
                  <a:cubicBezTo>
                    <a:pt x="943" y="450"/>
                    <a:pt x="724" y="326"/>
                    <a:pt x="557" y="314"/>
                  </a:cubicBezTo>
                  <a:cubicBezTo>
                    <a:pt x="387" y="290"/>
                    <a:pt x="255" y="157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1257978" y="3949967"/>
              <a:ext cx="34890" cy="34890"/>
            </a:xfrm>
            <a:custGeom>
              <a:avLst/>
              <a:gdLst/>
              <a:ahLst/>
              <a:cxnLst/>
              <a:rect l="l" t="t" r="r" b="b"/>
              <a:pathLst>
                <a:path w="1039" h="1039" extrusionOk="0">
                  <a:moveTo>
                    <a:pt x="1005" y="0"/>
                  </a:moveTo>
                  <a:cubicBezTo>
                    <a:pt x="981" y="0"/>
                    <a:pt x="945" y="24"/>
                    <a:pt x="913" y="82"/>
                  </a:cubicBezTo>
                  <a:cubicBezTo>
                    <a:pt x="816" y="239"/>
                    <a:pt x="647" y="336"/>
                    <a:pt x="477" y="372"/>
                  </a:cubicBezTo>
                  <a:cubicBezTo>
                    <a:pt x="465" y="336"/>
                    <a:pt x="502" y="324"/>
                    <a:pt x="538" y="263"/>
                  </a:cubicBezTo>
                  <a:cubicBezTo>
                    <a:pt x="562" y="191"/>
                    <a:pt x="550" y="142"/>
                    <a:pt x="514" y="130"/>
                  </a:cubicBezTo>
                  <a:cubicBezTo>
                    <a:pt x="511" y="130"/>
                    <a:pt x="509" y="129"/>
                    <a:pt x="506" y="129"/>
                  </a:cubicBezTo>
                  <a:cubicBezTo>
                    <a:pt x="471" y="129"/>
                    <a:pt x="428" y="204"/>
                    <a:pt x="417" y="215"/>
                  </a:cubicBezTo>
                  <a:lnTo>
                    <a:pt x="187" y="408"/>
                  </a:lnTo>
                  <a:cubicBezTo>
                    <a:pt x="127" y="457"/>
                    <a:pt x="66" y="541"/>
                    <a:pt x="42" y="626"/>
                  </a:cubicBezTo>
                  <a:cubicBezTo>
                    <a:pt x="42" y="637"/>
                    <a:pt x="0" y="785"/>
                    <a:pt x="54" y="785"/>
                  </a:cubicBezTo>
                  <a:cubicBezTo>
                    <a:pt x="57" y="785"/>
                    <a:pt x="62" y="785"/>
                    <a:pt x="66" y="783"/>
                  </a:cubicBezTo>
                  <a:lnTo>
                    <a:pt x="272" y="1037"/>
                  </a:lnTo>
                  <a:cubicBezTo>
                    <a:pt x="284" y="1038"/>
                    <a:pt x="296" y="1038"/>
                    <a:pt x="309" y="1038"/>
                  </a:cubicBezTo>
                  <a:cubicBezTo>
                    <a:pt x="488" y="1038"/>
                    <a:pt x="655" y="956"/>
                    <a:pt x="780" y="831"/>
                  </a:cubicBezTo>
                  <a:cubicBezTo>
                    <a:pt x="804" y="783"/>
                    <a:pt x="816" y="735"/>
                    <a:pt x="816" y="686"/>
                  </a:cubicBezTo>
                  <a:cubicBezTo>
                    <a:pt x="859" y="632"/>
                    <a:pt x="932" y="462"/>
                    <a:pt x="842" y="462"/>
                  </a:cubicBezTo>
                  <a:cubicBezTo>
                    <a:pt x="831" y="462"/>
                    <a:pt x="819" y="464"/>
                    <a:pt x="804" y="469"/>
                  </a:cubicBezTo>
                  <a:cubicBezTo>
                    <a:pt x="937" y="360"/>
                    <a:pt x="1009" y="203"/>
                    <a:pt x="1033" y="46"/>
                  </a:cubicBezTo>
                  <a:cubicBezTo>
                    <a:pt x="1039" y="18"/>
                    <a:pt x="1026" y="0"/>
                    <a:pt x="1005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1097427" y="3972198"/>
              <a:ext cx="170922" cy="65380"/>
            </a:xfrm>
            <a:custGeom>
              <a:avLst/>
              <a:gdLst/>
              <a:ahLst/>
              <a:cxnLst/>
              <a:rect l="l" t="t" r="r" b="b"/>
              <a:pathLst>
                <a:path w="5090" h="1947" extrusionOk="0">
                  <a:moveTo>
                    <a:pt x="4823" y="0"/>
                  </a:moveTo>
                  <a:cubicBezTo>
                    <a:pt x="4364" y="375"/>
                    <a:pt x="2696" y="858"/>
                    <a:pt x="2466" y="991"/>
                  </a:cubicBezTo>
                  <a:cubicBezTo>
                    <a:pt x="2422" y="1017"/>
                    <a:pt x="2177" y="1026"/>
                    <a:pt x="1856" y="1026"/>
                  </a:cubicBezTo>
                  <a:cubicBezTo>
                    <a:pt x="1124" y="1026"/>
                    <a:pt x="1" y="979"/>
                    <a:pt x="1" y="979"/>
                  </a:cubicBezTo>
                  <a:lnTo>
                    <a:pt x="1" y="979"/>
                  </a:lnTo>
                  <a:lnTo>
                    <a:pt x="267" y="1946"/>
                  </a:lnTo>
                  <a:cubicBezTo>
                    <a:pt x="1004" y="1934"/>
                    <a:pt x="2333" y="1813"/>
                    <a:pt x="2515" y="1777"/>
                  </a:cubicBezTo>
                  <a:cubicBezTo>
                    <a:pt x="3228" y="1632"/>
                    <a:pt x="5065" y="375"/>
                    <a:pt x="5065" y="375"/>
                  </a:cubicBezTo>
                  <a:cubicBezTo>
                    <a:pt x="5089" y="206"/>
                    <a:pt x="4980" y="49"/>
                    <a:pt x="4823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1009344" y="4006686"/>
              <a:ext cx="25622" cy="55239"/>
            </a:xfrm>
            <a:custGeom>
              <a:avLst/>
              <a:gdLst/>
              <a:ahLst/>
              <a:cxnLst/>
              <a:rect l="l" t="t" r="r" b="b"/>
              <a:pathLst>
                <a:path w="763" h="1645" extrusionOk="0">
                  <a:moveTo>
                    <a:pt x="424" y="1"/>
                  </a:moveTo>
                  <a:cubicBezTo>
                    <a:pt x="243" y="496"/>
                    <a:pt x="97" y="1004"/>
                    <a:pt x="1" y="1524"/>
                  </a:cubicBezTo>
                  <a:lnTo>
                    <a:pt x="762" y="1644"/>
                  </a:lnTo>
                  <a:lnTo>
                    <a:pt x="762" y="557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F9B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931839" y="4028547"/>
              <a:ext cx="231769" cy="152755"/>
            </a:xfrm>
            <a:custGeom>
              <a:avLst/>
              <a:gdLst/>
              <a:ahLst/>
              <a:cxnLst/>
              <a:rect l="l" t="t" r="r" b="b"/>
              <a:pathLst>
                <a:path w="6902" h="4549" extrusionOk="0">
                  <a:moveTo>
                    <a:pt x="6224" y="0"/>
                  </a:moveTo>
                  <a:cubicBezTo>
                    <a:pt x="6216" y="0"/>
                    <a:pt x="6208" y="1"/>
                    <a:pt x="6201" y="2"/>
                  </a:cubicBezTo>
                  <a:lnTo>
                    <a:pt x="109" y="1030"/>
                  </a:lnTo>
                  <a:cubicBezTo>
                    <a:pt x="49" y="1042"/>
                    <a:pt x="0" y="1102"/>
                    <a:pt x="12" y="1175"/>
                  </a:cubicBezTo>
                  <a:lnTo>
                    <a:pt x="568" y="4450"/>
                  </a:lnTo>
                  <a:cubicBezTo>
                    <a:pt x="579" y="4504"/>
                    <a:pt x="629" y="4549"/>
                    <a:pt x="682" y="4549"/>
                  </a:cubicBezTo>
                  <a:cubicBezTo>
                    <a:pt x="689" y="4549"/>
                    <a:pt x="695" y="4548"/>
                    <a:pt x="701" y="4547"/>
                  </a:cubicBezTo>
                  <a:lnTo>
                    <a:pt x="6793" y="3520"/>
                  </a:lnTo>
                  <a:cubicBezTo>
                    <a:pt x="6866" y="3507"/>
                    <a:pt x="6902" y="3435"/>
                    <a:pt x="6890" y="3375"/>
                  </a:cubicBezTo>
                  <a:lnTo>
                    <a:pt x="6334" y="99"/>
                  </a:lnTo>
                  <a:cubicBezTo>
                    <a:pt x="6323" y="36"/>
                    <a:pt x="6276" y="0"/>
                    <a:pt x="6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939529" y="4036237"/>
              <a:ext cx="216792" cy="136570"/>
            </a:xfrm>
            <a:custGeom>
              <a:avLst/>
              <a:gdLst/>
              <a:ahLst/>
              <a:cxnLst/>
              <a:rect l="l" t="t" r="r" b="b"/>
              <a:pathLst>
                <a:path w="6456" h="4067" extrusionOk="0">
                  <a:moveTo>
                    <a:pt x="5862" y="1"/>
                  </a:moveTo>
                  <a:cubicBezTo>
                    <a:pt x="5854" y="1"/>
                    <a:pt x="5847" y="1"/>
                    <a:pt x="5839" y="3"/>
                  </a:cubicBezTo>
                  <a:lnTo>
                    <a:pt x="98" y="1006"/>
                  </a:lnTo>
                  <a:cubicBezTo>
                    <a:pt x="37" y="1006"/>
                    <a:pt x="1" y="1067"/>
                    <a:pt x="13" y="1127"/>
                  </a:cubicBezTo>
                  <a:lnTo>
                    <a:pt x="496" y="3980"/>
                  </a:lnTo>
                  <a:cubicBezTo>
                    <a:pt x="507" y="4032"/>
                    <a:pt x="545" y="4066"/>
                    <a:pt x="595" y="4066"/>
                  </a:cubicBezTo>
                  <a:cubicBezTo>
                    <a:pt x="602" y="4066"/>
                    <a:pt x="609" y="4066"/>
                    <a:pt x="617" y="4064"/>
                  </a:cubicBezTo>
                  <a:lnTo>
                    <a:pt x="6359" y="3061"/>
                  </a:lnTo>
                  <a:cubicBezTo>
                    <a:pt x="6419" y="3061"/>
                    <a:pt x="6455" y="3000"/>
                    <a:pt x="6455" y="2940"/>
                  </a:cubicBezTo>
                  <a:lnTo>
                    <a:pt x="5960" y="88"/>
                  </a:lnTo>
                  <a:cubicBezTo>
                    <a:pt x="5960" y="35"/>
                    <a:pt x="5914" y="1"/>
                    <a:pt x="5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948864" y="4075191"/>
              <a:ext cx="23976" cy="89424"/>
            </a:xfrm>
            <a:custGeom>
              <a:avLst/>
              <a:gdLst/>
              <a:ahLst/>
              <a:cxnLst/>
              <a:rect l="l" t="t" r="r" b="b"/>
              <a:pathLst>
                <a:path w="714" h="2663" extrusionOk="0">
                  <a:moveTo>
                    <a:pt x="201" y="1"/>
                  </a:moveTo>
                  <a:cubicBezTo>
                    <a:pt x="195" y="1"/>
                    <a:pt x="189" y="2"/>
                    <a:pt x="182" y="3"/>
                  </a:cubicBezTo>
                  <a:lnTo>
                    <a:pt x="85" y="15"/>
                  </a:lnTo>
                  <a:cubicBezTo>
                    <a:pt x="37" y="27"/>
                    <a:pt x="1" y="76"/>
                    <a:pt x="13" y="124"/>
                  </a:cubicBezTo>
                  <a:lnTo>
                    <a:pt x="436" y="2590"/>
                  </a:lnTo>
                  <a:cubicBezTo>
                    <a:pt x="436" y="2638"/>
                    <a:pt x="484" y="2662"/>
                    <a:pt x="533" y="2662"/>
                  </a:cubicBezTo>
                  <a:lnTo>
                    <a:pt x="629" y="2650"/>
                  </a:lnTo>
                  <a:cubicBezTo>
                    <a:pt x="678" y="2638"/>
                    <a:pt x="714" y="2590"/>
                    <a:pt x="702" y="2542"/>
                  </a:cubicBezTo>
                  <a:lnTo>
                    <a:pt x="291" y="76"/>
                  </a:lnTo>
                  <a:cubicBezTo>
                    <a:pt x="280" y="34"/>
                    <a:pt x="243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966326" y="4071631"/>
              <a:ext cx="23976" cy="89390"/>
            </a:xfrm>
            <a:custGeom>
              <a:avLst/>
              <a:gdLst/>
              <a:ahLst/>
              <a:cxnLst/>
              <a:rect l="l" t="t" r="r" b="b"/>
              <a:pathLst>
                <a:path w="714" h="2662" extrusionOk="0">
                  <a:moveTo>
                    <a:pt x="182" y="0"/>
                  </a:moveTo>
                  <a:lnTo>
                    <a:pt x="85" y="25"/>
                  </a:lnTo>
                  <a:cubicBezTo>
                    <a:pt x="37" y="25"/>
                    <a:pt x="1" y="73"/>
                    <a:pt x="13" y="133"/>
                  </a:cubicBezTo>
                  <a:lnTo>
                    <a:pt x="424" y="2587"/>
                  </a:lnTo>
                  <a:cubicBezTo>
                    <a:pt x="434" y="2629"/>
                    <a:pt x="472" y="2662"/>
                    <a:pt x="513" y="2662"/>
                  </a:cubicBezTo>
                  <a:cubicBezTo>
                    <a:pt x="520" y="2662"/>
                    <a:pt x="526" y="2661"/>
                    <a:pt x="532" y="2660"/>
                  </a:cubicBezTo>
                  <a:lnTo>
                    <a:pt x="629" y="2648"/>
                  </a:lnTo>
                  <a:cubicBezTo>
                    <a:pt x="677" y="2635"/>
                    <a:pt x="714" y="2587"/>
                    <a:pt x="702" y="2539"/>
                  </a:cubicBezTo>
                  <a:lnTo>
                    <a:pt x="291" y="85"/>
                  </a:lnTo>
                  <a:cubicBezTo>
                    <a:pt x="279" y="37"/>
                    <a:pt x="230" y="0"/>
                    <a:pt x="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983789" y="4068710"/>
              <a:ext cx="23573" cy="89088"/>
            </a:xfrm>
            <a:custGeom>
              <a:avLst/>
              <a:gdLst/>
              <a:ahLst/>
              <a:cxnLst/>
              <a:rect l="l" t="t" r="r" b="b"/>
              <a:pathLst>
                <a:path w="702" h="2653" extrusionOk="0">
                  <a:moveTo>
                    <a:pt x="201" y="1"/>
                  </a:moveTo>
                  <a:cubicBezTo>
                    <a:pt x="194" y="1"/>
                    <a:pt x="188" y="1"/>
                    <a:pt x="182" y="3"/>
                  </a:cubicBezTo>
                  <a:lnTo>
                    <a:pt x="85" y="15"/>
                  </a:lnTo>
                  <a:cubicBezTo>
                    <a:pt x="37" y="27"/>
                    <a:pt x="0" y="63"/>
                    <a:pt x="0" y="124"/>
                  </a:cubicBezTo>
                  <a:lnTo>
                    <a:pt x="423" y="2577"/>
                  </a:lnTo>
                  <a:cubicBezTo>
                    <a:pt x="434" y="2619"/>
                    <a:pt x="472" y="2652"/>
                    <a:pt x="513" y="2652"/>
                  </a:cubicBezTo>
                  <a:cubicBezTo>
                    <a:pt x="519" y="2652"/>
                    <a:pt x="526" y="2652"/>
                    <a:pt x="532" y="2650"/>
                  </a:cubicBezTo>
                  <a:lnTo>
                    <a:pt x="629" y="2638"/>
                  </a:lnTo>
                  <a:cubicBezTo>
                    <a:pt x="677" y="2626"/>
                    <a:pt x="701" y="2577"/>
                    <a:pt x="701" y="2529"/>
                  </a:cubicBezTo>
                  <a:lnTo>
                    <a:pt x="278" y="75"/>
                  </a:lnTo>
                  <a:cubicBezTo>
                    <a:pt x="278" y="33"/>
                    <a:pt x="242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1001251" y="4065049"/>
              <a:ext cx="23976" cy="89491"/>
            </a:xfrm>
            <a:custGeom>
              <a:avLst/>
              <a:gdLst/>
              <a:ahLst/>
              <a:cxnLst/>
              <a:rect l="l" t="t" r="r" b="b"/>
              <a:pathLst>
                <a:path w="714" h="2665" extrusionOk="0">
                  <a:moveTo>
                    <a:pt x="200" y="1"/>
                  </a:moveTo>
                  <a:cubicBezTo>
                    <a:pt x="194" y="1"/>
                    <a:pt x="188" y="2"/>
                    <a:pt x="181" y="3"/>
                  </a:cubicBezTo>
                  <a:lnTo>
                    <a:pt x="85" y="15"/>
                  </a:lnTo>
                  <a:cubicBezTo>
                    <a:pt x="36" y="27"/>
                    <a:pt x="0" y="76"/>
                    <a:pt x="12" y="124"/>
                  </a:cubicBezTo>
                  <a:lnTo>
                    <a:pt x="423" y="2590"/>
                  </a:lnTo>
                  <a:cubicBezTo>
                    <a:pt x="423" y="2632"/>
                    <a:pt x="460" y="2665"/>
                    <a:pt x="501" y="2665"/>
                  </a:cubicBezTo>
                  <a:cubicBezTo>
                    <a:pt x="507" y="2665"/>
                    <a:pt x="513" y="2664"/>
                    <a:pt x="520" y="2662"/>
                  </a:cubicBezTo>
                  <a:lnTo>
                    <a:pt x="616" y="2650"/>
                  </a:lnTo>
                  <a:cubicBezTo>
                    <a:pt x="677" y="2638"/>
                    <a:pt x="713" y="2590"/>
                    <a:pt x="701" y="2541"/>
                  </a:cubicBezTo>
                  <a:lnTo>
                    <a:pt x="290" y="76"/>
                  </a:lnTo>
                  <a:cubicBezTo>
                    <a:pt x="280" y="34"/>
                    <a:pt x="242" y="1"/>
                    <a:pt x="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1018276" y="4061826"/>
              <a:ext cx="23976" cy="89390"/>
            </a:xfrm>
            <a:custGeom>
              <a:avLst/>
              <a:gdLst/>
              <a:ahLst/>
              <a:cxnLst/>
              <a:rect l="l" t="t" r="r" b="b"/>
              <a:pathLst>
                <a:path w="714" h="2662" extrusionOk="0">
                  <a:moveTo>
                    <a:pt x="201" y="0"/>
                  </a:moveTo>
                  <a:cubicBezTo>
                    <a:pt x="195" y="0"/>
                    <a:pt x="188" y="1"/>
                    <a:pt x="182" y="2"/>
                  </a:cubicBezTo>
                  <a:lnTo>
                    <a:pt x="85" y="15"/>
                  </a:lnTo>
                  <a:cubicBezTo>
                    <a:pt x="37" y="27"/>
                    <a:pt x="1" y="75"/>
                    <a:pt x="13" y="123"/>
                  </a:cubicBezTo>
                  <a:lnTo>
                    <a:pt x="424" y="2589"/>
                  </a:lnTo>
                  <a:cubicBezTo>
                    <a:pt x="436" y="2637"/>
                    <a:pt x="484" y="2662"/>
                    <a:pt x="533" y="2662"/>
                  </a:cubicBezTo>
                  <a:lnTo>
                    <a:pt x="629" y="2637"/>
                  </a:lnTo>
                  <a:cubicBezTo>
                    <a:pt x="678" y="2637"/>
                    <a:pt x="714" y="2589"/>
                    <a:pt x="702" y="2541"/>
                  </a:cubicBezTo>
                  <a:lnTo>
                    <a:pt x="291" y="75"/>
                  </a:lnTo>
                  <a:cubicBezTo>
                    <a:pt x="280" y="33"/>
                    <a:pt x="242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1035739" y="4058568"/>
              <a:ext cx="23976" cy="89390"/>
            </a:xfrm>
            <a:custGeom>
              <a:avLst/>
              <a:gdLst/>
              <a:ahLst/>
              <a:cxnLst/>
              <a:rect l="l" t="t" r="r" b="b"/>
              <a:pathLst>
                <a:path w="714" h="2662" extrusionOk="0">
                  <a:moveTo>
                    <a:pt x="201" y="0"/>
                  </a:moveTo>
                  <a:cubicBezTo>
                    <a:pt x="194" y="0"/>
                    <a:pt x="188" y="1"/>
                    <a:pt x="182" y="3"/>
                  </a:cubicBezTo>
                  <a:lnTo>
                    <a:pt x="85" y="15"/>
                  </a:lnTo>
                  <a:cubicBezTo>
                    <a:pt x="37" y="27"/>
                    <a:pt x="0" y="63"/>
                    <a:pt x="13" y="124"/>
                  </a:cubicBezTo>
                  <a:lnTo>
                    <a:pt x="423" y="2577"/>
                  </a:lnTo>
                  <a:cubicBezTo>
                    <a:pt x="436" y="2626"/>
                    <a:pt x="484" y="2662"/>
                    <a:pt x="532" y="2662"/>
                  </a:cubicBezTo>
                  <a:lnTo>
                    <a:pt x="629" y="2638"/>
                  </a:lnTo>
                  <a:cubicBezTo>
                    <a:pt x="677" y="2638"/>
                    <a:pt x="714" y="2577"/>
                    <a:pt x="701" y="2529"/>
                  </a:cubicBezTo>
                  <a:lnTo>
                    <a:pt x="278" y="75"/>
                  </a:lnTo>
                  <a:cubicBezTo>
                    <a:pt x="278" y="33"/>
                    <a:pt x="242" y="0"/>
                    <a:pt x="201" y="0"/>
                  </a:cubicBezTo>
                  <a:close/>
                </a:path>
              </a:pathLst>
            </a:custGeom>
            <a:solidFill>
              <a:srgbClr val="4C4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1052798" y="4054908"/>
              <a:ext cx="23976" cy="89424"/>
            </a:xfrm>
            <a:custGeom>
              <a:avLst/>
              <a:gdLst/>
              <a:ahLst/>
              <a:cxnLst/>
              <a:rect l="l" t="t" r="r" b="b"/>
              <a:pathLst>
                <a:path w="714" h="2663" extrusionOk="0">
                  <a:moveTo>
                    <a:pt x="200" y="1"/>
                  </a:moveTo>
                  <a:cubicBezTo>
                    <a:pt x="194" y="1"/>
                    <a:pt x="188" y="1"/>
                    <a:pt x="181" y="3"/>
                  </a:cubicBezTo>
                  <a:lnTo>
                    <a:pt x="85" y="15"/>
                  </a:lnTo>
                  <a:cubicBezTo>
                    <a:pt x="36" y="27"/>
                    <a:pt x="0" y="75"/>
                    <a:pt x="12" y="124"/>
                  </a:cubicBezTo>
                  <a:lnTo>
                    <a:pt x="435" y="2590"/>
                  </a:lnTo>
                  <a:cubicBezTo>
                    <a:pt x="447" y="2638"/>
                    <a:pt x="484" y="2662"/>
                    <a:pt x="532" y="2662"/>
                  </a:cubicBezTo>
                  <a:lnTo>
                    <a:pt x="629" y="2650"/>
                  </a:lnTo>
                  <a:cubicBezTo>
                    <a:pt x="689" y="2638"/>
                    <a:pt x="713" y="2590"/>
                    <a:pt x="713" y="2541"/>
                  </a:cubicBezTo>
                  <a:lnTo>
                    <a:pt x="290" y="75"/>
                  </a:lnTo>
                  <a:cubicBezTo>
                    <a:pt x="280" y="33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4C4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1070226" y="4051751"/>
              <a:ext cx="23976" cy="89390"/>
            </a:xfrm>
            <a:custGeom>
              <a:avLst/>
              <a:gdLst/>
              <a:ahLst/>
              <a:cxnLst/>
              <a:rect l="l" t="t" r="r" b="b"/>
              <a:pathLst>
                <a:path w="714" h="2662" extrusionOk="0">
                  <a:moveTo>
                    <a:pt x="182" y="0"/>
                  </a:moveTo>
                  <a:lnTo>
                    <a:pt x="85" y="24"/>
                  </a:lnTo>
                  <a:cubicBezTo>
                    <a:pt x="37" y="24"/>
                    <a:pt x="1" y="73"/>
                    <a:pt x="13" y="121"/>
                  </a:cubicBezTo>
                  <a:lnTo>
                    <a:pt x="436" y="2587"/>
                  </a:lnTo>
                  <a:cubicBezTo>
                    <a:pt x="436" y="2629"/>
                    <a:pt x="472" y="2662"/>
                    <a:pt x="514" y="2662"/>
                  </a:cubicBezTo>
                  <a:cubicBezTo>
                    <a:pt x="520" y="2662"/>
                    <a:pt x="526" y="2661"/>
                    <a:pt x="533" y="2659"/>
                  </a:cubicBezTo>
                  <a:lnTo>
                    <a:pt x="629" y="2647"/>
                  </a:lnTo>
                  <a:cubicBezTo>
                    <a:pt x="678" y="2635"/>
                    <a:pt x="714" y="2587"/>
                    <a:pt x="702" y="2538"/>
                  </a:cubicBezTo>
                  <a:lnTo>
                    <a:pt x="291" y="85"/>
                  </a:lnTo>
                  <a:cubicBezTo>
                    <a:pt x="279" y="24"/>
                    <a:pt x="230" y="0"/>
                    <a:pt x="182" y="0"/>
                  </a:cubicBezTo>
                  <a:close/>
                </a:path>
              </a:pathLst>
            </a:custGeom>
            <a:solidFill>
              <a:srgbClr val="4C4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1087689" y="4048494"/>
              <a:ext cx="23976" cy="89390"/>
            </a:xfrm>
            <a:custGeom>
              <a:avLst/>
              <a:gdLst/>
              <a:ahLst/>
              <a:cxnLst/>
              <a:rect l="l" t="t" r="r" b="b"/>
              <a:pathLst>
                <a:path w="714" h="2662" extrusionOk="0">
                  <a:moveTo>
                    <a:pt x="182" y="1"/>
                  </a:moveTo>
                  <a:lnTo>
                    <a:pt x="85" y="25"/>
                  </a:lnTo>
                  <a:cubicBezTo>
                    <a:pt x="37" y="25"/>
                    <a:pt x="1" y="73"/>
                    <a:pt x="13" y="121"/>
                  </a:cubicBezTo>
                  <a:lnTo>
                    <a:pt x="424" y="2587"/>
                  </a:lnTo>
                  <a:cubicBezTo>
                    <a:pt x="434" y="2629"/>
                    <a:pt x="472" y="2662"/>
                    <a:pt x="513" y="2662"/>
                  </a:cubicBezTo>
                  <a:cubicBezTo>
                    <a:pt x="520" y="2662"/>
                    <a:pt x="526" y="2661"/>
                    <a:pt x="532" y="2660"/>
                  </a:cubicBezTo>
                  <a:lnTo>
                    <a:pt x="629" y="2648"/>
                  </a:lnTo>
                  <a:cubicBezTo>
                    <a:pt x="677" y="2635"/>
                    <a:pt x="714" y="2587"/>
                    <a:pt x="702" y="2539"/>
                  </a:cubicBezTo>
                  <a:lnTo>
                    <a:pt x="291" y="73"/>
                  </a:lnTo>
                  <a:cubicBezTo>
                    <a:pt x="279" y="25"/>
                    <a:pt x="230" y="1"/>
                    <a:pt x="182" y="1"/>
                  </a:cubicBezTo>
                  <a:close/>
                </a:path>
              </a:pathLst>
            </a:custGeom>
            <a:solidFill>
              <a:srgbClr val="4C4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1105151" y="4045169"/>
              <a:ext cx="23976" cy="89390"/>
            </a:xfrm>
            <a:custGeom>
              <a:avLst/>
              <a:gdLst/>
              <a:ahLst/>
              <a:cxnLst/>
              <a:rect l="l" t="t" r="r" b="b"/>
              <a:pathLst>
                <a:path w="714" h="2662" extrusionOk="0">
                  <a:moveTo>
                    <a:pt x="192" y="1"/>
                  </a:moveTo>
                  <a:cubicBezTo>
                    <a:pt x="185" y="1"/>
                    <a:pt x="177" y="1"/>
                    <a:pt x="169" y="3"/>
                  </a:cubicBezTo>
                  <a:lnTo>
                    <a:pt x="73" y="15"/>
                  </a:lnTo>
                  <a:cubicBezTo>
                    <a:pt x="24" y="27"/>
                    <a:pt x="0" y="75"/>
                    <a:pt x="0" y="124"/>
                  </a:cubicBezTo>
                  <a:lnTo>
                    <a:pt x="423" y="2589"/>
                  </a:lnTo>
                  <a:cubicBezTo>
                    <a:pt x="435" y="2638"/>
                    <a:pt x="484" y="2662"/>
                    <a:pt x="532" y="2662"/>
                  </a:cubicBezTo>
                  <a:lnTo>
                    <a:pt x="629" y="2650"/>
                  </a:lnTo>
                  <a:cubicBezTo>
                    <a:pt x="677" y="2638"/>
                    <a:pt x="713" y="2589"/>
                    <a:pt x="701" y="2541"/>
                  </a:cubicBezTo>
                  <a:lnTo>
                    <a:pt x="278" y="75"/>
                  </a:lnTo>
                  <a:cubicBezTo>
                    <a:pt x="268" y="33"/>
                    <a:pt x="239" y="1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1122613" y="4041912"/>
              <a:ext cx="23976" cy="89424"/>
            </a:xfrm>
            <a:custGeom>
              <a:avLst/>
              <a:gdLst/>
              <a:ahLst/>
              <a:cxnLst/>
              <a:rect l="l" t="t" r="r" b="b"/>
              <a:pathLst>
                <a:path w="714" h="2663" extrusionOk="0">
                  <a:moveTo>
                    <a:pt x="200" y="1"/>
                  </a:moveTo>
                  <a:cubicBezTo>
                    <a:pt x="194" y="1"/>
                    <a:pt x="188" y="2"/>
                    <a:pt x="181" y="3"/>
                  </a:cubicBezTo>
                  <a:lnTo>
                    <a:pt x="85" y="15"/>
                  </a:lnTo>
                  <a:cubicBezTo>
                    <a:pt x="36" y="27"/>
                    <a:pt x="0" y="76"/>
                    <a:pt x="0" y="124"/>
                  </a:cubicBezTo>
                  <a:lnTo>
                    <a:pt x="423" y="2590"/>
                  </a:lnTo>
                  <a:cubicBezTo>
                    <a:pt x="435" y="2638"/>
                    <a:pt x="483" y="2662"/>
                    <a:pt x="532" y="2662"/>
                  </a:cubicBezTo>
                  <a:lnTo>
                    <a:pt x="629" y="2638"/>
                  </a:lnTo>
                  <a:cubicBezTo>
                    <a:pt x="677" y="2638"/>
                    <a:pt x="713" y="2590"/>
                    <a:pt x="701" y="2541"/>
                  </a:cubicBezTo>
                  <a:lnTo>
                    <a:pt x="278" y="76"/>
                  </a:lnTo>
                  <a:cubicBezTo>
                    <a:pt x="278" y="34"/>
                    <a:pt x="242" y="1"/>
                    <a:pt x="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1015859" y="4123178"/>
              <a:ext cx="120989" cy="182977"/>
            </a:xfrm>
            <a:custGeom>
              <a:avLst/>
              <a:gdLst/>
              <a:ahLst/>
              <a:cxnLst/>
              <a:rect l="l" t="t" r="r" b="b"/>
              <a:pathLst>
                <a:path w="3603" h="5449" extrusionOk="0">
                  <a:moveTo>
                    <a:pt x="2792" y="1"/>
                  </a:moveTo>
                  <a:lnTo>
                    <a:pt x="750" y="73"/>
                  </a:lnTo>
                  <a:cubicBezTo>
                    <a:pt x="206" y="544"/>
                    <a:pt x="0" y="1330"/>
                    <a:pt x="109" y="2176"/>
                  </a:cubicBezTo>
                  <a:cubicBezTo>
                    <a:pt x="133" y="2394"/>
                    <a:pt x="363" y="3010"/>
                    <a:pt x="399" y="3228"/>
                  </a:cubicBezTo>
                  <a:cubicBezTo>
                    <a:pt x="472" y="3735"/>
                    <a:pt x="641" y="4473"/>
                    <a:pt x="629" y="5053"/>
                  </a:cubicBezTo>
                  <a:cubicBezTo>
                    <a:pt x="1007" y="5326"/>
                    <a:pt x="1585" y="5449"/>
                    <a:pt x="2150" y="5449"/>
                  </a:cubicBezTo>
                  <a:cubicBezTo>
                    <a:pt x="2687" y="5449"/>
                    <a:pt x="3212" y="5338"/>
                    <a:pt x="3542" y="5137"/>
                  </a:cubicBezTo>
                  <a:cubicBezTo>
                    <a:pt x="3602" y="4412"/>
                    <a:pt x="3602" y="3663"/>
                    <a:pt x="3542" y="2926"/>
                  </a:cubicBezTo>
                  <a:cubicBezTo>
                    <a:pt x="3457" y="1475"/>
                    <a:pt x="2804" y="121"/>
                    <a:pt x="2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1019485" y="3962862"/>
              <a:ext cx="100706" cy="175053"/>
            </a:xfrm>
            <a:custGeom>
              <a:avLst/>
              <a:gdLst/>
              <a:ahLst/>
              <a:cxnLst/>
              <a:rect l="l" t="t" r="r" b="b"/>
              <a:pathLst>
                <a:path w="2999" h="5213" extrusionOk="0">
                  <a:moveTo>
                    <a:pt x="1766" y="0"/>
                  </a:moveTo>
                  <a:lnTo>
                    <a:pt x="110" y="484"/>
                  </a:lnTo>
                  <a:cubicBezTo>
                    <a:pt x="1" y="1281"/>
                    <a:pt x="25" y="2103"/>
                    <a:pt x="194" y="2901"/>
                  </a:cubicBezTo>
                  <a:cubicBezTo>
                    <a:pt x="267" y="3493"/>
                    <a:pt x="291" y="4086"/>
                    <a:pt x="267" y="4690"/>
                  </a:cubicBezTo>
                  <a:cubicBezTo>
                    <a:pt x="255" y="4883"/>
                    <a:pt x="170" y="4932"/>
                    <a:pt x="170" y="5028"/>
                  </a:cubicBezTo>
                  <a:cubicBezTo>
                    <a:pt x="170" y="5143"/>
                    <a:pt x="306" y="5212"/>
                    <a:pt x="483" y="5212"/>
                  </a:cubicBezTo>
                  <a:cubicBezTo>
                    <a:pt x="530" y="5212"/>
                    <a:pt x="579" y="5208"/>
                    <a:pt x="629" y="5198"/>
                  </a:cubicBezTo>
                  <a:cubicBezTo>
                    <a:pt x="714" y="5181"/>
                    <a:pt x="866" y="5179"/>
                    <a:pt x="1051" y="5179"/>
                  </a:cubicBezTo>
                  <a:cubicBezTo>
                    <a:pt x="1143" y="5179"/>
                    <a:pt x="1244" y="5179"/>
                    <a:pt x="1349" y="5179"/>
                  </a:cubicBezTo>
                  <a:cubicBezTo>
                    <a:pt x="1663" y="5179"/>
                    <a:pt x="2013" y="5173"/>
                    <a:pt x="2285" y="5125"/>
                  </a:cubicBezTo>
                  <a:cubicBezTo>
                    <a:pt x="2430" y="5101"/>
                    <a:pt x="2575" y="5053"/>
                    <a:pt x="2684" y="4968"/>
                  </a:cubicBezTo>
                  <a:cubicBezTo>
                    <a:pt x="2720" y="4944"/>
                    <a:pt x="2745" y="4895"/>
                    <a:pt x="2745" y="4859"/>
                  </a:cubicBezTo>
                  <a:cubicBezTo>
                    <a:pt x="2745" y="4762"/>
                    <a:pt x="2733" y="4654"/>
                    <a:pt x="2708" y="4569"/>
                  </a:cubicBezTo>
                  <a:cubicBezTo>
                    <a:pt x="2672" y="4194"/>
                    <a:pt x="2660" y="3832"/>
                    <a:pt x="2672" y="3457"/>
                  </a:cubicBezTo>
                  <a:cubicBezTo>
                    <a:pt x="2708" y="3119"/>
                    <a:pt x="2793" y="2780"/>
                    <a:pt x="2926" y="2454"/>
                  </a:cubicBezTo>
                  <a:cubicBezTo>
                    <a:pt x="2998" y="2285"/>
                    <a:pt x="2998" y="2103"/>
                    <a:pt x="2926" y="1934"/>
                  </a:cubicBezTo>
                  <a:cubicBezTo>
                    <a:pt x="2878" y="1801"/>
                    <a:pt x="2817" y="1668"/>
                    <a:pt x="2733" y="1547"/>
                  </a:cubicBezTo>
                  <a:cubicBezTo>
                    <a:pt x="2588" y="955"/>
                    <a:pt x="2056" y="460"/>
                    <a:pt x="1971" y="435"/>
                  </a:cubicBezTo>
                  <a:cubicBezTo>
                    <a:pt x="1838" y="423"/>
                    <a:pt x="1899" y="24"/>
                    <a:pt x="1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1103942" y="4028211"/>
              <a:ext cx="16656" cy="101479"/>
            </a:xfrm>
            <a:custGeom>
              <a:avLst/>
              <a:gdLst/>
              <a:ahLst/>
              <a:cxnLst/>
              <a:rect l="l" t="t" r="r" b="b"/>
              <a:pathLst>
                <a:path w="496" h="3022" extrusionOk="0">
                  <a:moveTo>
                    <a:pt x="423" y="0"/>
                  </a:moveTo>
                  <a:cubicBezTo>
                    <a:pt x="363" y="97"/>
                    <a:pt x="278" y="218"/>
                    <a:pt x="278" y="218"/>
                  </a:cubicBezTo>
                  <a:cubicBezTo>
                    <a:pt x="278" y="218"/>
                    <a:pt x="230" y="399"/>
                    <a:pt x="121" y="774"/>
                  </a:cubicBezTo>
                  <a:cubicBezTo>
                    <a:pt x="24" y="1197"/>
                    <a:pt x="0" y="1632"/>
                    <a:pt x="48" y="2055"/>
                  </a:cubicBezTo>
                  <a:cubicBezTo>
                    <a:pt x="97" y="2369"/>
                    <a:pt x="218" y="2913"/>
                    <a:pt x="169" y="3022"/>
                  </a:cubicBezTo>
                  <a:cubicBezTo>
                    <a:pt x="205" y="2998"/>
                    <a:pt x="230" y="2949"/>
                    <a:pt x="230" y="2913"/>
                  </a:cubicBezTo>
                  <a:cubicBezTo>
                    <a:pt x="230" y="2816"/>
                    <a:pt x="218" y="2708"/>
                    <a:pt x="193" y="2623"/>
                  </a:cubicBezTo>
                  <a:cubicBezTo>
                    <a:pt x="157" y="2248"/>
                    <a:pt x="145" y="1886"/>
                    <a:pt x="157" y="1511"/>
                  </a:cubicBezTo>
                  <a:cubicBezTo>
                    <a:pt x="205" y="1173"/>
                    <a:pt x="290" y="834"/>
                    <a:pt x="423" y="520"/>
                  </a:cubicBezTo>
                  <a:cubicBezTo>
                    <a:pt x="496" y="351"/>
                    <a:pt x="496" y="169"/>
                    <a:pt x="423" y="0"/>
                  </a:cubicBezTo>
                  <a:close/>
                </a:path>
              </a:pathLst>
            </a:custGeom>
            <a:solidFill>
              <a:srgbClr val="F2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1069017" y="3990567"/>
              <a:ext cx="85663" cy="67697"/>
            </a:xfrm>
            <a:custGeom>
              <a:avLst/>
              <a:gdLst/>
              <a:ahLst/>
              <a:cxnLst/>
              <a:rect l="l" t="t" r="r" b="b"/>
              <a:pathLst>
                <a:path w="2551" h="2016" extrusionOk="0">
                  <a:moveTo>
                    <a:pt x="1140" y="0"/>
                  </a:moveTo>
                  <a:cubicBezTo>
                    <a:pt x="1099" y="0"/>
                    <a:pt x="1057" y="3"/>
                    <a:pt x="1016" y="9"/>
                  </a:cubicBezTo>
                  <a:lnTo>
                    <a:pt x="1" y="2016"/>
                  </a:lnTo>
                  <a:cubicBezTo>
                    <a:pt x="1" y="2016"/>
                    <a:pt x="907" y="1568"/>
                    <a:pt x="1584" y="1496"/>
                  </a:cubicBezTo>
                  <a:cubicBezTo>
                    <a:pt x="1785" y="1464"/>
                    <a:pt x="1981" y="1448"/>
                    <a:pt x="2176" y="1448"/>
                  </a:cubicBezTo>
                  <a:cubicBezTo>
                    <a:pt x="2273" y="1448"/>
                    <a:pt x="2370" y="1452"/>
                    <a:pt x="2466" y="1460"/>
                  </a:cubicBezTo>
                  <a:cubicBezTo>
                    <a:pt x="2551" y="1157"/>
                    <a:pt x="2503" y="396"/>
                    <a:pt x="2503" y="396"/>
                  </a:cubicBezTo>
                  <a:cubicBezTo>
                    <a:pt x="2503" y="396"/>
                    <a:pt x="1838" y="287"/>
                    <a:pt x="1511" y="94"/>
                  </a:cubicBezTo>
                  <a:cubicBezTo>
                    <a:pt x="1402" y="30"/>
                    <a:pt x="1271" y="0"/>
                    <a:pt x="1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1029660" y="3880287"/>
              <a:ext cx="86066" cy="102889"/>
            </a:xfrm>
            <a:custGeom>
              <a:avLst/>
              <a:gdLst/>
              <a:ahLst/>
              <a:cxnLst/>
              <a:rect l="l" t="t" r="r" b="b"/>
              <a:pathLst>
                <a:path w="2563" h="3064" extrusionOk="0">
                  <a:moveTo>
                    <a:pt x="1261" y="0"/>
                  </a:moveTo>
                  <a:cubicBezTo>
                    <a:pt x="1225" y="0"/>
                    <a:pt x="1187" y="2"/>
                    <a:pt x="1148" y="6"/>
                  </a:cubicBezTo>
                  <a:cubicBezTo>
                    <a:pt x="532" y="66"/>
                    <a:pt x="0" y="465"/>
                    <a:pt x="12" y="924"/>
                  </a:cubicBezTo>
                  <a:cubicBezTo>
                    <a:pt x="24" y="1383"/>
                    <a:pt x="339" y="1952"/>
                    <a:pt x="459" y="2266"/>
                  </a:cubicBezTo>
                  <a:cubicBezTo>
                    <a:pt x="532" y="2532"/>
                    <a:pt x="556" y="2798"/>
                    <a:pt x="532" y="3064"/>
                  </a:cubicBezTo>
                  <a:lnTo>
                    <a:pt x="1898" y="3015"/>
                  </a:lnTo>
                  <a:cubicBezTo>
                    <a:pt x="1898" y="3015"/>
                    <a:pt x="1862" y="2592"/>
                    <a:pt x="1946" y="2435"/>
                  </a:cubicBezTo>
                  <a:cubicBezTo>
                    <a:pt x="2079" y="2278"/>
                    <a:pt x="2224" y="2133"/>
                    <a:pt x="2393" y="2012"/>
                  </a:cubicBezTo>
                  <a:cubicBezTo>
                    <a:pt x="2514" y="1891"/>
                    <a:pt x="2563" y="1698"/>
                    <a:pt x="2502" y="1529"/>
                  </a:cubicBezTo>
                  <a:cubicBezTo>
                    <a:pt x="2466" y="1311"/>
                    <a:pt x="2417" y="1105"/>
                    <a:pt x="2333" y="900"/>
                  </a:cubicBezTo>
                  <a:cubicBezTo>
                    <a:pt x="2297" y="827"/>
                    <a:pt x="2236" y="767"/>
                    <a:pt x="2200" y="707"/>
                  </a:cubicBezTo>
                  <a:cubicBezTo>
                    <a:pt x="2041" y="412"/>
                    <a:pt x="1808" y="0"/>
                    <a:pt x="1261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1009747" y="3873470"/>
              <a:ext cx="97852" cy="192279"/>
            </a:xfrm>
            <a:custGeom>
              <a:avLst/>
              <a:gdLst/>
              <a:ahLst/>
              <a:cxnLst/>
              <a:rect l="l" t="t" r="r" b="b"/>
              <a:pathLst>
                <a:path w="2914" h="5726" extrusionOk="0">
                  <a:moveTo>
                    <a:pt x="1649" y="1"/>
                  </a:moveTo>
                  <a:cubicBezTo>
                    <a:pt x="1461" y="1"/>
                    <a:pt x="1281" y="39"/>
                    <a:pt x="1101" y="124"/>
                  </a:cubicBezTo>
                  <a:cubicBezTo>
                    <a:pt x="907" y="221"/>
                    <a:pt x="690" y="390"/>
                    <a:pt x="702" y="559"/>
                  </a:cubicBezTo>
                  <a:cubicBezTo>
                    <a:pt x="400" y="620"/>
                    <a:pt x="363" y="934"/>
                    <a:pt x="339" y="1043"/>
                  </a:cubicBezTo>
                  <a:cubicBezTo>
                    <a:pt x="303" y="1212"/>
                    <a:pt x="303" y="1381"/>
                    <a:pt x="315" y="1550"/>
                  </a:cubicBezTo>
                  <a:cubicBezTo>
                    <a:pt x="351" y="1792"/>
                    <a:pt x="448" y="2022"/>
                    <a:pt x="496" y="2275"/>
                  </a:cubicBezTo>
                  <a:cubicBezTo>
                    <a:pt x="545" y="2469"/>
                    <a:pt x="533" y="2686"/>
                    <a:pt x="460" y="2880"/>
                  </a:cubicBezTo>
                  <a:cubicBezTo>
                    <a:pt x="388" y="3061"/>
                    <a:pt x="206" y="3158"/>
                    <a:pt x="122" y="3327"/>
                  </a:cubicBezTo>
                  <a:cubicBezTo>
                    <a:pt x="1" y="3557"/>
                    <a:pt x="13" y="3835"/>
                    <a:pt x="122" y="4052"/>
                  </a:cubicBezTo>
                  <a:cubicBezTo>
                    <a:pt x="243" y="4282"/>
                    <a:pt x="400" y="4427"/>
                    <a:pt x="351" y="4705"/>
                  </a:cubicBezTo>
                  <a:cubicBezTo>
                    <a:pt x="291" y="5019"/>
                    <a:pt x="400" y="5333"/>
                    <a:pt x="641" y="5539"/>
                  </a:cubicBezTo>
                  <a:cubicBezTo>
                    <a:pt x="807" y="5663"/>
                    <a:pt x="1000" y="5725"/>
                    <a:pt x="1196" y="5725"/>
                  </a:cubicBezTo>
                  <a:cubicBezTo>
                    <a:pt x="1229" y="5725"/>
                    <a:pt x="1261" y="5724"/>
                    <a:pt x="1294" y="5720"/>
                  </a:cubicBezTo>
                  <a:cubicBezTo>
                    <a:pt x="1488" y="5696"/>
                    <a:pt x="1669" y="5636"/>
                    <a:pt x="1838" y="5551"/>
                  </a:cubicBezTo>
                  <a:cubicBezTo>
                    <a:pt x="2152" y="5382"/>
                    <a:pt x="2442" y="5261"/>
                    <a:pt x="2648" y="4802"/>
                  </a:cubicBezTo>
                  <a:cubicBezTo>
                    <a:pt x="2769" y="4548"/>
                    <a:pt x="2600" y="4499"/>
                    <a:pt x="2696" y="4234"/>
                  </a:cubicBezTo>
                  <a:cubicBezTo>
                    <a:pt x="2757" y="4088"/>
                    <a:pt x="2878" y="3968"/>
                    <a:pt x="2902" y="3798"/>
                  </a:cubicBezTo>
                  <a:cubicBezTo>
                    <a:pt x="2914" y="3653"/>
                    <a:pt x="2865" y="3520"/>
                    <a:pt x="2781" y="3412"/>
                  </a:cubicBezTo>
                  <a:lnTo>
                    <a:pt x="2769" y="3412"/>
                  </a:lnTo>
                  <a:cubicBezTo>
                    <a:pt x="2684" y="3303"/>
                    <a:pt x="2551" y="3254"/>
                    <a:pt x="2479" y="3158"/>
                  </a:cubicBezTo>
                  <a:cubicBezTo>
                    <a:pt x="2406" y="3049"/>
                    <a:pt x="2370" y="2916"/>
                    <a:pt x="2382" y="2783"/>
                  </a:cubicBezTo>
                  <a:cubicBezTo>
                    <a:pt x="2394" y="2711"/>
                    <a:pt x="2430" y="2638"/>
                    <a:pt x="2467" y="2566"/>
                  </a:cubicBezTo>
                  <a:cubicBezTo>
                    <a:pt x="2612" y="2263"/>
                    <a:pt x="2624" y="2070"/>
                    <a:pt x="2406" y="1828"/>
                  </a:cubicBezTo>
                  <a:cubicBezTo>
                    <a:pt x="2334" y="1756"/>
                    <a:pt x="2273" y="1671"/>
                    <a:pt x="2237" y="1574"/>
                  </a:cubicBezTo>
                  <a:cubicBezTo>
                    <a:pt x="2201" y="1478"/>
                    <a:pt x="2177" y="1381"/>
                    <a:pt x="2261" y="1321"/>
                  </a:cubicBezTo>
                  <a:cubicBezTo>
                    <a:pt x="2285" y="1302"/>
                    <a:pt x="2316" y="1293"/>
                    <a:pt x="2344" y="1293"/>
                  </a:cubicBezTo>
                  <a:cubicBezTo>
                    <a:pt x="2373" y="1293"/>
                    <a:pt x="2400" y="1302"/>
                    <a:pt x="2418" y="1321"/>
                  </a:cubicBezTo>
                  <a:cubicBezTo>
                    <a:pt x="2445" y="1348"/>
                    <a:pt x="2505" y="1514"/>
                    <a:pt x="2545" y="1514"/>
                  </a:cubicBezTo>
                  <a:cubicBezTo>
                    <a:pt x="2558" y="1514"/>
                    <a:pt x="2569" y="1494"/>
                    <a:pt x="2575" y="1441"/>
                  </a:cubicBezTo>
                  <a:cubicBezTo>
                    <a:pt x="2600" y="1248"/>
                    <a:pt x="2660" y="1212"/>
                    <a:pt x="2503" y="873"/>
                  </a:cubicBezTo>
                  <a:cubicBezTo>
                    <a:pt x="2479" y="825"/>
                    <a:pt x="2382" y="668"/>
                    <a:pt x="2394" y="632"/>
                  </a:cubicBezTo>
                  <a:lnTo>
                    <a:pt x="2394" y="632"/>
                  </a:lnTo>
                  <a:cubicBezTo>
                    <a:pt x="2551" y="644"/>
                    <a:pt x="2696" y="728"/>
                    <a:pt x="2769" y="861"/>
                  </a:cubicBezTo>
                  <a:cubicBezTo>
                    <a:pt x="2864" y="766"/>
                    <a:pt x="2596" y="3"/>
                    <a:pt x="1768" y="3"/>
                  </a:cubicBezTo>
                  <a:cubicBezTo>
                    <a:pt x="1755" y="3"/>
                    <a:pt x="1742" y="3"/>
                    <a:pt x="1729" y="3"/>
                  </a:cubicBezTo>
                  <a:cubicBezTo>
                    <a:pt x="1703" y="2"/>
                    <a:pt x="1676" y="1"/>
                    <a:pt x="1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1867811" y="4563560"/>
              <a:ext cx="323107" cy="17092"/>
            </a:xfrm>
            <a:custGeom>
              <a:avLst/>
              <a:gdLst/>
              <a:ahLst/>
              <a:cxnLst/>
              <a:rect l="l" t="t" r="r" b="b"/>
              <a:pathLst>
                <a:path w="9622" h="509" extrusionOk="0">
                  <a:moveTo>
                    <a:pt x="4811" y="1"/>
                  </a:moveTo>
                  <a:cubicBezTo>
                    <a:pt x="2152" y="1"/>
                    <a:pt x="0" y="110"/>
                    <a:pt x="0" y="255"/>
                  </a:cubicBezTo>
                  <a:cubicBezTo>
                    <a:pt x="0" y="400"/>
                    <a:pt x="2152" y="508"/>
                    <a:pt x="4811" y="508"/>
                  </a:cubicBezTo>
                  <a:cubicBezTo>
                    <a:pt x="7470" y="508"/>
                    <a:pt x="9622" y="400"/>
                    <a:pt x="9622" y="255"/>
                  </a:cubicBezTo>
                  <a:cubicBezTo>
                    <a:pt x="9622" y="110"/>
                    <a:pt x="7470" y="1"/>
                    <a:pt x="4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1958715" y="4527024"/>
              <a:ext cx="19544" cy="31666"/>
            </a:xfrm>
            <a:custGeom>
              <a:avLst/>
              <a:gdLst/>
              <a:ahLst/>
              <a:cxnLst/>
              <a:rect l="l" t="t" r="r" b="b"/>
              <a:pathLst>
                <a:path w="582" h="943" extrusionOk="0">
                  <a:moveTo>
                    <a:pt x="13" y="1"/>
                  </a:moveTo>
                  <a:cubicBezTo>
                    <a:pt x="1" y="279"/>
                    <a:pt x="1" y="557"/>
                    <a:pt x="25" y="835"/>
                  </a:cubicBezTo>
                  <a:cubicBezTo>
                    <a:pt x="48" y="910"/>
                    <a:pt x="200" y="943"/>
                    <a:pt x="324" y="943"/>
                  </a:cubicBezTo>
                  <a:cubicBezTo>
                    <a:pt x="400" y="943"/>
                    <a:pt x="466" y="930"/>
                    <a:pt x="484" y="907"/>
                  </a:cubicBezTo>
                  <a:cubicBezTo>
                    <a:pt x="521" y="835"/>
                    <a:pt x="581" y="49"/>
                    <a:pt x="581" y="49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1923085" y="4551101"/>
              <a:ext cx="55575" cy="21424"/>
            </a:xfrm>
            <a:custGeom>
              <a:avLst/>
              <a:gdLst/>
              <a:ahLst/>
              <a:cxnLst/>
              <a:rect l="l" t="t" r="r" b="b"/>
              <a:pathLst>
                <a:path w="1655" h="638" extrusionOk="0">
                  <a:moveTo>
                    <a:pt x="1067" y="0"/>
                  </a:moveTo>
                  <a:cubicBezTo>
                    <a:pt x="1045" y="0"/>
                    <a:pt x="1050" y="32"/>
                    <a:pt x="1014" y="106"/>
                  </a:cubicBezTo>
                  <a:cubicBezTo>
                    <a:pt x="953" y="239"/>
                    <a:pt x="687" y="360"/>
                    <a:pt x="433" y="360"/>
                  </a:cubicBezTo>
                  <a:cubicBezTo>
                    <a:pt x="422" y="360"/>
                    <a:pt x="408" y="360"/>
                    <a:pt x="392" y="360"/>
                  </a:cubicBezTo>
                  <a:cubicBezTo>
                    <a:pt x="260" y="360"/>
                    <a:pt x="1" y="369"/>
                    <a:pt x="22" y="553"/>
                  </a:cubicBezTo>
                  <a:cubicBezTo>
                    <a:pt x="22" y="601"/>
                    <a:pt x="192" y="638"/>
                    <a:pt x="482" y="638"/>
                  </a:cubicBezTo>
                  <a:lnTo>
                    <a:pt x="868" y="638"/>
                  </a:lnTo>
                  <a:cubicBezTo>
                    <a:pt x="965" y="638"/>
                    <a:pt x="1050" y="601"/>
                    <a:pt x="1134" y="565"/>
                  </a:cubicBezTo>
                  <a:lnTo>
                    <a:pt x="1159" y="638"/>
                  </a:lnTo>
                  <a:lnTo>
                    <a:pt x="1618" y="638"/>
                  </a:lnTo>
                  <a:cubicBezTo>
                    <a:pt x="1630" y="529"/>
                    <a:pt x="1642" y="408"/>
                    <a:pt x="1654" y="299"/>
                  </a:cubicBezTo>
                  <a:cubicBezTo>
                    <a:pt x="1654" y="227"/>
                    <a:pt x="1618" y="166"/>
                    <a:pt x="1570" y="130"/>
                  </a:cubicBezTo>
                  <a:cubicBezTo>
                    <a:pt x="1521" y="166"/>
                    <a:pt x="1473" y="203"/>
                    <a:pt x="1412" y="203"/>
                  </a:cubicBezTo>
                  <a:cubicBezTo>
                    <a:pt x="1403" y="204"/>
                    <a:pt x="1393" y="204"/>
                    <a:pt x="1383" y="204"/>
                  </a:cubicBezTo>
                  <a:cubicBezTo>
                    <a:pt x="1297" y="204"/>
                    <a:pt x="1214" y="157"/>
                    <a:pt x="1171" y="70"/>
                  </a:cubicBezTo>
                  <a:cubicBezTo>
                    <a:pt x="1159" y="45"/>
                    <a:pt x="1134" y="21"/>
                    <a:pt x="1098" y="9"/>
                  </a:cubicBezTo>
                  <a:cubicBezTo>
                    <a:pt x="1084" y="3"/>
                    <a:pt x="1074" y="0"/>
                    <a:pt x="1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2120273" y="4519334"/>
              <a:ext cx="21961" cy="27166"/>
            </a:xfrm>
            <a:custGeom>
              <a:avLst/>
              <a:gdLst/>
              <a:ahLst/>
              <a:cxnLst/>
              <a:rect l="l" t="t" r="r" b="b"/>
              <a:pathLst>
                <a:path w="654" h="809" extrusionOk="0">
                  <a:moveTo>
                    <a:pt x="351" y="0"/>
                  </a:moveTo>
                  <a:lnTo>
                    <a:pt x="0" y="315"/>
                  </a:lnTo>
                  <a:cubicBezTo>
                    <a:pt x="0" y="315"/>
                    <a:pt x="121" y="653"/>
                    <a:pt x="182" y="762"/>
                  </a:cubicBezTo>
                  <a:cubicBezTo>
                    <a:pt x="198" y="795"/>
                    <a:pt x="239" y="808"/>
                    <a:pt x="289" y="808"/>
                  </a:cubicBezTo>
                  <a:cubicBezTo>
                    <a:pt x="422" y="808"/>
                    <a:pt x="624" y="718"/>
                    <a:pt x="641" y="665"/>
                  </a:cubicBezTo>
                  <a:cubicBezTo>
                    <a:pt x="653" y="580"/>
                    <a:pt x="351" y="0"/>
                    <a:pt x="351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2095121" y="4539617"/>
              <a:ext cx="55206" cy="33882"/>
            </a:xfrm>
            <a:custGeom>
              <a:avLst/>
              <a:gdLst/>
              <a:ahLst/>
              <a:cxnLst/>
              <a:rect l="l" t="t" r="r" b="b"/>
              <a:pathLst>
                <a:path w="1644" h="1009" extrusionOk="0">
                  <a:moveTo>
                    <a:pt x="1378" y="1"/>
                  </a:moveTo>
                  <a:cubicBezTo>
                    <a:pt x="1318" y="158"/>
                    <a:pt x="1064" y="206"/>
                    <a:pt x="1064" y="206"/>
                  </a:cubicBezTo>
                  <a:cubicBezTo>
                    <a:pt x="1007" y="75"/>
                    <a:pt x="929" y="60"/>
                    <a:pt x="897" y="60"/>
                  </a:cubicBezTo>
                  <a:cubicBezTo>
                    <a:pt x="888" y="60"/>
                    <a:pt x="882" y="61"/>
                    <a:pt x="882" y="61"/>
                  </a:cubicBezTo>
                  <a:cubicBezTo>
                    <a:pt x="834" y="61"/>
                    <a:pt x="846" y="73"/>
                    <a:pt x="846" y="182"/>
                  </a:cubicBezTo>
                  <a:cubicBezTo>
                    <a:pt x="834" y="387"/>
                    <a:pt x="689" y="569"/>
                    <a:pt x="496" y="641"/>
                  </a:cubicBezTo>
                  <a:cubicBezTo>
                    <a:pt x="423" y="678"/>
                    <a:pt x="0" y="774"/>
                    <a:pt x="97" y="956"/>
                  </a:cubicBezTo>
                  <a:cubicBezTo>
                    <a:pt x="111" y="984"/>
                    <a:pt x="206" y="1009"/>
                    <a:pt x="347" y="1009"/>
                  </a:cubicBezTo>
                  <a:cubicBezTo>
                    <a:pt x="443" y="1009"/>
                    <a:pt x="561" y="997"/>
                    <a:pt x="689" y="968"/>
                  </a:cubicBezTo>
                  <a:cubicBezTo>
                    <a:pt x="810" y="931"/>
                    <a:pt x="931" y="883"/>
                    <a:pt x="1040" y="823"/>
                  </a:cubicBezTo>
                  <a:cubicBezTo>
                    <a:pt x="1112" y="774"/>
                    <a:pt x="1172" y="702"/>
                    <a:pt x="1221" y="629"/>
                  </a:cubicBezTo>
                  <a:lnTo>
                    <a:pt x="1293" y="690"/>
                  </a:lnTo>
                  <a:lnTo>
                    <a:pt x="1644" y="472"/>
                  </a:lnTo>
                  <a:cubicBezTo>
                    <a:pt x="1644" y="472"/>
                    <a:pt x="1571" y="242"/>
                    <a:pt x="1523" y="122"/>
                  </a:cubicBezTo>
                  <a:cubicBezTo>
                    <a:pt x="1499" y="49"/>
                    <a:pt x="1438" y="1"/>
                    <a:pt x="1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1956700" y="4147524"/>
              <a:ext cx="108396" cy="109236"/>
            </a:xfrm>
            <a:custGeom>
              <a:avLst/>
              <a:gdLst/>
              <a:ahLst/>
              <a:cxnLst/>
              <a:rect l="l" t="t" r="r" b="b"/>
              <a:pathLst>
                <a:path w="3228" h="3253" extrusionOk="0">
                  <a:moveTo>
                    <a:pt x="2442" y="1"/>
                  </a:moveTo>
                  <a:cubicBezTo>
                    <a:pt x="2442" y="1"/>
                    <a:pt x="1499" y="424"/>
                    <a:pt x="762" y="472"/>
                  </a:cubicBezTo>
                  <a:cubicBezTo>
                    <a:pt x="564" y="484"/>
                    <a:pt x="418" y="488"/>
                    <a:pt x="311" y="488"/>
                  </a:cubicBezTo>
                  <a:cubicBezTo>
                    <a:pt x="96" y="488"/>
                    <a:pt x="37" y="472"/>
                    <a:pt x="37" y="472"/>
                  </a:cubicBezTo>
                  <a:lnTo>
                    <a:pt x="37" y="472"/>
                  </a:lnTo>
                  <a:cubicBezTo>
                    <a:pt x="37" y="472"/>
                    <a:pt x="0" y="1258"/>
                    <a:pt x="230" y="3252"/>
                  </a:cubicBezTo>
                  <a:lnTo>
                    <a:pt x="2925" y="2612"/>
                  </a:lnTo>
                  <a:cubicBezTo>
                    <a:pt x="2925" y="2612"/>
                    <a:pt x="2962" y="2370"/>
                    <a:pt x="2986" y="2225"/>
                  </a:cubicBezTo>
                  <a:cubicBezTo>
                    <a:pt x="3083" y="1741"/>
                    <a:pt x="3228" y="762"/>
                    <a:pt x="2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2017179" y="4357742"/>
              <a:ext cx="121795" cy="176631"/>
            </a:xfrm>
            <a:custGeom>
              <a:avLst/>
              <a:gdLst/>
              <a:ahLst/>
              <a:cxnLst/>
              <a:rect l="l" t="t" r="r" b="b"/>
              <a:pathLst>
                <a:path w="3627" h="5260" extrusionOk="0">
                  <a:moveTo>
                    <a:pt x="464" y="0"/>
                  </a:moveTo>
                  <a:cubicBezTo>
                    <a:pt x="338" y="0"/>
                    <a:pt x="227" y="29"/>
                    <a:pt x="145" y="86"/>
                  </a:cubicBezTo>
                  <a:cubicBezTo>
                    <a:pt x="49" y="159"/>
                    <a:pt x="0" y="280"/>
                    <a:pt x="25" y="401"/>
                  </a:cubicBezTo>
                  <a:cubicBezTo>
                    <a:pt x="25" y="401"/>
                    <a:pt x="25" y="401"/>
                    <a:pt x="25" y="413"/>
                  </a:cubicBezTo>
                  <a:cubicBezTo>
                    <a:pt x="37" y="425"/>
                    <a:pt x="37" y="437"/>
                    <a:pt x="37" y="449"/>
                  </a:cubicBezTo>
                  <a:cubicBezTo>
                    <a:pt x="37" y="485"/>
                    <a:pt x="49" y="509"/>
                    <a:pt x="61" y="534"/>
                  </a:cubicBezTo>
                  <a:cubicBezTo>
                    <a:pt x="73" y="534"/>
                    <a:pt x="73" y="546"/>
                    <a:pt x="73" y="558"/>
                  </a:cubicBezTo>
                  <a:cubicBezTo>
                    <a:pt x="85" y="606"/>
                    <a:pt x="109" y="654"/>
                    <a:pt x="145" y="703"/>
                  </a:cubicBezTo>
                  <a:cubicBezTo>
                    <a:pt x="520" y="1307"/>
                    <a:pt x="1584" y="2842"/>
                    <a:pt x="2406" y="4196"/>
                  </a:cubicBezTo>
                  <a:cubicBezTo>
                    <a:pt x="2563" y="4450"/>
                    <a:pt x="2708" y="4704"/>
                    <a:pt x="2841" y="4933"/>
                  </a:cubicBezTo>
                  <a:lnTo>
                    <a:pt x="2841" y="4945"/>
                  </a:lnTo>
                  <a:lnTo>
                    <a:pt x="2962" y="5163"/>
                  </a:lnTo>
                  <a:lnTo>
                    <a:pt x="3022" y="5260"/>
                  </a:lnTo>
                  <a:cubicBezTo>
                    <a:pt x="3228" y="5187"/>
                    <a:pt x="3433" y="5090"/>
                    <a:pt x="3626" y="4969"/>
                  </a:cubicBezTo>
                  <a:cubicBezTo>
                    <a:pt x="3191" y="3978"/>
                    <a:pt x="2732" y="2226"/>
                    <a:pt x="1983" y="1077"/>
                  </a:cubicBezTo>
                  <a:cubicBezTo>
                    <a:pt x="1765" y="763"/>
                    <a:pt x="1487" y="485"/>
                    <a:pt x="1173" y="268"/>
                  </a:cubicBezTo>
                  <a:lnTo>
                    <a:pt x="1149" y="243"/>
                  </a:lnTo>
                  <a:lnTo>
                    <a:pt x="1100" y="207"/>
                  </a:lnTo>
                  <a:cubicBezTo>
                    <a:pt x="888" y="68"/>
                    <a:pt x="658" y="0"/>
                    <a:pt x="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1971308" y="4173281"/>
              <a:ext cx="85629" cy="221897"/>
            </a:xfrm>
            <a:custGeom>
              <a:avLst/>
              <a:gdLst/>
              <a:ahLst/>
              <a:cxnLst/>
              <a:rect l="l" t="t" r="r" b="b"/>
              <a:pathLst>
                <a:path w="2550" h="6608" extrusionOk="0">
                  <a:moveTo>
                    <a:pt x="478" y="0"/>
                  </a:moveTo>
                  <a:cubicBezTo>
                    <a:pt x="212" y="0"/>
                    <a:pt x="26" y="156"/>
                    <a:pt x="13" y="587"/>
                  </a:cubicBezTo>
                  <a:cubicBezTo>
                    <a:pt x="1" y="926"/>
                    <a:pt x="327" y="2074"/>
                    <a:pt x="665" y="3247"/>
                  </a:cubicBezTo>
                  <a:cubicBezTo>
                    <a:pt x="774" y="3633"/>
                    <a:pt x="895" y="4020"/>
                    <a:pt x="992" y="4383"/>
                  </a:cubicBezTo>
                  <a:cubicBezTo>
                    <a:pt x="1173" y="5023"/>
                    <a:pt x="1318" y="5567"/>
                    <a:pt x="1378" y="5882"/>
                  </a:cubicBezTo>
                  <a:cubicBezTo>
                    <a:pt x="1378" y="5882"/>
                    <a:pt x="1378" y="5894"/>
                    <a:pt x="1378" y="5894"/>
                  </a:cubicBezTo>
                  <a:cubicBezTo>
                    <a:pt x="1391" y="5906"/>
                    <a:pt x="1391" y="5930"/>
                    <a:pt x="1391" y="5942"/>
                  </a:cubicBezTo>
                  <a:cubicBezTo>
                    <a:pt x="1403" y="5966"/>
                    <a:pt x="1403" y="5990"/>
                    <a:pt x="1415" y="6014"/>
                  </a:cubicBezTo>
                  <a:cubicBezTo>
                    <a:pt x="1427" y="6027"/>
                    <a:pt x="1427" y="6027"/>
                    <a:pt x="1427" y="6039"/>
                  </a:cubicBezTo>
                  <a:cubicBezTo>
                    <a:pt x="1451" y="6075"/>
                    <a:pt x="1463" y="6111"/>
                    <a:pt x="1487" y="6147"/>
                  </a:cubicBezTo>
                  <a:lnTo>
                    <a:pt x="1487" y="6160"/>
                  </a:lnTo>
                  <a:cubicBezTo>
                    <a:pt x="1596" y="6317"/>
                    <a:pt x="1741" y="6450"/>
                    <a:pt x="1922" y="6546"/>
                  </a:cubicBezTo>
                  <a:cubicBezTo>
                    <a:pt x="1959" y="6558"/>
                    <a:pt x="2007" y="6583"/>
                    <a:pt x="2055" y="6595"/>
                  </a:cubicBezTo>
                  <a:cubicBezTo>
                    <a:pt x="2089" y="6603"/>
                    <a:pt x="2123" y="6607"/>
                    <a:pt x="2156" y="6607"/>
                  </a:cubicBezTo>
                  <a:cubicBezTo>
                    <a:pt x="2370" y="6607"/>
                    <a:pt x="2549" y="6424"/>
                    <a:pt x="2539" y="5869"/>
                  </a:cubicBezTo>
                  <a:cubicBezTo>
                    <a:pt x="2539" y="5857"/>
                    <a:pt x="2539" y="5833"/>
                    <a:pt x="2539" y="5821"/>
                  </a:cubicBezTo>
                  <a:lnTo>
                    <a:pt x="2539" y="5761"/>
                  </a:lnTo>
                  <a:cubicBezTo>
                    <a:pt x="2527" y="4927"/>
                    <a:pt x="2490" y="2002"/>
                    <a:pt x="2490" y="1675"/>
                  </a:cubicBezTo>
                  <a:cubicBezTo>
                    <a:pt x="2490" y="1361"/>
                    <a:pt x="2418" y="1011"/>
                    <a:pt x="2128" y="817"/>
                  </a:cubicBezTo>
                  <a:cubicBezTo>
                    <a:pt x="1693" y="506"/>
                    <a:pt x="957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2036253" y="4342362"/>
              <a:ext cx="42244" cy="45098"/>
            </a:xfrm>
            <a:custGeom>
              <a:avLst/>
              <a:gdLst/>
              <a:ahLst/>
              <a:cxnLst/>
              <a:rect l="l" t="t" r="r" b="b"/>
              <a:pathLst>
                <a:path w="1258" h="1343" extrusionOk="0">
                  <a:moveTo>
                    <a:pt x="581" y="0"/>
                  </a:moveTo>
                  <a:cubicBezTo>
                    <a:pt x="581" y="0"/>
                    <a:pt x="13" y="218"/>
                    <a:pt x="0" y="291"/>
                  </a:cubicBezTo>
                  <a:cubicBezTo>
                    <a:pt x="61" y="532"/>
                    <a:pt x="158" y="774"/>
                    <a:pt x="278" y="1004"/>
                  </a:cubicBezTo>
                  <a:cubicBezTo>
                    <a:pt x="327" y="1052"/>
                    <a:pt x="1257" y="1342"/>
                    <a:pt x="1257" y="1342"/>
                  </a:cubicBezTo>
                  <a:cubicBezTo>
                    <a:pt x="617" y="629"/>
                    <a:pt x="581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2004989" y="4225063"/>
              <a:ext cx="107590" cy="298358"/>
            </a:xfrm>
            <a:custGeom>
              <a:avLst/>
              <a:gdLst/>
              <a:ahLst/>
              <a:cxnLst/>
              <a:rect l="l" t="t" r="r" b="b"/>
              <a:pathLst>
                <a:path w="3204" h="8885" extrusionOk="0">
                  <a:moveTo>
                    <a:pt x="1052" y="0"/>
                  </a:moveTo>
                  <a:lnTo>
                    <a:pt x="1" y="2853"/>
                  </a:lnTo>
                  <a:cubicBezTo>
                    <a:pt x="182" y="3481"/>
                    <a:pt x="327" y="4037"/>
                    <a:pt x="388" y="4352"/>
                  </a:cubicBezTo>
                  <a:cubicBezTo>
                    <a:pt x="400" y="4376"/>
                    <a:pt x="400" y="4388"/>
                    <a:pt x="400" y="4400"/>
                  </a:cubicBezTo>
                  <a:cubicBezTo>
                    <a:pt x="400" y="4424"/>
                    <a:pt x="412" y="4460"/>
                    <a:pt x="424" y="4485"/>
                  </a:cubicBezTo>
                  <a:cubicBezTo>
                    <a:pt x="436" y="4485"/>
                    <a:pt x="436" y="4497"/>
                    <a:pt x="436" y="4509"/>
                  </a:cubicBezTo>
                  <a:cubicBezTo>
                    <a:pt x="460" y="4557"/>
                    <a:pt x="484" y="4605"/>
                    <a:pt x="508" y="4642"/>
                  </a:cubicBezTo>
                  <a:lnTo>
                    <a:pt x="508" y="4654"/>
                  </a:lnTo>
                  <a:cubicBezTo>
                    <a:pt x="883" y="5258"/>
                    <a:pt x="1947" y="6793"/>
                    <a:pt x="2781" y="8147"/>
                  </a:cubicBezTo>
                  <a:cubicBezTo>
                    <a:pt x="2926" y="8401"/>
                    <a:pt x="3071" y="8655"/>
                    <a:pt x="3204" y="8884"/>
                  </a:cubicBezTo>
                  <a:cubicBezTo>
                    <a:pt x="3107" y="8691"/>
                    <a:pt x="1995" y="6721"/>
                    <a:pt x="1729" y="6237"/>
                  </a:cubicBezTo>
                  <a:cubicBezTo>
                    <a:pt x="1463" y="5778"/>
                    <a:pt x="557" y="4509"/>
                    <a:pt x="593" y="3771"/>
                  </a:cubicBezTo>
                  <a:cubicBezTo>
                    <a:pt x="605" y="3421"/>
                    <a:pt x="653" y="2502"/>
                    <a:pt x="835" y="1910"/>
                  </a:cubicBezTo>
                  <a:cubicBezTo>
                    <a:pt x="1004" y="1318"/>
                    <a:pt x="1439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1945359" y="4195630"/>
              <a:ext cx="53056" cy="353139"/>
            </a:xfrm>
            <a:custGeom>
              <a:avLst/>
              <a:gdLst/>
              <a:ahLst/>
              <a:cxnLst/>
              <a:rect l="l" t="t" r="r" b="b"/>
              <a:pathLst>
                <a:path w="1580" h="6556" extrusionOk="0">
                  <a:moveTo>
                    <a:pt x="185" y="1"/>
                  </a:moveTo>
                  <a:cubicBezTo>
                    <a:pt x="73" y="1"/>
                    <a:pt x="0" y="97"/>
                    <a:pt x="8" y="339"/>
                  </a:cubicBezTo>
                  <a:lnTo>
                    <a:pt x="8" y="980"/>
                  </a:lnTo>
                  <a:cubicBezTo>
                    <a:pt x="44" y="1874"/>
                    <a:pt x="226" y="4678"/>
                    <a:pt x="201" y="6395"/>
                  </a:cubicBezTo>
                  <a:lnTo>
                    <a:pt x="201" y="6504"/>
                  </a:lnTo>
                  <a:cubicBezTo>
                    <a:pt x="361" y="6533"/>
                    <a:pt x="528" y="6555"/>
                    <a:pt x="697" y="6555"/>
                  </a:cubicBezTo>
                  <a:cubicBezTo>
                    <a:pt x="733" y="6555"/>
                    <a:pt x="769" y="6554"/>
                    <a:pt x="806" y="6552"/>
                  </a:cubicBezTo>
                  <a:lnTo>
                    <a:pt x="854" y="6552"/>
                  </a:lnTo>
                  <a:cubicBezTo>
                    <a:pt x="975" y="5452"/>
                    <a:pt x="1579" y="3301"/>
                    <a:pt x="1289" y="1959"/>
                  </a:cubicBezTo>
                  <a:cubicBezTo>
                    <a:pt x="1229" y="1729"/>
                    <a:pt x="1229" y="1512"/>
                    <a:pt x="1180" y="1306"/>
                  </a:cubicBezTo>
                  <a:cubicBezTo>
                    <a:pt x="1144" y="1149"/>
                    <a:pt x="1096" y="1004"/>
                    <a:pt x="1035" y="859"/>
                  </a:cubicBezTo>
                  <a:cubicBezTo>
                    <a:pt x="846" y="447"/>
                    <a:pt x="4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949782" y="4181273"/>
              <a:ext cx="96845" cy="189895"/>
            </a:xfrm>
            <a:custGeom>
              <a:avLst/>
              <a:gdLst/>
              <a:ahLst/>
              <a:cxnLst/>
              <a:rect l="l" t="t" r="r" b="b"/>
              <a:pathLst>
                <a:path w="2884" h="5655" extrusionOk="0">
                  <a:moveTo>
                    <a:pt x="888" y="0"/>
                  </a:moveTo>
                  <a:cubicBezTo>
                    <a:pt x="763" y="0"/>
                    <a:pt x="647" y="15"/>
                    <a:pt x="545" y="47"/>
                  </a:cubicBezTo>
                  <a:cubicBezTo>
                    <a:pt x="388" y="96"/>
                    <a:pt x="327" y="519"/>
                    <a:pt x="291" y="809"/>
                  </a:cubicBezTo>
                  <a:cubicBezTo>
                    <a:pt x="267" y="1099"/>
                    <a:pt x="73" y="4121"/>
                    <a:pt x="13" y="4664"/>
                  </a:cubicBezTo>
                  <a:cubicBezTo>
                    <a:pt x="1" y="4749"/>
                    <a:pt x="1" y="4822"/>
                    <a:pt x="1" y="4906"/>
                  </a:cubicBezTo>
                  <a:cubicBezTo>
                    <a:pt x="21" y="5467"/>
                    <a:pt x="372" y="5654"/>
                    <a:pt x="685" y="5654"/>
                  </a:cubicBezTo>
                  <a:cubicBezTo>
                    <a:pt x="750" y="5654"/>
                    <a:pt x="813" y="5646"/>
                    <a:pt x="871" y="5631"/>
                  </a:cubicBezTo>
                  <a:cubicBezTo>
                    <a:pt x="992" y="5619"/>
                    <a:pt x="1113" y="5547"/>
                    <a:pt x="1173" y="5426"/>
                  </a:cubicBezTo>
                  <a:cubicBezTo>
                    <a:pt x="1415" y="4749"/>
                    <a:pt x="2684" y="1619"/>
                    <a:pt x="2684" y="1607"/>
                  </a:cubicBezTo>
                  <a:cubicBezTo>
                    <a:pt x="2884" y="662"/>
                    <a:pt x="1707" y="0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983358" y="4344341"/>
              <a:ext cx="9772" cy="46643"/>
            </a:xfrm>
            <a:custGeom>
              <a:avLst/>
              <a:gdLst/>
              <a:ahLst/>
              <a:cxnLst/>
              <a:rect l="l" t="t" r="r" b="b"/>
              <a:pathLst>
                <a:path w="291" h="1389" extrusionOk="0">
                  <a:moveTo>
                    <a:pt x="291" y="0"/>
                  </a:moveTo>
                  <a:lnTo>
                    <a:pt x="158" y="290"/>
                  </a:lnTo>
                  <a:lnTo>
                    <a:pt x="1" y="701"/>
                  </a:lnTo>
                  <a:cubicBezTo>
                    <a:pt x="1" y="701"/>
                    <a:pt x="165" y="1389"/>
                    <a:pt x="200" y="1389"/>
                  </a:cubicBezTo>
                  <a:cubicBezTo>
                    <a:pt x="210" y="1389"/>
                    <a:pt x="210" y="1338"/>
                    <a:pt x="194" y="1209"/>
                  </a:cubicBezTo>
                  <a:cubicBezTo>
                    <a:pt x="122" y="604"/>
                    <a:pt x="122" y="798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1858878" y="4067803"/>
              <a:ext cx="19846" cy="11887"/>
            </a:xfrm>
            <a:custGeom>
              <a:avLst/>
              <a:gdLst/>
              <a:ahLst/>
              <a:cxnLst/>
              <a:rect l="l" t="t" r="r" b="b"/>
              <a:pathLst>
                <a:path w="591" h="354" extrusionOk="0">
                  <a:moveTo>
                    <a:pt x="428" y="1"/>
                  </a:moveTo>
                  <a:cubicBezTo>
                    <a:pt x="411" y="1"/>
                    <a:pt x="393" y="2"/>
                    <a:pt x="375" y="6"/>
                  </a:cubicBezTo>
                  <a:cubicBezTo>
                    <a:pt x="351" y="18"/>
                    <a:pt x="327" y="30"/>
                    <a:pt x="303" y="42"/>
                  </a:cubicBezTo>
                  <a:lnTo>
                    <a:pt x="303" y="78"/>
                  </a:lnTo>
                  <a:lnTo>
                    <a:pt x="291" y="78"/>
                  </a:lnTo>
                  <a:cubicBezTo>
                    <a:pt x="291" y="78"/>
                    <a:pt x="170" y="163"/>
                    <a:pt x="158" y="163"/>
                  </a:cubicBezTo>
                  <a:cubicBezTo>
                    <a:pt x="146" y="175"/>
                    <a:pt x="1" y="344"/>
                    <a:pt x="1" y="344"/>
                  </a:cubicBezTo>
                  <a:cubicBezTo>
                    <a:pt x="13" y="350"/>
                    <a:pt x="28" y="353"/>
                    <a:pt x="43" y="353"/>
                  </a:cubicBezTo>
                  <a:cubicBezTo>
                    <a:pt x="58" y="353"/>
                    <a:pt x="73" y="350"/>
                    <a:pt x="85" y="344"/>
                  </a:cubicBezTo>
                  <a:cubicBezTo>
                    <a:pt x="133" y="332"/>
                    <a:pt x="218" y="223"/>
                    <a:pt x="266" y="187"/>
                  </a:cubicBezTo>
                  <a:lnTo>
                    <a:pt x="363" y="127"/>
                  </a:lnTo>
                  <a:cubicBezTo>
                    <a:pt x="385" y="118"/>
                    <a:pt x="407" y="114"/>
                    <a:pt x="430" y="114"/>
                  </a:cubicBezTo>
                  <a:cubicBezTo>
                    <a:pt x="472" y="114"/>
                    <a:pt x="513" y="127"/>
                    <a:pt x="544" y="151"/>
                  </a:cubicBezTo>
                  <a:cubicBezTo>
                    <a:pt x="554" y="165"/>
                    <a:pt x="561" y="170"/>
                    <a:pt x="566" y="170"/>
                  </a:cubicBezTo>
                  <a:cubicBezTo>
                    <a:pt x="590" y="170"/>
                    <a:pt x="557" y="18"/>
                    <a:pt x="557" y="18"/>
                  </a:cubicBezTo>
                  <a:cubicBezTo>
                    <a:pt x="514" y="9"/>
                    <a:pt x="471" y="1"/>
                    <a:pt x="428" y="1"/>
                  </a:cubicBezTo>
                  <a:close/>
                </a:path>
              </a:pathLst>
            </a:custGeom>
            <a:solidFill>
              <a:srgbClr val="F4D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1854009" y="4059844"/>
              <a:ext cx="54433" cy="21693"/>
            </a:xfrm>
            <a:custGeom>
              <a:avLst/>
              <a:gdLst/>
              <a:ahLst/>
              <a:cxnLst/>
              <a:rect l="l" t="t" r="r" b="b"/>
              <a:pathLst>
                <a:path w="1621" h="646" extrusionOk="0">
                  <a:moveTo>
                    <a:pt x="1499" y="1"/>
                  </a:moveTo>
                  <a:cubicBezTo>
                    <a:pt x="1499" y="1"/>
                    <a:pt x="1185" y="98"/>
                    <a:pt x="1088" y="110"/>
                  </a:cubicBezTo>
                  <a:cubicBezTo>
                    <a:pt x="1063" y="116"/>
                    <a:pt x="1026" y="118"/>
                    <a:pt x="983" y="118"/>
                  </a:cubicBezTo>
                  <a:cubicBezTo>
                    <a:pt x="886" y="118"/>
                    <a:pt x="756" y="107"/>
                    <a:pt x="653" y="107"/>
                  </a:cubicBezTo>
                  <a:cubicBezTo>
                    <a:pt x="627" y="107"/>
                    <a:pt x="602" y="108"/>
                    <a:pt x="581" y="110"/>
                  </a:cubicBezTo>
                  <a:cubicBezTo>
                    <a:pt x="508" y="110"/>
                    <a:pt x="363" y="267"/>
                    <a:pt x="218" y="376"/>
                  </a:cubicBezTo>
                  <a:cubicBezTo>
                    <a:pt x="109" y="509"/>
                    <a:pt x="0" y="629"/>
                    <a:pt x="37" y="642"/>
                  </a:cubicBezTo>
                  <a:cubicBezTo>
                    <a:pt x="42" y="644"/>
                    <a:pt x="47" y="646"/>
                    <a:pt x="53" y="646"/>
                  </a:cubicBezTo>
                  <a:cubicBezTo>
                    <a:pt x="122" y="646"/>
                    <a:pt x="265" y="466"/>
                    <a:pt x="387" y="388"/>
                  </a:cubicBezTo>
                  <a:cubicBezTo>
                    <a:pt x="424" y="344"/>
                    <a:pt x="473" y="322"/>
                    <a:pt x="525" y="322"/>
                  </a:cubicBezTo>
                  <a:cubicBezTo>
                    <a:pt x="559" y="322"/>
                    <a:pt x="595" y="332"/>
                    <a:pt x="629" y="351"/>
                  </a:cubicBezTo>
                  <a:cubicBezTo>
                    <a:pt x="665" y="376"/>
                    <a:pt x="653" y="424"/>
                    <a:pt x="605" y="448"/>
                  </a:cubicBezTo>
                  <a:cubicBezTo>
                    <a:pt x="569" y="472"/>
                    <a:pt x="484" y="484"/>
                    <a:pt x="472" y="509"/>
                  </a:cubicBezTo>
                  <a:cubicBezTo>
                    <a:pt x="472" y="528"/>
                    <a:pt x="472" y="564"/>
                    <a:pt x="542" y="564"/>
                  </a:cubicBezTo>
                  <a:cubicBezTo>
                    <a:pt x="559" y="564"/>
                    <a:pt x="579" y="562"/>
                    <a:pt x="605" y="557"/>
                  </a:cubicBezTo>
                  <a:cubicBezTo>
                    <a:pt x="702" y="545"/>
                    <a:pt x="786" y="509"/>
                    <a:pt x="871" y="448"/>
                  </a:cubicBezTo>
                  <a:cubicBezTo>
                    <a:pt x="919" y="412"/>
                    <a:pt x="980" y="388"/>
                    <a:pt x="1052" y="388"/>
                  </a:cubicBezTo>
                  <a:cubicBezTo>
                    <a:pt x="1149" y="388"/>
                    <a:pt x="1620" y="303"/>
                    <a:pt x="1620" y="303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1887691" y="4043625"/>
              <a:ext cx="84051" cy="30994"/>
            </a:xfrm>
            <a:custGeom>
              <a:avLst/>
              <a:gdLst/>
              <a:ahLst/>
              <a:cxnLst/>
              <a:rect l="l" t="t" r="r" b="b"/>
              <a:pathLst>
                <a:path w="2503" h="923" extrusionOk="0">
                  <a:moveTo>
                    <a:pt x="2503" y="1"/>
                  </a:moveTo>
                  <a:lnTo>
                    <a:pt x="2503" y="1"/>
                  </a:lnTo>
                  <a:cubicBezTo>
                    <a:pt x="2503" y="1"/>
                    <a:pt x="2382" y="25"/>
                    <a:pt x="2176" y="49"/>
                  </a:cubicBezTo>
                  <a:cubicBezTo>
                    <a:pt x="1439" y="182"/>
                    <a:pt x="714" y="351"/>
                    <a:pt x="1" y="557"/>
                  </a:cubicBezTo>
                  <a:lnTo>
                    <a:pt x="61" y="919"/>
                  </a:lnTo>
                  <a:cubicBezTo>
                    <a:pt x="61" y="919"/>
                    <a:pt x="303" y="922"/>
                    <a:pt x="658" y="922"/>
                  </a:cubicBezTo>
                  <a:cubicBezTo>
                    <a:pt x="1013" y="922"/>
                    <a:pt x="1481" y="919"/>
                    <a:pt x="1935" y="907"/>
                  </a:cubicBezTo>
                  <a:lnTo>
                    <a:pt x="2309" y="895"/>
                  </a:lnTo>
                  <a:lnTo>
                    <a:pt x="2394" y="895"/>
                  </a:lnTo>
                  <a:lnTo>
                    <a:pt x="2406" y="810"/>
                  </a:lnTo>
                  <a:lnTo>
                    <a:pt x="2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1793529" y="3974716"/>
              <a:ext cx="42244" cy="100303"/>
            </a:xfrm>
            <a:custGeom>
              <a:avLst/>
              <a:gdLst/>
              <a:ahLst/>
              <a:cxnLst/>
              <a:rect l="l" t="t" r="r" b="b"/>
              <a:pathLst>
                <a:path w="1258" h="2987" extrusionOk="0">
                  <a:moveTo>
                    <a:pt x="160" y="0"/>
                  </a:moveTo>
                  <a:cubicBezTo>
                    <a:pt x="147" y="0"/>
                    <a:pt x="134" y="3"/>
                    <a:pt x="121" y="10"/>
                  </a:cubicBezTo>
                  <a:lnTo>
                    <a:pt x="73" y="22"/>
                  </a:lnTo>
                  <a:cubicBezTo>
                    <a:pt x="25" y="34"/>
                    <a:pt x="1" y="94"/>
                    <a:pt x="25" y="143"/>
                  </a:cubicBezTo>
                  <a:lnTo>
                    <a:pt x="1028" y="2923"/>
                  </a:lnTo>
                  <a:cubicBezTo>
                    <a:pt x="1038" y="2963"/>
                    <a:pt x="1081" y="2986"/>
                    <a:pt x="1123" y="2986"/>
                  </a:cubicBezTo>
                  <a:cubicBezTo>
                    <a:pt x="1132" y="2986"/>
                    <a:pt x="1140" y="2985"/>
                    <a:pt x="1149" y="2983"/>
                  </a:cubicBezTo>
                  <a:lnTo>
                    <a:pt x="1185" y="2959"/>
                  </a:lnTo>
                  <a:cubicBezTo>
                    <a:pt x="1233" y="2947"/>
                    <a:pt x="1258" y="2886"/>
                    <a:pt x="1245" y="2838"/>
                  </a:cubicBezTo>
                  <a:lnTo>
                    <a:pt x="242" y="58"/>
                  </a:lnTo>
                  <a:cubicBezTo>
                    <a:pt x="225" y="23"/>
                    <a:pt x="194" y="0"/>
                    <a:pt x="160" y="0"/>
                  </a:cubicBezTo>
                  <a:close/>
                </a:path>
              </a:pathLst>
            </a:custGeom>
            <a:solidFill>
              <a:srgbClr val="1C4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1832886" y="4081370"/>
              <a:ext cx="113299" cy="8160"/>
            </a:xfrm>
            <a:custGeom>
              <a:avLst/>
              <a:gdLst/>
              <a:ahLst/>
              <a:cxnLst/>
              <a:rect l="l" t="t" r="r" b="b"/>
              <a:pathLst>
                <a:path w="3374" h="243" extrusionOk="0">
                  <a:moveTo>
                    <a:pt x="110" y="1"/>
                  </a:moveTo>
                  <a:cubicBezTo>
                    <a:pt x="49" y="1"/>
                    <a:pt x="1" y="61"/>
                    <a:pt x="1" y="121"/>
                  </a:cubicBezTo>
                  <a:lnTo>
                    <a:pt x="1" y="134"/>
                  </a:lnTo>
                  <a:cubicBezTo>
                    <a:pt x="1" y="194"/>
                    <a:pt x="49" y="242"/>
                    <a:pt x="110" y="242"/>
                  </a:cubicBezTo>
                  <a:lnTo>
                    <a:pt x="3264" y="242"/>
                  </a:lnTo>
                  <a:cubicBezTo>
                    <a:pt x="3325" y="242"/>
                    <a:pt x="3373" y="194"/>
                    <a:pt x="3373" y="134"/>
                  </a:cubicBezTo>
                  <a:lnTo>
                    <a:pt x="3373" y="121"/>
                  </a:lnTo>
                  <a:cubicBezTo>
                    <a:pt x="3373" y="61"/>
                    <a:pt x="3325" y="1"/>
                    <a:pt x="3264" y="1"/>
                  </a:cubicBezTo>
                  <a:close/>
                </a:path>
              </a:pathLst>
            </a:custGeom>
            <a:solidFill>
              <a:srgbClr val="1C4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1952636" y="4043625"/>
              <a:ext cx="19107" cy="30894"/>
            </a:xfrm>
            <a:custGeom>
              <a:avLst/>
              <a:gdLst/>
              <a:ahLst/>
              <a:cxnLst/>
              <a:rect l="l" t="t" r="r" b="b"/>
              <a:pathLst>
                <a:path w="569" h="920" extrusionOk="0">
                  <a:moveTo>
                    <a:pt x="569" y="1"/>
                  </a:moveTo>
                  <a:cubicBezTo>
                    <a:pt x="569" y="1"/>
                    <a:pt x="448" y="25"/>
                    <a:pt x="242" y="61"/>
                  </a:cubicBezTo>
                  <a:cubicBezTo>
                    <a:pt x="146" y="339"/>
                    <a:pt x="61" y="629"/>
                    <a:pt x="1" y="919"/>
                  </a:cubicBezTo>
                  <a:lnTo>
                    <a:pt x="375" y="895"/>
                  </a:lnTo>
                  <a:lnTo>
                    <a:pt x="472" y="810"/>
                  </a:lnTo>
                  <a:lnTo>
                    <a:pt x="569" y="1"/>
                  </a:lnTo>
                  <a:close/>
                </a:path>
              </a:pathLst>
            </a:custGeom>
            <a:solidFill>
              <a:srgbClr val="F2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1946155" y="3955542"/>
              <a:ext cx="121392" cy="246914"/>
            </a:xfrm>
            <a:custGeom>
              <a:avLst/>
              <a:gdLst/>
              <a:ahLst/>
              <a:cxnLst/>
              <a:rect l="l" t="t" r="r" b="b"/>
              <a:pathLst>
                <a:path w="3615" h="7353" extrusionOk="0">
                  <a:moveTo>
                    <a:pt x="2454" y="1"/>
                  </a:moveTo>
                  <a:cubicBezTo>
                    <a:pt x="2454" y="1"/>
                    <a:pt x="1632" y="206"/>
                    <a:pt x="1342" y="641"/>
                  </a:cubicBezTo>
                  <a:cubicBezTo>
                    <a:pt x="762" y="1512"/>
                    <a:pt x="447" y="2781"/>
                    <a:pt x="266" y="3965"/>
                  </a:cubicBezTo>
                  <a:cubicBezTo>
                    <a:pt x="230" y="4255"/>
                    <a:pt x="194" y="4545"/>
                    <a:pt x="169" y="4823"/>
                  </a:cubicBezTo>
                  <a:cubicBezTo>
                    <a:pt x="36" y="6117"/>
                    <a:pt x="49" y="7156"/>
                    <a:pt x="0" y="7241"/>
                  </a:cubicBezTo>
                  <a:cubicBezTo>
                    <a:pt x="0" y="7241"/>
                    <a:pt x="106" y="7352"/>
                    <a:pt x="496" y="7352"/>
                  </a:cubicBezTo>
                  <a:cubicBezTo>
                    <a:pt x="708" y="7352"/>
                    <a:pt x="1005" y="7319"/>
                    <a:pt x="1414" y="7217"/>
                  </a:cubicBezTo>
                  <a:cubicBezTo>
                    <a:pt x="2283" y="7011"/>
                    <a:pt x="2846" y="6851"/>
                    <a:pt x="3247" y="6851"/>
                  </a:cubicBezTo>
                  <a:cubicBezTo>
                    <a:pt x="3387" y="6851"/>
                    <a:pt x="3508" y="6871"/>
                    <a:pt x="3614" y="6914"/>
                  </a:cubicBezTo>
                  <a:cubicBezTo>
                    <a:pt x="3614" y="6914"/>
                    <a:pt x="3155" y="5283"/>
                    <a:pt x="3119" y="4715"/>
                  </a:cubicBezTo>
                  <a:cubicBezTo>
                    <a:pt x="3082" y="4146"/>
                    <a:pt x="3348" y="3167"/>
                    <a:pt x="3348" y="2188"/>
                  </a:cubicBezTo>
                  <a:cubicBezTo>
                    <a:pt x="3348" y="1209"/>
                    <a:pt x="2913" y="545"/>
                    <a:pt x="2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1951831" y="3990231"/>
              <a:ext cx="77133" cy="128141"/>
            </a:xfrm>
            <a:custGeom>
              <a:avLst/>
              <a:gdLst/>
              <a:ahLst/>
              <a:cxnLst/>
              <a:rect l="l" t="t" r="r" b="b"/>
              <a:pathLst>
                <a:path w="2297" h="3816" extrusionOk="0">
                  <a:moveTo>
                    <a:pt x="1977" y="1"/>
                  </a:moveTo>
                  <a:cubicBezTo>
                    <a:pt x="1844" y="1"/>
                    <a:pt x="1717" y="68"/>
                    <a:pt x="1717" y="68"/>
                  </a:cubicBezTo>
                  <a:cubicBezTo>
                    <a:pt x="1717" y="68"/>
                    <a:pt x="1354" y="116"/>
                    <a:pt x="1004" y="1204"/>
                  </a:cubicBezTo>
                  <a:cubicBezTo>
                    <a:pt x="798" y="1820"/>
                    <a:pt x="677" y="2292"/>
                    <a:pt x="593" y="2582"/>
                  </a:cubicBezTo>
                  <a:cubicBezTo>
                    <a:pt x="544" y="2787"/>
                    <a:pt x="351" y="2932"/>
                    <a:pt x="145" y="2944"/>
                  </a:cubicBezTo>
                  <a:lnTo>
                    <a:pt x="97" y="2944"/>
                  </a:lnTo>
                  <a:cubicBezTo>
                    <a:pt x="61" y="3234"/>
                    <a:pt x="25" y="3524"/>
                    <a:pt x="0" y="3802"/>
                  </a:cubicBezTo>
                  <a:cubicBezTo>
                    <a:pt x="125" y="3812"/>
                    <a:pt x="251" y="3816"/>
                    <a:pt x="379" y="3816"/>
                  </a:cubicBezTo>
                  <a:cubicBezTo>
                    <a:pt x="585" y="3816"/>
                    <a:pt x="794" y="3805"/>
                    <a:pt x="1004" y="3790"/>
                  </a:cubicBezTo>
                  <a:cubicBezTo>
                    <a:pt x="1680" y="3706"/>
                    <a:pt x="2297" y="950"/>
                    <a:pt x="2273" y="370"/>
                  </a:cubicBezTo>
                  <a:cubicBezTo>
                    <a:pt x="2260" y="73"/>
                    <a:pt x="2116" y="1"/>
                    <a:pt x="1977" y="1"/>
                  </a:cubicBezTo>
                  <a:close/>
                </a:path>
              </a:pathLst>
            </a:custGeom>
            <a:solidFill>
              <a:srgbClr val="F2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2030578" y="4198265"/>
              <a:ext cx="28039" cy="42244"/>
            </a:xfrm>
            <a:custGeom>
              <a:avLst/>
              <a:gdLst/>
              <a:ahLst/>
              <a:cxnLst/>
              <a:rect l="l" t="t" r="r" b="b"/>
              <a:pathLst>
                <a:path w="835" h="1258" extrusionOk="0">
                  <a:moveTo>
                    <a:pt x="592" y="1"/>
                  </a:moveTo>
                  <a:lnTo>
                    <a:pt x="73" y="242"/>
                  </a:lnTo>
                  <a:cubicBezTo>
                    <a:pt x="37" y="412"/>
                    <a:pt x="12" y="569"/>
                    <a:pt x="0" y="738"/>
                  </a:cubicBezTo>
                  <a:cubicBezTo>
                    <a:pt x="12" y="762"/>
                    <a:pt x="206" y="1258"/>
                    <a:pt x="206" y="1258"/>
                  </a:cubicBezTo>
                  <a:cubicBezTo>
                    <a:pt x="206" y="1258"/>
                    <a:pt x="605" y="1113"/>
                    <a:pt x="834" y="436"/>
                  </a:cubicBezTo>
                  <a:lnTo>
                    <a:pt x="5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1827480" y="4080228"/>
              <a:ext cx="54500" cy="18939"/>
            </a:xfrm>
            <a:custGeom>
              <a:avLst/>
              <a:gdLst/>
              <a:ahLst/>
              <a:cxnLst/>
              <a:rect l="l" t="t" r="r" b="b"/>
              <a:pathLst>
                <a:path w="1623" h="564" extrusionOk="0">
                  <a:moveTo>
                    <a:pt x="28" y="1"/>
                  </a:moveTo>
                  <a:cubicBezTo>
                    <a:pt x="9" y="1"/>
                    <a:pt x="0" y="15"/>
                    <a:pt x="5" y="47"/>
                  </a:cubicBezTo>
                  <a:cubicBezTo>
                    <a:pt x="65" y="216"/>
                    <a:pt x="198" y="373"/>
                    <a:pt x="367" y="446"/>
                  </a:cubicBezTo>
                  <a:cubicBezTo>
                    <a:pt x="488" y="494"/>
                    <a:pt x="621" y="530"/>
                    <a:pt x="766" y="554"/>
                  </a:cubicBezTo>
                  <a:cubicBezTo>
                    <a:pt x="790" y="560"/>
                    <a:pt x="815" y="563"/>
                    <a:pt x="839" y="563"/>
                  </a:cubicBezTo>
                  <a:cubicBezTo>
                    <a:pt x="863" y="563"/>
                    <a:pt x="887" y="560"/>
                    <a:pt x="911" y="554"/>
                  </a:cubicBezTo>
                  <a:cubicBezTo>
                    <a:pt x="1020" y="530"/>
                    <a:pt x="1141" y="518"/>
                    <a:pt x="1250" y="518"/>
                  </a:cubicBezTo>
                  <a:lnTo>
                    <a:pt x="1419" y="518"/>
                  </a:lnTo>
                  <a:cubicBezTo>
                    <a:pt x="1444" y="519"/>
                    <a:pt x="1464" y="520"/>
                    <a:pt x="1481" y="520"/>
                  </a:cubicBezTo>
                  <a:cubicBezTo>
                    <a:pt x="1623" y="520"/>
                    <a:pt x="1516" y="478"/>
                    <a:pt x="1419" y="446"/>
                  </a:cubicBezTo>
                  <a:lnTo>
                    <a:pt x="1383" y="155"/>
                  </a:lnTo>
                  <a:cubicBezTo>
                    <a:pt x="1250" y="180"/>
                    <a:pt x="1117" y="180"/>
                    <a:pt x="996" y="180"/>
                  </a:cubicBezTo>
                  <a:cubicBezTo>
                    <a:pt x="863" y="168"/>
                    <a:pt x="718" y="95"/>
                    <a:pt x="537" y="59"/>
                  </a:cubicBezTo>
                  <a:cubicBezTo>
                    <a:pt x="506" y="53"/>
                    <a:pt x="479" y="50"/>
                    <a:pt x="456" y="50"/>
                  </a:cubicBezTo>
                  <a:cubicBezTo>
                    <a:pt x="345" y="50"/>
                    <a:pt x="323" y="113"/>
                    <a:pt x="343" y="143"/>
                  </a:cubicBezTo>
                  <a:cubicBezTo>
                    <a:pt x="380" y="192"/>
                    <a:pt x="585" y="216"/>
                    <a:pt x="585" y="216"/>
                  </a:cubicBezTo>
                  <a:cubicBezTo>
                    <a:pt x="585" y="216"/>
                    <a:pt x="609" y="252"/>
                    <a:pt x="500" y="252"/>
                  </a:cubicBezTo>
                  <a:lnTo>
                    <a:pt x="392" y="252"/>
                  </a:lnTo>
                  <a:cubicBezTo>
                    <a:pt x="343" y="228"/>
                    <a:pt x="295" y="216"/>
                    <a:pt x="259" y="180"/>
                  </a:cubicBezTo>
                  <a:lnTo>
                    <a:pt x="186" y="119"/>
                  </a:lnTo>
                  <a:cubicBezTo>
                    <a:pt x="118" y="43"/>
                    <a:pt x="59" y="1"/>
                    <a:pt x="28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1867811" y="3984220"/>
              <a:ext cx="161150" cy="126429"/>
            </a:xfrm>
            <a:custGeom>
              <a:avLst/>
              <a:gdLst/>
              <a:ahLst/>
              <a:cxnLst/>
              <a:rect l="l" t="t" r="r" b="b"/>
              <a:pathLst>
                <a:path w="4799" h="3765" extrusionOk="0">
                  <a:moveTo>
                    <a:pt x="4367" y="0"/>
                  </a:moveTo>
                  <a:cubicBezTo>
                    <a:pt x="4253" y="0"/>
                    <a:pt x="4158" y="29"/>
                    <a:pt x="4158" y="29"/>
                  </a:cubicBezTo>
                  <a:cubicBezTo>
                    <a:pt x="4158" y="29"/>
                    <a:pt x="3796" y="65"/>
                    <a:pt x="3445" y="1165"/>
                  </a:cubicBezTo>
                  <a:cubicBezTo>
                    <a:pt x="3252" y="1770"/>
                    <a:pt x="3119" y="2241"/>
                    <a:pt x="3046" y="2531"/>
                  </a:cubicBezTo>
                  <a:cubicBezTo>
                    <a:pt x="2986" y="2736"/>
                    <a:pt x="2805" y="2894"/>
                    <a:pt x="2587" y="2894"/>
                  </a:cubicBezTo>
                  <a:lnTo>
                    <a:pt x="25" y="2966"/>
                  </a:lnTo>
                  <a:lnTo>
                    <a:pt x="0" y="3474"/>
                  </a:lnTo>
                  <a:cubicBezTo>
                    <a:pt x="0" y="3474"/>
                    <a:pt x="1004" y="3583"/>
                    <a:pt x="1705" y="3679"/>
                  </a:cubicBezTo>
                  <a:cubicBezTo>
                    <a:pt x="2078" y="3735"/>
                    <a:pt x="2461" y="3764"/>
                    <a:pt x="2845" y="3764"/>
                  </a:cubicBezTo>
                  <a:cubicBezTo>
                    <a:pt x="3046" y="3764"/>
                    <a:pt x="3246" y="3756"/>
                    <a:pt x="3445" y="3740"/>
                  </a:cubicBezTo>
                  <a:cubicBezTo>
                    <a:pt x="4122" y="3655"/>
                    <a:pt x="4799" y="645"/>
                    <a:pt x="4763" y="343"/>
                  </a:cubicBezTo>
                  <a:cubicBezTo>
                    <a:pt x="4734" y="59"/>
                    <a:pt x="4530" y="0"/>
                    <a:pt x="4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1948573" y="3870279"/>
              <a:ext cx="82439" cy="86838"/>
            </a:xfrm>
            <a:custGeom>
              <a:avLst/>
              <a:gdLst/>
              <a:ahLst/>
              <a:cxnLst/>
              <a:rect l="l" t="t" r="r" b="b"/>
              <a:pathLst>
                <a:path w="2455" h="2586" extrusionOk="0">
                  <a:moveTo>
                    <a:pt x="1735" y="1"/>
                  </a:moveTo>
                  <a:cubicBezTo>
                    <a:pt x="1641" y="1"/>
                    <a:pt x="640" y="183"/>
                    <a:pt x="605" y="195"/>
                  </a:cubicBezTo>
                  <a:cubicBezTo>
                    <a:pt x="412" y="400"/>
                    <a:pt x="230" y="606"/>
                    <a:pt x="61" y="835"/>
                  </a:cubicBezTo>
                  <a:cubicBezTo>
                    <a:pt x="61" y="835"/>
                    <a:pt x="1" y="968"/>
                    <a:pt x="146" y="1186"/>
                  </a:cubicBezTo>
                  <a:cubicBezTo>
                    <a:pt x="158" y="1210"/>
                    <a:pt x="218" y="1246"/>
                    <a:pt x="218" y="1271"/>
                  </a:cubicBezTo>
                  <a:cubicBezTo>
                    <a:pt x="242" y="1355"/>
                    <a:pt x="242" y="1452"/>
                    <a:pt x="218" y="1536"/>
                  </a:cubicBezTo>
                  <a:cubicBezTo>
                    <a:pt x="315" y="1911"/>
                    <a:pt x="484" y="2262"/>
                    <a:pt x="738" y="2552"/>
                  </a:cubicBezTo>
                  <a:cubicBezTo>
                    <a:pt x="792" y="2575"/>
                    <a:pt x="858" y="2586"/>
                    <a:pt x="930" y="2586"/>
                  </a:cubicBezTo>
                  <a:cubicBezTo>
                    <a:pt x="1196" y="2586"/>
                    <a:pt x="1564" y="2445"/>
                    <a:pt x="1886" y="2274"/>
                  </a:cubicBezTo>
                  <a:cubicBezTo>
                    <a:pt x="1971" y="2274"/>
                    <a:pt x="2454" y="2020"/>
                    <a:pt x="2382" y="1343"/>
                  </a:cubicBezTo>
                  <a:cubicBezTo>
                    <a:pt x="2309" y="835"/>
                    <a:pt x="2080" y="376"/>
                    <a:pt x="1741" y="1"/>
                  </a:cubicBezTo>
                  <a:cubicBezTo>
                    <a:pt x="1740" y="1"/>
                    <a:pt x="1738" y="1"/>
                    <a:pt x="1735" y="1"/>
                  </a:cubicBezTo>
                  <a:close/>
                </a:path>
              </a:pathLst>
            </a:custGeom>
            <a:solidFill>
              <a:srgbClr val="FF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1920164" y="3840594"/>
              <a:ext cx="120586" cy="95535"/>
            </a:xfrm>
            <a:custGeom>
              <a:avLst/>
              <a:gdLst/>
              <a:ahLst/>
              <a:cxnLst/>
              <a:rect l="l" t="t" r="r" b="b"/>
              <a:pathLst>
                <a:path w="3591" h="2845" extrusionOk="0">
                  <a:moveTo>
                    <a:pt x="2076" y="1"/>
                  </a:moveTo>
                  <a:cubicBezTo>
                    <a:pt x="1603" y="1"/>
                    <a:pt x="1134" y="396"/>
                    <a:pt x="992" y="462"/>
                  </a:cubicBezTo>
                  <a:cubicBezTo>
                    <a:pt x="667" y="620"/>
                    <a:pt x="325" y="705"/>
                    <a:pt x="119" y="705"/>
                  </a:cubicBezTo>
                  <a:cubicBezTo>
                    <a:pt x="72" y="705"/>
                    <a:pt x="32" y="701"/>
                    <a:pt x="1" y="692"/>
                  </a:cubicBezTo>
                  <a:lnTo>
                    <a:pt x="1" y="692"/>
                  </a:lnTo>
                  <a:cubicBezTo>
                    <a:pt x="65" y="1514"/>
                    <a:pt x="455" y="1749"/>
                    <a:pt x="864" y="1749"/>
                  </a:cubicBezTo>
                  <a:cubicBezTo>
                    <a:pt x="1297" y="1749"/>
                    <a:pt x="1750" y="1487"/>
                    <a:pt x="1862" y="1381"/>
                  </a:cubicBezTo>
                  <a:cubicBezTo>
                    <a:pt x="1958" y="1295"/>
                    <a:pt x="2023" y="1247"/>
                    <a:pt x="2066" y="1247"/>
                  </a:cubicBezTo>
                  <a:cubicBezTo>
                    <a:pt x="2126" y="1247"/>
                    <a:pt x="2145" y="1339"/>
                    <a:pt x="2152" y="1550"/>
                  </a:cubicBezTo>
                  <a:cubicBezTo>
                    <a:pt x="2128" y="1744"/>
                    <a:pt x="2249" y="1925"/>
                    <a:pt x="2442" y="1973"/>
                  </a:cubicBezTo>
                  <a:cubicBezTo>
                    <a:pt x="2260" y="1781"/>
                    <a:pt x="2434" y="1504"/>
                    <a:pt x="2658" y="1504"/>
                  </a:cubicBezTo>
                  <a:cubicBezTo>
                    <a:pt x="2702" y="1504"/>
                    <a:pt x="2747" y="1514"/>
                    <a:pt x="2793" y="1538"/>
                  </a:cubicBezTo>
                  <a:cubicBezTo>
                    <a:pt x="3240" y="1949"/>
                    <a:pt x="2817" y="2263"/>
                    <a:pt x="2841" y="2420"/>
                  </a:cubicBezTo>
                  <a:cubicBezTo>
                    <a:pt x="2883" y="2690"/>
                    <a:pt x="2942" y="2844"/>
                    <a:pt x="3057" y="2844"/>
                  </a:cubicBezTo>
                  <a:cubicBezTo>
                    <a:pt x="3076" y="2844"/>
                    <a:pt x="3097" y="2840"/>
                    <a:pt x="3119" y="2831"/>
                  </a:cubicBezTo>
                  <a:cubicBezTo>
                    <a:pt x="3349" y="2735"/>
                    <a:pt x="3590" y="1816"/>
                    <a:pt x="3482" y="1163"/>
                  </a:cubicBezTo>
                  <a:cubicBezTo>
                    <a:pt x="3383" y="571"/>
                    <a:pt x="3045" y="297"/>
                    <a:pt x="2766" y="297"/>
                  </a:cubicBezTo>
                  <a:cubicBezTo>
                    <a:pt x="2738" y="297"/>
                    <a:pt x="2711" y="300"/>
                    <a:pt x="2684" y="305"/>
                  </a:cubicBezTo>
                  <a:cubicBezTo>
                    <a:pt x="2500" y="80"/>
                    <a:pt x="2288" y="1"/>
                    <a:pt x="20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1989475" y="3931598"/>
              <a:ext cx="39893" cy="37375"/>
            </a:xfrm>
            <a:custGeom>
              <a:avLst/>
              <a:gdLst/>
              <a:ahLst/>
              <a:cxnLst/>
              <a:rect l="l" t="t" r="r" b="b"/>
              <a:pathLst>
                <a:path w="1188" h="1113" extrusionOk="0">
                  <a:moveTo>
                    <a:pt x="370" y="0"/>
                  </a:moveTo>
                  <a:cubicBezTo>
                    <a:pt x="153" y="0"/>
                    <a:pt x="1" y="70"/>
                    <a:pt x="136" y="315"/>
                  </a:cubicBezTo>
                  <a:cubicBezTo>
                    <a:pt x="451" y="895"/>
                    <a:pt x="306" y="1113"/>
                    <a:pt x="306" y="1113"/>
                  </a:cubicBezTo>
                  <a:cubicBezTo>
                    <a:pt x="306" y="1113"/>
                    <a:pt x="910" y="1064"/>
                    <a:pt x="1188" y="738"/>
                  </a:cubicBezTo>
                  <a:cubicBezTo>
                    <a:pt x="1007" y="593"/>
                    <a:pt x="1055" y="121"/>
                    <a:pt x="1055" y="121"/>
                  </a:cubicBezTo>
                  <a:cubicBezTo>
                    <a:pt x="1055" y="121"/>
                    <a:pt x="656" y="0"/>
                    <a:pt x="370" y="0"/>
                  </a:cubicBezTo>
                  <a:close/>
                </a:path>
              </a:pathLst>
            </a:custGeom>
            <a:solidFill>
              <a:srgbClr val="FF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1996896" y="3951075"/>
              <a:ext cx="34117" cy="20349"/>
            </a:xfrm>
            <a:custGeom>
              <a:avLst/>
              <a:gdLst/>
              <a:ahLst/>
              <a:cxnLst/>
              <a:rect l="l" t="t" r="r" b="b"/>
              <a:pathLst>
                <a:path w="1016" h="606" extrusionOk="0">
                  <a:moveTo>
                    <a:pt x="870" y="1"/>
                  </a:moveTo>
                  <a:cubicBezTo>
                    <a:pt x="592" y="61"/>
                    <a:pt x="0" y="267"/>
                    <a:pt x="0" y="267"/>
                  </a:cubicBezTo>
                  <a:cubicBezTo>
                    <a:pt x="0" y="375"/>
                    <a:pt x="0" y="484"/>
                    <a:pt x="0" y="605"/>
                  </a:cubicBezTo>
                  <a:cubicBezTo>
                    <a:pt x="351" y="520"/>
                    <a:pt x="701" y="400"/>
                    <a:pt x="1015" y="230"/>
                  </a:cubicBezTo>
                  <a:cubicBezTo>
                    <a:pt x="991" y="146"/>
                    <a:pt x="943" y="61"/>
                    <a:pt x="870" y="1"/>
                  </a:cubicBezTo>
                  <a:close/>
                </a:path>
              </a:pathLst>
            </a:custGeom>
            <a:solidFill>
              <a:srgbClr val="F9B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1953442" y="3918603"/>
              <a:ext cx="11417" cy="20148"/>
            </a:xfrm>
            <a:custGeom>
              <a:avLst/>
              <a:gdLst/>
              <a:ahLst/>
              <a:cxnLst/>
              <a:rect l="l" t="t" r="r" b="b"/>
              <a:pathLst>
                <a:path w="340" h="600" extrusionOk="0">
                  <a:moveTo>
                    <a:pt x="97" y="1"/>
                  </a:moveTo>
                  <a:cubicBezTo>
                    <a:pt x="97" y="1"/>
                    <a:pt x="1" y="436"/>
                    <a:pt x="37" y="545"/>
                  </a:cubicBezTo>
                  <a:cubicBezTo>
                    <a:pt x="53" y="588"/>
                    <a:pt x="115" y="600"/>
                    <a:pt x="178" y="600"/>
                  </a:cubicBezTo>
                  <a:cubicBezTo>
                    <a:pt x="257" y="600"/>
                    <a:pt x="339" y="581"/>
                    <a:pt x="339" y="581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rgbClr val="FF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829260" y="3602000"/>
              <a:ext cx="460684" cy="220856"/>
            </a:xfrm>
            <a:custGeom>
              <a:avLst/>
              <a:gdLst/>
              <a:ahLst/>
              <a:cxnLst/>
              <a:rect l="l" t="t" r="r" b="b"/>
              <a:pathLst>
                <a:path w="13719" h="6577" extrusionOk="0">
                  <a:moveTo>
                    <a:pt x="423" y="1"/>
                  </a:moveTo>
                  <a:cubicBezTo>
                    <a:pt x="194" y="1"/>
                    <a:pt x="0" y="194"/>
                    <a:pt x="0" y="424"/>
                  </a:cubicBezTo>
                  <a:lnTo>
                    <a:pt x="0" y="6153"/>
                  </a:lnTo>
                  <a:cubicBezTo>
                    <a:pt x="0" y="6395"/>
                    <a:pt x="194" y="6576"/>
                    <a:pt x="423" y="6576"/>
                  </a:cubicBezTo>
                  <a:lnTo>
                    <a:pt x="13308" y="6576"/>
                  </a:lnTo>
                  <a:cubicBezTo>
                    <a:pt x="13537" y="6576"/>
                    <a:pt x="13719" y="6395"/>
                    <a:pt x="13719" y="6153"/>
                  </a:cubicBezTo>
                  <a:lnTo>
                    <a:pt x="13719" y="424"/>
                  </a:lnTo>
                  <a:cubicBezTo>
                    <a:pt x="13719" y="194"/>
                    <a:pt x="13537" y="1"/>
                    <a:pt x="13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819118" y="3591859"/>
              <a:ext cx="461087" cy="220856"/>
            </a:xfrm>
            <a:custGeom>
              <a:avLst/>
              <a:gdLst/>
              <a:ahLst/>
              <a:cxnLst/>
              <a:rect l="l" t="t" r="r" b="b"/>
              <a:pathLst>
                <a:path w="13731" h="6577" extrusionOk="0">
                  <a:moveTo>
                    <a:pt x="423" y="1"/>
                  </a:moveTo>
                  <a:cubicBezTo>
                    <a:pt x="193" y="1"/>
                    <a:pt x="0" y="194"/>
                    <a:pt x="0" y="424"/>
                  </a:cubicBezTo>
                  <a:lnTo>
                    <a:pt x="0" y="6165"/>
                  </a:lnTo>
                  <a:cubicBezTo>
                    <a:pt x="0" y="6395"/>
                    <a:pt x="193" y="6576"/>
                    <a:pt x="423" y="6576"/>
                  </a:cubicBezTo>
                  <a:lnTo>
                    <a:pt x="13308" y="6576"/>
                  </a:lnTo>
                  <a:cubicBezTo>
                    <a:pt x="13537" y="6576"/>
                    <a:pt x="13731" y="6395"/>
                    <a:pt x="13731" y="6165"/>
                  </a:cubicBezTo>
                  <a:lnTo>
                    <a:pt x="13731" y="424"/>
                  </a:lnTo>
                  <a:cubicBezTo>
                    <a:pt x="13731" y="194"/>
                    <a:pt x="13537" y="1"/>
                    <a:pt x="13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819118" y="3591859"/>
              <a:ext cx="461087" cy="42244"/>
            </a:xfrm>
            <a:custGeom>
              <a:avLst/>
              <a:gdLst/>
              <a:ahLst/>
              <a:cxnLst/>
              <a:rect l="l" t="t" r="r" b="b"/>
              <a:pathLst>
                <a:path w="13731" h="1258" extrusionOk="0">
                  <a:moveTo>
                    <a:pt x="423" y="1"/>
                  </a:moveTo>
                  <a:cubicBezTo>
                    <a:pt x="193" y="1"/>
                    <a:pt x="0" y="194"/>
                    <a:pt x="0" y="424"/>
                  </a:cubicBezTo>
                  <a:lnTo>
                    <a:pt x="0" y="1258"/>
                  </a:lnTo>
                  <a:lnTo>
                    <a:pt x="13731" y="1258"/>
                  </a:lnTo>
                  <a:lnTo>
                    <a:pt x="13731" y="424"/>
                  </a:lnTo>
                  <a:cubicBezTo>
                    <a:pt x="13731" y="194"/>
                    <a:pt x="13537" y="1"/>
                    <a:pt x="13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836547" y="3654051"/>
              <a:ext cx="425391" cy="135932"/>
            </a:xfrm>
            <a:custGeom>
              <a:avLst/>
              <a:gdLst/>
              <a:ahLst/>
              <a:cxnLst/>
              <a:rect l="l" t="t" r="r" b="b"/>
              <a:pathLst>
                <a:path w="12668" h="4048" extrusionOk="0">
                  <a:moveTo>
                    <a:pt x="12046" y="1"/>
                  </a:moveTo>
                  <a:cubicBezTo>
                    <a:pt x="11446" y="1"/>
                    <a:pt x="10508" y="237"/>
                    <a:pt x="9670" y="1461"/>
                  </a:cubicBezTo>
                  <a:cubicBezTo>
                    <a:pt x="9298" y="2012"/>
                    <a:pt x="8993" y="2213"/>
                    <a:pt x="8710" y="2213"/>
                  </a:cubicBezTo>
                  <a:cubicBezTo>
                    <a:pt x="7961" y="2213"/>
                    <a:pt x="7364" y="804"/>
                    <a:pt x="6092" y="699"/>
                  </a:cubicBezTo>
                  <a:cubicBezTo>
                    <a:pt x="6046" y="695"/>
                    <a:pt x="6002" y="693"/>
                    <a:pt x="5958" y="693"/>
                  </a:cubicBezTo>
                  <a:cubicBezTo>
                    <a:pt x="4563" y="693"/>
                    <a:pt x="4341" y="2735"/>
                    <a:pt x="3350" y="2735"/>
                  </a:cubicBezTo>
                  <a:cubicBezTo>
                    <a:pt x="3190" y="2735"/>
                    <a:pt x="3012" y="2683"/>
                    <a:pt x="2805" y="2561"/>
                  </a:cubicBezTo>
                  <a:cubicBezTo>
                    <a:pt x="2161" y="2180"/>
                    <a:pt x="1663" y="2028"/>
                    <a:pt x="1264" y="2028"/>
                  </a:cubicBezTo>
                  <a:cubicBezTo>
                    <a:pt x="675" y="2028"/>
                    <a:pt x="303" y="2360"/>
                    <a:pt x="1" y="2778"/>
                  </a:cubicBezTo>
                  <a:lnTo>
                    <a:pt x="1" y="4047"/>
                  </a:lnTo>
                  <a:lnTo>
                    <a:pt x="12668" y="4047"/>
                  </a:lnTo>
                  <a:lnTo>
                    <a:pt x="12668" y="95"/>
                  </a:lnTo>
                  <a:cubicBezTo>
                    <a:pt x="12668" y="95"/>
                    <a:pt x="12424" y="1"/>
                    <a:pt x="1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1836547" y="3656402"/>
              <a:ext cx="83648" cy="5709"/>
            </a:xfrm>
            <a:custGeom>
              <a:avLst/>
              <a:gdLst/>
              <a:ahLst/>
              <a:cxnLst/>
              <a:rect l="l" t="t" r="r" b="b"/>
              <a:pathLst>
                <a:path w="2491" h="170" extrusionOk="0">
                  <a:moveTo>
                    <a:pt x="1" y="1"/>
                  </a:moveTo>
                  <a:lnTo>
                    <a:pt x="1" y="170"/>
                  </a:lnTo>
                  <a:lnTo>
                    <a:pt x="2491" y="170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1836547" y="3666543"/>
              <a:ext cx="141708" cy="5742"/>
            </a:xfrm>
            <a:custGeom>
              <a:avLst/>
              <a:gdLst/>
              <a:ahLst/>
              <a:cxnLst/>
              <a:rect l="l" t="t" r="r" b="b"/>
              <a:pathLst>
                <a:path w="4220" h="171" extrusionOk="0">
                  <a:moveTo>
                    <a:pt x="1" y="1"/>
                  </a:moveTo>
                  <a:lnTo>
                    <a:pt x="1" y="170"/>
                  </a:lnTo>
                  <a:lnTo>
                    <a:pt x="4219" y="170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1836547" y="3676685"/>
              <a:ext cx="106381" cy="5742"/>
            </a:xfrm>
            <a:custGeom>
              <a:avLst/>
              <a:gdLst/>
              <a:ahLst/>
              <a:cxnLst/>
              <a:rect l="l" t="t" r="r" b="b"/>
              <a:pathLst>
                <a:path w="3168" h="171" extrusionOk="0">
                  <a:moveTo>
                    <a:pt x="1" y="1"/>
                  </a:moveTo>
                  <a:lnTo>
                    <a:pt x="1" y="170"/>
                  </a:lnTo>
                  <a:lnTo>
                    <a:pt x="3167" y="170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1836547" y="3686860"/>
              <a:ext cx="128309" cy="5709"/>
            </a:xfrm>
            <a:custGeom>
              <a:avLst/>
              <a:gdLst/>
              <a:ahLst/>
              <a:cxnLst/>
              <a:rect l="l" t="t" r="r" b="b"/>
              <a:pathLst>
                <a:path w="3821" h="170" extrusionOk="0">
                  <a:moveTo>
                    <a:pt x="1" y="0"/>
                  </a:moveTo>
                  <a:lnTo>
                    <a:pt x="1" y="169"/>
                  </a:lnTo>
                  <a:lnTo>
                    <a:pt x="3820" y="169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1836547" y="3697001"/>
              <a:ext cx="83648" cy="5709"/>
            </a:xfrm>
            <a:custGeom>
              <a:avLst/>
              <a:gdLst/>
              <a:ahLst/>
              <a:cxnLst/>
              <a:rect l="l" t="t" r="r" b="b"/>
              <a:pathLst>
                <a:path w="2491" h="170" extrusionOk="0">
                  <a:moveTo>
                    <a:pt x="1" y="0"/>
                  </a:moveTo>
                  <a:lnTo>
                    <a:pt x="1" y="170"/>
                  </a:lnTo>
                  <a:lnTo>
                    <a:pt x="2491" y="170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955379" y="3533831"/>
              <a:ext cx="257357" cy="89323"/>
            </a:xfrm>
            <a:custGeom>
              <a:avLst/>
              <a:gdLst/>
              <a:ahLst/>
              <a:cxnLst/>
              <a:rect l="l" t="t" r="r" b="b"/>
              <a:pathLst>
                <a:path w="7664" h="2660" extrusionOk="0">
                  <a:moveTo>
                    <a:pt x="0" y="0"/>
                  </a:moveTo>
                  <a:cubicBezTo>
                    <a:pt x="592" y="1596"/>
                    <a:pt x="2128" y="2660"/>
                    <a:pt x="3832" y="2660"/>
                  </a:cubicBezTo>
                  <a:cubicBezTo>
                    <a:pt x="5536" y="2660"/>
                    <a:pt x="7071" y="1596"/>
                    <a:pt x="7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926130" y="3397861"/>
              <a:ext cx="144125" cy="122601"/>
            </a:xfrm>
            <a:custGeom>
              <a:avLst/>
              <a:gdLst/>
              <a:ahLst/>
              <a:cxnLst/>
              <a:rect l="l" t="t" r="r" b="b"/>
              <a:pathLst>
                <a:path w="4292" h="3651" extrusionOk="0">
                  <a:moveTo>
                    <a:pt x="932" y="0"/>
                  </a:moveTo>
                  <a:cubicBezTo>
                    <a:pt x="194" y="1064"/>
                    <a:pt x="1" y="2430"/>
                    <a:pt x="424" y="3651"/>
                  </a:cubicBezTo>
                  <a:lnTo>
                    <a:pt x="4292" y="2333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1089703" y="3325998"/>
              <a:ext cx="181869" cy="230191"/>
            </a:xfrm>
            <a:custGeom>
              <a:avLst/>
              <a:gdLst/>
              <a:ahLst/>
              <a:cxnLst/>
              <a:rect l="l" t="t" r="r" b="b"/>
              <a:pathLst>
                <a:path w="5416" h="6855" extrusionOk="0">
                  <a:moveTo>
                    <a:pt x="1" y="1"/>
                  </a:moveTo>
                  <a:lnTo>
                    <a:pt x="1" y="4086"/>
                  </a:lnTo>
                  <a:lnTo>
                    <a:pt x="3011" y="6854"/>
                  </a:lnTo>
                  <a:cubicBezTo>
                    <a:pt x="5416" y="4231"/>
                    <a:pt x="356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957394" y="3338994"/>
              <a:ext cx="112862" cy="136805"/>
            </a:xfrm>
            <a:custGeom>
              <a:avLst/>
              <a:gdLst/>
              <a:ahLst/>
              <a:cxnLst/>
              <a:rect l="l" t="t" r="r" b="b"/>
              <a:pathLst>
                <a:path w="3361" h="4074" extrusionOk="0">
                  <a:moveTo>
                    <a:pt x="3325" y="1"/>
                  </a:moveTo>
                  <a:cubicBezTo>
                    <a:pt x="1997" y="1"/>
                    <a:pt x="767" y="663"/>
                    <a:pt x="1" y="1753"/>
                  </a:cubicBezTo>
                  <a:lnTo>
                    <a:pt x="3361" y="4074"/>
                  </a:lnTo>
                  <a:lnTo>
                    <a:pt x="3361" y="1"/>
                  </a:lnTo>
                  <a:cubicBezTo>
                    <a:pt x="3349" y="1"/>
                    <a:pt x="3337" y="1"/>
                    <a:pt x="3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044671" y="3475769"/>
              <a:ext cx="126261" cy="137241"/>
            </a:xfrm>
            <a:custGeom>
              <a:avLst/>
              <a:gdLst/>
              <a:ahLst/>
              <a:cxnLst/>
              <a:rect l="l" t="t" r="r" b="b"/>
              <a:pathLst>
                <a:path w="3760" h="4087" extrusionOk="0">
                  <a:moveTo>
                    <a:pt x="762" y="1"/>
                  </a:moveTo>
                  <a:lnTo>
                    <a:pt x="0" y="4014"/>
                  </a:lnTo>
                  <a:cubicBezTo>
                    <a:pt x="256" y="4063"/>
                    <a:pt x="513" y="4087"/>
                    <a:pt x="768" y="4087"/>
                  </a:cubicBezTo>
                  <a:cubicBezTo>
                    <a:pt x="1896" y="4087"/>
                    <a:pt x="2980" y="3617"/>
                    <a:pt x="3759" y="2769"/>
                  </a:cubicBezTo>
                  <a:lnTo>
                    <a:pt x="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940771" y="3475769"/>
              <a:ext cx="129484" cy="134790"/>
            </a:xfrm>
            <a:custGeom>
              <a:avLst/>
              <a:gdLst/>
              <a:ahLst/>
              <a:cxnLst/>
              <a:rect l="l" t="t" r="r" b="b"/>
              <a:pathLst>
                <a:path w="3856" h="4014" extrusionOk="0">
                  <a:moveTo>
                    <a:pt x="3856" y="1"/>
                  </a:moveTo>
                  <a:lnTo>
                    <a:pt x="0" y="1331"/>
                  </a:lnTo>
                  <a:cubicBezTo>
                    <a:pt x="472" y="2721"/>
                    <a:pt x="1656" y="3748"/>
                    <a:pt x="3094" y="4014"/>
                  </a:cubicBezTo>
                  <a:lnTo>
                    <a:pt x="3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811283" y="3832568"/>
              <a:ext cx="200943" cy="94192"/>
            </a:xfrm>
            <a:custGeom>
              <a:avLst/>
              <a:gdLst/>
              <a:ahLst/>
              <a:cxnLst/>
              <a:rect l="l" t="t" r="r" b="b"/>
              <a:pathLst>
                <a:path w="5984" h="2805" extrusionOk="0">
                  <a:moveTo>
                    <a:pt x="266" y="0"/>
                  </a:moveTo>
                  <a:cubicBezTo>
                    <a:pt x="121" y="0"/>
                    <a:pt x="0" y="121"/>
                    <a:pt x="0" y="278"/>
                  </a:cubicBezTo>
                  <a:lnTo>
                    <a:pt x="0" y="1995"/>
                  </a:lnTo>
                  <a:cubicBezTo>
                    <a:pt x="0" y="2140"/>
                    <a:pt x="121" y="2261"/>
                    <a:pt x="266" y="2261"/>
                  </a:cubicBezTo>
                  <a:lnTo>
                    <a:pt x="4775" y="2261"/>
                  </a:lnTo>
                  <a:cubicBezTo>
                    <a:pt x="4799" y="2442"/>
                    <a:pt x="4932" y="2804"/>
                    <a:pt x="5585" y="2804"/>
                  </a:cubicBezTo>
                  <a:cubicBezTo>
                    <a:pt x="5585" y="2804"/>
                    <a:pt x="5319" y="2756"/>
                    <a:pt x="5258" y="2261"/>
                  </a:cubicBezTo>
                  <a:lnTo>
                    <a:pt x="5717" y="2261"/>
                  </a:lnTo>
                  <a:cubicBezTo>
                    <a:pt x="5863" y="2261"/>
                    <a:pt x="5983" y="2140"/>
                    <a:pt x="5983" y="1995"/>
                  </a:cubicBezTo>
                  <a:lnTo>
                    <a:pt x="5983" y="278"/>
                  </a:lnTo>
                  <a:cubicBezTo>
                    <a:pt x="5983" y="121"/>
                    <a:pt x="5863" y="0"/>
                    <a:pt x="5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807622" y="3828102"/>
              <a:ext cx="201346" cy="94192"/>
            </a:xfrm>
            <a:custGeom>
              <a:avLst/>
              <a:gdLst/>
              <a:ahLst/>
              <a:cxnLst/>
              <a:rect l="l" t="t" r="r" b="b"/>
              <a:pathLst>
                <a:path w="5996" h="2805" extrusionOk="0">
                  <a:moveTo>
                    <a:pt x="279" y="0"/>
                  </a:moveTo>
                  <a:cubicBezTo>
                    <a:pt x="122" y="0"/>
                    <a:pt x="1" y="121"/>
                    <a:pt x="1" y="278"/>
                  </a:cubicBezTo>
                  <a:lnTo>
                    <a:pt x="1" y="1995"/>
                  </a:lnTo>
                  <a:cubicBezTo>
                    <a:pt x="1" y="2140"/>
                    <a:pt x="122" y="2261"/>
                    <a:pt x="279" y="2261"/>
                  </a:cubicBezTo>
                  <a:lnTo>
                    <a:pt x="4787" y="2261"/>
                  </a:lnTo>
                  <a:cubicBezTo>
                    <a:pt x="4811" y="2454"/>
                    <a:pt x="4932" y="2805"/>
                    <a:pt x="5597" y="2805"/>
                  </a:cubicBezTo>
                  <a:cubicBezTo>
                    <a:pt x="5597" y="2805"/>
                    <a:pt x="5319" y="2756"/>
                    <a:pt x="5270" y="2261"/>
                  </a:cubicBezTo>
                  <a:lnTo>
                    <a:pt x="5718" y="2261"/>
                  </a:lnTo>
                  <a:cubicBezTo>
                    <a:pt x="5875" y="2261"/>
                    <a:pt x="5996" y="2140"/>
                    <a:pt x="5996" y="1995"/>
                  </a:cubicBezTo>
                  <a:lnTo>
                    <a:pt x="5996" y="278"/>
                  </a:lnTo>
                  <a:cubicBezTo>
                    <a:pt x="5996" y="121"/>
                    <a:pt x="5863" y="0"/>
                    <a:pt x="5718" y="0"/>
                  </a:cubicBezTo>
                  <a:close/>
                </a:path>
              </a:pathLst>
            </a:custGeom>
            <a:solidFill>
              <a:srgbClr val="EB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813700" y="3835389"/>
              <a:ext cx="187578" cy="7757"/>
            </a:xfrm>
            <a:custGeom>
              <a:avLst/>
              <a:gdLst/>
              <a:ahLst/>
              <a:cxnLst/>
              <a:rect l="l" t="t" r="r" b="b"/>
              <a:pathLst>
                <a:path w="5586" h="231" extrusionOk="0">
                  <a:moveTo>
                    <a:pt x="86" y="1"/>
                  </a:moveTo>
                  <a:cubicBezTo>
                    <a:pt x="37" y="1"/>
                    <a:pt x="1" y="37"/>
                    <a:pt x="1" y="86"/>
                  </a:cubicBezTo>
                  <a:lnTo>
                    <a:pt x="1" y="146"/>
                  </a:lnTo>
                  <a:cubicBezTo>
                    <a:pt x="1" y="194"/>
                    <a:pt x="37" y="231"/>
                    <a:pt x="86" y="231"/>
                  </a:cubicBezTo>
                  <a:lnTo>
                    <a:pt x="5500" y="231"/>
                  </a:lnTo>
                  <a:cubicBezTo>
                    <a:pt x="5549" y="231"/>
                    <a:pt x="5585" y="194"/>
                    <a:pt x="5585" y="146"/>
                  </a:cubicBezTo>
                  <a:lnTo>
                    <a:pt x="5585" y="86"/>
                  </a:lnTo>
                  <a:cubicBezTo>
                    <a:pt x="5585" y="37"/>
                    <a:pt x="5549" y="1"/>
                    <a:pt x="5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813700" y="3848385"/>
              <a:ext cx="187578" cy="7757"/>
            </a:xfrm>
            <a:custGeom>
              <a:avLst/>
              <a:gdLst/>
              <a:ahLst/>
              <a:cxnLst/>
              <a:rect l="l" t="t" r="r" b="b"/>
              <a:pathLst>
                <a:path w="5586" h="231" extrusionOk="0">
                  <a:moveTo>
                    <a:pt x="86" y="1"/>
                  </a:moveTo>
                  <a:cubicBezTo>
                    <a:pt x="37" y="1"/>
                    <a:pt x="1" y="37"/>
                    <a:pt x="1" y="85"/>
                  </a:cubicBezTo>
                  <a:lnTo>
                    <a:pt x="1" y="146"/>
                  </a:lnTo>
                  <a:cubicBezTo>
                    <a:pt x="1" y="194"/>
                    <a:pt x="37" y="230"/>
                    <a:pt x="86" y="230"/>
                  </a:cubicBezTo>
                  <a:lnTo>
                    <a:pt x="5500" y="230"/>
                  </a:lnTo>
                  <a:cubicBezTo>
                    <a:pt x="5549" y="230"/>
                    <a:pt x="5585" y="194"/>
                    <a:pt x="5585" y="146"/>
                  </a:cubicBezTo>
                  <a:lnTo>
                    <a:pt x="5585" y="85"/>
                  </a:lnTo>
                  <a:cubicBezTo>
                    <a:pt x="5585" y="37"/>
                    <a:pt x="5549" y="1"/>
                    <a:pt x="5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813700" y="3861380"/>
              <a:ext cx="187578" cy="8160"/>
            </a:xfrm>
            <a:custGeom>
              <a:avLst/>
              <a:gdLst/>
              <a:ahLst/>
              <a:cxnLst/>
              <a:rect l="l" t="t" r="r" b="b"/>
              <a:pathLst>
                <a:path w="5586" h="243" extrusionOk="0">
                  <a:moveTo>
                    <a:pt x="86" y="1"/>
                  </a:moveTo>
                  <a:cubicBezTo>
                    <a:pt x="37" y="1"/>
                    <a:pt x="1" y="49"/>
                    <a:pt x="1" y="85"/>
                  </a:cubicBezTo>
                  <a:lnTo>
                    <a:pt x="1" y="158"/>
                  </a:lnTo>
                  <a:cubicBezTo>
                    <a:pt x="1" y="206"/>
                    <a:pt x="37" y="242"/>
                    <a:pt x="86" y="242"/>
                  </a:cubicBezTo>
                  <a:lnTo>
                    <a:pt x="5500" y="242"/>
                  </a:lnTo>
                  <a:cubicBezTo>
                    <a:pt x="5549" y="242"/>
                    <a:pt x="5585" y="206"/>
                    <a:pt x="5585" y="158"/>
                  </a:cubicBezTo>
                  <a:lnTo>
                    <a:pt x="5585" y="85"/>
                  </a:lnTo>
                  <a:cubicBezTo>
                    <a:pt x="5585" y="49"/>
                    <a:pt x="5549" y="1"/>
                    <a:pt x="5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813700" y="3874779"/>
              <a:ext cx="187578" cy="7757"/>
            </a:xfrm>
            <a:custGeom>
              <a:avLst/>
              <a:gdLst/>
              <a:ahLst/>
              <a:cxnLst/>
              <a:rect l="l" t="t" r="r" b="b"/>
              <a:pathLst>
                <a:path w="5586" h="231" extrusionOk="0">
                  <a:moveTo>
                    <a:pt x="86" y="0"/>
                  </a:moveTo>
                  <a:cubicBezTo>
                    <a:pt x="37" y="0"/>
                    <a:pt x="1" y="37"/>
                    <a:pt x="1" y="85"/>
                  </a:cubicBezTo>
                  <a:lnTo>
                    <a:pt x="1" y="145"/>
                  </a:lnTo>
                  <a:cubicBezTo>
                    <a:pt x="1" y="194"/>
                    <a:pt x="37" y="230"/>
                    <a:pt x="86" y="230"/>
                  </a:cubicBezTo>
                  <a:lnTo>
                    <a:pt x="5500" y="230"/>
                  </a:lnTo>
                  <a:cubicBezTo>
                    <a:pt x="5549" y="230"/>
                    <a:pt x="5585" y="194"/>
                    <a:pt x="5585" y="145"/>
                  </a:cubicBezTo>
                  <a:lnTo>
                    <a:pt x="5585" y="85"/>
                  </a:lnTo>
                  <a:cubicBezTo>
                    <a:pt x="5585" y="37"/>
                    <a:pt x="5549" y="0"/>
                    <a:pt x="5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813700" y="3888178"/>
              <a:ext cx="187578" cy="7723"/>
            </a:xfrm>
            <a:custGeom>
              <a:avLst/>
              <a:gdLst/>
              <a:ahLst/>
              <a:cxnLst/>
              <a:rect l="l" t="t" r="r" b="b"/>
              <a:pathLst>
                <a:path w="5586" h="230" extrusionOk="0">
                  <a:moveTo>
                    <a:pt x="86" y="0"/>
                  </a:moveTo>
                  <a:cubicBezTo>
                    <a:pt x="37" y="0"/>
                    <a:pt x="1" y="36"/>
                    <a:pt x="1" y="73"/>
                  </a:cubicBezTo>
                  <a:lnTo>
                    <a:pt x="1" y="145"/>
                  </a:lnTo>
                  <a:cubicBezTo>
                    <a:pt x="1" y="194"/>
                    <a:pt x="37" y="230"/>
                    <a:pt x="86" y="230"/>
                  </a:cubicBezTo>
                  <a:lnTo>
                    <a:pt x="5500" y="230"/>
                  </a:lnTo>
                  <a:cubicBezTo>
                    <a:pt x="5549" y="230"/>
                    <a:pt x="5585" y="194"/>
                    <a:pt x="5585" y="145"/>
                  </a:cubicBezTo>
                  <a:lnTo>
                    <a:pt x="5585" y="73"/>
                  </a:lnTo>
                  <a:cubicBezTo>
                    <a:pt x="5585" y="36"/>
                    <a:pt x="5549" y="0"/>
                    <a:pt x="5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2056133" y="3861380"/>
              <a:ext cx="200943" cy="94192"/>
            </a:xfrm>
            <a:custGeom>
              <a:avLst/>
              <a:gdLst/>
              <a:ahLst/>
              <a:cxnLst/>
              <a:rect l="l" t="t" r="r" b="b"/>
              <a:pathLst>
                <a:path w="5984" h="2805" extrusionOk="0">
                  <a:moveTo>
                    <a:pt x="279" y="1"/>
                  </a:moveTo>
                  <a:cubicBezTo>
                    <a:pt x="122" y="1"/>
                    <a:pt x="1" y="121"/>
                    <a:pt x="1" y="266"/>
                  </a:cubicBezTo>
                  <a:lnTo>
                    <a:pt x="1" y="1995"/>
                  </a:lnTo>
                  <a:cubicBezTo>
                    <a:pt x="1" y="2140"/>
                    <a:pt x="122" y="2261"/>
                    <a:pt x="279" y="2261"/>
                  </a:cubicBezTo>
                  <a:lnTo>
                    <a:pt x="726" y="2261"/>
                  </a:lnTo>
                  <a:cubicBezTo>
                    <a:pt x="665" y="2756"/>
                    <a:pt x="400" y="2805"/>
                    <a:pt x="400" y="2805"/>
                  </a:cubicBezTo>
                  <a:cubicBezTo>
                    <a:pt x="1052" y="2805"/>
                    <a:pt x="1185" y="2442"/>
                    <a:pt x="1209" y="2261"/>
                  </a:cubicBezTo>
                  <a:lnTo>
                    <a:pt x="5718" y="2261"/>
                  </a:lnTo>
                  <a:cubicBezTo>
                    <a:pt x="5863" y="2261"/>
                    <a:pt x="5984" y="2140"/>
                    <a:pt x="5984" y="1995"/>
                  </a:cubicBezTo>
                  <a:lnTo>
                    <a:pt x="5984" y="266"/>
                  </a:lnTo>
                  <a:cubicBezTo>
                    <a:pt x="5984" y="121"/>
                    <a:pt x="5863" y="1"/>
                    <a:pt x="5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2059391" y="3856914"/>
              <a:ext cx="201346" cy="93789"/>
            </a:xfrm>
            <a:custGeom>
              <a:avLst/>
              <a:gdLst/>
              <a:ahLst/>
              <a:cxnLst/>
              <a:rect l="l" t="t" r="r" b="b"/>
              <a:pathLst>
                <a:path w="5996" h="2793" extrusionOk="0">
                  <a:moveTo>
                    <a:pt x="278" y="1"/>
                  </a:moveTo>
                  <a:cubicBezTo>
                    <a:pt x="133" y="1"/>
                    <a:pt x="0" y="121"/>
                    <a:pt x="12" y="266"/>
                  </a:cubicBezTo>
                  <a:lnTo>
                    <a:pt x="12" y="1983"/>
                  </a:lnTo>
                  <a:cubicBezTo>
                    <a:pt x="12" y="2140"/>
                    <a:pt x="133" y="2261"/>
                    <a:pt x="278" y="2261"/>
                  </a:cubicBezTo>
                  <a:lnTo>
                    <a:pt x="726" y="2261"/>
                  </a:lnTo>
                  <a:cubicBezTo>
                    <a:pt x="677" y="2744"/>
                    <a:pt x="399" y="2793"/>
                    <a:pt x="399" y="2793"/>
                  </a:cubicBezTo>
                  <a:cubicBezTo>
                    <a:pt x="1064" y="2793"/>
                    <a:pt x="1185" y="2442"/>
                    <a:pt x="1209" y="2261"/>
                  </a:cubicBezTo>
                  <a:lnTo>
                    <a:pt x="5717" y="2261"/>
                  </a:lnTo>
                  <a:cubicBezTo>
                    <a:pt x="5875" y="2261"/>
                    <a:pt x="5995" y="2140"/>
                    <a:pt x="5995" y="1983"/>
                  </a:cubicBezTo>
                  <a:lnTo>
                    <a:pt x="5995" y="266"/>
                  </a:lnTo>
                  <a:cubicBezTo>
                    <a:pt x="5995" y="121"/>
                    <a:pt x="5875" y="1"/>
                    <a:pt x="5717" y="1"/>
                  </a:cubicBezTo>
                  <a:close/>
                </a:path>
              </a:pathLst>
            </a:custGeom>
            <a:solidFill>
              <a:srgbClr val="EB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2196972" y="3865041"/>
              <a:ext cx="57690" cy="59705"/>
            </a:xfrm>
            <a:custGeom>
              <a:avLst/>
              <a:gdLst/>
              <a:ahLst/>
              <a:cxnLst/>
              <a:rect l="l" t="t" r="r" b="b"/>
              <a:pathLst>
                <a:path w="1718" h="1778" extrusionOk="0">
                  <a:moveTo>
                    <a:pt x="122" y="0"/>
                  </a:moveTo>
                  <a:cubicBezTo>
                    <a:pt x="49" y="0"/>
                    <a:pt x="1" y="49"/>
                    <a:pt x="1" y="121"/>
                  </a:cubicBezTo>
                  <a:lnTo>
                    <a:pt x="1" y="1644"/>
                  </a:lnTo>
                  <a:cubicBezTo>
                    <a:pt x="1" y="1717"/>
                    <a:pt x="49" y="1777"/>
                    <a:pt x="122" y="1777"/>
                  </a:cubicBezTo>
                  <a:lnTo>
                    <a:pt x="1584" y="1777"/>
                  </a:lnTo>
                  <a:cubicBezTo>
                    <a:pt x="1657" y="1777"/>
                    <a:pt x="1717" y="1717"/>
                    <a:pt x="1717" y="1644"/>
                  </a:cubicBezTo>
                  <a:lnTo>
                    <a:pt x="1717" y="121"/>
                  </a:lnTo>
                  <a:cubicBezTo>
                    <a:pt x="1717" y="49"/>
                    <a:pt x="1657" y="0"/>
                    <a:pt x="1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2067517" y="3865041"/>
              <a:ext cx="121392" cy="7320"/>
            </a:xfrm>
            <a:custGeom>
              <a:avLst/>
              <a:gdLst/>
              <a:ahLst/>
              <a:cxnLst/>
              <a:rect l="l" t="t" r="r" b="b"/>
              <a:pathLst>
                <a:path w="3615" h="218" extrusionOk="0">
                  <a:moveTo>
                    <a:pt x="73" y="0"/>
                  </a:moveTo>
                  <a:cubicBezTo>
                    <a:pt x="36" y="0"/>
                    <a:pt x="0" y="24"/>
                    <a:pt x="0" y="61"/>
                  </a:cubicBezTo>
                  <a:lnTo>
                    <a:pt x="0" y="157"/>
                  </a:lnTo>
                  <a:cubicBezTo>
                    <a:pt x="0" y="194"/>
                    <a:pt x="36" y="218"/>
                    <a:pt x="73" y="218"/>
                  </a:cubicBezTo>
                  <a:lnTo>
                    <a:pt x="3554" y="218"/>
                  </a:lnTo>
                  <a:cubicBezTo>
                    <a:pt x="3590" y="218"/>
                    <a:pt x="3614" y="194"/>
                    <a:pt x="3614" y="157"/>
                  </a:cubicBezTo>
                  <a:lnTo>
                    <a:pt x="3614" y="61"/>
                  </a:lnTo>
                  <a:cubicBezTo>
                    <a:pt x="3614" y="24"/>
                    <a:pt x="3590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2094281" y="3878037"/>
              <a:ext cx="94628" cy="7320"/>
            </a:xfrm>
            <a:custGeom>
              <a:avLst/>
              <a:gdLst/>
              <a:ahLst/>
              <a:cxnLst/>
              <a:rect l="l" t="t" r="r" b="b"/>
              <a:pathLst>
                <a:path w="2818" h="218" extrusionOk="0">
                  <a:moveTo>
                    <a:pt x="49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157"/>
                  </a:lnTo>
                  <a:cubicBezTo>
                    <a:pt x="1" y="193"/>
                    <a:pt x="25" y="218"/>
                    <a:pt x="49" y="218"/>
                  </a:cubicBezTo>
                  <a:lnTo>
                    <a:pt x="2769" y="218"/>
                  </a:lnTo>
                  <a:cubicBezTo>
                    <a:pt x="2793" y="218"/>
                    <a:pt x="2817" y="193"/>
                    <a:pt x="2817" y="157"/>
                  </a:cubicBezTo>
                  <a:lnTo>
                    <a:pt x="2817" y="48"/>
                  </a:lnTo>
                  <a:cubicBezTo>
                    <a:pt x="2817" y="24"/>
                    <a:pt x="2793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2067517" y="3890999"/>
              <a:ext cx="121392" cy="7354"/>
            </a:xfrm>
            <a:custGeom>
              <a:avLst/>
              <a:gdLst/>
              <a:ahLst/>
              <a:cxnLst/>
              <a:rect l="l" t="t" r="r" b="b"/>
              <a:pathLst>
                <a:path w="3615" h="219" extrusionOk="0">
                  <a:moveTo>
                    <a:pt x="73" y="1"/>
                  </a:moveTo>
                  <a:cubicBezTo>
                    <a:pt x="36" y="1"/>
                    <a:pt x="0" y="25"/>
                    <a:pt x="0" y="61"/>
                  </a:cubicBezTo>
                  <a:lnTo>
                    <a:pt x="0" y="158"/>
                  </a:lnTo>
                  <a:cubicBezTo>
                    <a:pt x="0" y="194"/>
                    <a:pt x="36" y="218"/>
                    <a:pt x="73" y="218"/>
                  </a:cubicBezTo>
                  <a:lnTo>
                    <a:pt x="3554" y="218"/>
                  </a:lnTo>
                  <a:cubicBezTo>
                    <a:pt x="3590" y="218"/>
                    <a:pt x="3614" y="194"/>
                    <a:pt x="3614" y="158"/>
                  </a:cubicBezTo>
                  <a:lnTo>
                    <a:pt x="3614" y="61"/>
                  </a:lnTo>
                  <a:cubicBezTo>
                    <a:pt x="3614" y="25"/>
                    <a:pt x="3590" y="1"/>
                    <a:pt x="3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2077659" y="3903995"/>
              <a:ext cx="111251" cy="7354"/>
            </a:xfrm>
            <a:custGeom>
              <a:avLst/>
              <a:gdLst/>
              <a:ahLst/>
              <a:cxnLst/>
              <a:rect l="l" t="t" r="r" b="b"/>
              <a:pathLst>
                <a:path w="3313" h="219" extrusionOk="0">
                  <a:moveTo>
                    <a:pt x="61" y="1"/>
                  </a:moveTo>
                  <a:cubicBezTo>
                    <a:pt x="24" y="1"/>
                    <a:pt x="0" y="25"/>
                    <a:pt x="0" y="61"/>
                  </a:cubicBezTo>
                  <a:lnTo>
                    <a:pt x="0" y="158"/>
                  </a:lnTo>
                  <a:cubicBezTo>
                    <a:pt x="0" y="194"/>
                    <a:pt x="24" y="218"/>
                    <a:pt x="61" y="218"/>
                  </a:cubicBezTo>
                  <a:lnTo>
                    <a:pt x="3252" y="218"/>
                  </a:lnTo>
                  <a:cubicBezTo>
                    <a:pt x="3288" y="218"/>
                    <a:pt x="3312" y="194"/>
                    <a:pt x="3312" y="158"/>
                  </a:cubicBezTo>
                  <a:lnTo>
                    <a:pt x="3312" y="61"/>
                  </a:lnTo>
                  <a:cubicBezTo>
                    <a:pt x="3312" y="25"/>
                    <a:pt x="3288" y="1"/>
                    <a:pt x="3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2142605" y="3916991"/>
              <a:ext cx="46307" cy="7757"/>
            </a:xfrm>
            <a:custGeom>
              <a:avLst/>
              <a:gdLst/>
              <a:ahLst/>
              <a:cxnLst/>
              <a:rect l="l" t="t" r="r" b="b"/>
              <a:pathLst>
                <a:path w="1379" h="231" extrusionOk="0">
                  <a:moveTo>
                    <a:pt x="36" y="0"/>
                  </a:moveTo>
                  <a:cubicBezTo>
                    <a:pt x="12" y="0"/>
                    <a:pt x="0" y="25"/>
                    <a:pt x="0" y="37"/>
                  </a:cubicBezTo>
                  <a:lnTo>
                    <a:pt x="0" y="182"/>
                  </a:lnTo>
                  <a:cubicBezTo>
                    <a:pt x="0" y="206"/>
                    <a:pt x="12" y="230"/>
                    <a:pt x="36" y="230"/>
                  </a:cubicBezTo>
                  <a:lnTo>
                    <a:pt x="1342" y="230"/>
                  </a:lnTo>
                  <a:cubicBezTo>
                    <a:pt x="1366" y="230"/>
                    <a:pt x="1378" y="206"/>
                    <a:pt x="1378" y="182"/>
                  </a:cubicBezTo>
                  <a:lnTo>
                    <a:pt x="1378" y="37"/>
                  </a:lnTo>
                  <a:cubicBezTo>
                    <a:pt x="1378" y="25"/>
                    <a:pt x="1366" y="0"/>
                    <a:pt x="1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1541067" y="3477818"/>
              <a:ext cx="185932" cy="56045"/>
            </a:xfrm>
            <a:custGeom>
              <a:avLst/>
              <a:gdLst/>
              <a:ahLst/>
              <a:cxnLst/>
              <a:rect l="l" t="t" r="r" b="b"/>
              <a:pathLst>
                <a:path w="5537" h="1669" extrusionOk="0">
                  <a:moveTo>
                    <a:pt x="3445" y="0"/>
                  </a:moveTo>
                  <a:lnTo>
                    <a:pt x="2539" y="182"/>
                  </a:lnTo>
                  <a:cubicBezTo>
                    <a:pt x="702" y="484"/>
                    <a:pt x="194" y="1149"/>
                    <a:pt x="61" y="1475"/>
                  </a:cubicBezTo>
                  <a:cubicBezTo>
                    <a:pt x="25" y="1535"/>
                    <a:pt x="13" y="1608"/>
                    <a:pt x="1" y="1668"/>
                  </a:cubicBezTo>
                  <a:lnTo>
                    <a:pt x="5488" y="1668"/>
                  </a:lnTo>
                  <a:cubicBezTo>
                    <a:pt x="5536" y="0"/>
                    <a:pt x="3445" y="0"/>
                    <a:pt x="3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1541067" y="3526409"/>
              <a:ext cx="123407" cy="7455"/>
            </a:xfrm>
            <a:custGeom>
              <a:avLst/>
              <a:gdLst/>
              <a:ahLst/>
              <a:cxnLst/>
              <a:rect l="l" t="t" r="r" b="b"/>
              <a:pathLst>
                <a:path w="3675" h="222" extrusionOk="0">
                  <a:moveTo>
                    <a:pt x="274" y="1"/>
                  </a:moveTo>
                  <a:cubicBezTo>
                    <a:pt x="200" y="1"/>
                    <a:pt x="127" y="10"/>
                    <a:pt x="61" y="28"/>
                  </a:cubicBezTo>
                  <a:cubicBezTo>
                    <a:pt x="25" y="88"/>
                    <a:pt x="13" y="161"/>
                    <a:pt x="1" y="221"/>
                  </a:cubicBezTo>
                  <a:lnTo>
                    <a:pt x="3675" y="221"/>
                  </a:lnTo>
                  <a:cubicBezTo>
                    <a:pt x="3675" y="221"/>
                    <a:pt x="3578" y="88"/>
                    <a:pt x="3107" y="88"/>
                  </a:cubicBezTo>
                  <a:lnTo>
                    <a:pt x="714" y="88"/>
                  </a:lnTo>
                  <a:lnTo>
                    <a:pt x="496" y="28"/>
                  </a:lnTo>
                  <a:cubicBezTo>
                    <a:pt x="424" y="10"/>
                    <a:pt x="348" y="1"/>
                    <a:pt x="274" y="1"/>
                  </a:cubicBezTo>
                  <a:close/>
                </a:path>
              </a:pathLst>
            </a:custGeom>
            <a:solidFill>
              <a:srgbClr val="F2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1619008" y="3446554"/>
              <a:ext cx="41841" cy="52385"/>
            </a:xfrm>
            <a:custGeom>
              <a:avLst/>
              <a:gdLst/>
              <a:ahLst/>
              <a:cxnLst/>
              <a:rect l="l" t="t" r="r" b="b"/>
              <a:pathLst>
                <a:path w="1246" h="1560" extrusionOk="0">
                  <a:moveTo>
                    <a:pt x="931" y="1"/>
                  </a:moveTo>
                  <a:lnTo>
                    <a:pt x="0" y="1004"/>
                  </a:lnTo>
                  <a:cubicBezTo>
                    <a:pt x="61" y="1101"/>
                    <a:pt x="109" y="1209"/>
                    <a:pt x="133" y="1318"/>
                  </a:cubicBezTo>
                  <a:cubicBezTo>
                    <a:pt x="157" y="1463"/>
                    <a:pt x="290" y="1560"/>
                    <a:pt x="447" y="1560"/>
                  </a:cubicBezTo>
                  <a:cubicBezTo>
                    <a:pt x="1245" y="1512"/>
                    <a:pt x="1197" y="1004"/>
                    <a:pt x="1197" y="1004"/>
                  </a:cubicBezTo>
                  <a:cubicBezTo>
                    <a:pt x="1028" y="750"/>
                    <a:pt x="931" y="1"/>
                    <a:pt x="931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1554869" y="3399070"/>
              <a:ext cx="30457" cy="37375"/>
            </a:xfrm>
            <a:custGeom>
              <a:avLst/>
              <a:gdLst/>
              <a:ahLst/>
              <a:cxnLst/>
              <a:rect l="l" t="t" r="r" b="b"/>
              <a:pathLst>
                <a:path w="907" h="1113" extrusionOk="0">
                  <a:moveTo>
                    <a:pt x="448" y="1"/>
                  </a:moveTo>
                  <a:lnTo>
                    <a:pt x="37" y="121"/>
                  </a:lnTo>
                  <a:cubicBezTo>
                    <a:pt x="37" y="121"/>
                    <a:pt x="1" y="1113"/>
                    <a:pt x="440" y="1113"/>
                  </a:cubicBezTo>
                  <a:cubicBezTo>
                    <a:pt x="442" y="1113"/>
                    <a:pt x="445" y="1113"/>
                    <a:pt x="448" y="1113"/>
                  </a:cubicBezTo>
                  <a:cubicBezTo>
                    <a:pt x="907" y="1088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2C1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1562592" y="3397861"/>
              <a:ext cx="84454" cy="94595"/>
            </a:xfrm>
            <a:custGeom>
              <a:avLst/>
              <a:gdLst/>
              <a:ahLst/>
              <a:cxnLst/>
              <a:rect l="l" t="t" r="r" b="b"/>
              <a:pathLst>
                <a:path w="2515" h="2817" extrusionOk="0">
                  <a:moveTo>
                    <a:pt x="1245" y="0"/>
                  </a:moveTo>
                  <a:cubicBezTo>
                    <a:pt x="1221" y="0"/>
                    <a:pt x="157" y="133"/>
                    <a:pt x="85" y="254"/>
                  </a:cubicBezTo>
                  <a:cubicBezTo>
                    <a:pt x="0" y="375"/>
                    <a:pt x="36" y="774"/>
                    <a:pt x="36" y="810"/>
                  </a:cubicBezTo>
                  <a:cubicBezTo>
                    <a:pt x="61" y="1161"/>
                    <a:pt x="133" y="1499"/>
                    <a:pt x="254" y="1838"/>
                  </a:cubicBezTo>
                  <a:lnTo>
                    <a:pt x="278" y="1886"/>
                  </a:lnTo>
                  <a:cubicBezTo>
                    <a:pt x="459" y="2357"/>
                    <a:pt x="762" y="2792"/>
                    <a:pt x="1306" y="2817"/>
                  </a:cubicBezTo>
                  <a:lnTo>
                    <a:pt x="1451" y="2817"/>
                  </a:lnTo>
                  <a:cubicBezTo>
                    <a:pt x="1837" y="2768"/>
                    <a:pt x="2381" y="2164"/>
                    <a:pt x="2490" y="1729"/>
                  </a:cubicBezTo>
                  <a:cubicBezTo>
                    <a:pt x="2490" y="1717"/>
                    <a:pt x="2502" y="1705"/>
                    <a:pt x="2502" y="1680"/>
                  </a:cubicBezTo>
                  <a:cubicBezTo>
                    <a:pt x="2502" y="1668"/>
                    <a:pt x="2502" y="1656"/>
                    <a:pt x="2502" y="1644"/>
                  </a:cubicBezTo>
                  <a:cubicBezTo>
                    <a:pt x="2514" y="1511"/>
                    <a:pt x="2514" y="1390"/>
                    <a:pt x="2502" y="1257"/>
                  </a:cubicBezTo>
                  <a:cubicBezTo>
                    <a:pt x="2442" y="858"/>
                    <a:pt x="2369" y="460"/>
                    <a:pt x="2285" y="73"/>
                  </a:cubicBezTo>
                  <a:cubicBezTo>
                    <a:pt x="2285" y="73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1571525" y="3439401"/>
              <a:ext cx="80793" cy="53493"/>
            </a:xfrm>
            <a:custGeom>
              <a:avLst/>
              <a:gdLst/>
              <a:ahLst/>
              <a:cxnLst/>
              <a:rect l="l" t="t" r="r" b="b"/>
              <a:pathLst>
                <a:path w="2406" h="1593" extrusionOk="0">
                  <a:moveTo>
                    <a:pt x="2284" y="0"/>
                  </a:moveTo>
                  <a:cubicBezTo>
                    <a:pt x="2201" y="0"/>
                    <a:pt x="2115" y="16"/>
                    <a:pt x="2115" y="81"/>
                  </a:cubicBezTo>
                  <a:cubicBezTo>
                    <a:pt x="2043" y="335"/>
                    <a:pt x="1898" y="576"/>
                    <a:pt x="1704" y="770"/>
                  </a:cubicBezTo>
                  <a:lnTo>
                    <a:pt x="1656" y="770"/>
                  </a:lnTo>
                  <a:cubicBezTo>
                    <a:pt x="1583" y="758"/>
                    <a:pt x="1354" y="697"/>
                    <a:pt x="1233" y="673"/>
                  </a:cubicBezTo>
                  <a:cubicBezTo>
                    <a:pt x="1168" y="665"/>
                    <a:pt x="1102" y="661"/>
                    <a:pt x="1035" y="661"/>
                  </a:cubicBezTo>
                  <a:cubicBezTo>
                    <a:pt x="891" y="661"/>
                    <a:pt x="745" y="680"/>
                    <a:pt x="604" y="721"/>
                  </a:cubicBezTo>
                  <a:cubicBezTo>
                    <a:pt x="314" y="837"/>
                    <a:pt x="437" y="976"/>
                    <a:pt x="350" y="976"/>
                  </a:cubicBezTo>
                  <a:cubicBezTo>
                    <a:pt x="347" y="976"/>
                    <a:pt x="343" y="976"/>
                    <a:pt x="338" y="975"/>
                  </a:cubicBezTo>
                  <a:cubicBezTo>
                    <a:pt x="218" y="963"/>
                    <a:pt x="0" y="601"/>
                    <a:pt x="0" y="601"/>
                  </a:cubicBezTo>
                  <a:lnTo>
                    <a:pt x="0" y="601"/>
                  </a:lnTo>
                  <a:lnTo>
                    <a:pt x="12" y="649"/>
                  </a:lnTo>
                  <a:cubicBezTo>
                    <a:pt x="189" y="1121"/>
                    <a:pt x="401" y="1592"/>
                    <a:pt x="1017" y="1592"/>
                  </a:cubicBezTo>
                  <a:cubicBezTo>
                    <a:pt x="1032" y="1592"/>
                    <a:pt x="1048" y="1592"/>
                    <a:pt x="1064" y="1592"/>
                  </a:cubicBezTo>
                  <a:cubicBezTo>
                    <a:pt x="1100" y="1592"/>
                    <a:pt x="1148" y="1580"/>
                    <a:pt x="1197" y="1580"/>
                  </a:cubicBezTo>
                  <a:cubicBezTo>
                    <a:pt x="1777" y="1531"/>
                    <a:pt x="2309" y="854"/>
                    <a:pt x="2381" y="419"/>
                  </a:cubicBezTo>
                  <a:lnTo>
                    <a:pt x="2381" y="383"/>
                  </a:lnTo>
                  <a:cubicBezTo>
                    <a:pt x="2405" y="262"/>
                    <a:pt x="2405" y="129"/>
                    <a:pt x="2393" y="8"/>
                  </a:cubicBezTo>
                  <a:cubicBezTo>
                    <a:pt x="2365" y="4"/>
                    <a:pt x="2325" y="0"/>
                    <a:pt x="2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1547548" y="3366564"/>
              <a:ext cx="105173" cy="84286"/>
            </a:xfrm>
            <a:custGeom>
              <a:avLst/>
              <a:gdLst/>
              <a:ahLst/>
              <a:cxnLst/>
              <a:rect l="l" t="t" r="r" b="b"/>
              <a:pathLst>
                <a:path w="3132" h="2510" extrusionOk="0">
                  <a:moveTo>
                    <a:pt x="1804" y="1"/>
                  </a:moveTo>
                  <a:cubicBezTo>
                    <a:pt x="1656" y="1"/>
                    <a:pt x="1476" y="23"/>
                    <a:pt x="1258" y="86"/>
                  </a:cubicBezTo>
                  <a:cubicBezTo>
                    <a:pt x="1045" y="148"/>
                    <a:pt x="860" y="170"/>
                    <a:pt x="704" y="170"/>
                  </a:cubicBezTo>
                  <a:cubicBezTo>
                    <a:pt x="337" y="170"/>
                    <a:pt x="135" y="48"/>
                    <a:pt x="112" y="48"/>
                  </a:cubicBezTo>
                  <a:cubicBezTo>
                    <a:pt x="110" y="48"/>
                    <a:pt x="110" y="49"/>
                    <a:pt x="110" y="50"/>
                  </a:cubicBezTo>
                  <a:cubicBezTo>
                    <a:pt x="25" y="280"/>
                    <a:pt x="1" y="533"/>
                    <a:pt x="49" y="775"/>
                  </a:cubicBezTo>
                  <a:cubicBezTo>
                    <a:pt x="49" y="775"/>
                    <a:pt x="66" y="1310"/>
                    <a:pt x="807" y="1310"/>
                  </a:cubicBezTo>
                  <a:cubicBezTo>
                    <a:pt x="958" y="1310"/>
                    <a:pt x="1138" y="1288"/>
                    <a:pt x="1355" y="1234"/>
                  </a:cubicBezTo>
                  <a:cubicBezTo>
                    <a:pt x="1595" y="1177"/>
                    <a:pt x="1812" y="1124"/>
                    <a:pt x="1980" y="1124"/>
                  </a:cubicBezTo>
                  <a:cubicBezTo>
                    <a:pt x="2057" y="1124"/>
                    <a:pt x="2123" y="1135"/>
                    <a:pt x="2177" y="1162"/>
                  </a:cubicBezTo>
                  <a:cubicBezTo>
                    <a:pt x="2435" y="1960"/>
                    <a:pt x="2442" y="2348"/>
                    <a:pt x="2531" y="2348"/>
                  </a:cubicBezTo>
                  <a:cubicBezTo>
                    <a:pt x="2534" y="2348"/>
                    <a:pt x="2536" y="2347"/>
                    <a:pt x="2539" y="2346"/>
                  </a:cubicBezTo>
                  <a:cubicBezTo>
                    <a:pt x="2654" y="2312"/>
                    <a:pt x="2376" y="1688"/>
                    <a:pt x="2690" y="1688"/>
                  </a:cubicBezTo>
                  <a:cubicBezTo>
                    <a:pt x="2707" y="1688"/>
                    <a:pt x="2725" y="1690"/>
                    <a:pt x="2745" y="1694"/>
                  </a:cubicBezTo>
                  <a:cubicBezTo>
                    <a:pt x="3047" y="1754"/>
                    <a:pt x="2733" y="2504"/>
                    <a:pt x="2733" y="2504"/>
                  </a:cubicBezTo>
                  <a:cubicBezTo>
                    <a:pt x="2733" y="2504"/>
                    <a:pt x="2780" y="2510"/>
                    <a:pt x="2842" y="2510"/>
                  </a:cubicBezTo>
                  <a:cubicBezTo>
                    <a:pt x="2950" y="2510"/>
                    <a:pt x="3100" y="2490"/>
                    <a:pt x="3107" y="2383"/>
                  </a:cubicBezTo>
                  <a:cubicBezTo>
                    <a:pt x="3107" y="2274"/>
                    <a:pt x="3131" y="811"/>
                    <a:pt x="2878" y="461"/>
                  </a:cubicBezTo>
                  <a:cubicBezTo>
                    <a:pt x="2757" y="268"/>
                    <a:pt x="2551" y="147"/>
                    <a:pt x="2322" y="135"/>
                  </a:cubicBezTo>
                  <a:cubicBezTo>
                    <a:pt x="2322" y="135"/>
                    <a:pt x="2163" y="1"/>
                    <a:pt x="1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1546977" y="3701870"/>
              <a:ext cx="57455" cy="53291"/>
            </a:xfrm>
            <a:custGeom>
              <a:avLst/>
              <a:gdLst/>
              <a:ahLst/>
              <a:cxnLst/>
              <a:rect l="l" t="t" r="r" b="b"/>
              <a:pathLst>
                <a:path w="1711" h="1587" extrusionOk="0">
                  <a:moveTo>
                    <a:pt x="1190" y="0"/>
                  </a:moveTo>
                  <a:cubicBezTo>
                    <a:pt x="1106" y="145"/>
                    <a:pt x="1009" y="290"/>
                    <a:pt x="888" y="411"/>
                  </a:cubicBezTo>
                  <a:cubicBezTo>
                    <a:pt x="791" y="496"/>
                    <a:pt x="671" y="544"/>
                    <a:pt x="538" y="556"/>
                  </a:cubicBezTo>
                  <a:cubicBezTo>
                    <a:pt x="393" y="617"/>
                    <a:pt x="260" y="713"/>
                    <a:pt x="175" y="846"/>
                  </a:cubicBezTo>
                  <a:cubicBezTo>
                    <a:pt x="130" y="891"/>
                    <a:pt x="152" y="916"/>
                    <a:pt x="206" y="916"/>
                  </a:cubicBezTo>
                  <a:cubicBezTo>
                    <a:pt x="224" y="916"/>
                    <a:pt x="247" y="913"/>
                    <a:pt x="272" y="907"/>
                  </a:cubicBezTo>
                  <a:cubicBezTo>
                    <a:pt x="381" y="883"/>
                    <a:pt x="526" y="798"/>
                    <a:pt x="562" y="798"/>
                  </a:cubicBezTo>
                  <a:cubicBezTo>
                    <a:pt x="610" y="798"/>
                    <a:pt x="610" y="859"/>
                    <a:pt x="562" y="955"/>
                  </a:cubicBezTo>
                  <a:cubicBezTo>
                    <a:pt x="501" y="1076"/>
                    <a:pt x="417" y="1185"/>
                    <a:pt x="320" y="1269"/>
                  </a:cubicBezTo>
                  <a:cubicBezTo>
                    <a:pt x="248" y="1330"/>
                    <a:pt x="54" y="1439"/>
                    <a:pt x="18" y="1511"/>
                  </a:cubicBezTo>
                  <a:cubicBezTo>
                    <a:pt x="0" y="1555"/>
                    <a:pt x="8" y="1586"/>
                    <a:pt x="55" y="1586"/>
                  </a:cubicBezTo>
                  <a:cubicBezTo>
                    <a:pt x="73" y="1586"/>
                    <a:pt x="97" y="1582"/>
                    <a:pt x="127" y="1572"/>
                  </a:cubicBezTo>
                  <a:cubicBezTo>
                    <a:pt x="248" y="1511"/>
                    <a:pt x="368" y="1451"/>
                    <a:pt x="477" y="1378"/>
                  </a:cubicBezTo>
                  <a:cubicBezTo>
                    <a:pt x="526" y="1354"/>
                    <a:pt x="574" y="1318"/>
                    <a:pt x="610" y="1282"/>
                  </a:cubicBezTo>
                  <a:cubicBezTo>
                    <a:pt x="681" y="1299"/>
                    <a:pt x="758" y="1310"/>
                    <a:pt x="832" y="1310"/>
                  </a:cubicBezTo>
                  <a:cubicBezTo>
                    <a:pt x="860" y="1310"/>
                    <a:pt x="886" y="1309"/>
                    <a:pt x="912" y="1306"/>
                  </a:cubicBezTo>
                  <a:cubicBezTo>
                    <a:pt x="973" y="1294"/>
                    <a:pt x="1009" y="1282"/>
                    <a:pt x="1057" y="1245"/>
                  </a:cubicBezTo>
                  <a:cubicBezTo>
                    <a:pt x="1069" y="1245"/>
                    <a:pt x="1094" y="1245"/>
                    <a:pt x="1106" y="1233"/>
                  </a:cubicBezTo>
                  <a:cubicBezTo>
                    <a:pt x="1190" y="1197"/>
                    <a:pt x="1251" y="871"/>
                    <a:pt x="1299" y="786"/>
                  </a:cubicBezTo>
                  <a:cubicBezTo>
                    <a:pt x="1420" y="629"/>
                    <a:pt x="1565" y="496"/>
                    <a:pt x="1710" y="363"/>
                  </a:cubicBezTo>
                  <a:lnTo>
                    <a:pt x="1190" y="0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1582069" y="3515563"/>
              <a:ext cx="143722" cy="205812"/>
            </a:xfrm>
            <a:custGeom>
              <a:avLst/>
              <a:gdLst/>
              <a:ahLst/>
              <a:cxnLst/>
              <a:rect l="l" t="t" r="r" b="b"/>
              <a:pathLst>
                <a:path w="4280" h="6129" extrusionOk="0">
                  <a:moveTo>
                    <a:pt x="2623" y="0"/>
                  </a:moveTo>
                  <a:lnTo>
                    <a:pt x="2454" y="544"/>
                  </a:lnTo>
                  <a:cubicBezTo>
                    <a:pt x="2514" y="569"/>
                    <a:pt x="2575" y="617"/>
                    <a:pt x="2599" y="689"/>
                  </a:cubicBezTo>
                  <a:cubicBezTo>
                    <a:pt x="2587" y="1415"/>
                    <a:pt x="2406" y="2116"/>
                    <a:pt x="2067" y="2756"/>
                  </a:cubicBezTo>
                  <a:cubicBezTo>
                    <a:pt x="2055" y="2780"/>
                    <a:pt x="2031" y="2805"/>
                    <a:pt x="2007" y="2841"/>
                  </a:cubicBezTo>
                  <a:cubicBezTo>
                    <a:pt x="1149" y="4086"/>
                    <a:pt x="0" y="5693"/>
                    <a:pt x="0" y="5693"/>
                  </a:cubicBezTo>
                  <a:lnTo>
                    <a:pt x="484" y="6129"/>
                  </a:lnTo>
                  <a:cubicBezTo>
                    <a:pt x="484" y="6129"/>
                    <a:pt x="1233" y="5464"/>
                    <a:pt x="1874" y="4871"/>
                  </a:cubicBezTo>
                  <a:cubicBezTo>
                    <a:pt x="2454" y="4340"/>
                    <a:pt x="3360" y="2998"/>
                    <a:pt x="3518" y="2756"/>
                  </a:cubicBezTo>
                  <a:lnTo>
                    <a:pt x="3530" y="2732"/>
                  </a:lnTo>
                  <a:lnTo>
                    <a:pt x="3542" y="2708"/>
                  </a:lnTo>
                  <a:cubicBezTo>
                    <a:pt x="4086" y="1874"/>
                    <a:pt x="4279" y="544"/>
                    <a:pt x="4279" y="544"/>
                  </a:cubicBezTo>
                  <a:lnTo>
                    <a:pt x="3578" y="73"/>
                  </a:lnTo>
                  <a:lnTo>
                    <a:pt x="3227" y="242"/>
                  </a:lnTo>
                  <a:cubicBezTo>
                    <a:pt x="2998" y="146"/>
                    <a:pt x="2623" y="0"/>
                    <a:pt x="2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1522396" y="3534234"/>
              <a:ext cx="52788" cy="14507"/>
            </a:xfrm>
            <a:custGeom>
              <a:avLst/>
              <a:gdLst/>
              <a:ahLst/>
              <a:cxnLst/>
              <a:rect l="l" t="t" r="r" b="b"/>
              <a:pathLst>
                <a:path w="1572" h="432" extrusionOk="0">
                  <a:moveTo>
                    <a:pt x="1" y="0"/>
                  </a:moveTo>
                  <a:cubicBezTo>
                    <a:pt x="315" y="0"/>
                    <a:pt x="436" y="121"/>
                    <a:pt x="702" y="121"/>
                  </a:cubicBezTo>
                  <a:cubicBezTo>
                    <a:pt x="738" y="121"/>
                    <a:pt x="774" y="133"/>
                    <a:pt x="798" y="158"/>
                  </a:cubicBezTo>
                  <a:lnTo>
                    <a:pt x="871" y="206"/>
                  </a:lnTo>
                  <a:cubicBezTo>
                    <a:pt x="895" y="230"/>
                    <a:pt x="919" y="266"/>
                    <a:pt x="943" y="278"/>
                  </a:cubicBezTo>
                  <a:cubicBezTo>
                    <a:pt x="992" y="339"/>
                    <a:pt x="1040" y="375"/>
                    <a:pt x="1076" y="375"/>
                  </a:cubicBezTo>
                  <a:cubicBezTo>
                    <a:pt x="1083" y="378"/>
                    <a:pt x="1090" y="380"/>
                    <a:pt x="1098" y="380"/>
                  </a:cubicBezTo>
                  <a:cubicBezTo>
                    <a:pt x="1119" y="380"/>
                    <a:pt x="1143" y="369"/>
                    <a:pt x="1161" y="351"/>
                  </a:cubicBezTo>
                  <a:cubicBezTo>
                    <a:pt x="1161" y="351"/>
                    <a:pt x="1161" y="339"/>
                    <a:pt x="1161" y="327"/>
                  </a:cubicBezTo>
                  <a:cubicBezTo>
                    <a:pt x="1209" y="375"/>
                    <a:pt x="1245" y="411"/>
                    <a:pt x="1282" y="411"/>
                  </a:cubicBezTo>
                  <a:cubicBezTo>
                    <a:pt x="1289" y="415"/>
                    <a:pt x="1297" y="416"/>
                    <a:pt x="1305" y="416"/>
                  </a:cubicBezTo>
                  <a:cubicBezTo>
                    <a:pt x="1325" y="416"/>
                    <a:pt x="1346" y="408"/>
                    <a:pt x="1354" y="399"/>
                  </a:cubicBezTo>
                  <a:cubicBezTo>
                    <a:pt x="1378" y="411"/>
                    <a:pt x="1403" y="424"/>
                    <a:pt x="1427" y="424"/>
                  </a:cubicBezTo>
                  <a:cubicBezTo>
                    <a:pt x="1437" y="429"/>
                    <a:pt x="1447" y="431"/>
                    <a:pt x="1458" y="431"/>
                  </a:cubicBezTo>
                  <a:cubicBezTo>
                    <a:pt x="1473" y="431"/>
                    <a:pt x="1490" y="426"/>
                    <a:pt x="1511" y="411"/>
                  </a:cubicBezTo>
                  <a:cubicBezTo>
                    <a:pt x="1511" y="411"/>
                    <a:pt x="1523" y="387"/>
                    <a:pt x="1499" y="375"/>
                  </a:cubicBezTo>
                  <a:lnTo>
                    <a:pt x="1463" y="327"/>
                  </a:lnTo>
                  <a:lnTo>
                    <a:pt x="1475" y="327"/>
                  </a:lnTo>
                  <a:cubicBezTo>
                    <a:pt x="1511" y="327"/>
                    <a:pt x="1536" y="315"/>
                    <a:pt x="1560" y="303"/>
                  </a:cubicBezTo>
                  <a:cubicBezTo>
                    <a:pt x="1560" y="303"/>
                    <a:pt x="1572" y="278"/>
                    <a:pt x="1560" y="266"/>
                  </a:cubicBezTo>
                  <a:cubicBezTo>
                    <a:pt x="1536" y="254"/>
                    <a:pt x="1463" y="158"/>
                    <a:pt x="1403" y="85"/>
                  </a:cubicBezTo>
                  <a:cubicBezTo>
                    <a:pt x="1391" y="73"/>
                    <a:pt x="1366" y="49"/>
                    <a:pt x="1354" y="25"/>
                  </a:cubicBezTo>
                  <a:lnTo>
                    <a:pt x="1354" y="13"/>
                  </a:lnTo>
                  <a:cubicBezTo>
                    <a:pt x="1378" y="13"/>
                    <a:pt x="1415" y="13"/>
                    <a:pt x="1439" y="0"/>
                  </a:cubicBezTo>
                  <a:close/>
                </a:path>
              </a:pathLst>
            </a:custGeom>
            <a:solidFill>
              <a:srgbClr val="5FB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519978" y="3527551"/>
              <a:ext cx="52788" cy="21189"/>
            </a:xfrm>
            <a:custGeom>
              <a:avLst/>
              <a:gdLst/>
              <a:ahLst/>
              <a:cxnLst/>
              <a:rect l="l" t="t" r="r" b="b"/>
              <a:pathLst>
                <a:path w="1572" h="631" extrusionOk="0">
                  <a:moveTo>
                    <a:pt x="806" y="1"/>
                  </a:moveTo>
                  <a:cubicBezTo>
                    <a:pt x="411" y="1"/>
                    <a:pt x="0" y="199"/>
                    <a:pt x="0" y="199"/>
                  </a:cubicBezTo>
                  <a:cubicBezTo>
                    <a:pt x="314" y="199"/>
                    <a:pt x="435" y="320"/>
                    <a:pt x="701" y="320"/>
                  </a:cubicBezTo>
                  <a:cubicBezTo>
                    <a:pt x="737" y="320"/>
                    <a:pt x="774" y="332"/>
                    <a:pt x="798" y="357"/>
                  </a:cubicBezTo>
                  <a:lnTo>
                    <a:pt x="870" y="405"/>
                  </a:lnTo>
                  <a:lnTo>
                    <a:pt x="943" y="477"/>
                  </a:lnTo>
                  <a:cubicBezTo>
                    <a:pt x="967" y="526"/>
                    <a:pt x="1015" y="562"/>
                    <a:pt x="1076" y="574"/>
                  </a:cubicBezTo>
                  <a:cubicBezTo>
                    <a:pt x="1082" y="577"/>
                    <a:pt x="1090" y="579"/>
                    <a:pt x="1097" y="579"/>
                  </a:cubicBezTo>
                  <a:cubicBezTo>
                    <a:pt x="1118" y="579"/>
                    <a:pt x="1143" y="568"/>
                    <a:pt x="1160" y="550"/>
                  </a:cubicBezTo>
                  <a:cubicBezTo>
                    <a:pt x="1160" y="550"/>
                    <a:pt x="1160" y="538"/>
                    <a:pt x="1160" y="526"/>
                  </a:cubicBezTo>
                  <a:cubicBezTo>
                    <a:pt x="1209" y="574"/>
                    <a:pt x="1245" y="610"/>
                    <a:pt x="1281" y="610"/>
                  </a:cubicBezTo>
                  <a:cubicBezTo>
                    <a:pt x="1288" y="614"/>
                    <a:pt x="1296" y="615"/>
                    <a:pt x="1305" y="615"/>
                  </a:cubicBezTo>
                  <a:cubicBezTo>
                    <a:pt x="1325" y="615"/>
                    <a:pt x="1345" y="607"/>
                    <a:pt x="1354" y="598"/>
                  </a:cubicBezTo>
                  <a:cubicBezTo>
                    <a:pt x="1378" y="610"/>
                    <a:pt x="1402" y="623"/>
                    <a:pt x="1426" y="623"/>
                  </a:cubicBezTo>
                  <a:cubicBezTo>
                    <a:pt x="1436" y="628"/>
                    <a:pt x="1446" y="630"/>
                    <a:pt x="1457" y="630"/>
                  </a:cubicBezTo>
                  <a:cubicBezTo>
                    <a:pt x="1473" y="630"/>
                    <a:pt x="1490" y="625"/>
                    <a:pt x="1511" y="610"/>
                  </a:cubicBezTo>
                  <a:cubicBezTo>
                    <a:pt x="1511" y="610"/>
                    <a:pt x="1511" y="574"/>
                    <a:pt x="1511" y="574"/>
                  </a:cubicBezTo>
                  <a:cubicBezTo>
                    <a:pt x="1499" y="562"/>
                    <a:pt x="1487" y="550"/>
                    <a:pt x="1463" y="526"/>
                  </a:cubicBezTo>
                  <a:lnTo>
                    <a:pt x="1487" y="526"/>
                  </a:lnTo>
                  <a:cubicBezTo>
                    <a:pt x="1511" y="526"/>
                    <a:pt x="1535" y="514"/>
                    <a:pt x="1559" y="502"/>
                  </a:cubicBezTo>
                  <a:cubicBezTo>
                    <a:pt x="1559" y="502"/>
                    <a:pt x="1571" y="477"/>
                    <a:pt x="1559" y="465"/>
                  </a:cubicBezTo>
                  <a:cubicBezTo>
                    <a:pt x="1535" y="453"/>
                    <a:pt x="1463" y="357"/>
                    <a:pt x="1402" y="296"/>
                  </a:cubicBezTo>
                  <a:lnTo>
                    <a:pt x="1354" y="224"/>
                  </a:lnTo>
                  <a:cubicBezTo>
                    <a:pt x="1378" y="212"/>
                    <a:pt x="1414" y="212"/>
                    <a:pt x="1438" y="199"/>
                  </a:cubicBezTo>
                  <a:cubicBezTo>
                    <a:pt x="1475" y="187"/>
                    <a:pt x="1511" y="115"/>
                    <a:pt x="1390" y="115"/>
                  </a:cubicBezTo>
                  <a:cubicBezTo>
                    <a:pt x="1317" y="115"/>
                    <a:pt x="1257" y="103"/>
                    <a:pt x="1197" y="91"/>
                  </a:cubicBezTo>
                  <a:cubicBezTo>
                    <a:pt x="1081" y="25"/>
                    <a:pt x="944" y="1"/>
                    <a:pt x="806" y="1"/>
                  </a:cubicBez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560544" y="3530171"/>
              <a:ext cx="10578" cy="4500"/>
            </a:xfrm>
            <a:custGeom>
              <a:avLst/>
              <a:gdLst/>
              <a:ahLst/>
              <a:cxnLst/>
              <a:rect l="l" t="t" r="r" b="b"/>
              <a:pathLst>
                <a:path w="315" h="134" extrusionOk="0">
                  <a:moveTo>
                    <a:pt x="242" y="109"/>
                  </a:moveTo>
                  <a:cubicBezTo>
                    <a:pt x="206" y="121"/>
                    <a:pt x="182" y="121"/>
                    <a:pt x="146" y="134"/>
                  </a:cubicBezTo>
                  <a:cubicBezTo>
                    <a:pt x="97" y="85"/>
                    <a:pt x="49" y="49"/>
                    <a:pt x="1" y="1"/>
                  </a:cubicBezTo>
                  <a:cubicBezTo>
                    <a:pt x="61" y="13"/>
                    <a:pt x="122" y="25"/>
                    <a:pt x="182" y="25"/>
                  </a:cubicBezTo>
                  <a:cubicBezTo>
                    <a:pt x="315" y="25"/>
                    <a:pt x="279" y="97"/>
                    <a:pt x="242" y="109"/>
                  </a:cubicBezTo>
                  <a:close/>
                </a:path>
              </a:pathLst>
            </a:custGeom>
            <a:solidFill>
              <a:srgbClr val="FBC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2208356" y="4563157"/>
              <a:ext cx="166422" cy="17495"/>
            </a:xfrm>
            <a:custGeom>
              <a:avLst/>
              <a:gdLst/>
              <a:ahLst/>
              <a:cxnLst/>
              <a:rect l="l" t="t" r="r" b="b"/>
              <a:pathLst>
                <a:path w="4956" h="521" extrusionOk="0">
                  <a:moveTo>
                    <a:pt x="1318" y="1"/>
                  </a:moveTo>
                  <a:cubicBezTo>
                    <a:pt x="532" y="49"/>
                    <a:pt x="0" y="146"/>
                    <a:pt x="0" y="242"/>
                  </a:cubicBezTo>
                  <a:cubicBezTo>
                    <a:pt x="0" y="400"/>
                    <a:pt x="1112" y="520"/>
                    <a:pt x="2478" y="520"/>
                  </a:cubicBezTo>
                  <a:cubicBezTo>
                    <a:pt x="3856" y="520"/>
                    <a:pt x="4956" y="400"/>
                    <a:pt x="4956" y="242"/>
                  </a:cubicBezTo>
                  <a:cubicBezTo>
                    <a:pt x="4956" y="134"/>
                    <a:pt x="4364" y="37"/>
                    <a:pt x="3493" y="1"/>
                  </a:cubicBezTo>
                  <a:lnTo>
                    <a:pt x="3457" y="158"/>
                  </a:lnTo>
                  <a:cubicBezTo>
                    <a:pt x="3433" y="218"/>
                    <a:pt x="3385" y="255"/>
                    <a:pt x="3312" y="267"/>
                  </a:cubicBezTo>
                  <a:lnTo>
                    <a:pt x="1487" y="267"/>
                  </a:lnTo>
                  <a:cubicBezTo>
                    <a:pt x="1427" y="255"/>
                    <a:pt x="1366" y="218"/>
                    <a:pt x="1354" y="158"/>
                  </a:cubicBezTo>
                  <a:lnTo>
                    <a:pt x="1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2149489" y="4384909"/>
              <a:ext cx="125052" cy="75992"/>
            </a:xfrm>
            <a:custGeom>
              <a:avLst/>
              <a:gdLst/>
              <a:ahLst/>
              <a:cxnLst/>
              <a:rect l="l" t="t" r="r" b="b"/>
              <a:pathLst>
                <a:path w="3724" h="2263" extrusionOk="0">
                  <a:moveTo>
                    <a:pt x="979" y="1"/>
                  </a:moveTo>
                  <a:cubicBezTo>
                    <a:pt x="105" y="1"/>
                    <a:pt x="1" y="1018"/>
                    <a:pt x="1" y="1018"/>
                  </a:cubicBezTo>
                  <a:cubicBezTo>
                    <a:pt x="1" y="1018"/>
                    <a:pt x="409" y="769"/>
                    <a:pt x="1053" y="769"/>
                  </a:cubicBezTo>
                  <a:cubicBezTo>
                    <a:pt x="1328" y="769"/>
                    <a:pt x="1647" y="815"/>
                    <a:pt x="1995" y="945"/>
                  </a:cubicBezTo>
                  <a:cubicBezTo>
                    <a:pt x="3155" y="1380"/>
                    <a:pt x="3240" y="2263"/>
                    <a:pt x="3240" y="2263"/>
                  </a:cubicBezTo>
                  <a:lnTo>
                    <a:pt x="3651" y="2251"/>
                  </a:lnTo>
                  <a:cubicBezTo>
                    <a:pt x="3675" y="2178"/>
                    <a:pt x="3675" y="2118"/>
                    <a:pt x="3687" y="2057"/>
                  </a:cubicBezTo>
                  <a:cubicBezTo>
                    <a:pt x="3723" y="1513"/>
                    <a:pt x="3385" y="1465"/>
                    <a:pt x="3385" y="1465"/>
                  </a:cubicBezTo>
                  <a:cubicBezTo>
                    <a:pt x="3385" y="1465"/>
                    <a:pt x="3445" y="824"/>
                    <a:pt x="3083" y="510"/>
                  </a:cubicBezTo>
                  <a:cubicBezTo>
                    <a:pt x="2965" y="405"/>
                    <a:pt x="2841" y="367"/>
                    <a:pt x="2724" y="367"/>
                  </a:cubicBezTo>
                  <a:cubicBezTo>
                    <a:pt x="2410" y="367"/>
                    <a:pt x="2140" y="643"/>
                    <a:pt x="2140" y="643"/>
                  </a:cubicBezTo>
                  <a:cubicBezTo>
                    <a:pt x="2140" y="643"/>
                    <a:pt x="1959" y="51"/>
                    <a:pt x="1040" y="3"/>
                  </a:cubicBezTo>
                  <a:cubicBezTo>
                    <a:pt x="1019" y="1"/>
                    <a:pt x="999" y="1"/>
                    <a:pt x="979" y="1"/>
                  </a:cubicBezTo>
                  <a:close/>
                </a:path>
              </a:pathLst>
            </a:custGeom>
            <a:solidFill>
              <a:srgbClr val="61C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2149489" y="4383364"/>
              <a:ext cx="125052" cy="77536"/>
            </a:xfrm>
            <a:custGeom>
              <a:avLst/>
              <a:gdLst/>
              <a:ahLst/>
              <a:cxnLst/>
              <a:rect l="l" t="t" r="r" b="b"/>
              <a:pathLst>
                <a:path w="3724" h="2309" extrusionOk="0">
                  <a:moveTo>
                    <a:pt x="3240" y="2309"/>
                  </a:moveTo>
                  <a:cubicBezTo>
                    <a:pt x="3240" y="2309"/>
                    <a:pt x="3155" y="1426"/>
                    <a:pt x="1995" y="991"/>
                  </a:cubicBezTo>
                  <a:cubicBezTo>
                    <a:pt x="835" y="556"/>
                    <a:pt x="1" y="1064"/>
                    <a:pt x="1" y="1064"/>
                  </a:cubicBezTo>
                  <a:cubicBezTo>
                    <a:pt x="1" y="1064"/>
                    <a:pt x="109" y="0"/>
                    <a:pt x="1040" y="49"/>
                  </a:cubicBezTo>
                  <a:cubicBezTo>
                    <a:pt x="1959" y="97"/>
                    <a:pt x="2140" y="689"/>
                    <a:pt x="2140" y="689"/>
                  </a:cubicBezTo>
                  <a:cubicBezTo>
                    <a:pt x="2140" y="689"/>
                    <a:pt x="2648" y="169"/>
                    <a:pt x="3083" y="556"/>
                  </a:cubicBezTo>
                  <a:cubicBezTo>
                    <a:pt x="3445" y="870"/>
                    <a:pt x="3385" y="1511"/>
                    <a:pt x="3385" y="1511"/>
                  </a:cubicBezTo>
                  <a:cubicBezTo>
                    <a:pt x="3385" y="1511"/>
                    <a:pt x="3723" y="1559"/>
                    <a:pt x="3687" y="2103"/>
                  </a:cubicBezTo>
                  <a:cubicBezTo>
                    <a:pt x="3675" y="2164"/>
                    <a:pt x="3675" y="2224"/>
                    <a:pt x="3651" y="22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2232300" y="4324094"/>
              <a:ext cx="49967" cy="136402"/>
            </a:xfrm>
            <a:custGeom>
              <a:avLst/>
              <a:gdLst/>
              <a:ahLst/>
              <a:cxnLst/>
              <a:rect l="l" t="t" r="r" b="b"/>
              <a:pathLst>
                <a:path w="1488" h="4062" extrusionOk="0">
                  <a:moveTo>
                    <a:pt x="49" y="1"/>
                  </a:moveTo>
                  <a:lnTo>
                    <a:pt x="0" y="49"/>
                  </a:lnTo>
                  <a:cubicBezTo>
                    <a:pt x="25" y="61"/>
                    <a:pt x="1415" y="1294"/>
                    <a:pt x="1427" y="4062"/>
                  </a:cubicBezTo>
                  <a:lnTo>
                    <a:pt x="1487" y="4062"/>
                  </a:lnTo>
                  <a:cubicBezTo>
                    <a:pt x="1475" y="1258"/>
                    <a:pt x="61" y="13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213830" y="4310728"/>
              <a:ext cx="21323" cy="16085"/>
            </a:xfrm>
            <a:custGeom>
              <a:avLst/>
              <a:gdLst/>
              <a:ahLst/>
              <a:cxnLst/>
              <a:rect l="l" t="t" r="r" b="b"/>
              <a:pathLst>
                <a:path w="635" h="479" extrusionOk="0">
                  <a:moveTo>
                    <a:pt x="301" y="1"/>
                  </a:moveTo>
                  <a:cubicBezTo>
                    <a:pt x="131" y="1"/>
                    <a:pt x="1" y="238"/>
                    <a:pt x="176" y="374"/>
                  </a:cubicBezTo>
                  <a:cubicBezTo>
                    <a:pt x="282" y="442"/>
                    <a:pt x="410" y="478"/>
                    <a:pt x="538" y="478"/>
                  </a:cubicBezTo>
                  <a:cubicBezTo>
                    <a:pt x="570" y="478"/>
                    <a:pt x="603" y="476"/>
                    <a:pt x="635" y="471"/>
                  </a:cubicBezTo>
                  <a:cubicBezTo>
                    <a:pt x="623" y="314"/>
                    <a:pt x="538" y="157"/>
                    <a:pt x="430" y="48"/>
                  </a:cubicBezTo>
                  <a:cubicBezTo>
                    <a:pt x="387" y="15"/>
                    <a:pt x="343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2218296" y="4330508"/>
              <a:ext cx="20920" cy="16387"/>
            </a:xfrm>
            <a:custGeom>
              <a:avLst/>
              <a:gdLst/>
              <a:ahLst/>
              <a:cxnLst/>
              <a:rect l="l" t="t" r="r" b="b"/>
              <a:pathLst>
                <a:path w="623" h="488" extrusionOk="0">
                  <a:moveTo>
                    <a:pt x="561" y="1"/>
                  </a:moveTo>
                  <a:cubicBezTo>
                    <a:pt x="415" y="1"/>
                    <a:pt x="280" y="39"/>
                    <a:pt x="164" y="124"/>
                  </a:cubicBezTo>
                  <a:cubicBezTo>
                    <a:pt x="0" y="268"/>
                    <a:pt x="134" y="488"/>
                    <a:pt x="299" y="488"/>
                  </a:cubicBezTo>
                  <a:cubicBezTo>
                    <a:pt x="342" y="488"/>
                    <a:pt x="387" y="473"/>
                    <a:pt x="429" y="438"/>
                  </a:cubicBezTo>
                  <a:cubicBezTo>
                    <a:pt x="538" y="317"/>
                    <a:pt x="599" y="160"/>
                    <a:pt x="623" y="3"/>
                  </a:cubicBezTo>
                  <a:cubicBezTo>
                    <a:pt x="602" y="1"/>
                    <a:pt x="581" y="1"/>
                    <a:pt x="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2238781" y="4314993"/>
              <a:ext cx="21424" cy="15883"/>
            </a:xfrm>
            <a:custGeom>
              <a:avLst/>
              <a:gdLst/>
              <a:ahLst/>
              <a:cxnLst/>
              <a:rect l="l" t="t" r="r" b="b"/>
              <a:pathLst>
                <a:path w="638" h="473" extrusionOk="0">
                  <a:moveTo>
                    <a:pt x="339" y="0"/>
                  </a:moveTo>
                  <a:cubicBezTo>
                    <a:pt x="300" y="0"/>
                    <a:pt x="259" y="13"/>
                    <a:pt x="218" y="42"/>
                  </a:cubicBezTo>
                  <a:cubicBezTo>
                    <a:pt x="97" y="163"/>
                    <a:pt x="25" y="308"/>
                    <a:pt x="1" y="465"/>
                  </a:cubicBezTo>
                  <a:cubicBezTo>
                    <a:pt x="34" y="470"/>
                    <a:pt x="67" y="472"/>
                    <a:pt x="100" y="472"/>
                  </a:cubicBezTo>
                  <a:cubicBezTo>
                    <a:pt x="227" y="472"/>
                    <a:pt x="355" y="438"/>
                    <a:pt x="460" y="380"/>
                  </a:cubicBezTo>
                  <a:cubicBezTo>
                    <a:pt x="637" y="242"/>
                    <a:pt x="510" y="0"/>
                    <a:pt x="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231192" y="4348944"/>
              <a:ext cx="21827" cy="15514"/>
            </a:xfrm>
            <a:custGeom>
              <a:avLst/>
              <a:gdLst/>
              <a:ahLst/>
              <a:cxnLst/>
              <a:rect l="l" t="t" r="r" b="b"/>
              <a:pathLst>
                <a:path w="650" h="462" extrusionOk="0">
                  <a:moveTo>
                    <a:pt x="530" y="1"/>
                  </a:moveTo>
                  <a:cubicBezTo>
                    <a:pt x="410" y="1"/>
                    <a:pt x="287" y="28"/>
                    <a:pt x="178" y="82"/>
                  </a:cubicBezTo>
                  <a:cubicBezTo>
                    <a:pt x="0" y="211"/>
                    <a:pt x="114" y="461"/>
                    <a:pt x="287" y="461"/>
                  </a:cubicBezTo>
                  <a:cubicBezTo>
                    <a:pt x="325" y="461"/>
                    <a:pt x="367" y="449"/>
                    <a:pt x="408" y="421"/>
                  </a:cubicBezTo>
                  <a:cubicBezTo>
                    <a:pt x="529" y="312"/>
                    <a:pt x="614" y="167"/>
                    <a:pt x="650" y="10"/>
                  </a:cubicBezTo>
                  <a:cubicBezTo>
                    <a:pt x="611" y="4"/>
                    <a:pt x="571" y="1"/>
                    <a:pt x="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2252583" y="4334873"/>
              <a:ext cx="23607" cy="15514"/>
            </a:xfrm>
            <a:custGeom>
              <a:avLst/>
              <a:gdLst/>
              <a:ahLst/>
              <a:cxnLst/>
              <a:rect l="l" t="t" r="r" b="b"/>
              <a:pathLst>
                <a:path w="703" h="462" extrusionOk="0">
                  <a:moveTo>
                    <a:pt x="399" y="1"/>
                  </a:moveTo>
                  <a:cubicBezTo>
                    <a:pt x="361" y="1"/>
                    <a:pt x="320" y="13"/>
                    <a:pt x="279" y="42"/>
                  </a:cubicBezTo>
                  <a:cubicBezTo>
                    <a:pt x="146" y="139"/>
                    <a:pt x="49" y="284"/>
                    <a:pt x="1" y="441"/>
                  </a:cubicBezTo>
                  <a:cubicBezTo>
                    <a:pt x="60" y="455"/>
                    <a:pt x="120" y="461"/>
                    <a:pt x="181" y="461"/>
                  </a:cubicBezTo>
                  <a:cubicBezTo>
                    <a:pt x="281" y="461"/>
                    <a:pt x="381" y="443"/>
                    <a:pt x="472" y="405"/>
                  </a:cubicBezTo>
                  <a:cubicBezTo>
                    <a:pt x="703" y="294"/>
                    <a:pt x="584" y="1"/>
                    <a:pt x="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2281395" y="4273756"/>
              <a:ext cx="60511" cy="186738"/>
            </a:xfrm>
            <a:custGeom>
              <a:avLst/>
              <a:gdLst/>
              <a:ahLst/>
              <a:cxnLst/>
              <a:rect l="l" t="t" r="r" b="b"/>
              <a:pathLst>
                <a:path w="1802" h="5561" extrusionOk="0">
                  <a:moveTo>
                    <a:pt x="1741" y="1"/>
                  </a:moveTo>
                  <a:cubicBezTo>
                    <a:pt x="1729" y="13"/>
                    <a:pt x="1" y="1850"/>
                    <a:pt x="327" y="5561"/>
                  </a:cubicBezTo>
                  <a:lnTo>
                    <a:pt x="412" y="5561"/>
                  </a:lnTo>
                  <a:cubicBezTo>
                    <a:pt x="98" y="1886"/>
                    <a:pt x="1790" y="73"/>
                    <a:pt x="1802" y="61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2338651" y="4254782"/>
              <a:ext cx="27233" cy="22667"/>
            </a:xfrm>
            <a:custGeom>
              <a:avLst/>
              <a:gdLst/>
              <a:ahLst/>
              <a:cxnLst/>
              <a:rect l="l" t="t" r="r" b="b"/>
              <a:pathLst>
                <a:path w="811" h="675" extrusionOk="0">
                  <a:moveTo>
                    <a:pt x="418" y="1"/>
                  </a:moveTo>
                  <a:cubicBezTo>
                    <a:pt x="356" y="1"/>
                    <a:pt x="290" y="25"/>
                    <a:pt x="230" y="82"/>
                  </a:cubicBezTo>
                  <a:cubicBezTo>
                    <a:pt x="85" y="239"/>
                    <a:pt x="12" y="457"/>
                    <a:pt x="0" y="675"/>
                  </a:cubicBezTo>
                  <a:cubicBezTo>
                    <a:pt x="218" y="675"/>
                    <a:pt x="435" y="602"/>
                    <a:pt x="604" y="469"/>
                  </a:cubicBezTo>
                  <a:cubicBezTo>
                    <a:pt x="810" y="282"/>
                    <a:pt x="632" y="1"/>
                    <a:pt x="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334185" y="4282285"/>
              <a:ext cx="29013" cy="20920"/>
            </a:xfrm>
            <a:custGeom>
              <a:avLst/>
              <a:gdLst/>
              <a:ahLst/>
              <a:cxnLst/>
              <a:rect l="l" t="t" r="r" b="b"/>
              <a:pathLst>
                <a:path w="864" h="623" extrusionOk="0">
                  <a:moveTo>
                    <a:pt x="147" y="1"/>
                  </a:moveTo>
                  <a:cubicBezTo>
                    <a:pt x="98" y="1"/>
                    <a:pt x="49" y="5"/>
                    <a:pt x="0" y="13"/>
                  </a:cubicBezTo>
                  <a:cubicBezTo>
                    <a:pt x="36" y="230"/>
                    <a:pt x="145" y="424"/>
                    <a:pt x="302" y="569"/>
                  </a:cubicBezTo>
                  <a:cubicBezTo>
                    <a:pt x="355" y="606"/>
                    <a:pt x="410" y="622"/>
                    <a:pt x="461" y="622"/>
                  </a:cubicBezTo>
                  <a:cubicBezTo>
                    <a:pt x="691" y="622"/>
                    <a:pt x="864" y="299"/>
                    <a:pt x="617" y="121"/>
                  </a:cubicBezTo>
                  <a:cubicBezTo>
                    <a:pt x="476" y="47"/>
                    <a:pt x="314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2304667" y="4263715"/>
              <a:ext cx="29953" cy="20215"/>
            </a:xfrm>
            <a:custGeom>
              <a:avLst/>
              <a:gdLst/>
              <a:ahLst/>
              <a:cxnLst/>
              <a:rect l="l" t="t" r="r" b="b"/>
              <a:pathLst>
                <a:path w="892" h="602" extrusionOk="0">
                  <a:moveTo>
                    <a:pt x="395" y="0"/>
                  </a:moveTo>
                  <a:cubicBezTo>
                    <a:pt x="159" y="0"/>
                    <a:pt x="0" y="354"/>
                    <a:pt x="263" y="505"/>
                  </a:cubicBezTo>
                  <a:cubicBezTo>
                    <a:pt x="392" y="570"/>
                    <a:pt x="537" y="602"/>
                    <a:pt x="680" y="602"/>
                  </a:cubicBezTo>
                  <a:cubicBezTo>
                    <a:pt x="752" y="602"/>
                    <a:pt x="823" y="594"/>
                    <a:pt x="891" y="578"/>
                  </a:cubicBezTo>
                  <a:cubicBezTo>
                    <a:pt x="891" y="578"/>
                    <a:pt x="795" y="191"/>
                    <a:pt x="541" y="46"/>
                  </a:cubicBezTo>
                  <a:cubicBezTo>
                    <a:pt x="491" y="14"/>
                    <a:pt x="441" y="0"/>
                    <a:pt x="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317931" y="4308210"/>
              <a:ext cx="30121" cy="19980"/>
            </a:xfrm>
            <a:custGeom>
              <a:avLst/>
              <a:gdLst/>
              <a:ahLst/>
              <a:cxnLst/>
              <a:rect l="l" t="t" r="r" b="b"/>
              <a:pathLst>
                <a:path w="897" h="595" extrusionOk="0">
                  <a:moveTo>
                    <a:pt x="262" y="1"/>
                  </a:moveTo>
                  <a:cubicBezTo>
                    <a:pt x="174" y="1"/>
                    <a:pt x="86" y="13"/>
                    <a:pt x="1" y="38"/>
                  </a:cubicBezTo>
                  <a:cubicBezTo>
                    <a:pt x="61" y="244"/>
                    <a:pt x="194" y="425"/>
                    <a:pt x="363" y="558"/>
                  </a:cubicBezTo>
                  <a:cubicBezTo>
                    <a:pt x="412" y="583"/>
                    <a:pt x="458" y="594"/>
                    <a:pt x="502" y="594"/>
                  </a:cubicBezTo>
                  <a:cubicBezTo>
                    <a:pt x="752" y="594"/>
                    <a:pt x="897" y="229"/>
                    <a:pt x="629" y="75"/>
                  </a:cubicBezTo>
                  <a:cubicBezTo>
                    <a:pt x="509" y="25"/>
                    <a:pt x="385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288212" y="4292561"/>
              <a:ext cx="30155" cy="19174"/>
            </a:xfrm>
            <a:custGeom>
              <a:avLst/>
              <a:gdLst/>
              <a:ahLst/>
              <a:cxnLst/>
              <a:rect l="l" t="t" r="r" b="b"/>
              <a:pathLst>
                <a:path w="898" h="571" extrusionOk="0">
                  <a:moveTo>
                    <a:pt x="384" y="1"/>
                  </a:moveTo>
                  <a:cubicBezTo>
                    <a:pt x="132" y="1"/>
                    <a:pt x="0" y="377"/>
                    <a:pt x="257" y="516"/>
                  </a:cubicBezTo>
                  <a:cubicBezTo>
                    <a:pt x="360" y="553"/>
                    <a:pt x="469" y="571"/>
                    <a:pt x="578" y="571"/>
                  </a:cubicBezTo>
                  <a:cubicBezTo>
                    <a:pt x="686" y="571"/>
                    <a:pt x="795" y="553"/>
                    <a:pt x="898" y="516"/>
                  </a:cubicBezTo>
                  <a:cubicBezTo>
                    <a:pt x="813" y="311"/>
                    <a:pt x="680" y="142"/>
                    <a:pt x="487" y="21"/>
                  </a:cubicBezTo>
                  <a:cubicBezTo>
                    <a:pt x="451" y="7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305775" y="4337392"/>
              <a:ext cx="31129" cy="19275"/>
            </a:xfrm>
            <a:custGeom>
              <a:avLst/>
              <a:gdLst/>
              <a:ahLst/>
              <a:cxnLst/>
              <a:rect l="l" t="t" r="r" b="b"/>
              <a:pathLst>
                <a:path w="927" h="574" extrusionOk="0">
                  <a:moveTo>
                    <a:pt x="365" y="1"/>
                  </a:moveTo>
                  <a:cubicBezTo>
                    <a:pt x="241" y="1"/>
                    <a:pt x="117" y="23"/>
                    <a:pt x="0" y="64"/>
                  </a:cubicBezTo>
                  <a:cubicBezTo>
                    <a:pt x="85" y="269"/>
                    <a:pt x="230" y="439"/>
                    <a:pt x="423" y="547"/>
                  </a:cubicBezTo>
                  <a:cubicBezTo>
                    <a:pt x="463" y="565"/>
                    <a:pt x="502" y="573"/>
                    <a:pt x="538" y="573"/>
                  </a:cubicBezTo>
                  <a:cubicBezTo>
                    <a:pt x="795" y="573"/>
                    <a:pt x="927" y="167"/>
                    <a:pt x="641" y="40"/>
                  </a:cubicBezTo>
                  <a:cubicBezTo>
                    <a:pt x="552" y="14"/>
                    <a:pt x="459" y="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274881" y="4323892"/>
              <a:ext cx="31733" cy="18805"/>
            </a:xfrm>
            <a:custGeom>
              <a:avLst/>
              <a:gdLst/>
              <a:ahLst/>
              <a:cxnLst/>
              <a:rect l="l" t="t" r="r" b="b"/>
              <a:pathLst>
                <a:path w="945" h="560" extrusionOk="0">
                  <a:moveTo>
                    <a:pt x="384" y="0"/>
                  </a:moveTo>
                  <a:cubicBezTo>
                    <a:pt x="114" y="0"/>
                    <a:pt x="1" y="418"/>
                    <a:pt x="304" y="526"/>
                  </a:cubicBezTo>
                  <a:cubicBezTo>
                    <a:pt x="383" y="548"/>
                    <a:pt x="463" y="559"/>
                    <a:pt x="542" y="559"/>
                  </a:cubicBezTo>
                  <a:cubicBezTo>
                    <a:pt x="679" y="559"/>
                    <a:pt x="814" y="527"/>
                    <a:pt x="944" y="466"/>
                  </a:cubicBezTo>
                  <a:cubicBezTo>
                    <a:pt x="848" y="272"/>
                    <a:pt x="690" y="115"/>
                    <a:pt x="485" y="19"/>
                  </a:cubicBezTo>
                  <a:cubicBezTo>
                    <a:pt x="449" y="6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297649" y="4364290"/>
              <a:ext cx="31935" cy="18268"/>
            </a:xfrm>
            <a:custGeom>
              <a:avLst/>
              <a:gdLst/>
              <a:ahLst/>
              <a:cxnLst/>
              <a:rect l="l" t="t" r="r" b="b"/>
              <a:pathLst>
                <a:path w="951" h="544" extrusionOk="0">
                  <a:moveTo>
                    <a:pt x="485" y="0"/>
                  </a:moveTo>
                  <a:cubicBezTo>
                    <a:pt x="316" y="0"/>
                    <a:pt x="151" y="48"/>
                    <a:pt x="0" y="133"/>
                  </a:cubicBezTo>
                  <a:cubicBezTo>
                    <a:pt x="121" y="314"/>
                    <a:pt x="290" y="459"/>
                    <a:pt x="496" y="532"/>
                  </a:cubicBezTo>
                  <a:cubicBezTo>
                    <a:pt x="525" y="540"/>
                    <a:pt x="552" y="544"/>
                    <a:pt x="578" y="544"/>
                  </a:cubicBezTo>
                  <a:cubicBezTo>
                    <a:pt x="865" y="544"/>
                    <a:pt x="950" y="90"/>
                    <a:pt x="629" y="12"/>
                  </a:cubicBezTo>
                  <a:cubicBezTo>
                    <a:pt x="581" y="4"/>
                    <a:pt x="533" y="0"/>
                    <a:pt x="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266351" y="4356331"/>
              <a:ext cx="32136" cy="18167"/>
            </a:xfrm>
            <a:custGeom>
              <a:avLst/>
              <a:gdLst/>
              <a:ahLst/>
              <a:cxnLst/>
              <a:rect l="l" t="t" r="r" b="b"/>
              <a:pathLst>
                <a:path w="957" h="541" extrusionOk="0">
                  <a:moveTo>
                    <a:pt x="372" y="1"/>
                  </a:moveTo>
                  <a:cubicBezTo>
                    <a:pt x="64" y="1"/>
                    <a:pt x="0" y="483"/>
                    <a:pt x="340" y="539"/>
                  </a:cubicBezTo>
                  <a:cubicBezTo>
                    <a:pt x="358" y="540"/>
                    <a:pt x="377" y="541"/>
                    <a:pt x="395" y="541"/>
                  </a:cubicBezTo>
                  <a:cubicBezTo>
                    <a:pt x="594" y="541"/>
                    <a:pt x="790" y="481"/>
                    <a:pt x="957" y="370"/>
                  </a:cubicBezTo>
                  <a:cubicBezTo>
                    <a:pt x="824" y="189"/>
                    <a:pt x="642" y="68"/>
                    <a:pt x="437" y="7"/>
                  </a:cubicBezTo>
                  <a:cubicBezTo>
                    <a:pt x="414" y="3"/>
                    <a:pt x="393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293585" y="4392633"/>
              <a:ext cx="32875" cy="18637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560" y="1"/>
                  </a:moveTo>
                  <a:cubicBezTo>
                    <a:pt x="353" y="1"/>
                    <a:pt x="167" y="62"/>
                    <a:pt x="1" y="184"/>
                  </a:cubicBezTo>
                  <a:cubicBezTo>
                    <a:pt x="133" y="353"/>
                    <a:pt x="315" y="486"/>
                    <a:pt x="532" y="546"/>
                  </a:cubicBezTo>
                  <a:cubicBezTo>
                    <a:pt x="557" y="552"/>
                    <a:pt x="580" y="554"/>
                    <a:pt x="602" y="554"/>
                  </a:cubicBezTo>
                  <a:cubicBezTo>
                    <a:pt x="918" y="554"/>
                    <a:pt x="978" y="25"/>
                    <a:pt x="617" y="2"/>
                  </a:cubicBezTo>
                  <a:cubicBezTo>
                    <a:pt x="598" y="1"/>
                    <a:pt x="579" y="1"/>
                    <a:pt x="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262590" y="4388200"/>
              <a:ext cx="31834" cy="18335"/>
            </a:xfrm>
            <a:custGeom>
              <a:avLst/>
              <a:gdLst/>
              <a:ahLst/>
              <a:cxnLst/>
              <a:rect l="l" t="t" r="r" b="b"/>
              <a:pathLst>
                <a:path w="948" h="546" extrusionOk="0">
                  <a:moveTo>
                    <a:pt x="368" y="0"/>
                  </a:moveTo>
                  <a:cubicBezTo>
                    <a:pt x="28" y="0"/>
                    <a:pt x="1" y="510"/>
                    <a:pt x="355" y="545"/>
                  </a:cubicBezTo>
                  <a:cubicBezTo>
                    <a:pt x="573" y="533"/>
                    <a:pt x="778" y="461"/>
                    <a:pt x="948" y="316"/>
                  </a:cubicBezTo>
                  <a:cubicBezTo>
                    <a:pt x="948" y="316"/>
                    <a:pt x="682" y="13"/>
                    <a:pt x="392" y="1"/>
                  </a:cubicBezTo>
                  <a:cubicBezTo>
                    <a:pt x="384" y="1"/>
                    <a:pt x="376" y="0"/>
                    <a:pt x="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292376" y="4429169"/>
              <a:ext cx="31397" cy="17965"/>
            </a:xfrm>
            <a:custGeom>
              <a:avLst/>
              <a:gdLst/>
              <a:ahLst/>
              <a:cxnLst/>
              <a:rect l="l" t="t" r="r" b="b"/>
              <a:pathLst>
                <a:path w="935" h="535" extrusionOk="0">
                  <a:moveTo>
                    <a:pt x="550" y="1"/>
                  </a:moveTo>
                  <a:cubicBezTo>
                    <a:pt x="353" y="1"/>
                    <a:pt x="166" y="61"/>
                    <a:pt x="0" y="183"/>
                  </a:cubicBezTo>
                  <a:cubicBezTo>
                    <a:pt x="133" y="353"/>
                    <a:pt x="315" y="473"/>
                    <a:pt x="532" y="534"/>
                  </a:cubicBezTo>
                  <a:cubicBezTo>
                    <a:pt x="540" y="534"/>
                    <a:pt x="548" y="535"/>
                    <a:pt x="556" y="535"/>
                  </a:cubicBezTo>
                  <a:cubicBezTo>
                    <a:pt x="874" y="535"/>
                    <a:pt x="935" y="73"/>
                    <a:pt x="605" y="2"/>
                  </a:cubicBezTo>
                  <a:cubicBezTo>
                    <a:pt x="586" y="1"/>
                    <a:pt x="568" y="1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261112" y="4424702"/>
              <a:ext cx="31700" cy="17932"/>
            </a:xfrm>
            <a:custGeom>
              <a:avLst/>
              <a:gdLst/>
              <a:ahLst/>
              <a:cxnLst/>
              <a:rect l="l" t="t" r="r" b="b"/>
              <a:pathLst>
                <a:path w="944" h="534" extrusionOk="0">
                  <a:moveTo>
                    <a:pt x="365" y="0"/>
                  </a:moveTo>
                  <a:cubicBezTo>
                    <a:pt x="34" y="0"/>
                    <a:pt x="0" y="511"/>
                    <a:pt x="351" y="534"/>
                  </a:cubicBezTo>
                  <a:cubicBezTo>
                    <a:pt x="569" y="534"/>
                    <a:pt x="786" y="449"/>
                    <a:pt x="943" y="316"/>
                  </a:cubicBezTo>
                  <a:cubicBezTo>
                    <a:pt x="943" y="316"/>
                    <a:pt x="690" y="14"/>
                    <a:pt x="399" y="2"/>
                  </a:cubicBezTo>
                  <a:cubicBezTo>
                    <a:pt x="388" y="1"/>
                    <a:pt x="376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292667" y="4314062"/>
              <a:ext cx="184690" cy="147349"/>
            </a:xfrm>
            <a:custGeom>
              <a:avLst/>
              <a:gdLst/>
              <a:ahLst/>
              <a:cxnLst/>
              <a:rect l="l" t="t" r="r" b="b"/>
              <a:pathLst>
                <a:path w="5500" h="4388" extrusionOk="0">
                  <a:moveTo>
                    <a:pt x="508" y="4388"/>
                  </a:moveTo>
                  <a:cubicBezTo>
                    <a:pt x="508" y="4388"/>
                    <a:pt x="0" y="2744"/>
                    <a:pt x="1052" y="2490"/>
                  </a:cubicBezTo>
                  <a:cubicBezTo>
                    <a:pt x="1052" y="2490"/>
                    <a:pt x="1112" y="302"/>
                    <a:pt x="2671" y="858"/>
                  </a:cubicBezTo>
                  <a:cubicBezTo>
                    <a:pt x="2671" y="858"/>
                    <a:pt x="2901" y="0"/>
                    <a:pt x="3807" y="37"/>
                  </a:cubicBezTo>
                  <a:cubicBezTo>
                    <a:pt x="4714" y="73"/>
                    <a:pt x="4678" y="943"/>
                    <a:pt x="4678" y="943"/>
                  </a:cubicBezTo>
                  <a:cubicBezTo>
                    <a:pt x="4678" y="943"/>
                    <a:pt x="5500" y="1076"/>
                    <a:pt x="5500" y="1765"/>
                  </a:cubicBezTo>
                  <a:cubicBezTo>
                    <a:pt x="5500" y="1765"/>
                    <a:pt x="1438" y="617"/>
                    <a:pt x="1088" y="437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226625" y="4460466"/>
              <a:ext cx="124615" cy="111654"/>
            </a:xfrm>
            <a:custGeom>
              <a:avLst/>
              <a:gdLst/>
              <a:ahLst/>
              <a:cxnLst/>
              <a:rect l="l" t="t" r="r" b="b"/>
              <a:pathLst>
                <a:path w="3711" h="3325" fill="none" extrusionOk="0">
                  <a:moveTo>
                    <a:pt x="49" y="363"/>
                  </a:moveTo>
                  <a:lnTo>
                    <a:pt x="810" y="3216"/>
                  </a:lnTo>
                  <a:cubicBezTo>
                    <a:pt x="822" y="3276"/>
                    <a:pt x="883" y="3313"/>
                    <a:pt x="955" y="3325"/>
                  </a:cubicBezTo>
                  <a:lnTo>
                    <a:pt x="2768" y="3325"/>
                  </a:lnTo>
                  <a:cubicBezTo>
                    <a:pt x="2841" y="3313"/>
                    <a:pt x="2889" y="3276"/>
                    <a:pt x="2913" y="3216"/>
                  </a:cubicBezTo>
                  <a:lnTo>
                    <a:pt x="3662" y="363"/>
                  </a:lnTo>
                  <a:cubicBezTo>
                    <a:pt x="3711" y="182"/>
                    <a:pt x="3578" y="1"/>
                    <a:pt x="3397" y="1"/>
                  </a:cubicBezTo>
                  <a:lnTo>
                    <a:pt x="327" y="1"/>
                  </a:lnTo>
                  <a:cubicBezTo>
                    <a:pt x="145" y="1"/>
                    <a:pt x="0" y="182"/>
                    <a:pt x="49" y="363"/>
                  </a:cubicBezTo>
                  <a:close/>
                </a:path>
              </a:pathLst>
            </a:custGeom>
            <a:solidFill>
              <a:schemeClr val="accent2"/>
            </a:solidFill>
            <a:ln w="2125" cap="flat" cmpd="sng">
              <a:solidFill>
                <a:schemeClr val="accent2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307790" y="4472253"/>
              <a:ext cx="17092" cy="90129"/>
            </a:xfrm>
            <a:custGeom>
              <a:avLst/>
              <a:gdLst/>
              <a:ahLst/>
              <a:cxnLst/>
              <a:rect l="l" t="t" r="r" b="b"/>
              <a:pathLst>
                <a:path w="509" h="2684" fill="none" extrusionOk="0">
                  <a:moveTo>
                    <a:pt x="508" y="0"/>
                  </a:moveTo>
                  <a:lnTo>
                    <a:pt x="1" y="2684"/>
                  </a:lnTo>
                </a:path>
              </a:pathLst>
            </a:custGeom>
            <a:noFill/>
            <a:ln w="2125" cap="rnd" cmpd="sng">
              <a:solidFill>
                <a:schemeClr val="accent4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0919BF44-FDD4-48C5-BF97-85F5388D37AC}"/>
              </a:ext>
            </a:extLst>
          </p:cNvPr>
          <p:cNvSpPr/>
          <p:nvPr/>
        </p:nvSpPr>
        <p:spPr>
          <a:xfrm>
            <a:off x="229287" y="2538153"/>
            <a:ext cx="8603967" cy="2188794"/>
          </a:xfrm>
          <a:prstGeom prst="rightArrow">
            <a:avLst>
              <a:gd name="adj1" fmla="val 50000"/>
              <a:gd name="adj2" fmla="val 133765"/>
            </a:avLst>
          </a:prstGeom>
          <a:solidFill>
            <a:srgbClr val="5664E1"/>
          </a:solidFill>
          <a:ln>
            <a:solidFill>
              <a:srgbClr val="566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FD359E-B17D-4BAC-AB59-03639408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2" y="1212038"/>
            <a:ext cx="1128477" cy="24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841D40-37D1-4D41-95CE-6770273D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80" y="1212038"/>
            <a:ext cx="1128477" cy="24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F7E2040-16CC-45DF-80AA-D1AECC40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74" y="1179095"/>
            <a:ext cx="1135464" cy="24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CCFD134-5CE5-40DB-BDD7-E5246419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09" y="1174453"/>
            <a:ext cx="1135464" cy="24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DFDFDB0-5907-496B-A68D-BBE4098C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3" y="1174453"/>
            <a:ext cx="1135464" cy="24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E38ADAB-74EE-4562-BC76-272E74D6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4" y="1173935"/>
            <a:ext cx="1135703" cy="24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6"/>
          <p:cNvSpPr txBox="1">
            <a:spLocks noGrp="1"/>
          </p:cNvSpPr>
          <p:nvPr>
            <p:ph type="title"/>
          </p:nvPr>
        </p:nvSpPr>
        <p:spPr>
          <a:xfrm>
            <a:off x="2978882" y="413234"/>
            <a:ext cx="5592093" cy="11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5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500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ФОРМИРУЙТЕ И ОТПРАВЛЯЙТЕ КЛИЕНТАМ ЧЕКИ-</a:t>
            </a:r>
            <a:br>
              <a:rPr lang="ru-RU" cap="all" dirty="0"/>
            </a:br>
            <a:br>
              <a:rPr lang="ru-RU" sz="2500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</a:br>
            <a:endParaRPr sz="25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36" name="Google Shape;1536;p46"/>
          <p:cNvGrpSpPr/>
          <p:nvPr/>
        </p:nvGrpSpPr>
        <p:grpSpPr>
          <a:xfrm>
            <a:off x="351656" y="1083627"/>
            <a:ext cx="2057164" cy="1826156"/>
            <a:chOff x="457198" y="868337"/>
            <a:chExt cx="4176135" cy="3534952"/>
          </a:xfrm>
        </p:grpSpPr>
        <p:sp>
          <p:nvSpPr>
            <p:cNvPr id="1537" name="Google Shape;1537;p46"/>
            <p:cNvSpPr/>
            <p:nvPr/>
          </p:nvSpPr>
          <p:spPr>
            <a:xfrm>
              <a:off x="4633259" y="4224847"/>
              <a:ext cx="67" cy="3467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51"/>
                  </a:moveTo>
                  <a:cubicBezTo>
                    <a:pt x="0" y="41"/>
                    <a:pt x="0" y="31"/>
                    <a:pt x="0" y="2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5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4608653" y="4267857"/>
              <a:ext cx="16471" cy="69150"/>
            </a:xfrm>
            <a:custGeom>
              <a:avLst/>
              <a:gdLst/>
              <a:ahLst/>
              <a:cxnLst/>
              <a:rect l="l" t="t" r="r" b="b"/>
              <a:pathLst>
                <a:path w="247" h="1037" extrusionOk="0">
                  <a:moveTo>
                    <a:pt x="123" y="1"/>
                  </a:moveTo>
                  <a:cubicBezTo>
                    <a:pt x="51" y="1"/>
                    <a:pt x="0" y="52"/>
                    <a:pt x="0" y="124"/>
                  </a:cubicBezTo>
                  <a:lnTo>
                    <a:pt x="0" y="903"/>
                  </a:lnTo>
                  <a:cubicBezTo>
                    <a:pt x="0" y="975"/>
                    <a:pt x="51" y="1026"/>
                    <a:pt x="123" y="1036"/>
                  </a:cubicBezTo>
                  <a:cubicBezTo>
                    <a:pt x="185" y="1026"/>
                    <a:pt x="246" y="975"/>
                    <a:pt x="246" y="903"/>
                  </a:cubicBezTo>
                  <a:lnTo>
                    <a:pt x="246" y="124"/>
                  </a:lnTo>
                  <a:cubicBezTo>
                    <a:pt x="246" y="52"/>
                    <a:pt x="185" y="1"/>
                    <a:pt x="123" y="1"/>
                  </a:cubicBezTo>
                  <a:close/>
                </a:path>
              </a:pathLst>
            </a:custGeom>
            <a:solidFill>
              <a:srgbClr val="9F5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583313" y="4282261"/>
              <a:ext cx="15804" cy="71150"/>
            </a:xfrm>
            <a:custGeom>
              <a:avLst/>
              <a:gdLst/>
              <a:ahLst/>
              <a:cxnLst/>
              <a:rect l="l" t="t" r="r" b="b"/>
              <a:pathLst>
                <a:path w="237" h="1067" extrusionOk="0">
                  <a:moveTo>
                    <a:pt x="124" y="0"/>
                  </a:moveTo>
                  <a:cubicBezTo>
                    <a:pt x="52" y="0"/>
                    <a:pt x="1" y="51"/>
                    <a:pt x="1" y="113"/>
                  </a:cubicBezTo>
                  <a:lnTo>
                    <a:pt x="1" y="943"/>
                  </a:lnTo>
                  <a:cubicBezTo>
                    <a:pt x="1" y="1005"/>
                    <a:pt x="52" y="1066"/>
                    <a:pt x="124" y="1066"/>
                  </a:cubicBezTo>
                  <a:cubicBezTo>
                    <a:pt x="185" y="1066"/>
                    <a:pt x="237" y="1005"/>
                    <a:pt x="237" y="943"/>
                  </a:cubicBezTo>
                  <a:lnTo>
                    <a:pt x="237" y="113"/>
                  </a:lnTo>
                  <a:cubicBezTo>
                    <a:pt x="237" y="51"/>
                    <a:pt x="185" y="0"/>
                    <a:pt x="124" y="0"/>
                  </a:cubicBezTo>
                  <a:close/>
                </a:path>
              </a:pathLst>
            </a:custGeom>
            <a:solidFill>
              <a:srgbClr val="9F5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4625057" y="4086078"/>
              <a:ext cx="67" cy="3467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5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5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4599717" y="4129089"/>
              <a:ext cx="16471" cy="68483"/>
            </a:xfrm>
            <a:custGeom>
              <a:avLst/>
              <a:gdLst/>
              <a:ahLst/>
              <a:cxnLst/>
              <a:rect l="l" t="t" r="r" b="b"/>
              <a:pathLst>
                <a:path w="247" h="1027" extrusionOk="0">
                  <a:moveTo>
                    <a:pt x="124" y="1"/>
                  </a:moveTo>
                  <a:cubicBezTo>
                    <a:pt x="62" y="1"/>
                    <a:pt x="1" y="52"/>
                    <a:pt x="1" y="124"/>
                  </a:cubicBezTo>
                  <a:lnTo>
                    <a:pt x="1" y="903"/>
                  </a:lnTo>
                  <a:cubicBezTo>
                    <a:pt x="1" y="965"/>
                    <a:pt x="62" y="1026"/>
                    <a:pt x="124" y="1026"/>
                  </a:cubicBezTo>
                  <a:cubicBezTo>
                    <a:pt x="196" y="1026"/>
                    <a:pt x="247" y="965"/>
                    <a:pt x="247" y="903"/>
                  </a:cubicBezTo>
                  <a:lnTo>
                    <a:pt x="247" y="124"/>
                  </a:lnTo>
                  <a:cubicBezTo>
                    <a:pt x="247" y="52"/>
                    <a:pt x="196" y="1"/>
                    <a:pt x="124" y="1"/>
                  </a:cubicBezTo>
                  <a:close/>
                </a:path>
              </a:pathLst>
            </a:custGeom>
            <a:solidFill>
              <a:srgbClr val="9F5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2" name="Google Shape;1542;p46"/>
            <p:cNvGrpSpPr/>
            <p:nvPr/>
          </p:nvGrpSpPr>
          <p:grpSpPr>
            <a:xfrm>
              <a:off x="457198" y="868337"/>
              <a:ext cx="4176135" cy="3534952"/>
              <a:chOff x="457198" y="868337"/>
              <a:chExt cx="4176135" cy="3534952"/>
            </a:xfrm>
          </p:grpSpPr>
          <p:sp>
            <p:nvSpPr>
              <p:cNvPr id="1543" name="Google Shape;1543;p46"/>
              <p:cNvSpPr/>
              <p:nvPr/>
            </p:nvSpPr>
            <p:spPr>
              <a:xfrm>
                <a:off x="1926811" y="2569164"/>
                <a:ext cx="170980" cy="111226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6680" extrusionOk="0">
                    <a:moveTo>
                      <a:pt x="0" y="0"/>
                    </a:moveTo>
                    <a:lnTo>
                      <a:pt x="0" y="16679"/>
                    </a:lnTo>
                    <a:lnTo>
                      <a:pt x="2563" y="16679"/>
                    </a:lnTo>
                    <a:lnTo>
                      <a:pt x="2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6"/>
              <p:cNvSpPr/>
              <p:nvPr/>
            </p:nvSpPr>
            <p:spPr>
              <a:xfrm>
                <a:off x="2200950" y="2338773"/>
                <a:ext cx="170980" cy="1342652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0135" extrusionOk="0">
                    <a:moveTo>
                      <a:pt x="0" y="0"/>
                    </a:moveTo>
                    <a:lnTo>
                      <a:pt x="0" y="20134"/>
                    </a:lnTo>
                    <a:lnTo>
                      <a:pt x="2563" y="20134"/>
                    </a:lnTo>
                    <a:lnTo>
                      <a:pt x="25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6"/>
              <p:cNvSpPr/>
              <p:nvPr/>
            </p:nvSpPr>
            <p:spPr>
              <a:xfrm>
                <a:off x="2496961" y="2061904"/>
                <a:ext cx="171647" cy="1619518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4287" extrusionOk="0">
                    <a:moveTo>
                      <a:pt x="0" y="1"/>
                    </a:moveTo>
                    <a:lnTo>
                      <a:pt x="0" y="24286"/>
                    </a:lnTo>
                    <a:lnTo>
                      <a:pt x="2573" y="24286"/>
                    </a:lnTo>
                    <a:lnTo>
                      <a:pt x="25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6"/>
              <p:cNvSpPr/>
              <p:nvPr/>
            </p:nvSpPr>
            <p:spPr>
              <a:xfrm>
                <a:off x="2771101" y="1782300"/>
                <a:ext cx="171647" cy="1899118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8480" extrusionOk="0">
                    <a:moveTo>
                      <a:pt x="0" y="1"/>
                    </a:moveTo>
                    <a:lnTo>
                      <a:pt x="0" y="28479"/>
                    </a:lnTo>
                    <a:lnTo>
                      <a:pt x="2573" y="28479"/>
                    </a:lnTo>
                    <a:lnTo>
                      <a:pt x="2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6"/>
              <p:cNvSpPr/>
              <p:nvPr/>
            </p:nvSpPr>
            <p:spPr>
              <a:xfrm>
                <a:off x="3087584" y="1590252"/>
                <a:ext cx="171647" cy="2091163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1360" extrusionOk="0">
                    <a:moveTo>
                      <a:pt x="1" y="0"/>
                    </a:moveTo>
                    <a:lnTo>
                      <a:pt x="1" y="31359"/>
                    </a:lnTo>
                    <a:lnTo>
                      <a:pt x="2574" y="31359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6"/>
              <p:cNvSpPr/>
              <p:nvPr/>
            </p:nvSpPr>
            <p:spPr>
              <a:xfrm>
                <a:off x="3423940" y="1256635"/>
                <a:ext cx="171647" cy="2424776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6363" extrusionOk="0">
                    <a:moveTo>
                      <a:pt x="0" y="0"/>
                    </a:moveTo>
                    <a:lnTo>
                      <a:pt x="0" y="36362"/>
                    </a:lnTo>
                    <a:lnTo>
                      <a:pt x="2573" y="36362"/>
                    </a:lnTo>
                    <a:lnTo>
                      <a:pt x="257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6"/>
              <p:cNvSpPr/>
              <p:nvPr/>
            </p:nvSpPr>
            <p:spPr>
              <a:xfrm>
                <a:off x="1898803" y="897078"/>
                <a:ext cx="1737811" cy="1420537"/>
              </a:xfrm>
              <a:custGeom>
                <a:avLst/>
                <a:gdLst/>
                <a:ahLst/>
                <a:cxnLst/>
                <a:rect l="l" t="t" r="r" b="b"/>
                <a:pathLst>
                  <a:path w="26060" h="21303" fill="none" extrusionOk="0">
                    <a:moveTo>
                      <a:pt x="0" y="21303"/>
                    </a:moveTo>
                    <a:lnTo>
                      <a:pt x="1651" y="19078"/>
                    </a:lnTo>
                    <a:lnTo>
                      <a:pt x="5362" y="19078"/>
                    </a:lnTo>
                    <a:lnTo>
                      <a:pt x="12702" y="10908"/>
                    </a:lnTo>
                    <a:lnTo>
                      <a:pt x="16126" y="10908"/>
                    </a:lnTo>
                    <a:lnTo>
                      <a:pt x="26059" y="0"/>
                    </a:lnTo>
                  </a:path>
                </a:pathLst>
              </a:custGeom>
              <a:noFill/>
              <a:ln w="12825" cap="flat" cmpd="sng">
                <a:solidFill>
                  <a:schemeClr val="accent6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6"/>
              <p:cNvSpPr/>
              <p:nvPr/>
            </p:nvSpPr>
            <p:spPr>
              <a:xfrm>
                <a:off x="3547639" y="868337"/>
                <a:ext cx="119033" cy="11829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74" extrusionOk="0">
                    <a:moveTo>
                      <a:pt x="1723" y="1"/>
                    </a:moveTo>
                    <a:lnTo>
                      <a:pt x="493" y="52"/>
                    </a:lnTo>
                    <a:lnTo>
                      <a:pt x="1" y="605"/>
                    </a:lnTo>
                    <a:lnTo>
                      <a:pt x="1231" y="544"/>
                    </a:lnTo>
                    <a:lnTo>
                      <a:pt x="1282" y="1774"/>
                    </a:lnTo>
                    <a:lnTo>
                      <a:pt x="1785" y="1231"/>
                    </a:lnTo>
                    <a:lnTo>
                      <a:pt x="1723" y="1"/>
                    </a:lnTo>
                    <a:close/>
                  </a:path>
                </a:pathLst>
              </a:custGeom>
              <a:solidFill>
                <a:srgbClr val="F79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6"/>
              <p:cNvSpPr/>
              <p:nvPr/>
            </p:nvSpPr>
            <p:spPr>
              <a:xfrm>
                <a:off x="1853658" y="2301164"/>
                <a:ext cx="62951" cy="53879"/>
              </a:xfrm>
              <a:custGeom>
                <a:avLst/>
                <a:gdLst/>
                <a:ahLst/>
                <a:cxnLst/>
                <a:rect l="l" t="t" r="r" b="b"/>
                <a:pathLst>
                  <a:path w="944" h="808" extrusionOk="0">
                    <a:moveTo>
                      <a:pt x="534" y="1"/>
                    </a:moveTo>
                    <a:cubicBezTo>
                      <a:pt x="185" y="1"/>
                      <a:pt x="1" y="411"/>
                      <a:pt x="236" y="667"/>
                    </a:cubicBezTo>
                    <a:cubicBezTo>
                      <a:pt x="318" y="764"/>
                      <a:pt x="428" y="808"/>
                      <a:pt x="535" y="808"/>
                    </a:cubicBezTo>
                    <a:cubicBezTo>
                      <a:pt x="724" y="808"/>
                      <a:pt x="907" y="673"/>
                      <a:pt x="933" y="452"/>
                    </a:cubicBezTo>
                    <a:cubicBezTo>
                      <a:pt x="944" y="226"/>
                      <a:pt x="769" y="21"/>
                      <a:pt x="534" y="1"/>
                    </a:cubicBezTo>
                    <a:close/>
                  </a:path>
                </a:pathLst>
              </a:custGeom>
              <a:solidFill>
                <a:srgbClr val="F79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6"/>
              <p:cNvSpPr/>
              <p:nvPr/>
            </p:nvSpPr>
            <p:spPr>
              <a:xfrm>
                <a:off x="1974690" y="2143924"/>
                <a:ext cx="62951" cy="53946"/>
              </a:xfrm>
              <a:custGeom>
                <a:avLst/>
                <a:gdLst/>
                <a:ahLst/>
                <a:cxnLst/>
                <a:rect l="l" t="t" r="r" b="b"/>
                <a:pathLst>
                  <a:path w="944" h="809" extrusionOk="0">
                    <a:moveTo>
                      <a:pt x="523" y="1"/>
                    </a:moveTo>
                    <a:cubicBezTo>
                      <a:pt x="185" y="1"/>
                      <a:pt x="0" y="411"/>
                      <a:pt x="226" y="667"/>
                    </a:cubicBezTo>
                    <a:cubicBezTo>
                      <a:pt x="311" y="764"/>
                      <a:pt x="422" y="808"/>
                      <a:pt x="529" y="808"/>
                    </a:cubicBezTo>
                    <a:cubicBezTo>
                      <a:pt x="717" y="808"/>
                      <a:pt x="897" y="673"/>
                      <a:pt x="923" y="452"/>
                    </a:cubicBezTo>
                    <a:cubicBezTo>
                      <a:pt x="943" y="216"/>
                      <a:pt x="759" y="21"/>
                      <a:pt x="523" y="1"/>
                    </a:cubicBezTo>
                    <a:close/>
                  </a:path>
                </a:pathLst>
              </a:custGeom>
              <a:solidFill>
                <a:srgbClr val="F79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6"/>
              <p:cNvSpPr/>
              <p:nvPr/>
            </p:nvSpPr>
            <p:spPr>
              <a:xfrm>
                <a:off x="2220755" y="2132988"/>
                <a:ext cx="62951" cy="5341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801" extrusionOk="0">
                    <a:moveTo>
                      <a:pt x="534" y="1"/>
                    </a:moveTo>
                    <a:cubicBezTo>
                      <a:pt x="185" y="1"/>
                      <a:pt x="1" y="411"/>
                      <a:pt x="236" y="667"/>
                    </a:cubicBezTo>
                    <a:cubicBezTo>
                      <a:pt x="317" y="759"/>
                      <a:pt x="425" y="801"/>
                      <a:pt x="532" y="801"/>
                    </a:cubicBezTo>
                    <a:cubicBezTo>
                      <a:pt x="721" y="801"/>
                      <a:pt x="907" y="668"/>
                      <a:pt x="934" y="452"/>
                    </a:cubicBezTo>
                    <a:cubicBezTo>
                      <a:pt x="944" y="216"/>
                      <a:pt x="769" y="11"/>
                      <a:pt x="534" y="1"/>
                    </a:cubicBezTo>
                    <a:close/>
                  </a:path>
                </a:pathLst>
              </a:custGeom>
              <a:solidFill>
                <a:srgbClr val="F79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6"/>
              <p:cNvSpPr/>
              <p:nvPr/>
            </p:nvSpPr>
            <p:spPr>
              <a:xfrm>
                <a:off x="2705416" y="1590252"/>
                <a:ext cx="63017" cy="53546"/>
              </a:xfrm>
              <a:custGeom>
                <a:avLst/>
                <a:gdLst/>
                <a:ahLst/>
                <a:cxnLst/>
                <a:rect l="l" t="t" r="r" b="b"/>
                <a:pathLst>
                  <a:path w="945" h="803" extrusionOk="0">
                    <a:moveTo>
                      <a:pt x="534" y="0"/>
                    </a:moveTo>
                    <a:cubicBezTo>
                      <a:pt x="185" y="0"/>
                      <a:pt x="1" y="410"/>
                      <a:pt x="226" y="666"/>
                    </a:cubicBezTo>
                    <a:cubicBezTo>
                      <a:pt x="309" y="760"/>
                      <a:pt x="418" y="803"/>
                      <a:pt x="526" y="803"/>
                    </a:cubicBezTo>
                    <a:cubicBezTo>
                      <a:pt x="714" y="803"/>
                      <a:pt x="898" y="672"/>
                      <a:pt x="924" y="451"/>
                    </a:cubicBezTo>
                    <a:cubicBezTo>
                      <a:pt x="944" y="215"/>
                      <a:pt x="760" y="21"/>
                      <a:pt x="534" y="0"/>
                    </a:cubicBezTo>
                    <a:close/>
                  </a:path>
                </a:pathLst>
              </a:custGeom>
              <a:solidFill>
                <a:srgbClr val="F79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6"/>
              <p:cNvSpPr/>
              <p:nvPr/>
            </p:nvSpPr>
            <p:spPr>
              <a:xfrm>
                <a:off x="2931743" y="1590252"/>
                <a:ext cx="62951" cy="53546"/>
              </a:xfrm>
              <a:custGeom>
                <a:avLst/>
                <a:gdLst/>
                <a:ahLst/>
                <a:cxnLst/>
                <a:rect l="l" t="t" r="r" b="b"/>
                <a:pathLst>
                  <a:path w="944" h="803" extrusionOk="0">
                    <a:moveTo>
                      <a:pt x="533" y="0"/>
                    </a:moveTo>
                    <a:cubicBezTo>
                      <a:pt x="185" y="0"/>
                      <a:pt x="0" y="410"/>
                      <a:pt x="226" y="666"/>
                    </a:cubicBezTo>
                    <a:cubicBezTo>
                      <a:pt x="312" y="760"/>
                      <a:pt x="422" y="803"/>
                      <a:pt x="531" y="803"/>
                    </a:cubicBezTo>
                    <a:cubicBezTo>
                      <a:pt x="719" y="803"/>
                      <a:pt x="900" y="672"/>
                      <a:pt x="933" y="451"/>
                    </a:cubicBezTo>
                    <a:cubicBezTo>
                      <a:pt x="943" y="215"/>
                      <a:pt x="769" y="21"/>
                      <a:pt x="533" y="0"/>
                    </a:cubicBezTo>
                    <a:close/>
                  </a:path>
                </a:pathLst>
              </a:custGeom>
              <a:solidFill>
                <a:srgbClr val="F79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6"/>
              <p:cNvSpPr/>
              <p:nvPr/>
            </p:nvSpPr>
            <p:spPr>
              <a:xfrm>
                <a:off x="3371259" y="2179800"/>
                <a:ext cx="525811" cy="350950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5263" extrusionOk="0">
                    <a:moveTo>
                      <a:pt x="6688" y="0"/>
                    </a:moveTo>
                    <a:cubicBezTo>
                      <a:pt x="6313" y="0"/>
                      <a:pt x="5948" y="195"/>
                      <a:pt x="5752" y="539"/>
                    </a:cubicBezTo>
                    <a:lnTo>
                      <a:pt x="4224" y="3030"/>
                    </a:lnTo>
                    <a:lnTo>
                      <a:pt x="267" y="1677"/>
                    </a:lnTo>
                    <a:lnTo>
                      <a:pt x="1" y="2794"/>
                    </a:lnTo>
                    <a:cubicBezTo>
                      <a:pt x="1" y="2794"/>
                      <a:pt x="2815" y="5263"/>
                      <a:pt x="4589" y="5263"/>
                    </a:cubicBezTo>
                    <a:cubicBezTo>
                      <a:pt x="4698" y="5263"/>
                      <a:pt x="4802" y="5254"/>
                      <a:pt x="4901" y="5234"/>
                    </a:cubicBezTo>
                    <a:cubicBezTo>
                      <a:pt x="6101" y="4988"/>
                      <a:pt x="7095" y="2702"/>
                      <a:pt x="7648" y="1441"/>
                    </a:cubicBezTo>
                    <a:cubicBezTo>
                      <a:pt x="7884" y="908"/>
                      <a:pt x="7669" y="293"/>
                      <a:pt x="7156" y="27"/>
                    </a:cubicBezTo>
                    <a:lnTo>
                      <a:pt x="7156" y="27"/>
                    </a:lnTo>
                    <a:lnTo>
                      <a:pt x="7197" y="129"/>
                    </a:lnTo>
                    <a:cubicBezTo>
                      <a:pt x="7036" y="42"/>
                      <a:pt x="6861" y="0"/>
                      <a:pt x="6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6"/>
              <p:cNvSpPr/>
              <p:nvPr/>
            </p:nvSpPr>
            <p:spPr>
              <a:xfrm>
                <a:off x="3248893" y="1927937"/>
                <a:ext cx="209258" cy="413632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6203" extrusionOk="0">
                    <a:moveTo>
                      <a:pt x="831" y="0"/>
                    </a:moveTo>
                    <a:lnTo>
                      <a:pt x="1" y="328"/>
                    </a:lnTo>
                    <a:lnTo>
                      <a:pt x="2307" y="6202"/>
                    </a:lnTo>
                    <a:lnTo>
                      <a:pt x="3138" y="5874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808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6"/>
              <p:cNvSpPr/>
              <p:nvPr/>
            </p:nvSpPr>
            <p:spPr>
              <a:xfrm>
                <a:off x="3271499" y="2020360"/>
                <a:ext cx="317221" cy="608411"/>
              </a:xfrm>
              <a:custGeom>
                <a:avLst/>
                <a:gdLst/>
                <a:ahLst/>
                <a:cxnLst/>
                <a:rect l="l" t="t" r="r" b="b"/>
                <a:pathLst>
                  <a:path w="4757" h="9124" extrusionOk="0">
                    <a:moveTo>
                      <a:pt x="1085" y="1"/>
                    </a:moveTo>
                    <a:cubicBezTo>
                      <a:pt x="1017" y="1"/>
                      <a:pt x="948" y="13"/>
                      <a:pt x="882" y="39"/>
                    </a:cubicBezTo>
                    <a:lnTo>
                      <a:pt x="441" y="213"/>
                    </a:lnTo>
                    <a:cubicBezTo>
                      <a:pt x="144" y="336"/>
                      <a:pt x="0" y="665"/>
                      <a:pt x="113" y="962"/>
                    </a:cubicBezTo>
                    <a:lnTo>
                      <a:pt x="3137" y="8763"/>
                    </a:lnTo>
                    <a:cubicBezTo>
                      <a:pt x="3223" y="8982"/>
                      <a:pt x="3441" y="9124"/>
                      <a:pt x="3671" y="9124"/>
                    </a:cubicBezTo>
                    <a:cubicBezTo>
                      <a:pt x="3742" y="9124"/>
                      <a:pt x="3815" y="9110"/>
                      <a:pt x="3885" y="9081"/>
                    </a:cubicBezTo>
                    <a:lnTo>
                      <a:pt x="4316" y="8907"/>
                    </a:lnTo>
                    <a:cubicBezTo>
                      <a:pt x="4613" y="8794"/>
                      <a:pt x="4757" y="8466"/>
                      <a:pt x="4644" y="8169"/>
                    </a:cubicBezTo>
                    <a:lnTo>
                      <a:pt x="1620" y="367"/>
                    </a:lnTo>
                    <a:cubicBezTo>
                      <a:pt x="1533" y="139"/>
                      <a:pt x="1313" y="1"/>
                      <a:pt x="10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6"/>
              <p:cNvSpPr/>
              <p:nvPr/>
            </p:nvSpPr>
            <p:spPr>
              <a:xfrm>
                <a:off x="3203148" y="1860920"/>
                <a:ext cx="127168" cy="10809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621" extrusionOk="0">
                    <a:moveTo>
                      <a:pt x="1507" y="1"/>
                    </a:moveTo>
                    <a:lnTo>
                      <a:pt x="0" y="595"/>
                    </a:lnTo>
                    <a:lnTo>
                      <a:pt x="400" y="1620"/>
                    </a:lnTo>
                    <a:lnTo>
                      <a:pt x="1907" y="1026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6"/>
              <p:cNvSpPr/>
              <p:nvPr/>
            </p:nvSpPr>
            <p:spPr>
              <a:xfrm>
                <a:off x="2558444" y="984500"/>
                <a:ext cx="1058358" cy="957294"/>
              </a:xfrm>
              <a:custGeom>
                <a:avLst/>
                <a:gdLst/>
                <a:ahLst/>
                <a:cxnLst/>
                <a:rect l="l" t="t" r="r" b="b"/>
                <a:pathLst>
                  <a:path w="15871" h="14356" extrusionOk="0">
                    <a:moveTo>
                      <a:pt x="7756" y="1651"/>
                    </a:moveTo>
                    <a:cubicBezTo>
                      <a:pt x="7781" y="1651"/>
                      <a:pt x="7807" y="1651"/>
                      <a:pt x="7833" y="1652"/>
                    </a:cubicBezTo>
                    <a:cubicBezTo>
                      <a:pt x="10068" y="1693"/>
                      <a:pt x="12057" y="3077"/>
                      <a:pt x="12877" y="5158"/>
                    </a:cubicBezTo>
                    <a:cubicBezTo>
                      <a:pt x="13994" y="7987"/>
                      <a:pt x="12600" y="11196"/>
                      <a:pt x="9760" y="12323"/>
                    </a:cubicBezTo>
                    <a:cubicBezTo>
                      <a:pt x="9105" y="12578"/>
                      <a:pt x="8422" y="12702"/>
                      <a:pt x="7745" y="12702"/>
                    </a:cubicBezTo>
                    <a:cubicBezTo>
                      <a:pt x="6270" y="12702"/>
                      <a:pt x="4824" y="12114"/>
                      <a:pt x="3763" y="11011"/>
                    </a:cubicBezTo>
                    <a:cubicBezTo>
                      <a:pt x="2215" y="9412"/>
                      <a:pt x="1785" y="7023"/>
                      <a:pt x="2666" y="4973"/>
                    </a:cubicBezTo>
                    <a:cubicBezTo>
                      <a:pt x="3548" y="2947"/>
                      <a:pt x="5551" y="1651"/>
                      <a:pt x="7756" y="1651"/>
                    </a:cubicBezTo>
                    <a:close/>
                    <a:moveTo>
                      <a:pt x="7737" y="0"/>
                    </a:moveTo>
                    <a:cubicBezTo>
                      <a:pt x="4886" y="0"/>
                      <a:pt x="2301" y="1701"/>
                      <a:pt x="1159" y="4317"/>
                    </a:cubicBezTo>
                    <a:cubicBezTo>
                      <a:pt x="1" y="6982"/>
                      <a:pt x="565" y="10078"/>
                      <a:pt x="2574" y="12159"/>
                    </a:cubicBezTo>
                    <a:cubicBezTo>
                      <a:pt x="3957" y="13592"/>
                      <a:pt x="5836" y="14356"/>
                      <a:pt x="7748" y="14356"/>
                    </a:cubicBezTo>
                    <a:cubicBezTo>
                      <a:pt x="8628" y="14356"/>
                      <a:pt x="9516" y="14194"/>
                      <a:pt x="10365" y="13861"/>
                    </a:cubicBezTo>
                    <a:cubicBezTo>
                      <a:pt x="14056" y="12406"/>
                      <a:pt x="15870" y="8233"/>
                      <a:pt x="14414" y="4543"/>
                    </a:cubicBezTo>
                    <a:cubicBezTo>
                      <a:pt x="13348" y="1847"/>
                      <a:pt x="10765" y="53"/>
                      <a:pt x="7864" y="1"/>
                    </a:cubicBezTo>
                    <a:cubicBezTo>
                      <a:pt x="7821" y="1"/>
                      <a:pt x="7779" y="0"/>
                      <a:pt x="7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6"/>
              <p:cNvSpPr/>
              <p:nvPr/>
            </p:nvSpPr>
            <p:spPr>
              <a:xfrm>
                <a:off x="2679476" y="1094594"/>
                <a:ext cx="789617" cy="736975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11052" extrusionOk="0">
                    <a:moveTo>
                      <a:pt x="5918" y="1"/>
                    </a:moveTo>
                    <a:cubicBezTo>
                      <a:pt x="3224" y="1"/>
                      <a:pt x="871" y="1960"/>
                      <a:pt x="462" y="4706"/>
                    </a:cubicBezTo>
                    <a:cubicBezTo>
                      <a:pt x="0" y="7720"/>
                      <a:pt x="2081" y="10529"/>
                      <a:pt x="5095" y="10990"/>
                    </a:cubicBezTo>
                    <a:cubicBezTo>
                      <a:pt x="5373" y="11032"/>
                      <a:pt x="5648" y="11052"/>
                      <a:pt x="5920" y="11052"/>
                    </a:cubicBezTo>
                    <a:cubicBezTo>
                      <a:pt x="8615" y="11052"/>
                      <a:pt x="10970" y="9084"/>
                      <a:pt x="11380" y="6346"/>
                    </a:cubicBezTo>
                    <a:cubicBezTo>
                      <a:pt x="11841" y="3332"/>
                      <a:pt x="9760" y="513"/>
                      <a:pt x="6746" y="62"/>
                    </a:cubicBezTo>
                    <a:cubicBezTo>
                      <a:pt x="6467" y="21"/>
                      <a:pt x="6191" y="1"/>
                      <a:pt x="5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6"/>
              <p:cNvSpPr/>
              <p:nvPr/>
            </p:nvSpPr>
            <p:spPr>
              <a:xfrm>
                <a:off x="3715817" y="2150592"/>
                <a:ext cx="369235" cy="629816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9445" extrusionOk="0">
                    <a:moveTo>
                      <a:pt x="2412" y="1"/>
                    </a:moveTo>
                    <a:cubicBezTo>
                      <a:pt x="1857" y="1"/>
                      <a:pt x="1549" y="280"/>
                      <a:pt x="1549" y="280"/>
                    </a:cubicBezTo>
                    <a:cubicBezTo>
                      <a:pt x="1549" y="280"/>
                      <a:pt x="185" y="547"/>
                      <a:pt x="113" y="3519"/>
                    </a:cubicBezTo>
                    <a:cubicBezTo>
                      <a:pt x="52" y="5765"/>
                      <a:pt x="1" y="9445"/>
                      <a:pt x="1" y="9445"/>
                    </a:cubicBezTo>
                    <a:lnTo>
                      <a:pt x="4891" y="9445"/>
                    </a:lnTo>
                    <a:cubicBezTo>
                      <a:pt x="4891" y="9445"/>
                      <a:pt x="5536" y="1982"/>
                      <a:pt x="4152" y="793"/>
                    </a:cubicBezTo>
                    <a:cubicBezTo>
                      <a:pt x="3439" y="174"/>
                      <a:pt x="2849" y="1"/>
                      <a:pt x="24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6"/>
              <p:cNvSpPr/>
              <p:nvPr/>
            </p:nvSpPr>
            <p:spPr>
              <a:xfrm>
                <a:off x="3715150" y="1929270"/>
                <a:ext cx="198988" cy="26392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3958" extrusionOk="0">
                    <a:moveTo>
                      <a:pt x="298" y="1"/>
                    </a:moveTo>
                    <a:cubicBezTo>
                      <a:pt x="298" y="1"/>
                      <a:pt x="0" y="2051"/>
                      <a:pt x="339" y="2533"/>
                    </a:cubicBezTo>
                    <a:cubicBezTo>
                      <a:pt x="677" y="3025"/>
                      <a:pt x="1518" y="3066"/>
                      <a:pt x="1518" y="3066"/>
                    </a:cubicBezTo>
                    <a:lnTo>
                      <a:pt x="1559" y="3958"/>
                    </a:lnTo>
                    <a:lnTo>
                      <a:pt x="2748" y="3548"/>
                    </a:lnTo>
                    <a:lnTo>
                      <a:pt x="2789" y="2533"/>
                    </a:lnTo>
                    <a:lnTo>
                      <a:pt x="2984" y="73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6"/>
              <p:cNvSpPr/>
              <p:nvPr/>
            </p:nvSpPr>
            <p:spPr>
              <a:xfrm>
                <a:off x="3698079" y="1871322"/>
                <a:ext cx="273475" cy="217318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259" extrusionOk="0">
                    <a:moveTo>
                      <a:pt x="1771" y="0"/>
                    </a:moveTo>
                    <a:cubicBezTo>
                      <a:pt x="1023" y="0"/>
                      <a:pt x="215" y="60"/>
                      <a:pt x="215" y="60"/>
                    </a:cubicBezTo>
                    <a:cubicBezTo>
                      <a:pt x="215" y="60"/>
                      <a:pt x="0" y="439"/>
                      <a:pt x="564" y="870"/>
                    </a:cubicBezTo>
                    <a:lnTo>
                      <a:pt x="2061" y="911"/>
                    </a:lnTo>
                    <a:cubicBezTo>
                      <a:pt x="1938" y="1249"/>
                      <a:pt x="1938" y="1618"/>
                      <a:pt x="2081" y="1956"/>
                    </a:cubicBezTo>
                    <a:cubicBezTo>
                      <a:pt x="2163" y="2120"/>
                      <a:pt x="2286" y="2264"/>
                      <a:pt x="2440" y="2377"/>
                    </a:cubicBezTo>
                    <a:cubicBezTo>
                      <a:pt x="2440" y="2377"/>
                      <a:pt x="2519" y="1905"/>
                      <a:pt x="2801" y="1905"/>
                    </a:cubicBezTo>
                    <a:cubicBezTo>
                      <a:pt x="2807" y="1905"/>
                      <a:pt x="2813" y="1905"/>
                      <a:pt x="2819" y="1905"/>
                    </a:cubicBezTo>
                    <a:cubicBezTo>
                      <a:pt x="3014" y="1926"/>
                      <a:pt x="3096" y="2295"/>
                      <a:pt x="2973" y="2592"/>
                    </a:cubicBezTo>
                    <a:cubicBezTo>
                      <a:pt x="2935" y="2743"/>
                      <a:pt x="2802" y="2851"/>
                      <a:pt x="2653" y="2851"/>
                    </a:cubicBezTo>
                    <a:cubicBezTo>
                      <a:pt x="2640" y="2851"/>
                      <a:pt x="2627" y="2850"/>
                      <a:pt x="2614" y="2848"/>
                    </a:cubicBezTo>
                    <a:lnTo>
                      <a:pt x="2614" y="2848"/>
                    </a:lnTo>
                    <a:lnTo>
                      <a:pt x="3055" y="3258"/>
                    </a:lnTo>
                    <a:cubicBezTo>
                      <a:pt x="3055" y="3258"/>
                      <a:pt x="4101" y="1331"/>
                      <a:pt x="3424" y="849"/>
                    </a:cubicBezTo>
                    <a:cubicBezTo>
                      <a:pt x="3404" y="531"/>
                      <a:pt x="3219" y="244"/>
                      <a:pt x="2922" y="111"/>
                    </a:cubicBezTo>
                    <a:cubicBezTo>
                      <a:pt x="2727" y="26"/>
                      <a:pt x="2261" y="0"/>
                      <a:pt x="1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6"/>
              <p:cNvSpPr/>
              <p:nvPr/>
            </p:nvSpPr>
            <p:spPr>
              <a:xfrm>
                <a:off x="3816310" y="2102247"/>
                <a:ext cx="42478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841" extrusionOk="0">
                    <a:moveTo>
                      <a:pt x="626" y="0"/>
                    </a:moveTo>
                    <a:cubicBezTo>
                      <a:pt x="575" y="308"/>
                      <a:pt x="1" y="472"/>
                      <a:pt x="1" y="472"/>
                    </a:cubicBezTo>
                    <a:lnTo>
                      <a:pt x="21" y="841"/>
                    </a:lnTo>
                    <a:cubicBezTo>
                      <a:pt x="636" y="697"/>
                      <a:pt x="626" y="1"/>
                      <a:pt x="626" y="0"/>
                    </a:cubicBez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6"/>
              <p:cNvSpPr/>
              <p:nvPr/>
            </p:nvSpPr>
            <p:spPr>
              <a:xfrm>
                <a:off x="3810175" y="2137789"/>
                <a:ext cx="108763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057" extrusionOk="0">
                    <a:moveTo>
                      <a:pt x="1374" y="0"/>
                    </a:moveTo>
                    <a:lnTo>
                      <a:pt x="287" y="667"/>
                    </a:lnTo>
                    <a:lnTo>
                      <a:pt x="123" y="410"/>
                    </a:lnTo>
                    <a:lnTo>
                      <a:pt x="0" y="585"/>
                    </a:lnTo>
                    <a:lnTo>
                      <a:pt x="0" y="933"/>
                    </a:lnTo>
                    <a:lnTo>
                      <a:pt x="277" y="800"/>
                    </a:lnTo>
                    <a:lnTo>
                      <a:pt x="790" y="1056"/>
                    </a:lnTo>
                    <a:lnTo>
                      <a:pt x="1630" y="298"/>
                    </a:lnTo>
                    <a:lnTo>
                      <a:pt x="13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6"/>
              <p:cNvSpPr/>
              <p:nvPr/>
            </p:nvSpPr>
            <p:spPr>
              <a:xfrm>
                <a:off x="4046704" y="3710784"/>
                <a:ext cx="90291" cy="5267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790" extrusionOk="0">
                    <a:moveTo>
                      <a:pt x="0" y="0"/>
                    </a:moveTo>
                    <a:lnTo>
                      <a:pt x="185" y="789"/>
                    </a:lnTo>
                    <a:lnTo>
                      <a:pt x="1354" y="789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000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6"/>
              <p:cNvSpPr/>
              <p:nvPr/>
            </p:nvSpPr>
            <p:spPr>
              <a:xfrm>
                <a:off x="3933208" y="3763397"/>
                <a:ext cx="224995" cy="11696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54" extrusionOk="0">
                    <a:moveTo>
                      <a:pt x="1887" y="0"/>
                    </a:moveTo>
                    <a:lnTo>
                      <a:pt x="1805" y="103"/>
                    </a:lnTo>
                    <a:cubicBezTo>
                      <a:pt x="1805" y="103"/>
                      <a:pt x="923" y="995"/>
                      <a:pt x="195" y="1190"/>
                    </a:cubicBezTo>
                    <a:lnTo>
                      <a:pt x="1" y="1753"/>
                    </a:lnTo>
                    <a:lnTo>
                      <a:pt x="1887" y="1753"/>
                    </a:lnTo>
                    <a:lnTo>
                      <a:pt x="2379" y="1651"/>
                    </a:lnTo>
                    <a:lnTo>
                      <a:pt x="2522" y="1753"/>
                    </a:lnTo>
                    <a:lnTo>
                      <a:pt x="3250" y="1753"/>
                    </a:lnTo>
                    <a:cubicBezTo>
                      <a:pt x="3250" y="1753"/>
                      <a:pt x="3373" y="513"/>
                      <a:pt x="3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6"/>
              <p:cNvSpPr/>
              <p:nvPr/>
            </p:nvSpPr>
            <p:spPr>
              <a:xfrm>
                <a:off x="3813576" y="3710051"/>
                <a:ext cx="78688" cy="53413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01" extrusionOk="0">
                    <a:moveTo>
                      <a:pt x="1" y="1"/>
                    </a:moveTo>
                    <a:lnTo>
                      <a:pt x="1" y="800"/>
                    </a:lnTo>
                    <a:lnTo>
                      <a:pt x="1180" y="800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000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6"/>
              <p:cNvSpPr/>
              <p:nvPr/>
            </p:nvSpPr>
            <p:spPr>
              <a:xfrm>
                <a:off x="3688476" y="3763397"/>
                <a:ext cx="224995" cy="11696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54" extrusionOk="0">
                    <a:moveTo>
                      <a:pt x="1877" y="0"/>
                    </a:moveTo>
                    <a:lnTo>
                      <a:pt x="1795" y="103"/>
                    </a:lnTo>
                    <a:cubicBezTo>
                      <a:pt x="1795" y="103"/>
                      <a:pt x="923" y="995"/>
                      <a:pt x="195" y="1190"/>
                    </a:cubicBezTo>
                    <a:lnTo>
                      <a:pt x="1" y="1753"/>
                    </a:lnTo>
                    <a:lnTo>
                      <a:pt x="1887" y="1753"/>
                    </a:lnTo>
                    <a:lnTo>
                      <a:pt x="2379" y="1651"/>
                    </a:lnTo>
                    <a:lnTo>
                      <a:pt x="2522" y="1753"/>
                    </a:lnTo>
                    <a:lnTo>
                      <a:pt x="3250" y="1753"/>
                    </a:lnTo>
                    <a:cubicBezTo>
                      <a:pt x="3250" y="1753"/>
                      <a:pt x="3373" y="513"/>
                      <a:pt x="3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6"/>
              <p:cNvSpPr/>
              <p:nvPr/>
            </p:nvSpPr>
            <p:spPr>
              <a:xfrm>
                <a:off x="3482689" y="2193003"/>
                <a:ext cx="551085" cy="373022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5594" extrusionOk="0">
                    <a:moveTo>
                      <a:pt x="7070" y="1"/>
                    </a:moveTo>
                    <a:cubicBezTo>
                      <a:pt x="6609" y="1"/>
                      <a:pt x="6180" y="296"/>
                      <a:pt x="6029" y="751"/>
                    </a:cubicBezTo>
                    <a:lnTo>
                      <a:pt x="5106" y="3581"/>
                    </a:lnTo>
                    <a:lnTo>
                      <a:pt x="103" y="2955"/>
                    </a:lnTo>
                    <a:lnTo>
                      <a:pt x="1" y="4462"/>
                    </a:lnTo>
                    <a:cubicBezTo>
                      <a:pt x="1" y="4462"/>
                      <a:pt x="3056" y="5593"/>
                      <a:pt x="5033" y="5593"/>
                    </a:cubicBezTo>
                    <a:cubicBezTo>
                      <a:pt x="5445" y="5593"/>
                      <a:pt x="5810" y="5544"/>
                      <a:pt x="6090" y="5426"/>
                    </a:cubicBezTo>
                    <a:cubicBezTo>
                      <a:pt x="7218" y="4944"/>
                      <a:pt x="7854" y="2668"/>
                      <a:pt x="8141" y="1325"/>
                    </a:cubicBezTo>
                    <a:cubicBezTo>
                      <a:pt x="8264" y="761"/>
                      <a:pt x="7925" y="198"/>
                      <a:pt x="7372" y="44"/>
                    </a:cubicBezTo>
                    <a:cubicBezTo>
                      <a:pt x="7271" y="15"/>
                      <a:pt x="7170" y="1"/>
                      <a:pt x="7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6"/>
              <p:cNvSpPr/>
              <p:nvPr/>
            </p:nvSpPr>
            <p:spPr>
              <a:xfrm>
                <a:off x="3363057" y="2357178"/>
                <a:ext cx="128635" cy="133432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001" extrusionOk="0">
                    <a:moveTo>
                      <a:pt x="781" y="1"/>
                    </a:moveTo>
                    <a:cubicBezTo>
                      <a:pt x="728" y="1"/>
                      <a:pt x="687" y="7"/>
                      <a:pt x="667" y="22"/>
                    </a:cubicBezTo>
                    <a:cubicBezTo>
                      <a:pt x="585" y="83"/>
                      <a:pt x="698" y="268"/>
                      <a:pt x="852" y="288"/>
                    </a:cubicBezTo>
                    <a:cubicBezTo>
                      <a:pt x="964" y="309"/>
                      <a:pt x="1067" y="350"/>
                      <a:pt x="1159" y="401"/>
                    </a:cubicBezTo>
                    <a:cubicBezTo>
                      <a:pt x="1159" y="401"/>
                      <a:pt x="541" y="232"/>
                      <a:pt x="259" y="232"/>
                    </a:cubicBezTo>
                    <a:cubicBezTo>
                      <a:pt x="200" y="232"/>
                      <a:pt x="155" y="240"/>
                      <a:pt x="134" y="257"/>
                    </a:cubicBezTo>
                    <a:cubicBezTo>
                      <a:pt x="1" y="350"/>
                      <a:pt x="83" y="575"/>
                      <a:pt x="298" y="626"/>
                    </a:cubicBezTo>
                    <a:cubicBezTo>
                      <a:pt x="298" y="626"/>
                      <a:pt x="73" y="647"/>
                      <a:pt x="73" y="852"/>
                    </a:cubicBezTo>
                    <a:cubicBezTo>
                      <a:pt x="62" y="1047"/>
                      <a:pt x="319" y="1108"/>
                      <a:pt x="319" y="1108"/>
                    </a:cubicBezTo>
                    <a:cubicBezTo>
                      <a:pt x="257" y="1242"/>
                      <a:pt x="308" y="1395"/>
                      <a:pt x="421" y="1488"/>
                    </a:cubicBezTo>
                    <a:cubicBezTo>
                      <a:pt x="442" y="1631"/>
                      <a:pt x="534" y="1754"/>
                      <a:pt x="667" y="1805"/>
                    </a:cubicBezTo>
                    <a:cubicBezTo>
                      <a:pt x="1036" y="1887"/>
                      <a:pt x="1416" y="1959"/>
                      <a:pt x="1795" y="2000"/>
                    </a:cubicBezTo>
                    <a:lnTo>
                      <a:pt x="1928" y="503"/>
                    </a:lnTo>
                    <a:cubicBezTo>
                      <a:pt x="1928" y="503"/>
                      <a:pt x="1549" y="165"/>
                      <a:pt x="1303" y="93"/>
                    </a:cubicBezTo>
                    <a:cubicBezTo>
                      <a:pt x="1133" y="42"/>
                      <a:pt x="916" y="1"/>
                      <a:pt x="781" y="1"/>
                    </a:cubicBez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6"/>
              <p:cNvSpPr/>
              <p:nvPr/>
            </p:nvSpPr>
            <p:spPr>
              <a:xfrm>
                <a:off x="3331649" y="2251284"/>
                <a:ext cx="91625" cy="117828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767" extrusionOk="0">
                    <a:moveTo>
                      <a:pt x="321" y="0"/>
                    </a:moveTo>
                    <a:cubicBezTo>
                      <a:pt x="237" y="0"/>
                      <a:pt x="153" y="43"/>
                      <a:pt x="113" y="123"/>
                    </a:cubicBezTo>
                    <a:cubicBezTo>
                      <a:pt x="82" y="246"/>
                      <a:pt x="93" y="379"/>
                      <a:pt x="144" y="492"/>
                    </a:cubicBezTo>
                    <a:cubicBezTo>
                      <a:pt x="144" y="492"/>
                      <a:pt x="0" y="605"/>
                      <a:pt x="113" y="841"/>
                    </a:cubicBezTo>
                    <a:cubicBezTo>
                      <a:pt x="82" y="913"/>
                      <a:pt x="93" y="1015"/>
                      <a:pt x="144" y="1087"/>
                    </a:cubicBezTo>
                    <a:cubicBezTo>
                      <a:pt x="144" y="1087"/>
                      <a:pt x="21" y="1353"/>
                      <a:pt x="349" y="1579"/>
                    </a:cubicBezTo>
                    <a:cubicBezTo>
                      <a:pt x="540" y="1697"/>
                      <a:pt x="755" y="1767"/>
                      <a:pt x="973" y="1767"/>
                    </a:cubicBezTo>
                    <a:cubicBezTo>
                      <a:pt x="1000" y="1767"/>
                      <a:pt x="1028" y="1766"/>
                      <a:pt x="1056" y="1763"/>
                    </a:cubicBezTo>
                    <a:lnTo>
                      <a:pt x="943" y="1446"/>
                    </a:lnTo>
                    <a:cubicBezTo>
                      <a:pt x="1087" y="1446"/>
                      <a:pt x="1230" y="1364"/>
                      <a:pt x="1179" y="1251"/>
                    </a:cubicBezTo>
                    <a:cubicBezTo>
                      <a:pt x="1138" y="1148"/>
                      <a:pt x="882" y="1128"/>
                      <a:pt x="882" y="1128"/>
                    </a:cubicBezTo>
                    <a:lnTo>
                      <a:pt x="882" y="1128"/>
                    </a:lnTo>
                    <a:cubicBezTo>
                      <a:pt x="882" y="1128"/>
                      <a:pt x="901" y="1129"/>
                      <a:pt x="931" y="1129"/>
                    </a:cubicBezTo>
                    <a:cubicBezTo>
                      <a:pt x="1019" y="1129"/>
                      <a:pt x="1200" y="1118"/>
                      <a:pt x="1230" y="1025"/>
                    </a:cubicBezTo>
                    <a:cubicBezTo>
                      <a:pt x="1251" y="954"/>
                      <a:pt x="1220" y="882"/>
                      <a:pt x="1159" y="841"/>
                    </a:cubicBezTo>
                    <a:cubicBezTo>
                      <a:pt x="1292" y="841"/>
                      <a:pt x="1374" y="687"/>
                      <a:pt x="1200" y="595"/>
                    </a:cubicBezTo>
                    <a:cubicBezTo>
                      <a:pt x="1086" y="531"/>
                      <a:pt x="845" y="521"/>
                      <a:pt x="707" y="521"/>
                    </a:cubicBezTo>
                    <a:cubicBezTo>
                      <a:pt x="646" y="521"/>
                      <a:pt x="605" y="523"/>
                      <a:pt x="605" y="523"/>
                    </a:cubicBezTo>
                    <a:lnTo>
                      <a:pt x="574" y="451"/>
                    </a:lnTo>
                    <a:cubicBezTo>
                      <a:pt x="605" y="448"/>
                      <a:pt x="635" y="447"/>
                      <a:pt x="665" y="447"/>
                    </a:cubicBezTo>
                    <a:cubicBezTo>
                      <a:pt x="748" y="447"/>
                      <a:pt x="830" y="457"/>
                      <a:pt x="913" y="472"/>
                    </a:cubicBezTo>
                    <a:cubicBezTo>
                      <a:pt x="927" y="473"/>
                      <a:pt x="942" y="474"/>
                      <a:pt x="957" y="474"/>
                    </a:cubicBezTo>
                    <a:cubicBezTo>
                      <a:pt x="1133" y="474"/>
                      <a:pt x="1325" y="364"/>
                      <a:pt x="1107" y="185"/>
                    </a:cubicBezTo>
                    <a:cubicBezTo>
                      <a:pt x="918" y="27"/>
                      <a:pt x="595" y="9"/>
                      <a:pt x="457" y="9"/>
                    </a:cubicBezTo>
                    <a:cubicBezTo>
                      <a:pt x="415" y="9"/>
                      <a:pt x="390" y="10"/>
                      <a:pt x="390" y="10"/>
                    </a:cubicBezTo>
                    <a:cubicBezTo>
                      <a:pt x="368" y="4"/>
                      <a:pt x="344" y="0"/>
                      <a:pt x="321" y="0"/>
                    </a:cubicBez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6"/>
              <p:cNvSpPr/>
              <p:nvPr/>
            </p:nvSpPr>
            <p:spPr>
              <a:xfrm>
                <a:off x="1875531" y="1801438"/>
                <a:ext cx="242067" cy="233189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497" extrusionOk="0">
                    <a:moveTo>
                      <a:pt x="1787" y="1169"/>
                    </a:moveTo>
                    <a:cubicBezTo>
                      <a:pt x="1793" y="1169"/>
                      <a:pt x="1799" y="1169"/>
                      <a:pt x="1805" y="1169"/>
                    </a:cubicBezTo>
                    <a:cubicBezTo>
                      <a:pt x="2338" y="1190"/>
                      <a:pt x="2584" y="1836"/>
                      <a:pt x="2194" y="2205"/>
                    </a:cubicBezTo>
                    <a:cubicBezTo>
                      <a:pt x="2074" y="2322"/>
                      <a:pt x="1928" y="2374"/>
                      <a:pt x="1785" y="2374"/>
                    </a:cubicBezTo>
                    <a:cubicBezTo>
                      <a:pt x="1476" y="2374"/>
                      <a:pt x="1180" y="2131"/>
                      <a:pt x="1180" y="1774"/>
                    </a:cubicBezTo>
                    <a:cubicBezTo>
                      <a:pt x="1190" y="1442"/>
                      <a:pt x="1457" y="1169"/>
                      <a:pt x="1787" y="1169"/>
                    </a:cubicBezTo>
                    <a:close/>
                    <a:moveTo>
                      <a:pt x="1928" y="1"/>
                    </a:moveTo>
                    <a:lnTo>
                      <a:pt x="1651" y="667"/>
                    </a:lnTo>
                    <a:cubicBezTo>
                      <a:pt x="1569" y="677"/>
                      <a:pt x="1487" y="698"/>
                      <a:pt x="1405" y="729"/>
                    </a:cubicBezTo>
                    <a:lnTo>
                      <a:pt x="821" y="288"/>
                    </a:lnTo>
                    <a:lnTo>
                      <a:pt x="400" y="759"/>
                    </a:lnTo>
                    <a:lnTo>
                      <a:pt x="800" y="1262"/>
                    </a:lnTo>
                    <a:cubicBezTo>
                      <a:pt x="749" y="1354"/>
                      <a:pt x="718" y="1467"/>
                      <a:pt x="687" y="1569"/>
                    </a:cubicBezTo>
                    <a:lnTo>
                      <a:pt x="1" y="1815"/>
                    </a:lnTo>
                    <a:lnTo>
                      <a:pt x="206" y="2410"/>
                    </a:lnTo>
                    <a:lnTo>
                      <a:pt x="841" y="2338"/>
                    </a:lnTo>
                    <a:cubicBezTo>
                      <a:pt x="903" y="2430"/>
                      <a:pt x="975" y="2512"/>
                      <a:pt x="1046" y="2584"/>
                    </a:cubicBezTo>
                    <a:lnTo>
                      <a:pt x="923" y="3271"/>
                    </a:lnTo>
                    <a:lnTo>
                      <a:pt x="1579" y="3496"/>
                    </a:lnTo>
                    <a:lnTo>
                      <a:pt x="1877" y="2871"/>
                    </a:lnTo>
                    <a:cubicBezTo>
                      <a:pt x="1989" y="2861"/>
                      <a:pt x="2102" y="2840"/>
                      <a:pt x="2205" y="2799"/>
                    </a:cubicBezTo>
                    <a:lnTo>
                      <a:pt x="2738" y="3261"/>
                    </a:lnTo>
                    <a:lnTo>
                      <a:pt x="3179" y="2810"/>
                    </a:lnTo>
                    <a:lnTo>
                      <a:pt x="2820" y="2287"/>
                    </a:lnTo>
                    <a:cubicBezTo>
                      <a:pt x="2892" y="2154"/>
                      <a:pt x="2933" y="2000"/>
                      <a:pt x="2943" y="1846"/>
                    </a:cubicBezTo>
                    <a:lnTo>
                      <a:pt x="3630" y="1549"/>
                    </a:lnTo>
                    <a:lnTo>
                      <a:pt x="3394" y="975"/>
                    </a:lnTo>
                    <a:lnTo>
                      <a:pt x="2707" y="1087"/>
                    </a:lnTo>
                    <a:cubicBezTo>
                      <a:pt x="2656" y="1016"/>
                      <a:pt x="2584" y="944"/>
                      <a:pt x="2502" y="893"/>
                    </a:cubicBezTo>
                    <a:lnTo>
                      <a:pt x="2594" y="175"/>
                    </a:lnTo>
                    <a:lnTo>
                      <a:pt x="19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6"/>
              <p:cNvSpPr/>
              <p:nvPr/>
            </p:nvSpPr>
            <p:spPr>
              <a:xfrm>
                <a:off x="1388135" y="3273274"/>
                <a:ext cx="47213" cy="629616"/>
              </a:xfrm>
              <a:custGeom>
                <a:avLst/>
                <a:gdLst/>
                <a:ahLst/>
                <a:cxnLst/>
                <a:rect l="l" t="t" r="r" b="b"/>
                <a:pathLst>
                  <a:path w="708" h="9442" extrusionOk="0">
                    <a:moveTo>
                      <a:pt x="0" y="0"/>
                    </a:moveTo>
                    <a:lnTo>
                      <a:pt x="0" y="9442"/>
                    </a:lnTo>
                    <a:lnTo>
                      <a:pt x="708" y="9442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000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6"/>
              <p:cNvSpPr/>
              <p:nvPr/>
            </p:nvSpPr>
            <p:spPr>
              <a:xfrm>
                <a:off x="1155674" y="3156378"/>
                <a:ext cx="503939" cy="151769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2276" extrusionOk="0">
                    <a:moveTo>
                      <a:pt x="708" y="0"/>
                    </a:moveTo>
                    <a:cubicBezTo>
                      <a:pt x="319" y="0"/>
                      <a:pt x="1" y="318"/>
                      <a:pt x="1" y="707"/>
                    </a:cubicBezTo>
                    <a:lnTo>
                      <a:pt x="1" y="1558"/>
                    </a:lnTo>
                    <a:cubicBezTo>
                      <a:pt x="1" y="1958"/>
                      <a:pt x="319" y="2276"/>
                      <a:pt x="708" y="2276"/>
                    </a:cubicBezTo>
                    <a:lnTo>
                      <a:pt x="6849" y="2276"/>
                    </a:lnTo>
                    <a:cubicBezTo>
                      <a:pt x="7238" y="2276"/>
                      <a:pt x="7556" y="1958"/>
                      <a:pt x="7556" y="1558"/>
                    </a:cubicBezTo>
                    <a:lnTo>
                      <a:pt x="7556" y="707"/>
                    </a:lnTo>
                    <a:cubicBezTo>
                      <a:pt x="7556" y="318"/>
                      <a:pt x="7238" y="0"/>
                      <a:pt x="6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6"/>
              <p:cNvSpPr/>
              <p:nvPr/>
            </p:nvSpPr>
            <p:spPr>
              <a:xfrm>
                <a:off x="1416142" y="2432597"/>
                <a:ext cx="399977" cy="544729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8169" extrusionOk="0">
                    <a:moveTo>
                      <a:pt x="645" y="0"/>
                    </a:moveTo>
                    <a:cubicBezTo>
                      <a:pt x="392" y="0"/>
                      <a:pt x="159" y="151"/>
                      <a:pt x="1" y="428"/>
                    </a:cubicBezTo>
                    <a:cubicBezTo>
                      <a:pt x="1" y="428"/>
                      <a:pt x="93" y="6231"/>
                      <a:pt x="175" y="6579"/>
                    </a:cubicBezTo>
                    <a:cubicBezTo>
                      <a:pt x="247" y="6918"/>
                      <a:pt x="5137" y="8168"/>
                      <a:pt x="5137" y="8168"/>
                    </a:cubicBezTo>
                    <a:lnTo>
                      <a:pt x="5998" y="7051"/>
                    </a:lnTo>
                    <a:lnTo>
                      <a:pt x="1897" y="5523"/>
                    </a:lnTo>
                    <a:cubicBezTo>
                      <a:pt x="1897" y="5523"/>
                      <a:pt x="1784" y="910"/>
                      <a:pt x="1323" y="367"/>
                    </a:cubicBezTo>
                    <a:cubicBezTo>
                      <a:pt x="1107" y="117"/>
                      <a:pt x="868" y="0"/>
                      <a:pt x="6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6"/>
              <p:cNvSpPr/>
              <p:nvPr/>
            </p:nvSpPr>
            <p:spPr>
              <a:xfrm>
                <a:off x="1820183" y="3719586"/>
                <a:ext cx="163845" cy="96089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441" extrusionOk="0">
                    <a:moveTo>
                      <a:pt x="812" y="0"/>
                    </a:moveTo>
                    <a:cubicBezTo>
                      <a:pt x="503" y="0"/>
                      <a:pt x="175" y="114"/>
                      <a:pt x="175" y="114"/>
                    </a:cubicBezTo>
                    <a:lnTo>
                      <a:pt x="0" y="1129"/>
                    </a:lnTo>
                    <a:cubicBezTo>
                      <a:pt x="236" y="1160"/>
                      <a:pt x="472" y="1211"/>
                      <a:pt x="687" y="1303"/>
                    </a:cubicBezTo>
                    <a:cubicBezTo>
                      <a:pt x="869" y="1374"/>
                      <a:pt x="1436" y="1441"/>
                      <a:pt x="1875" y="1441"/>
                    </a:cubicBezTo>
                    <a:cubicBezTo>
                      <a:pt x="2201" y="1441"/>
                      <a:pt x="2456" y="1404"/>
                      <a:pt x="2430" y="1303"/>
                    </a:cubicBezTo>
                    <a:cubicBezTo>
                      <a:pt x="2379" y="1057"/>
                      <a:pt x="1220" y="114"/>
                      <a:pt x="1220" y="114"/>
                    </a:cubicBezTo>
                    <a:cubicBezTo>
                      <a:pt x="1118" y="29"/>
                      <a:pt x="967" y="0"/>
                      <a:pt x="812" y="0"/>
                    </a:cubicBez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6"/>
              <p:cNvSpPr/>
              <p:nvPr/>
            </p:nvSpPr>
            <p:spPr>
              <a:xfrm>
                <a:off x="1809246" y="3754528"/>
                <a:ext cx="294014" cy="13356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2003" extrusionOk="0">
                    <a:moveTo>
                      <a:pt x="267" y="0"/>
                    </a:moveTo>
                    <a:lnTo>
                      <a:pt x="164" y="195"/>
                    </a:lnTo>
                    <a:cubicBezTo>
                      <a:pt x="164" y="195"/>
                      <a:pt x="0" y="513"/>
                      <a:pt x="164" y="1169"/>
                    </a:cubicBezTo>
                    <a:cubicBezTo>
                      <a:pt x="339" y="1815"/>
                      <a:pt x="482" y="1999"/>
                      <a:pt x="482" y="1999"/>
                    </a:cubicBezTo>
                    <a:lnTo>
                      <a:pt x="738" y="1948"/>
                    </a:lnTo>
                    <a:lnTo>
                      <a:pt x="738" y="1220"/>
                    </a:lnTo>
                    <a:cubicBezTo>
                      <a:pt x="738" y="1220"/>
                      <a:pt x="1230" y="1497"/>
                      <a:pt x="1384" y="1722"/>
                    </a:cubicBezTo>
                    <a:cubicBezTo>
                      <a:pt x="1521" y="1924"/>
                      <a:pt x="2124" y="2002"/>
                      <a:pt x="2573" y="2002"/>
                    </a:cubicBezTo>
                    <a:cubicBezTo>
                      <a:pt x="2627" y="2002"/>
                      <a:pt x="2679" y="2001"/>
                      <a:pt x="2727" y="1999"/>
                    </a:cubicBezTo>
                    <a:cubicBezTo>
                      <a:pt x="3168" y="1979"/>
                      <a:pt x="3855" y="1999"/>
                      <a:pt x="4132" y="1794"/>
                    </a:cubicBezTo>
                    <a:cubicBezTo>
                      <a:pt x="4408" y="1589"/>
                      <a:pt x="3332" y="1056"/>
                      <a:pt x="2963" y="912"/>
                    </a:cubicBezTo>
                    <a:cubicBezTo>
                      <a:pt x="2594" y="779"/>
                      <a:pt x="2522" y="646"/>
                      <a:pt x="2522" y="646"/>
                    </a:cubicBezTo>
                    <a:cubicBezTo>
                      <a:pt x="2330" y="677"/>
                      <a:pt x="2136" y="692"/>
                      <a:pt x="1942" y="692"/>
                    </a:cubicBezTo>
                    <a:cubicBezTo>
                      <a:pt x="1682" y="692"/>
                      <a:pt x="1422" y="664"/>
                      <a:pt x="1169" y="605"/>
                    </a:cubicBezTo>
                    <a:cubicBezTo>
                      <a:pt x="462" y="441"/>
                      <a:pt x="267" y="0"/>
                      <a:pt x="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6"/>
              <p:cNvSpPr/>
              <p:nvPr/>
            </p:nvSpPr>
            <p:spPr>
              <a:xfrm>
                <a:off x="1601391" y="2990203"/>
                <a:ext cx="389040" cy="762314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11432" extrusionOk="0">
                    <a:moveTo>
                      <a:pt x="421" y="1"/>
                    </a:moveTo>
                    <a:lnTo>
                      <a:pt x="1" y="2451"/>
                    </a:lnTo>
                    <a:lnTo>
                      <a:pt x="2902" y="3322"/>
                    </a:lnTo>
                    <a:cubicBezTo>
                      <a:pt x="2902" y="3322"/>
                      <a:pt x="2994" y="3620"/>
                      <a:pt x="2871" y="5363"/>
                    </a:cubicBezTo>
                    <a:cubicBezTo>
                      <a:pt x="2738" y="7403"/>
                      <a:pt x="3425" y="11257"/>
                      <a:pt x="3425" y="11257"/>
                    </a:cubicBezTo>
                    <a:cubicBezTo>
                      <a:pt x="3425" y="11257"/>
                      <a:pt x="3973" y="11431"/>
                      <a:pt x="4287" y="11431"/>
                    </a:cubicBezTo>
                    <a:cubicBezTo>
                      <a:pt x="4411" y="11431"/>
                      <a:pt x="4498" y="11404"/>
                      <a:pt x="4501" y="11329"/>
                    </a:cubicBezTo>
                    <a:cubicBezTo>
                      <a:pt x="4798" y="5680"/>
                      <a:pt x="5834" y="3230"/>
                      <a:pt x="4101" y="1590"/>
                    </a:cubicBezTo>
                    <a:cubicBezTo>
                      <a:pt x="3353" y="883"/>
                      <a:pt x="421" y="1"/>
                      <a:pt x="421" y="1"/>
                    </a:cubicBez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6"/>
              <p:cNvSpPr/>
              <p:nvPr/>
            </p:nvSpPr>
            <p:spPr>
              <a:xfrm>
                <a:off x="1913807" y="3734390"/>
                <a:ext cx="163845" cy="9635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445" extrusionOk="0">
                    <a:moveTo>
                      <a:pt x="797" y="1"/>
                    </a:moveTo>
                    <a:cubicBezTo>
                      <a:pt x="488" y="1"/>
                      <a:pt x="165" y="107"/>
                      <a:pt x="165" y="107"/>
                    </a:cubicBezTo>
                    <a:lnTo>
                      <a:pt x="1" y="1132"/>
                    </a:lnTo>
                    <a:cubicBezTo>
                      <a:pt x="236" y="1163"/>
                      <a:pt x="462" y="1214"/>
                      <a:pt x="688" y="1307"/>
                    </a:cubicBezTo>
                    <a:cubicBezTo>
                      <a:pt x="870" y="1377"/>
                      <a:pt x="1436" y="1444"/>
                      <a:pt x="1875" y="1444"/>
                    </a:cubicBezTo>
                    <a:cubicBezTo>
                      <a:pt x="2201" y="1444"/>
                      <a:pt x="2457" y="1407"/>
                      <a:pt x="2430" y="1307"/>
                    </a:cubicBezTo>
                    <a:cubicBezTo>
                      <a:pt x="2379" y="1061"/>
                      <a:pt x="1221" y="118"/>
                      <a:pt x="1221" y="118"/>
                    </a:cubicBezTo>
                    <a:cubicBezTo>
                      <a:pt x="1115" y="30"/>
                      <a:pt x="958" y="1"/>
                      <a:pt x="797" y="1"/>
                    </a:cubicBez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6"/>
              <p:cNvSpPr/>
              <p:nvPr/>
            </p:nvSpPr>
            <p:spPr>
              <a:xfrm>
                <a:off x="1902871" y="3769532"/>
                <a:ext cx="294014" cy="133632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2004" extrusionOk="0">
                    <a:moveTo>
                      <a:pt x="267" y="1"/>
                    </a:moveTo>
                    <a:lnTo>
                      <a:pt x="165" y="195"/>
                    </a:lnTo>
                    <a:cubicBezTo>
                      <a:pt x="165" y="195"/>
                      <a:pt x="1" y="513"/>
                      <a:pt x="165" y="1169"/>
                    </a:cubicBezTo>
                    <a:cubicBezTo>
                      <a:pt x="339" y="1815"/>
                      <a:pt x="482" y="2000"/>
                      <a:pt x="482" y="2000"/>
                    </a:cubicBezTo>
                    <a:lnTo>
                      <a:pt x="739" y="1938"/>
                    </a:lnTo>
                    <a:lnTo>
                      <a:pt x="739" y="1221"/>
                    </a:lnTo>
                    <a:cubicBezTo>
                      <a:pt x="739" y="1221"/>
                      <a:pt x="1231" y="1497"/>
                      <a:pt x="1374" y="1723"/>
                    </a:cubicBezTo>
                    <a:cubicBezTo>
                      <a:pt x="1512" y="1924"/>
                      <a:pt x="2123" y="2003"/>
                      <a:pt x="2573" y="2003"/>
                    </a:cubicBezTo>
                    <a:cubicBezTo>
                      <a:pt x="2627" y="2003"/>
                      <a:pt x="2679" y="2002"/>
                      <a:pt x="2728" y="2000"/>
                    </a:cubicBezTo>
                    <a:cubicBezTo>
                      <a:pt x="3168" y="1979"/>
                      <a:pt x="3855" y="2000"/>
                      <a:pt x="4132" y="1795"/>
                    </a:cubicBezTo>
                    <a:cubicBezTo>
                      <a:pt x="4409" y="1590"/>
                      <a:pt x="3332" y="1057"/>
                      <a:pt x="2963" y="913"/>
                    </a:cubicBezTo>
                    <a:cubicBezTo>
                      <a:pt x="2594" y="780"/>
                      <a:pt x="2523" y="646"/>
                      <a:pt x="2523" y="646"/>
                    </a:cubicBezTo>
                    <a:cubicBezTo>
                      <a:pt x="2330" y="677"/>
                      <a:pt x="2136" y="693"/>
                      <a:pt x="1943" y="693"/>
                    </a:cubicBezTo>
                    <a:cubicBezTo>
                      <a:pt x="1682" y="693"/>
                      <a:pt x="1422" y="664"/>
                      <a:pt x="1169" y="605"/>
                    </a:cubicBezTo>
                    <a:cubicBezTo>
                      <a:pt x="462" y="441"/>
                      <a:pt x="267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6"/>
              <p:cNvSpPr/>
              <p:nvPr/>
            </p:nvSpPr>
            <p:spPr>
              <a:xfrm>
                <a:off x="1593189" y="3046951"/>
                <a:ext cx="403311" cy="705768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0584" extrusionOk="0">
                    <a:moveTo>
                      <a:pt x="1" y="1"/>
                    </a:moveTo>
                    <a:lnTo>
                      <a:pt x="21" y="2492"/>
                    </a:lnTo>
                    <a:lnTo>
                      <a:pt x="3035" y="2830"/>
                    </a:lnTo>
                    <a:cubicBezTo>
                      <a:pt x="3035" y="2830"/>
                      <a:pt x="3179" y="3107"/>
                      <a:pt x="3363" y="4840"/>
                    </a:cubicBezTo>
                    <a:cubicBezTo>
                      <a:pt x="3599" y="6869"/>
                      <a:pt x="4962" y="10539"/>
                      <a:pt x="4962" y="10539"/>
                    </a:cubicBezTo>
                    <a:cubicBezTo>
                      <a:pt x="4962" y="10539"/>
                      <a:pt x="5280" y="10583"/>
                      <a:pt x="5569" y="10583"/>
                    </a:cubicBezTo>
                    <a:cubicBezTo>
                      <a:pt x="5819" y="10583"/>
                      <a:pt x="6048" y="10550"/>
                      <a:pt x="6029" y="10427"/>
                    </a:cubicBezTo>
                    <a:cubicBezTo>
                      <a:pt x="5321" y="4809"/>
                      <a:pt x="5895" y="2215"/>
                      <a:pt x="3907" y="913"/>
                    </a:cubicBezTo>
                    <a:cubicBezTo>
                      <a:pt x="3045" y="34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6"/>
              <p:cNvSpPr/>
              <p:nvPr/>
            </p:nvSpPr>
            <p:spPr>
              <a:xfrm>
                <a:off x="1170077" y="2415192"/>
                <a:ext cx="365100" cy="556732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8349" extrusionOk="0">
                    <a:moveTo>
                      <a:pt x="2422" y="1"/>
                    </a:moveTo>
                    <a:cubicBezTo>
                      <a:pt x="1375" y="1"/>
                      <a:pt x="309" y="181"/>
                      <a:pt x="195" y="689"/>
                    </a:cubicBezTo>
                    <a:cubicBezTo>
                      <a:pt x="0" y="1592"/>
                      <a:pt x="1251" y="4626"/>
                      <a:pt x="1251" y="4626"/>
                    </a:cubicBezTo>
                    <a:lnTo>
                      <a:pt x="1507" y="5549"/>
                    </a:lnTo>
                    <a:lnTo>
                      <a:pt x="1323" y="6174"/>
                    </a:lnTo>
                    <a:cubicBezTo>
                      <a:pt x="974" y="6645"/>
                      <a:pt x="595" y="7814"/>
                      <a:pt x="595" y="7814"/>
                    </a:cubicBezTo>
                    <a:cubicBezTo>
                      <a:pt x="595" y="7814"/>
                      <a:pt x="2854" y="8348"/>
                      <a:pt x="3909" y="8348"/>
                    </a:cubicBezTo>
                    <a:cubicBezTo>
                      <a:pt x="3995" y="8348"/>
                      <a:pt x="4073" y="8345"/>
                      <a:pt x="4142" y="8337"/>
                    </a:cubicBezTo>
                    <a:cubicBezTo>
                      <a:pt x="5044" y="8245"/>
                      <a:pt x="5269" y="7814"/>
                      <a:pt x="5269" y="7814"/>
                    </a:cubicBezTo>
                    <a:lnTo>
                      <a:pt x="4808" y="4646"/>
                    </a:lnTo>
                    <a:cubicBezTo>
                      <a:pt x="4808" y="4646"/>
                      <a:pt x="5474" y="3406"/>
                      <a:pt x="5218" y="2483"/>
                    </a:cubicBezTo>
                    <a:cubicBezTo>
                      <a:pt x="4993" y="1735"/>
                      <a:pt x="4716" y="987"/>
                      <a:pt x="4398" y="269"/>
                    </a:cubicBezTo>
                    <a:cubicBezTo>
                      <a:pt x="4076" y="115"/>
                      <a:pt x="3254" y="1"/>
                      <a:pt x="2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6"/>
              <p:cNvSpPr/>
              <p:nvPr/>
            </p:nvSpPr>
            <p:spPr>
              <a:xfrm>
                <a:off x="1318383" y="2189069"/>
                <a:ext cx="202456" cy="272798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4091" extrusionOk="0">
                    <a:moveTo>
                      <a:pt x="288" y="0"/>
                    </a:moveTo>
                    <a:lnTo>
                      <a:pt x="185" y="2502"/>
                    </a:lnTo>
                    <a:lnTo>
                      <a:pt x="52" y="3158"/>
                    </a:lnTo>
                    <a:cubicBezTo>
                      <a:pt x="1" y="3435"/>
                      <a:pt x="154" y="3711"/>
                      <a:pt x="421" y="3804"/>
                    </a:cubicBezTo>
                    <a:lnTo>
                      <a:pt x="1231" y="4091"/>
                    </a:lnTo>
                    <a:lnTo>
                      <a:pt x="1385" y="3188"/>
                    </a:lnTo>
                    <a:cubicBezTo>
                      <a:pt x="1385" y="3188"/>
                      <a:pt x="1425" y="3191"/>
                      <a:pt x="1493" y="3191"/>
                    </a:cubicBezTo>
                    <a:cubicBezTo>
                      <a:pt x="1734" y="3191"/>
                      <a:pt x="2323" y="3154"/>
                      <a:pt x="2635" y="2809"/>
                    </a:cubicBezTo>
                    <a:cubicBezTo>
                      <a:pt x="3035" y="2358"/>
                      <a:pt x="2994" y="267"/>
                      <a:pt x="2994" y="267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6"/>
              <p:cNvSpPr/>
              <p:nvPr/>
            </p:nvSpPr>
            <p:spPr>
              <a:xfrm>
                <a:off x="1366263" y="2364713"/>
                <a:ext cx="44479" cy="61615"/>
              </a:xfrm>
              <a:custGeom>
                <a:avLst/>
                <a:gdLst/>
                <a:ahLst/>
                <a:cxnLst/>
                <a:rect l="l" t="t" r="r" b="b"/>
                <a:pathLst>
                  <a:path w="667" h="924" extrusionOk="0">
                    <a:moveTo>
                      <a:pt x="103" y="1"/>
                    </a:moveTo>
                    <a:cubicBezTo>
                      <a:pt x="103" y="1"/>
                      <a:pt x="0" y="688"/>
                      <a:pt x="605" y="924"/>
                    </a:cubicBezTo>
                    <a:lnTo>
                      <a:pt x="667" y="554"/>
                    </a:lnTo>
                    <a:cubicBezTo>
                      <a:pt x="667" y="554"/>
                      <a:pt x="113" y="319"/>
                      <a:pt x="103" y="1"/>
                    </a:cubicBez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6"/>
              <p:cNvSpPr/>
              <p:nvPr/>
            </p:nvSpPr>
            <p:spPr>
              <a:xfrm>
                <a:off x="1277372" y="2126186"/>
                <a:ext cx="240733" cy="22492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73" extrusionOk="0">
                    <a:moveTo>
                      <a:pt x="1713" y="0"/>
                    </a:moveTo>
                    <a:cubicBezTo>
                      <a:pt x="1169" y="10"/>
                      <a:pt x="421" y="123"/>
                      <a:pt x="206" y="1097"/>
                    </a:cubicBezTo>
                    <a:cubicBezTo>
                      <a:pt x="1" y="2071"/>
                      <a:pt x="800" y="3373"/>
                      <a:pt x="800" y="3373"/>
                    </a:cubicBezTo>
                    <a:lnTo>
                      <a:pt x="1220" y="3035"/>
                    </a:lnTo>
                    <a:cubicBezTo>
                      <a:pt x="1220" y="3035"/>
                      <a:pt x="995" y="2973"/>
                      <a:pt x="923" y="2584"/>
                    </a:cubicBezTo>
                    <a:cubicBezTo>
                      <a:pt x="882" y="2348"/>
                      <a:pt x="923" y="2112"/>
                      <a:pt x="1026" y="1907"/>
                    </a:cubicBezTo>
                    <a:cubicBezTo>
                      <a:pt x="1075" y="1824"/>
                      <a:pt x="1138" y="1775"/>
                      <a:pt x="1198" y="1775"/>
                    </a:cubicBezTo>
                    <a:cubicBezTo>
                      <a:pt x="1213" y="1775"/>
                      <a:pt x="1227" y="1778"/>
                      <a:pt x="1241" y="1784"/>
                    </a:cubicBezTo>
                    <a:cubicBezTo>
                      <a:pt x="1272" y="1804"/>
                      <a:pt x="1303" y="1835"/>
                      <a:pt x="1323" y="1876"/>
                    </a:cubicBezTo>
                    <a:cubicBezTo>
                      <a:pt x="1395" y="2030"/>
                      <a:pt x="1426" y="2194"/>
                      <a:pt x="1426" y="2368"/>
                    </a:cubicBezTo>
                    <a:cubicBezTo>
                      <a:pt x="2020" y="2112"/>
                      <a:pt x="1907" y="1210"/>
                      <a:pt x="1907" y="1210"/>
                    </a:cubicBezTo>
                    <a:lnTo>
                      <a:pt x="1907" y="1210"/>
                    </a:lnTo>
                    <a:cubicBezTo>
                      <a:pt x="2256" y="1323"/>
                      <a:pt x="2615" y="1394"/>
                      <a:pt x="2994" y="1425"/>
                    </a:cubicBezTo>
                    <a:cubicBezTo>
                      <a:pt x="3005" y="1425"/>
                      <a:pt x="3016" y="1425"/>
                      <a:pt x="3026" y="1425"/>
                    </a:cubicBezTo>
                    <a:cubicBezTo>
                      <a:pt x="3491" y="1425"/>
                      <a:pt x="3609" y="1210"/>
                      <a:pt x="3609" y="1210"/>
                    </a:cubicBezTo>
                    <a:cubicBezTo>
                      <a:pt x="3578" y="1077"/>
                      <a:pt x="3527" y="964"/>
                      <a:pt x="3466" y="861"/>
                    </a:cubicBezTo>
                    <a:cubicBezTo>
                      <a:pt x="3271" y="595"/>
                      <a:pt x="3025" y="390"/>
                      <a:pt x="2727" y="256"/>
                    </a:cubicBezTo>
                    <a:cubicBezTo>
                      <a:pt x="2410" y="92"/>
                      <a:pt x="2061" y="10"/>
                      <a:pt x="17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6"/>
              <p:cNvSpPr/>
              <p:nvPr/>
            </p:nvSpPr>
            <p:spPr>
              <a:xfrm>
                <a:off x="1200819" y="2093845"/>
                <a:ext cx="131303" cy="165506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482" extrusionOk="0">
                    <a:moveTo>
                      <a:pt x="1095" y="0"/>
                    </a:moveTo>
                    <a:cubicBezTo>
                      <a:pt x="440" y="0"/>
                      <a:pt x="188" y="582"/>
                      <a:pt x="257" y="1418"/>
                    </a:cubicBezTo>
                    <a:cubicBezTo>
                      <a:pt x="317" y="2161"/>
                      <a:pt x="93" y="2220"/>
                      <a:pt x="22" y="2220"/>
                    </a:cubicBezTo>
                    <a:cubicBezTo>
                      <a:pt x="8" y="2220"/>
                      <a:pt x="0" y="2218"/>
                      <a:pt x="0" y="2218"/>
                    </a:cubicBezTo>
                    <a:lnTo>
                      <a:pt x="0" y="2218"/>
                    </a:lnTo>
                    <a:cubicBezTo>
                      <a:pt x="0" y="2218"/>
                      <a:pt x="149" y="2482"/>
                      <a:pt x="420" y="2482"/>
                    </a:cubicBezTo>
                    <a:cubicBezTo>
                      <a:pt x="482" y="2482"/>
                      <a:pt x="551" y="2468"/>
                      <a:pt x="626" y="2433"/>
                    </a:cubicBezTo>
                    <a:cubicBezTo>
                      <a:pt x="1015" y="2248"/>
                      <a:pt x="1405" y="1756"/>
                      <a:pt x="1077" y="1039"/>
                    </a:cubicBezTo>
                    <a:cubicBezTo>
                      <a:pt x="931" y="725"/>
                      <a:pt x="1040" y="598"/>
                      <a:pt x="1214" y="598"/>
                    </a:cubicBezTo>
                    <a:cubicBezTo>
                      <a:pt x="1431" y="598"/>
                      <a:pt x="1749" y="796"/>
                      <a:pt x="1794" y="1069"/>
                    </a:cubicBezTo>
                    <a:lnTo>
                      <a:pt x="1969" y="854"/>
                    </a:lnTo>
                    <a:cubicBezTo>
                      <a:pt x="1969" y="854"/>
                      <a:pt x="1907" y="44"/>
                      <a:pt x="1179" y="3"/>
                    </a:cubicBezTo>
                    <a:cubicBezTo>
                      <a:pt x="1151" y="1"/>
                      <a:pt x="1122" y="0"/>
                      <a:pt x="10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6"/>
              <p:cNvSpPr/>
              <p:nvPr/>
            </p:nvSpPr>
            <p:spPr>
              <a:xfrm>
                <a:off x="1331387" y="2142524"/>
                <a:ext cx="177115" cy="120429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806" extrusionOk="0">
                    <a:moveTo>
                      <a:pt x="1877" y="1"/>
                    </a:moveTo>
                    <a:cubicBezTo>
                      <a:pt x="1454" y="1"/>
                      <a:pt x="1042" y="123"/>
                      <a:pt x="698" y="350"/>
                    </a:cubicBezTo>
                    <a:cubicBezTo>
                      <a:pt x="0" y="821"/>
                      <a:pt x="154" y="1805"/>
                      <a:pt x="154" y="1805"/>
                    </a:cubicBezTo>
                    <a:lnTo>
                      <a:pt x="226" y="1652"/>
                    </a:lnTo>
                    <a:cubicBezTo>
                      <a:pt x="273" y="1573"/>
                      <a:pt x="326" y="1525"/>
                      <a:pt x="381" y="1525"/>
                    </a:cubicBezTo>
                    <a:cubicBezTo>
                      <a:pt x="397" y="1525"/>
                      <a:pt x="414" y="1529"/>
                      <a:pt x="431" y="1539"/>
                    </a:cubicBezTo>
                    <a:cubicBezTo>
                      <a:pt x="472" y="1559"/>
                      <a:pt x="503" y="1590"/>
                      <a:pt x="523" y="1621"/>
                    </a:cubicBezTo>
                    <a:cubicBezTo>
                      <a:pt x="585" y="1170"/>
                      <a:pt x="903" y="791"/>
                      <a:pt x="1343" y="647"/>
                    </a:cubicBezTo>
                    <a:cubicBezTo>
                      <a:pt x="1619" y="544"/>
                      <a:pt x="1866" y="511"/>
                      <a:pt x="2069" y="511"/>
                    </a:cubicBezTo>
                    <a:cubicBezTo>
                      <a:pt x="2432" y="511"/>
                      <a:pt x="2656" y="616"/>
                      <a:pt x="2656" y="616"/>
                    </a:cubicBezTo>
                    <a:cubicBezTo>
                      <a:pt x="2471" y="350"/>
                      <a:pt x="2215" y="134"/>
                      <a:pt x="1928" y="1"/>
                    </a:cubicBezTo>
                    <a:cubicBezTo>
                      <a:pt x="1911" y="1"/>
                      <a:pt x="1894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6"/>
              <p:cNvSpPr/>
              <p:nvPr/>
            </p:nvSpPr>
            <p:spPr>
              <a:xfrm>
                <a:off x="1163876" y="2931989"/>
                <a:ext cx="529212" cy="281133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4216" extrusionOk="0">
                    <a:moveTo>
                      <a:pt x="3882" y="0"/>
                    </a:moveTo>
                    <a:cubicBezTo>
                      <a:pt x="2496" y="0"/>
                      <a:pt x="688" y="64"/>
                      <a:pt x="688" y="64"/>
                    </a:cubicBezTo>
                    <a:cubicBezTo>
                      <a:pt x="688" y="64"/>
                      <a:pt x="1" y="1192"/>
                      <a:pt x="267" y="2514"/>
                    </a:cubicBezTo>
                    <a:cubicBezTo>
                      <a:pt x="544" y="3837"/>
                      <a:pt x="2041" y="4216"/>
                      <a:pt x="3363" y="4216"/>
                    </a:cubicBezTo>
                    <a:lnTo>
                      <a:pt x="6459" y="4216"/>
                    </a:lnTo>
                    <a:lnTo>
                      <a:pt x="7935" y="1069"/>
                    </a:lnTo>
                    <a:cubicBezTo>
                      <a:pt x="7935" y="1069"/>
                      <a:pt x="6244" y="279"/>
                      <a:pt x="5362" y="64"/>
                    </a:cubicBezTo>
                    <a:cubicBezTo>
                      <a:pt x="5161" y="16"/>
                      <a:pt x="4574" y="0"/>
                      <a:pt x="3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6"/>
              <p:cNvSpPr/>
              <p:nvPr/>
            </p:nvSpPr>
            <p:spPr>
              <a:xfrm>
                <a:off x="1450352" y="2938990"/>
                <a:ext cx="236598" cy="117628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1764" extrusionOk="0">
                    <a:moveTo>
                      <a:pt x="3547" y="0"/>
                    </a:moveTo>
                    <a:lnTo>
                      <a:pt x="0" y="769"/>
                    </a:lnTo>
                    <a:lnTo>
                      <a:pt x="2963" y="1763"/>
                    </a:ln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6"/>
              <p:cNvSpPr/>
              <p:nvPr/>
            </p:nvSpPr>
            <p:spPr>
              <a:xfrm>
                <a:off x="1168877" y="2432263"/>
                <a:ext cx="379304" cy="545063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8174" extrusionOk="0">
                    <a:moveTo>
                      <a:pt x="868" y="1"/>
                    </a:moveTo>
                    <a:cubicBezTo>
                      <a:pt x="430" y="1"/>
                      <a:pt x="1" y="350"/>
                      <a:pt x="8" y="864"/>
                    </a:cubicBezTo>
                    <a:cubicBezTo>
                      <a:pt x="39" y="2340"/>
                      <a:pt x="110" y="6174"/>
                      <a:pt x="172" y="6441"/>
                    </a:cubicBezTo>
                    <a:cubicBezTo>
                      <a:pt x="244" y="6779"/>
                      <a:pt x="5134" y="8173"/>
                      <a:pt x="5134" y="8173"/>
                    </a:cubicBezTo>
                    <a:lnTo>
                      <a:pt x="5687" y="7087"/>
                    </a:lnTo>
                    <a:lnTo>
                      <a:pt x="1884" y="5395"/>
                    </a:lnTo>
                    <a:cubicBezTo>
                      <a:pt x="1884" y="5395"/>
                      <a:pt x="1945" y="843"/>
                      <a:pt x="1484" y="300"/>
                    </a:cubicBezTo>
                    <a:lnTo>
                      <a:pt x="1474" y="280"/>
                    </a:lnTo>
                    <a:cubicBezTo>
                      <a:pt x="1304" y="86"/>
                      <a:pt x="1085" y="1"/>
                      <a:pt x="8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6"/>
              <p:cNvSpPr/>
              <p:nvPr/>
            </p:nvSpPr>
            <p:spPr>
              <a:xfrm>
                <a:off x="1510501" y="2895913"/>
                <a:ext cx="198321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846" extrusionOk="0">
                    <a:moveTo>
                      <a:pt x="2061" y="0"/>
                    </a:moveTo>
                    <a:lnTo>
                      <a:pt x="564" y="134"/>
                    </a:lnTo>
                    <a:cubicBezTo>
                      <a:pt x="62" y="318"/>
                      <a:pt x="0" y="1220"/>
                      <a:pt x="0" y="1220"/>
                    </a:cubicBezTo>
                    <a:cubicBezTo>
                      <a:pt x="154" y="1261"/>
                      <a:pt x="318" y="1292"/>
                      <a:pt x="472" y="1292"/>
                    </a:cubicBezTo>
                    <a:cubicBezTo>
                      <a:pt x="738" y="1312"/>
                      <a:pt x="1436" y="1323"/>
                      <a:pt x="1436" y="1323"/>
                    </a:cubicBezTo>
                    <a:lnTo>
                      <a:pt x="1559" y="1528"/>
                    </a:lnTo>
                    <a:lnTo>
                      <a:pt x="1538" y="1774"/>
                    </a:lnTo>
                    <a:lnTo>
                      <a:pt x="1774" y="1846"/>
                    </a:lnTo>
                    <a:lnTo>
                      <a:pt x="1846" y="1651"/>
                    </a:lnTo>
                    <a:lnTo>
                      <a:pt x="2163" y="1784"/>
                    </a:lnTo>
                    <a:lnTo>
                      <a:pt x="2245" y="1620"/>
                    </a:lnTo>
                    <a:lnTo>
                      <a:pt x="2471" y="1682"/>
                    </a:lnTo>
                    <a:lnTo>
                      <a:pt x="2532" y="1220"/>
                    </a:lnTo>
                    <a:lnTo>
                      <a:pt x="2358" y="708"/>
                    </a:lnTo>
                    <a:lnTo>
                      <a:pt x="2645" y="984"/>
                    </a:lnTo>
                    <a:lnTo>
                      <a:pt x="2737" y="1415"/>
                    </a:lnTo>
                    <a:lnTo>
                      <a:pt x="2973" y="1415"/>
                    </a:lnTo>
                    <a:lnTo>
                      <a:pt x="2973" y="544"/>
                    </a:lnTo>
                    <a:lnTo>
                      <a:pt x="2061" y="0"/>
                    </a:lnTo>
                    <a:close/>
                  </a:path>
                </a:pathLst>
              </a:custGeom>
              <a:solidFill>
                <a:srgbClr val="FF95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6"/>
              <p:cNvSpPr/>
              <p:nvPr/>
            </p:nvSpPr>
            <p:spPr>
              <a:xfrm>
                <a:off x="1647870" y="2725003"/>
                <a:ext cx="399977" cy="331612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4973" extrusionOk="0">
                    <a:moveTo>
                      <a:pt x="5998" y="0"/>
                    </a:moveTo>
                    <a:lnTo>
                      <a:pt x="1600" y="154"/>
                    </a:lnTo>
                    <a:lnTo>
                      <a:pt x="1" y="4972"/>
                    </a:lnTo>
                    <a:lnTo>
                      <a:pt x="4573" y="4665"/>
                    </a:lnTo>
                    <a:lnTo>
                      <a:pt x="5998" y="0"/>
                    </a:lnTo>
                    <a:close/>
                  </a:path>
                </a:pathLst>
              </a:custGeom>
              <a:solidFill>
                <a:srgbClr val="A6A9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6"/>
              <p:cNvSpPr/>
              <p:nvPr/>
            </p:nvSpPr>
            <p:spPr>
              <a:xfrm>
                <a:off x="1616462" y="2949926"/>
                <a:ext cx="26007" cy="5954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893" extrusionOk="0">
                    <a:moveTo>
                      <a:pt x="62" y="0"/>
                    </a:moveTo>
                    <a:lnTo>
                      <a:pt x="0" y="41"/>
                    </a:lnTo>
                    <a:lnTo>
                      <a:pt x="246" y="338"/>
                    </a:lnTo>
                    <a:lnTo>
                      <a:pt x="287" y="718"/>
                    </a:lnTo>
                    <a:lnTo>
                      <a:pt x="257" y="831"/>
                    </a:lnTo>
                    <a:lnTo>
                      <a:pt x="390" y="892"/>
                    </a:lnTo>
                    <a:lnTo>
                      <a:pt x="359" y="28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6"/>
              <p:cNvSpPr/>
              <p:nvPr/>
            </p:nvSpPr>
            <p:spPr>
              <a:xfrm>
                <a:off x="1636934" y="2938990"/>
                <a:ext cx="28808" cy="6501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975" extrusionOk="0">
                    <a:moveTo>
                      <a:pt x="83" y="0"/>
                    </a:moveTo>
                    <a:lnTo>
                      <a:pt x="1" y="41"/>
                    </a:lnTo>
                    <a:lnTo>
                      <a:pt x="298" y="420"/>
                    </a:lnTo>
                    <a:lnTo>
                      <a:pt x="349" y="974"/>
                    </a:lnTo>
                    <a:lnTo>
                      <a:pt x="431" y="974"/>
                    </a:lnTo>
                    <a:lnTo>
                      <a:pt x="380" y="37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6"/>
              <p:cNvSpPr/>
              <p:nvPr/>
            </p:nvSpPr>
            <p:spPr>
              <a:xfrm>
                <a:off x="1659540" y="2923920"/>
                <a:ext cx="23940" cy="3354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03" extrusionOk="0">
                    <a:moveTo>
                      <a:pt x="0" y="1"/>
                    </a:moveTo>
                    <a:lnTo>
                      <a:pt x="123" y="288"/>
                    </a:lnTo>
                    <a:lnTo>
                      <a:pt x="349" y="503"/>
                    </a:lnTo>
                    <a:lnTo>
                      <a:pt x="359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6"/>
              <p:cNvSpPr/>
              <p:nvPr/>
            </p:nvSpPr>
            <p:spPr>
              <a:xfrm>
                <a:off x="1308114" y="3830414"/>
                <a:ext cx="214726" cy="72484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87" extrusionOk="0">
                    <a:moveTo>
                      <a:pt x="698" y="0"/>
                    </a:moveTo>
                    <a:cubicBezTo>
                      <a:pt x="319" y="0"/>
                      <a:pt x="1" y="318"/>
                      <a:pt x="1" y="707"/>
                    </a:cubicBezTo>
                    <a:lnTo>
                      <a:pt x="1" y="1087"/>
                    </a:lnTo>
                    <a:lnTo>
                      <a:pt x="3220" y="1087"/>
                    </a:lnTo>
                    <a:lnTo>
                      <a:pt x="3220" y="707"/>
                    </a:lnTo>
                    <a:cubicBezTo>
                      <a:pt x="3220" y="318"/>
                      <a:pt x="2912" y="0"/>
                      <a:pt x="2523" y="0"/>
                    </a:cubicBezTo>
                    <a:close/>
                  </a:path>
                </a:pathLst>
              </a:custGeom>
              <a:solidFill>
                <a:srgbClr val="000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6"/>
              <p:cNvSpPr/>
              <p:nvPr/>
            </p:nvSpPr>
            <p:spPr>
              <a:xfrm>
                <a:off x="1297178" y="2389319"/>
                <a:ext cx="103295" cy="104491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67" extrusionOk="0">
                    <a:moveTo>
                      <a:pt x="401" y="1"/>
                    </a:moveTo>
                    <a:lnTo>
                      <a:pt x="1" y="391"/>
                    </a:lnTo>
                    <a:cubicBezTo>
                      <a:pt x="1" y="391"/>
                      <a:pt x="349" y="1375"/>
                      <a:pt x="718" y="1539"/>
                    </a:cubicBezTo>
                    <a:cubicBezTo>
                      <a:pt x="760" y="1558"/>
                      <a:pt x="803" y="1566"/>
                      <a:pt x="847" y="1566"/>
                    </a:cubicBezTo>
                    <a:cubicBezTo>
                      <a:pt x="1180" y="1566"/>
                      <a:pt x="1549" y="1077"/>
                      <a:pt x="1549" y="1077"/>
                    </a:cubicBezTo>
                    <a:cubicBezTo>
                      <a:pt x="1118" y="903"/>
                      <a:pt x="401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6"/>
              <p:cNvSpPr/>
              <p:nvPr/>
            </p:nvSpPr>
            <p:spPr>
              <a:xfrm>
                <a:off x="1400405" y="2409191"/>
                <a:ext cx="5548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064" extrusionOk="0">
                    <a:moveTo>
                      <a:pt x="134" y="0"/>
                    </a:moveTo>
                    <a:lnTo>
                      <a:pt x="1" y="779"/>
                    </a:lnTo>
                    <a:lnTo>
                      <a:pt x="42" y="831"/>
                    </a:lnTo>
                    <a:cubicBezTo>
                      <a:pt x="42" y="831"/>
                      <a:pt x="251" y="1063"/>
                      <a:pt x="474" y="1063"/>
                    </a:cubicBezTo>
                    <a:cubicBezTo>
                      <a:pt x="508" y="1063"/>
                      <a:pt x="541" y="1058"/>
                      <a:pt x="575" y="1046"/>
                    </a:cubicBezTo>
                    <a:cubicBezTo>
                      <a:pt x="831" y="954"/>
                      <a:pt x="380" y="257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6"/>
              <p:cNvSpPr/>
              <p:nvPr/>
            </p:nvSpPr>
            <p:spPr>
              <a:xfrm>
                <a:off x="4028233" y="4146894"/>
                <a:ext cx="604366" cy="256394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3845" extrusionOk="0">
                    <a:moveTo>
                      <a:pt x="4532" y="0"/>
                    </a:moveTo>
                    <a:cubicBezTo>
                      <a:pt x="2092" y="0"/>
                      <a:pt x="103" y="523"/>
                      <a:pt x="1" y="1169"/>
                    </a:cubicBezTo>
                    <a:lnTo>
                      <a:pt x="1" y="1220"/>
                    </a:lnTo>
                    <a:lnTo>
                      <a:pt x="1" y="2625"/>
                    </a:lnTo>
                    <a:lnTo>
                      <a:pt x="1" y="2635"/>
                    </a:lnTo>
                    <a:lnTo>
                      <a:pt x="1" y="2656"/>
                    </a:lnTo>
                    <a:cubicBezTo>
                      <a:pt x="42" y="3312"/>
                      <a:pt x="2051" y="3845"/>
                      <a:pt x="4532" y="3845"/>
                    </a:cubicBezTo>
                    <a:cubicBezTo>
                      <a:pt x="6982" y="3845"/>
                      <a:pt x="8981" y="3322"/>
                      <a:pt x="9063" y="2676"/>
                    </a:cubicBezTo>
                    <a:lnTo>
                      <a:pt x="9063" y="2666"/>
                    </a:lnTo>
                    <a:lnTo>
                      <a:pt x="9063" y="2635"/>
                    </a:lnTo>
                    <a:cubicBezTo>
                      <a:pt x="9063" y="2625"/>
                      <a:pt x="9063" y="2604"/>
                      <a:pt x="9063" y="2594"/>
                    </a:cubicBezTo>
                    <a:lnTo>
                      <a:pt x="9063" y="1220"/>
                    </a:lnTo>
                    <a:lnTo>
                      <a:pt x="9063" y="1169"/>
                    </a:lnTo>
                    <a:cubicBezTo>
                      <a:pt x="8971" y="513"/>
                      <a:pt x="6982" y="0"/>
                      <a:pt x="4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6"/>
              <p:cNvSpPr/>
              <p:nvPr/>
            </p:nvSpPr>
            <p:spPr>
              <a:xfrm>
                <a:off x="4028233" y="4229581"/>
                <a:ext cx="605100" cy="173708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605" extrusionOk="0">
                    <a:moveTo>
                      <a:pt x="1" y="1"/>
                    </a:moveTo>
                    <a:lnTo>
                      <a:pt x="1" y="1385"/>
                    </a:lnTo>
                    <a:lnTo>
                      <a:pt x="1" y="1395"/>
                    </a:lnTo>
                    <a:lnTo>
                      <a:pt x="1" y="1405"/>
                    </a:lnTo>
                    <a:lnTo>
                      <a:pt x="1" y="1416"/>
                    </a:lnTo>
                    <a:cubicBezTo>
                      <a:pt x="42" y="2072"/>
                      <a:pt x="2061" y="2605"/>
                      <a:pt x="4542" y="2605"/>
                    </a:cubicBezTo>
                    <a:cubicBezTo>
                      <a:pt x="6992" y="2605"/>
                      <a:pt x="8981" y="2092"/>
                      <a:pt x="9073" y="1436"/>
                    </a:cubicBezTo>
                    <a:lnTo>
                      <a:pt x="9073" y="1426"/>
                    </a:lnTo>
                    <a:lnTo>
                      <a:pt x="9073" y="1395"/>
                    </a:lnTo>
                    <a:cubicBezTo>
                      <a:pt x="9073" y="1385"/>
                      <a:pt x="9073" y="1375"/>
                      <a:pt x="9073" y="1364"/>
                    </a:cubicBezTo>
                    <a:lnTo>
                      <a:pt x="9073" y="21"/>
                    </a:lnTo>
                    <a:cubicBezTo>
                      <a:pt x="8981" y="677"/>
                      <a:pt x="6992" y="1200"/>
                      <a:pt x="4542" y="1200"/>
                    </a:cubicBezTo>
                    <a:cubicBezTo>
                      <a:pt x="2061" y="1200"/>
                      <a:pt x="42" y="6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6"/>
              <p:cNvSpPr/>
              <p:nvPr/>
            </p:nvSpPr>
            <p:spPr>
              <a:xfrm>
                <a:off x="4028233" y="4224847"/>
                <a:ext cx="67" cy="3467"/>
              </a:xfrm>
              <a:custGeom>
                <a:avLst/>
                <a:gdLst/>
                <a:ahLst/>
                <a:cxnLst/>
                <a:rect l="l" t="t" r="r" b="b"/>
                <a:pathLst>
                  <a:path w="1" h="5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" y="51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6"/>
              <p:cNvSpPr/>
              <p:nvPr/>
            </p:nvSpPr>
            <p:spPr>
              <a:xfrm>
                <a:off x="4110921" y="4170833"/>
                <a:ext cx="440321" cy="111493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1672" extrusionOk="0">
                    <a:moveTo>
                      <a:pt x="3302" y="0"/>
                    </a:moveTo>
                    <a:cubicBezTo>
                      <a:pt x="1477" y="0"/>
                      <a:pt x="1" y="380"/>
                      <a:pt x="1" y="841"/>
                    </a:cubicBezTo>
                    <a:cubicBezTo>
                      <a:pt x="1" y="1292"/>
                      <a:pt x="1477" y="1671"/>
                      <a:pt x="3302" y="1671"/>
                    </a:cubicBezTo>
                    <a:cubicBezTo>
                      <a:pt x="5127" y="1671"/>
                      <a:pt x="6603" y="1292"/>
                      <a:pt x="6603" y="841"/>
                    </a:cubicBezTo>
                    <a:cubicBezTo>
                      <a:pt x="6603" y="380"/>
                      <a:pt x="5127" y="0"/>
                      <a:pt x="3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6"/>
              <p:cNvSpPr/>
              <p:nvPr/>
            </p:nvSpPr>
            <p:spPr>
              <a:xfrm>
                <a:off x="4038502" y="4267857"/>
                <a:ext cx="16471" cy="6641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996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14"/>
                    </a:cubicBezTo>
                    <a:lnTo>
                      <a:pt x="0" y="872"/>
                    </a:lnTo>
                    <a:cubicBezTo>
                      <a:pt x="0" y="934"/>
                      <a:pt x="52" y="995"/>
                      <a:pt x="123" y="995"/>
                    </a:cubicBezTo>
                    <a:cubicBezTo>
                      <a:pt x="185" y="995"/>
                      <a:pt x="246" y="934"/>
                      <a:pt x="246" y="872"/>
                    </a:cubicBezTo>
                    <a:lnTo>
                      <a:pt x="246" y="114"/>
                    </a:lnTo>
                    <a:cubicBezTo>
                      <a:pt x="24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6"/>
              <p:cNvSpPr/>
              <p:nvPr/>
            </p:nvSpPr>
            <p:spPr>
              <a:xfrm>
                <a:off x="4063775" y="4281527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24" y="1"/>
                    </a:moveTo>
                    <a:cubicBezTo>
                      <a:pt x="52" y="1"/>
                      <a:pt x="1" y="62"/>
                      <a:pt x="1" y="134"/>
                    </a:cubicBezTo>
                    <a:lnTo>
                      <a:pt x="1" y="954"/>
                    </a:lnTo>
                    <a:cubicBezTo>
                      <a:pt x="11" y="1016"/>
                      <a:pt x="62" y="1067"/>
                      <a:pt x="124" y="1077"/>
                    </a:cubicBezTo>
                    <a:cubicBezTo>
                      <a:pt x="195" y="1077"/>
                      <a:pt x="247" y="1016"/>
                      <a:pt x="247" y="954"/>
                    </a:cubicBezTo>
                    <a:lnTo>
                      <a:pt x="247" y="134"/>
                    </a:lnTo>
                    <a:cubicBezTo>
                      <a:pt x="247" y="62"/>
                      <a:pt x="19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6"/>
              <p:cNvSpPr/>
              <p:nvPr/>
            </p:nvSpPr>
            <p:spPr>
              <a:xfrm>
                <a:off x="4091783" y="4292530"/>
                <a:ext cx="16471" cy="718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7" extrusionOk="0">
                    <a:moveTo>
                      <a:pt x="124" y="0"/>
                    </a:moveTo>
                    <a:cubicBezTo>
                      <a:pt x="62" y="0"/>
                      <a:pt x="1" y="51"/>
                      <a:pt x="1" y="123"/>
                    </a:cubicBezTo>
                    <a:lnTo>
                      <a:pt x="1" y="953"/>
                    </a:lnTo>
                    <a:cubicBezTo>
                      <a:pt x="1" y="1025"/>
                      <a:pt x="62" y="1076"/>
                      <a:pt x="124" y="1076"/>
                    </a:cubicBezTo>
                    <a:cubicBezTo>
                      <a:pt x="185" y="1076"/>
                      <a:pt x="237" y="1025"/>
                      <a:pt x="247" y="953"/>
                    </a:cubicBezTo>
                    <a:lnTo>
                      <a:pt x="247" y="123"/>
                    </a:lnTo>
                    <a:cubicBezTo>
                      <a:pt x="237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6"/>
              <p:cNvSpPr/>
              <p:nvPr/>
            </p:nvSpPr>
            <p:spPr>
              <a:xfrm>
                <a:off x="4123258" y="4300732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24" y="0"/>
                    </a:moveTo>
                    <a:cubicBezTo>
                      <a:pt x="62" y="0"/>
                      <a:pt x="1" y="51"/>
                      <a:pt x="1" y="123"/>
                    </a:cubicBezTo>
                    <a:lnTo>
                      <a:pt x="1" y="953"/>
                    </a:lnTo>
                    <a:cubicBezTo>
                      <a:pt x="1" y="1015"/>
                      <a:pt x="62" y="1066"/>
                      <a:pt x="124" y="1066"/>
                    </a:cubicBezTo>
                    <a:cubicBezTo>
                      <a:pt x="185" y="1066"/>
                      <a:pt x="236" y="1015"/>
                      <a:pt x="247" y="953"/>
                    </a:cubicBezTo>
                    <a:lnTo>
                      <a:pt x="247" y="123"/>
                    </a:lnTo>
                    <a:cubicBezTo>
                      <a:pt x="236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6"/>
              <p:cNvSpPr/>
              <p:nvPr/>
            </p:nvSpPr>
            <p:spPr>
              <a:xfrm>
                <a:off x="4149931" y="4306867"/>
                <a:ext cx="17138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18" extrusionOk="0">
                    <a:moveTo>
                      <a:pt x="134" y="0"/>
                    </a:moveTo>
                    <a:cubicBezTo>
                      <a:pt x="62" y="0"/>
                      <a:pt x="11" y="52"/>
                      <a:pt x="11" y="123"/>
                    </a:cubicBezTo>
                    <a:lnTo>
                      <a:pt x="11" y="984"/>
                    </a:lnTo>
                    <a:cubicBezTo>
                      <a:pt x="0" y="1056"/>
                      <a:pt x="62" y="1118"/>
                      <a:pt x="134" y="1118"/>
                    </a:cubicBezTo>
                    <a:cubicBezTo>
                      <a:pt x="205" y="1118"/>
                      <a:pt x="257" y="1056"/>
                      <a:pt x="257" y="984"/>
                    </a:cubicBezTo>
                    <a:lnTo>
                      <a:pt x="257" y="123"/>
                    </a:lnTo>
                    <a:cubicBezTo>
                      <a:pt x="257" y="62"/>
                      <a:pt x="205" y="0"/>
                      <a:pt x="13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6"/>
              <p:cNvSpPr/>
              <p:nvPr/>
            </p:nvSpPr>
            <p:spPr>
              <a:xfrm>
                <a:off x="4183407" y="4312269"/>
                <a:ext cx="16471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0" extrusionOk="0">
                    <a:moveTo>
                      <a:pt x="137" y="0"/>
                    </a:moveTo>
                    <a:cubicBezTo>
                      <a:pt x="133" y="0"/>
                      <a:pt x="128" y="1"/>
                      <a:pt x="124" y="1"/>
                    </a:cubicBezTo>
                    <a:cubicBezTo>
                      <a:pt x="52" y="1"/>
                      <a:pt x="1" y="53"/>
                      <a:pt x="1" y="124"/>
                    </a:cubicBezTo>
                    <a:lnTo>
                      <a:pt x="1" y="996"/>
                    </a:lnTo>
                    <a:cubicBezTo>
                      <a:pt x="1" y="1067"/>
                      <a:pt x="52" y="1119"/>
                      <a:pt x="124" y="1119"/>
                    </a:cubicBezTo>
                    <a:cubicBezTo>
                      <a:pt x="129" y="1120"/>
                      <a:pt x="134" y="1120"/>
                      <a:pt x="139" y="1120"/>
                    </a:cubicBezTo>
                    <a:cubicBezTo>
                      <a:pt x="195" y="1120"/>
                      <a:pt x="247" y="1072"/>
                      <a:pt x="247" y="1006"/>
                    </a:cubicBezTo>
                    <a:lnTo>
                      <a:pt x="247" y="124"/>
                    </a:lnTo>
                    <a:cubicBezTo>
                      <a:pt x="247" y="58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6"/>
              <p:cNvSpPr/>
              <p:nvPr/>
            </p:nvSpPr>
            <p:spPr>
              <a:xfrm>
                <a:off x="4218283" y="4315069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62" y="0"/>
                      <a:pt x="0" y="62"/>
                      <a:pt x="0" y="134"/>
                    </a:cubicBezTo>
                    <a:lnTo>
                      <a:pt x="0" y="1005"/>
                    </a:lnTo>
                    <a:cubicBezTo>
                      <a:pt x="0" y="1066"/>
                      <a:pt x="62" y="1128"/>
                      <a:pt x="123" y="1128"/>
                    </a:cubicBezTo>
                    <a:cubicBezTo>
                      <a:pt x="195" y="1128"/>
                      <a:pt x="247" y="1066"/>
                      <a:pt x="247" y="1005"/>
                    </a:cubicBezTo>
                    <a:lnTo>
                      <a:pt x="247" y="134"/>
                    </a:lnTo>
                    <a:cubicBezTo>
                      <a:pt x="247" y="6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6"/>
              <p:cNvSpPr/>
              <p:nvPr/>
            </p:nvSpPr>
            <p:spPr>
              <a:xfrm>
                <a:off x="4251092" y="4317803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34" y="0"/>
                    </a:moveTo>
                    <a:cubicBezTo>
                      <a:pt x="62" y="0"/>
                      <a:pt x="1" y="52"/>
                      <a:pt x="1" y="123"/>
                    </a:cubicBezTo>
                    <a:lnTo>
                      <a:pt x="1" y="1005"/>
                    </a:lnTo>
                    <a:cubicBezTo>
                      <a:pt x="1" y="1077"/>
                      <a:pt x="62" y="1128"/>
                      <a:pt x="134" y="1128"/>
                    </a:cubicBezTo>
                    <a:cubicBezTo>
                      <a:pt x="195" y="1128"/>
                      <a:pt x="247" y="1066"/>
                      <a:pt x="247" y="1005"/>
                    </a:cubicBezTo>
                    <a:lnTo>
                      <a:pt x="247" y="123"/>
                    </a:lnTo>
                    <a:cubicBezTo>
                      <a:pt x="247" y="62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6"/>
              <p:cNvSpPr/>
              <p:nvPr/>
            </p:nvSpPr>
            <p:spPr>
              <a:xfrm>
                <a:off x="4289368" y="4317803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34" y="0"/>
                    </a:moveTo>
                    <a:cubicBezTo>
                      <a:pt x="62" y="0"/>
                      <a:pt x="1" y="52"/>
                      <a:pt x="1" y="123"/>
                    </a:cubicBezTo>
                    <a:lnTo>
                      <a:pt x="1" y="1005"/>
                    </a:lnTo>
                    <a:cubicBezTo>
                      <a:pt x="11" y="1077"/>
                      <a:pt x="62" y="1128"/>
                      <a:pt x="134" y="1128"/>
                    </a:cubicBezTo>
                    <a:cubicBezTo>
                      <a:pt x="195" y="1128"/>
                      <a:pt x="247" y="1066"/>
                      <a:pt x="247" y="1005"/>
                    </a:cubicBezTo>
                    <a:lnTo>
                      <a:pt x="247" y="123"/>
                    </a:lnTo>
                    <a:cubicBezTo>
                      <a:pt x="247" y="62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6"/>
              <p:cNvSpPr/>
              <p:nvPr/>
            </p:nvSpPr>
            <p:spPr>
              <a:xfrm>
                <a:off x="4321510" y="4317803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52" y="0"/>
                      <a:pt x="0" y="62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2" y="1128"/>
                      <a:pt x="123" y="1128"/>
                    </a:cubicBezTo>
                    <a:cubicBezTo>
                      <a:pt x="185" y="1118"/>
                      <a:pt x="236" y="1066"/>
                      <a:pt x="246" y="1005"/>
                    </a:cubicBezTo>
                    <a:lnTo>
                      <a:pt x="246" y="123"/>
                    </a:lnTo>
                    <a:cubicBezTo>
                      <a:pt x="246" y="6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6"/>
              <p:cNvSpPr/>
              <p:nvPr/>
            </p:nvSpPr>
            <p:spPr>
              <a:xfrm>
                <a:off x="4356386" y="4317803"/>
                <a:ext cx="15804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28" extrusionOk="0">
                    <a:moveTo>
                      <a:pt x="113" y="0"/>
                    </a:moveTo>
                    <a:cubicBezTo>
                      <a:pt x="52" y="0"/>
                      <a:pt x="0" y="62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2" y="1128"/>
                      <a:pt x="113" y="1128"/>
                    </a:cubicBezTo>
                    <a:cubicBezTo>
                      <a:pt x="185" y="1128"/>
                      <a:pt x="236" y="1066"/>
                      <a:pt x="236" y="1005"/>
                    </a:cubicBezTo>
                    <a:lnTo>
                      <a:pt x="236" y="123"/>
                    </a:lnTo>
                    <a:cubicBezTo>
                      <a:pt x="236" y="62"/>
                      <a:pt x="185" y="0"/>
                      <a:pt x="11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6"/>
              <p:cNvSpPr/>
              <p:nvPr/>
            </p:nvSpPr>
            <p:spPr>
              <a:xfrm>
                <a:off x="4555305" y="4291797"/>
                <a:ext cx="15804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57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934"/>
                    </a:lnTo>
                    <a:cubicBezTo>
                      <a:pt x="0" y="995"/>
                      <a:pt x="52" y="1057"/>
                      <a:pt x="123" y="1057"/>
                    </a:cubicBezTo>
                    <a:cubicBezTo>
                      <a:pt x="185" y="1057"/>
                      <a:pt x="236" y="995"/>
                      <a:pt x="236" y="934"/>
                    </a:cubicBezTo>
                    <a:lnTo>
                      <a:pt x="236" y="124"/>
                    </a:lnTo>
                    <a:cubicBezTo>
                      <a:pt x="23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6"/>
              <p:cNvSpPr/>
              <p:nvPr/>
            </p:nvSpPr>
            <p:spPr>
              <a:xfrm>
                <a:off x="4523830" y="4300732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24" y="0"/>
                    </a:moveTo>
                    <a:cubicBezTo>
                      <a:pt x="62" y="0"/>
                      <a:pt x="11" y="51"/>
                      <a:pt x="1" y="123"/>
                    </a:cubicBezTo>
                    <a:lnTo>
                      <a:pt x="1" y="953"/>
                    </a:lnTo>
                    <a:cubicBezTo>
                      <a:pt x="11" y="1015"/>
                      <a:pt x="62" y="1066"/>
                      <a:pt x="124" y="1066"/>
                    </a:cubicBezTo>
                    <a:cubicBezTo>
                      <a:pt x="196" y="1066"/>
                      <a:pt x="247" y="1015"/>
                      <a:pt x="247" y="953"/>
                    </a:cubicBezTo>
                    <a:lnTo>
                      <a:pt x="247" y="123"/>
                    </a:lnTo>
                    <a:cubicBezTo>
                      <a:pt x="247" y="51"/>
                      <a:pt x="196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6"/>
              <p:cNvSpPr/>
              <p:nvPr/>
            </p:nvSpPr>
            <p:spPr>
              <a:xfrm>
                <a:off x="4495823" y="4306867"/>
                <a:ext cx="17138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18" extrusionOk="0">
                    <a:moveTo>
                      <a:pt x="134" y="0"/>
                    </a:moveTo>
                    <a:cubicBezTo>
                      <a:pt x="62" y="0"/>
                      <a:pt x="11" y="52"/>
                      <a:pt x="11" y="123"/>
                    </a:cubicBezTo>
                    <a:lnTo>
                      <a:pt x="11" y="984"/>
                    </a:lnTo>
                    <a:cubicBezTo>
                      <a:pt x="1" y="1056"/>
                      <a:pt x="62" y="1118"/>
                      <a:pt x="134" y="1118"/>
                    </a:cubicBezTo>
                    <a:cubicBezTo>
                      <a:pt x="206" y="1118"/>
                      <a:pt x="257" y="1056"/>
                      <a:pt x="257" y="984"/>
                    </a:cubicBezTo>
                    <a:lnTo>
                      <a:pt x="257" y="123"/>
                    </a:lnTo>
                    <a:cubicBezTo>
                      <a:pt x="257" y="52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6"/>
              <p:cNvSpPr/>
              <p:nvPr/>
            </p:nvSpPr>
            <p:spPr>
              <a:xfrm>
                <a:off x="4463681" y="4312335"/>
                <a:ext cx="15804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18" extrusionOk="0">
                    <a:moveTo>
                      <a:pt x="124" y="0"/>
                    </a:moveTo>
                    <a:cubicBezTo>
                      <a:pt x="52" y="0"/>
                      <a:pt x="1" y="52"/>
                      <a:pt x="1" y="113"/>
                    </a:cubicBezTo>
                    <a:lnTo>
                      <a:pt x="1" y="995"/>
                    </a:lnTo>
                    <a:cubicBezTo>
                      <a:pt x="1" y="1066"/>
                      <a:pt x="52" y="1118"/>
                      <a:pt x="124" y="1118"/>
                    </a:cubicBezTo>
                    <a:cubicBezTo>
                      <a:pt x="185" y="1118"/>
                      <a:pt x="237" y="1066"/>
                      <a:pt x="237" y="995"/>
                    </a:cubicBezTo>
                    <a:lnTo>
                      <a:pt x="237" y="113"/>
                    </a:lnTo>
                    <a:cubicBezTo>
                      <a:pt x="237" y="52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6"/>
              <p:cNvSpPr/>
              <p:nvPr/>
            </p:nvSpPr>
            <p:spPr>
              <a:xfrm>
                <a:off x="4428138" y="4315069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4" y="0"/>
                    </a:moveTo>
                    <a:cubicBezTo>
                      <a:pt x="62" y="0"/>
                      <a:pt x="1" y="62"/>
                      <a:pt x="11" y="123"/>
                    </a:cubicBezTo>
                    <a:lnTo>
                      <a:pt x="11" y="1005"/>
                    </a:lnTo>
                    <a:cubicBezTo>
                      <a:pt x="1" y="1066"/>
                      <a:pt x="62" y="1128"/>
                      <a:pt x="124" y="1128"/>
                    </a:cubicBezTo>
                    <a:cubicBezTo>
                      <a:pt x="195" y="1128"/>
                      <a:pt x="247" y="1066"/>
                      <a:pt x="247" y="1005"/>
                    </a:cubicBezTo>
                    <a:lnTo>
                      <a:pt x="247" y="123"/>
                    </a:lnTo>
                    <a:cubicBezTo>
                      <a:pt x="247" y="62"/>
                      <a:pt x="19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6"/>
              <p:cNvSpPr/>
              <p:nvPr/>
            </p:nvSpPr>
            <p:spPr>
              <a:xfrm>
                <a:off x="4395330" y="4317803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4" y="0"/>
                    </a:moveTo>
                    <a:cubicBezTo>
                      <a:pt x="62" y="0"/>
                      <a:pt x="1" y="62"/>
                      <a:pt x="1" y="123"/>
                    </a:cubicBezTo>
                    <a:lnTo>
                      <a:pt x="1" y="1005"/>
                    </a:lnTo>
                    <a:cubicBezTo>
                      <a:pt x="1" y="1066"/>
                      <a:pt x="62" y="1128"/>
                      <a:pt x="124" y="1128"/>
                    </a:cubicBezTo>
                    <a:cubicBezTo>
                      <a:pt x="195" y="1118"/>
                      <a:pt x="247" y="1066"/>
                      <a:pt x="247" y="1005"/>
                    </a:cubicBezTo>
                    <a:lnTo>
                      <a:pt x="247" y="123"/>
                    </a:lnTo>
                    <a:cubicBezTo>
                      <a:pt x="247" y="52"/>
                      <a:pt x="19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6"/>
              <p:cNvSpPr/>
              <p:nvPr/>
            </p:nvSpPr>
            <p:spPr>
              <a:xfrm>
                <a:off x="4019364" y="4008126"/>
                <a:ext cx="605033" cy="256394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3845" extrusionOk="0">
                    <a:moveTo>
                      <a:pt x="4542" y="0"/>
                    </a:moveTo>
                    <a:cubicBezTo>
                      <a:pt x="2092" y="0"/>
                      <a:pt x="103" y="523"/>
                      <a:pt x="11" y="1169"/>
                    </a:cubicBezTo>
                    <a:lnTo>
                      <a:pt x="11" y="1220"/>
                    </a:lnTo>
                    <a:lnTo>
                      <a:pt x="0" y="1210"/>
                    </a:lnTo>
                    <a:lnTo>
                      <a:pt x="0" y="2625"/>
                    </a:lnTo>
                    <a:lnTo>
                      <a:pt x="0" y="2635"/>
                    </a:lnTo>
                    <a:lnTo>
                      <a:pt x="0" y="2645"/>
                    </a:lnTo>
                    <a:cubicBezTo>
                      <a:pt x="41" y="3312"/>
                      <a:pt x="2061" y="3845"/>
                      <a:pt x="4542" y="3845"/>
                    </a:cubicBezTo>
                    <a:cubicBezTo>
                      <a:pt x="6992" y="3845"/>
                      <a:pt x="8981" y="3322"/>
                      <a:pt x="9073" y="2676"/>
                    </a:cubicBezTo>
                    <a:lnTo>
                      <a:pt x="9073" y="2666"/>
                    </a:lnTo>
                    <a:cubicBezTo>
                      <a:pt x="9073" y="2656"/>
                      <a:pt x="9073" y="2635"/>
                      <a:pt x="9073" y="2625"/>
                    </a:cubicBezTo>
                    <a:lnTo>
                      <a:pt x="9073" y="2594"/>
                    </a:lnTo>
                    <a:lnTo>
                      <a:pt x="9073" y="1220"/>
                    </a:lnTo>
                    <a:lnTo>
                      <a:pt x="9073" y="1169"/>
                    </a:lnTo>
                    <a:cubicBezTo>
                      <a:pt x="8970" y="513"/>
                      <a:pt x="6982" y="0"/>
                      <a:pt x="4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6"/>
              <p:cNvSpPr/>
              <p:nvPr/>
            </p:nvSpPr>
            <p:spPr>
              <a:xfrm>
                <a:off x="4020031" y="4090146"/>
                <a:ext cx="604366" cy="174375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2615" extrusionOk="0">
                    <a:moveTo>
                      <a:pt x="1" y="1"/>
                    </a:moveTo>
                    <a:lnTo>
                      <a:pt x="1" y="1385"/>
                    </a:lnTo>
                    <a:lnTo>
                      <a:pt x="1" y="1395"/>
                    </a:lnTo>
                    <a:lnTo>
                      <a:pt x="1" y="1405"/>
                    </a:lnTo>
                    <a:lnTo>
                      <a:pt x="1" y="1415"/>
                    </a:lnTo>
                    <a:cubicBezTo>
                      <a:pt x="42" y="2082"/>
                      <a:pt x="2051" y="2615"/>
                      <a:pt x="4532" y="2615"/>
                    </a:cubicBezTo>
                    <a:cubicBezTo>
                      <a:pt x="6982" y="2615"/>
                      <a:pt x="8981" y="2092"/>
                      <a:pt x="9063" y="1436"/>
                    </a:cubicBezTo>
                    <a:lnTo>
                      <a:pt x="9063" y="1426"/>
                    </a:lnTo>
                    <a:cubicBezTo>
                      <a:pt x="9063" y="1415"/>
                      <a:pt x="9063" y="1405"/>
                      <a:pt x="9063" y="1395"/>
                    </a:cubicBezTo>
                    <a:lnTo>
                      <a:pt x="9063" y="1364"/>
                    </a:lnTo>
                    <a:lnTo>
                      <a:pt x="9063" y="21"/>
                    </a:lnTo>
                    <a:cubicBezTo>
                      <a:pt x="8981" y="677"/>
                      <a:pt x="6982" y="1200"/>
                      <a:pt x="4532" y="1200"/>
                    </a:cubicBezTo>
                    <a:cubicBezTo>
                      <a:pt x="2051" y="1200"/>
                      <a:pt x="42" y="6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6"/>
              <p:cNvSpPr/>
              <p:nvPr/>
            </p:nvSpPr>
            <p:spPr>
              <a:xfrm>
                <a:off x="4020031" y="4086078"/>
                <a:ext cx="67" cy="3467"/>
              </a:xfrm>
              <a:custGeom>
                <a:avLst/>
                <a:gdLst/>
                <a:ahLst/>
                <a:cxnLst/>
                <a:rect l="l" t="t" r="r" b="b"/>
                <a:pathLst>
                  <a:path w="1" h="5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" y="51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6"/>
              <p:cNvSpPr/>
              <p:nvPr/>
            </p:nvSpPr>
            <p:spPr>
              <a:xfrm>
                <a:off x="4102052" y="4032065"/>
                <a:ext cx="440321" cy="11076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1661" extrusionOk="0">
                    <a:moveTo>
                      <a:pt x="3302" y="0"/>
                    </a:moveTo>
                    <a:cubicBezTo>
                      <a:pt x="1477" y="0"/>
                      <a:pt x="1" y="369"/>
                      <a:pt x="1" y="831"/>
                    </a:cubicBezTo>
                    <a:cubicBezTo>
                      <a:pt x="1" y="1292"/>
                      <a:pt x="1477" y="1661"/>
                      <a:pt x="3302" y="1661"/>
                    </a:cubicBezTo>
                    <a:cubicBezTo>
                      <a:pt x="5126" y="1661"/>
                      <a:pt x="6603" y="1292"/>
                      <a:pt x="6603" y="831"/>
                    </a:cubicBezTo>
                    <a:cubicBezTo>
                      <a:pt x="6603" y="369"/>
                      <a:pt x="5126" y="0"/>
                      <a:pt x="3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6"/>
              <p:cNvSpPr/>
              <p:nvPr/>
            </p:nvSpPr>
            <p:spPr>
              <a:xfrm>
                <a:off x="4029633" y="4129089"/>
                <a:ext cx="16471" cy="6641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996" extrusionOk="0">
                    <a:moveTo>
                      <a:pt x="123" y="1"/>
                    </a:moveTo>
                    <a:cubicBezTo>
                      <a:pt x="62" y="1"/>
                      <a:pt x="10" y="52"/>
                      <a:pt x="0" y="124"/>
                    </a:cubicBezTo>
                    <a:lnTo>
                      <a:pt x="0" y="872"/>
                    </a:lnTo>
                    <a:cubicBezTo>
                      <a:pt x="10" y="944"/>
                      <a:pt x="62" y="995"/>
                      <a:pt x="123" y="995"/>
                    </a:cubicBezTo>
                    <a:cubicBezTo>
                      <a:pt x="195" y="995"/>
                      <a:pt x="246" y="944"/>
                      <a:pt x="246" y="872"/>
                    </a:cubicBezTo>
                    <a:lnTo>
                      <a:pt x="246" y="124"/>
                    </a:lnTo>
                    <a:cubicBezTo>
                      <a:pt x="246" y="5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6"/>
              <p:cNvSpPr/>
              <p:nvPr/>
            </p:nvSpPr>
            <p:spPr>
              <a:xfrm>
                <a:off x="4054240" y="4142693"/>
                <a:ext cx="17138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70" extrusionOk="0">
                    <a:moveTo>
                      <a:pt x="118" y="1"/>
                    </a:moveTo>
                    <a:cubicBezTo>
                      <a:pt x="53" y="1"/>
                      <a:pt x="1" y="58"/>
                      <a:pt x="10" y="125"/>
                    </a:cubicBezTo>
                    <a:lnTo>
                      <a:pt x="10" y="945"/>
                    </a:lnTo>
                    <a:cubicBezTo>
                      <a:pt x="1" y="1012"/>
                      <a:pt x="53" y="1069"/>
                      <a:pt x="118" y="1069"/>
                    </a:cubicBezTo>
                    <a:cubicBezTo>
                      <a:pt x="123" y="1069"/>
                      <a:pt x="128" y="1069"/>
                      <a:pt x="133" y="1068"/>
                    </a:cubicBezTo>
                    <a:cubicBezTo>
                      <a:pt x="205" y="1068"/>
                      <a:pt x="256" y="1017"/>
                      <a:pt x="256" y="945"/>
                    </a:cubicBezTo>
                    <a:lnTo>
                      <a:pt x="256" y="125"/>
                    </a:lnTo>
                    <a:cubicBezTo>
                      <a:pt x="256" y="53"/>
                      <a:pt x="195" y="2"/>
                      <a:pt x="133" y="2"/>
                    </a:cubicBezTo>
                    <a:cubicBezTo>
                      <a:pt x="128" y="1"/>
                      <a:pt x="123" y="1"/>
                      <a:pt x="118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6"/>
              <p:cNvSpPr/>
              <p:nvPr/>
            </p:nvSpPr>
            <p:spPr>
              <a:xfrm>
                <a:off x="4082914" y="4152362"/>
                <a:ext cx="17138" cy="7321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98" extrusionOk="0">
                    <a:moveTo>
                      <a:pt x="124" y="0"/>
                    </a:moveTo>
                    <a:cubicBezTo>
                      <a:pt x="62" y="0"/>
                      <a:pt x="1" y="62"/>
                      <a:pt x="11" y="134"/>
                    </a:cubicBezTo>
                    <a:lnTo>
                      <a:pt x="11" y="974"/>
                    </a:lnTo>
                    <a:cubicBezTo>
                      <a:pt x="1" y="1036"/>
                      <a:pt x="62" y="1097"/>
                      <a:pt x="124" y="1097"/>
                    </a:cubicBezTo>
                    <a:cubicBezTo>
                      <a:pt x="195" y="1097"/>
                      <a:pt x="257" y="1036"/>
                      <a:pt x="247" y="974"/>
                    </a:cubicBezTo>
                    <a:lnTo>
                      <a:pt x="247" y="134"/>
                    </a:lnTo>
                    <a:cubicBezTo>
                      <a:pt x="257" y="62"/>
                      <a:pt x="19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6"/>
              <p:cNvSpPr/>
              <p:nvPr/>
            </p:nvSpPr>
            <p:spPr>
              <a:xfrm>
                <a:off x="4115056" y="4161897"/>
                <a:ext cx="15804" cy="7121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68" extrusionOk="0">
                    <a:moveTo>
                      <a:pt x="124" y="1"/>
                    </a:moveTo>
                    <a:cubicBezTo>
                      <a:pt x="52" y="1"/>
                      <a:pt x="0" y="52"/>
                      <a:pt x="0" y="114"/>
                    </a:cubicBezTo>
                    <a:lnTo>
                      <a:pt x="0" y="944"/>
                    </a:lnTo>
                    <a:cubicBezTo>
                      <a:pt x="0" y="1016"/>
                      <a:pt x="52" y="1067"/>
                      <a:pt x="124" y="1067"/>
                    </a:cubicBezTo>
                    <a:cubicBezTo>
                      <a:pt x="185" y="1067"/>
                      <a:pt x="236" y="1016"/>
                      <a:pt x="236" y="944"/>
                    </a:cubicBezTo>
                    <a:lnTo>
                      <a:pt x="236" y="114"/>
                    </a:lnTo>
                    <a:cubicBezTo>
                      <a:pt x="236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6"/>
              <p:cNvSpPr/>
              <p:nvPr/>
            </p:nvSpPr>
            <p:spPr>
              <a:xfrm>
                <a:off x="4141729" y="4168766"/>
                <a:ext cx="17138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08" extrusionOk="0">
                    <a:moveTo>
                      <a:pt x="134" y="0"/>
                    </a:moveTo>
                    <a:cubicBezTo>
                      <a:pt x="62" y="0"/>
                      <a:pt x="0" y="52"/>
                      <a:pt x="0" y="124"/>
                    </a:cubicBezTo>
                    <a:lnTo>
                      <a:pt x="0" y="985"/>
                    </a:lnTo>
                    <a:cubicBezTo>
                      <a:pt x="0" y="1056"/>
                      <a:pt x="62" y="1108"/>
                      <a:pt x="134" y="1108"/>
                    </a:cubicBezTo>
                    <a:cubicBezTo>
                      <a:pt x="195" y="1108"/>
                      <a:pt x="257" y="1046"/>
                      <a:pt x="246" y="985"/>
                    </a:cubicBezTo>
                    <a:lnTo>
                      <a:pt x="246" y="124"/>
                    </a:lnTo>
                    <a:cubicBezTo>
                      <a:pt x="246" y="52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6"/>
              <p:cNvSpPr/>
              <p:nvPr/>
            </p:nvSpPr>
            <p:spPr>
              <a:xfrm>
                <a:off x="4174538" y="4172900"/>
                <a:ext cx="17138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8" extrusionOk="0">
                    <a:moveTo>
                      <a:pt x="123" y="0"/>
                    </a:moveTo>
                    <a:cubicBezTo>
                      <a:pt x="52" y="0"/>
                      <a:pt x="0" y="51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62" y="1128"/>
                      <a:pt x="123" y="1128"/>
                    </a:cubicBezTo>
                    <a:cubicBezTo>
                      <a:pt x="195" y="1128"/>
                      <a:pt x="246" y="1076"/>
                      <a:pt x="257" y="1005"/>
                    </a:cubicBezTo>
                    <a:lnTo>
                      <a:pt x="257" y="123"/>
                    </a:lnTo>
                    <a:cubicBezTo>
                      <a:pt x="257" y="51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6"/>
              <p:cNvSpPr/>
              <p:nvPr/>
            </p:nvSpPr>
            <p:spPr>
              <a:xfrm>
                <a:off x="4210081" y="4176968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995"/>
                    </a:lnTo>
                    <a:cubicBezTo>
                      <a:pt x="0" y="1056"/>
                      <a:pt x="52" y="1108"/>
                      <a:pt x="123" y="1118"/>
                    </a:cubicBezTo>
                    <a:cubicBezTo>
                      <a:pt x="185" y="1118"/>
                      <a:pt x="246" y="1056"/>
                      <a:pt x="246" y="995"/>
                    </a:cubicBezTo>
                    <a:lnTo>
                      <a:pt x="246" y="124"/>
                    </a:lnTo>
                    <a:cubicBezTo>
                      <a:pt x="24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6"/>
              <p:cNvSpPr/>
              <p:nvPr/>
            </p:nvSpPr>
            <p:spPr>
              <a:xfrm>
                <a:off x="4242289" y="4178902"/>
                <a:ext cx="17071" cy="75351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130" extrusionOk="0">
                    <a:moveTo>
                      <a:pt x="114" y="1"/>
                    </a:moveTo>
                    <a:cubicBezTo>
                      <a:pt x="51" y="1"/>
                      <a:pt x="0" y="49"/>
                      <a:pt x="10" y="115"/>
                    </a:cubicBezTo>
                    <a:lnTo>
                      <a:pt x="10" y="997"/>
                    </a:lnTo>
                    <a:cubicBezTo>
                      <a:pt x="10" y="1068"/>
                      <a:pt x="61" y="1130"/>
                      <a:pt x="133" y="1130"/>
                    </a:cubicBezTo>
                    <a:cubicBezTo>
                      <a:pt x="204" y="1120"/>
                      <a:pt x="256" y="1068"/>
                      <a:pt x="256" y="997"/>
                    </a:cubicBezTo>
                    <a:lnTo>
                      <a:pt x="256" y="115"/>
                    </a:lnTo>
                    <a:cubicBezTo>
                      <a:pt x="256" y="54"/>
                      <a:pt x="194" y="2"/>
                      <a:pt x="133" y="2"/>
                    </a:cubicBezTo>
                    <a:cubicBezTo>
                      <a:pt x="126" y="1"/>
                      <a:pt x="120" y="1"/>
                      <a:pt x="11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6"/>
              <p:cNvSpPr/>
              <p:nvPr/>
            </p:nvSpPr>
            <p:spPr>
              <a:xfrm>
                <a:off x="4281166" y="4178968"/>
                <a:ext cx="16471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9" extrusionOk="0">
                    <a:moveTo>
                      <a:pt x="108" y="0"/>
                    </a:moveTo>
                    <a:cubicBezTo>
                      <a:pt x="45" y="0"/>
                      <a:pt x="1" y="57"/>
                      <a:pt x="1" y="114"/>
                    </a:cubicBezTo>
                    <a:lnTo>
                      <a:pt x="1" y="996"/>
                    </a:lnTo>
                    <a:cubicBezTo>
                      <a:pt x="1" y="1067"/>
                      <a:pt x="52" y="1129"/>
                      <a:pt x="124" y="1129"/>
                    </a:cubicBezTo>
                    <a:cubicBezTo>
                      <a:pt x="195" y="1119"/>
                      <a:pt x="247" y="1067"/>
                      <a:pt x="247" y="996"/>
                    </a:cubicBezTo>
                    <a:lnTo>
                      <a:pt x="247" y="114"/>
                    </a:lnTo>
                    <a:cubicBezTo>
                      <a:pt x="247" y="53"/>
                      <a:pt x="185" y="1"/>
                      <a:pt x="124" y="1"/>
                    </a:cubicBezTo>
                    <a:cubicBezTo>
                      <a:pt x="118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6"/>
              <p:cNvSpPr/>
              <p:nvPr/>
            </p:nvSpPr>
            <p:spPr>
              <a:xfrm>
                <a:off x="4312641" y="4178968"/>
                <a:ext cx="17138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9" extrusionOk="0">
                    <a:moveTo>
                      <a:pt x="139" y="0"/>
                    </a:moveTo>
                    <a:cubicBezTo>
                      <a:pt x="134" y="0"/>
                      <a:pt x="129" y="1"/>
                      <a:pt x="123" y="1"/>
                    </a:cubicBezTo>
                    <a:cubicBezTo>
                      <a:pt x="62" y="1"/>
                      <a:pt x="0" y="53"/>
                      <a:pt x="0" y="114"/>
                    </a:cubicBezTo>
                    <a:lnTo>
                      <a:pt x="0" y="996"/>
                    </a:lnTo>
                    <a:cubicBezTo>
                      <a:pt x="0" y="1067"/>
                      <a:pt x="62" y="1119"/>
                      <a:pt x="123" y="1129"/>
                    </a:cubicBezTo>
                    <a:cubicBezTo>
                      <a:pt x="195" y="1129"/>
                      <a:pt x="256" y="1067"/>
                      <a:pt x="256" y="996"/>
                    </a:cubicBezTo>
                    <a:lnTo>
                      <a:pt x="256" y="114"/>
                    </a:lnTo>
                    <a:cubicBezTo>
                      <a:pt x="247" y="57"/>
                      <a:pt x="202" y="0"/>
                      <a:pt x="139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6"/>
              <p:cNvSpPr/>
              <p:nvPr/>
            </p:nvSpPr>
            <p:spPr>
              <a:xfrm>
                <a:off x="4347517" y="4179035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51" y="0"/>
                      <a:pt x="0" y="52"/>
                      <a:pt x="0" y="113"/>
                    </a:cubicBezTo>
                    <a:lnTo>
                      <a:pt x="0" y="995"/>
                    </a:lnTo>
                    <a:cubicBezTo>
                      <a:pt x="0" y="1066"/>
                      <a:pt x="51" y="1118"/>
                      <a:pt x="123" y="1128"/>
                    </a:cubicBezTo>
                    <a:cubicBezTo>
                      <a:pt x="185" y="1118"/>
                      <a:pt x="246" y="1066"/>
                      <a:pt x="246" y="995"/>
                    </a:cubicBezTo>
                    <a:lnTo>
                      <a:pt x="246" y="113"/>
                    </a:lnTo>
                    <a:cubicBezTo>
                      <a:pt x="246" y="5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6"/>
              <p:cNvSpPr/>
              <p:nvPr/>
            </p:nvSpPr>
            <p:spPr>
              <a:xfrm>
                <a:off x="4574444" y="4142759"/>
                <a:ext cx="16471" cy="712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8" extrusionOk="0">
                    <a:moveTo>
                      <a:pt x="124" y="1"/>
                    </a:moveTo>
                    <a:cubicBezTo>
                      <a:pt x="52" y="1"/>
                      <a:pt x="0" y="52"/>
                      <a:pt x="0" y="114"/>
                    </a:cubicBezTo>
                    <a:lnTo>
                      <a:pt x="0" y="944"/>
                    </a:lnTo>
                    <a:cubicBezTo>
                      <a:pt x="0" y="1016"/>
                      <a:pt x="52" y="1067"/>
                      <a:pt x="124" y="1067"/>
                    </a:cubicBezTo>
                    <a:cubicBezTo>
                      <a:pt x="195" y="1067"/>
                      <a:pt x="247" y="1016"/>
                      <a:pt x="247" y="944"/>
                    </a:cubicBezTo>
                    <a:lnTo>
                      <a:pt x="247" y="114"/>
                    </a:lnTo>
                    <a:cubicBezTo>
                      <a:pt x="247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6"/>
              <p:cNvSpPr/>
              <p:nvPr/>
            </p:nvSpPr>
            <p:spPr>
              <a:xfrm>
                <a:off x="4546436" y="4153029"/>
                <a:ext cx="16471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57" extrusionOk="0">
                    <a:moveTo>
                      <a:pt x="123" y="1"/>
                    </a:moveTo>
                    <a:cubicBezTo>
                      <a:pt x="51" y="1"/>
                      <a:pt x="0" y="52"/>
                      <a:pt x="0" y="124"/>
                    </a:cubicBezTo>
                    <a:lnTo>
                      <a:pt x="0" y="934"/>
                    </a:lnTo>
                    <a:cubicBezTo>
                      <a:pt x="10" y="995"/>
                      <a:pt x="62" y="1046"/>
                      <a:pt x="123" y="1057"/>
                    </a:cubicBezTo>
                    <a:cubicBezTo>
                      <a:pt x="185" y="1057"/>
                      <a:pt x="246" y="995"/>
                      <a:pt x="246" y="934"/>
                    </a:cubicBezTo>
                    <a:lnTo>
                      <a:pt x="246" y="124"/>
                    </a:lnTo>
                    <a:cubicBezTo>
                      <a:pt x="246" y="6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6"/>
              <p:cNvSpPr/>
              <p:nvPr/>
            </p:nvSpPr>
            <p:spPr>
              <a:xfrm>
                <a:off x="4514961" y="4161231"/>
                <a:ext cx="17138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78" extrusionOk="0">
                    <a:moveTo>
                      <a:pt x="134" y="1"/>
                    </a:moveTo>
                    <a:cubicBezTo>
                      <a:pt x="62" y="1"/>
                      <a:pt x="1" y="52"/>
                      <a:pt x="1" y="124"/>
                    </a:cubicBezTo>
                    <a:lnTo>
                      <a:pt x="1" y="954"/>
                    </a:lnTo>
                    <a:cubicBezTo>
                      <a:pt x="1" y="1026"/>
                      <a:pt x="62" y="1077"/>
                      <a:pt x="134" y="1077"/>
                    </a:cubicBezTo>
                    <a:cubicBezTo>
                      <a:pt x="195" y="1077"/>
                      <a:pt x="247" y="1026"/>
                      <a:pt x="247" y="954"/>
                    </a:cubicBezTo>
                    <a:lnTo>
                      <a:pt x="247" y="124"/>
                    </a:lnTo>
                    <a:cubicBezTo>
                      <a:pt x="257" y="62"/>
                      <a:pt x="195" y="1"/>
                      <a:pt x="13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6"/>
              <p:cNvSpPr/>
              <p:nvPr/>
            </p:nvSpPr>
            <p:spPr>
              <a:xfrm>
                <a:off x="4487621" y="4168766"/>
                <a:ext cx="16471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08" extrusionOk="0">
                    <a:moveTo>
                      <a:pt x="124" y="0"/>
                    </a:moveTo>
                    <a:cubicBezTo>
                      <a:pt x="52" y="0"/>
                      <a:pt x="1" y="52"/>
                      <a:pt x="1" y="124"/>
                    </a:cubicBezTo>
                    <a:lnTo>
                      <a:pt x="1" y="985"/>
                    </a:lnTo>
                    <a:cubicBezTo>
                      <a:pt x="1" y="1046"/>
                      <a:pt x="52" y="1108"/>
                      <a:pt x="124" y="1108"/>
                    </a:cubicBezTo>
                    <a:cubicBezTo>
                      <a:pt x="185" y="1108"/>
                      <a:pt x="247" y="1056"/>
                      <a:pt x="247" y="985"/>
                    </a:cubicBezTo>
                    <a:lnTo>
                      <a:pt x="247" y="124"/>
                    </a:lnTo>
                    <a:cubicBezTo>
                      <a:pt x="247" y="52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6"/>
              <p:cNvSpPr/>
              <p:nvPr/>
            </p:nvSpPr>
            <p:spPr>
              <a:xfrm>
                <a:off x="4454812" y="4172900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4" y="0"/>
                    </a:moveTo>
                    <a:cubicBezTo>
                      <a:pt x="52" y="0"/>
                      <a:pt x="0" y="51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2" y="1128"/>
                      <a:pt x="124" y="1128"/>
                    </a:cubicBezTo>
                    <a:cubicBezTo>
                      <a:pt x="185" y="1128"/>
                      <a:pt x="247" y="1066"/>
                      <a:pt x="247" y="1005"/>
                    </a:cubicBezTo>
                    <a:lnTo>
                      <a:pt x="247" y="123"/>
                    </a:lnTo>
                    <a:cubicBezTo>
                      <a:pt x="247" y="51"/>
                      <a:pt x="19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6"/>
              <p:cNvSpPr/>
              <p:nvPr/>
            </p:nvSpPr>
            <p:spPr>
              <a:xfrm>
                <a:off x="4419936" y="4176968"/>
                <a:ext cx="15804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18" extrusionOk="0">
                    <a:moveTo>
                      <a:pt x="124" y="1"/>
                    </a:moveTo>
                    <a:cubicBezTo>
                      <a:pt x="52" y="1"/>
                      <a:pt x="1" y="52"/>
                      <a:pt x="1" y="124"/>
                    </a:cubicBezTo>
                    <a:lnTo>
                      <a:pt x="1" y="995"/>
                    </a:lnTo>
                    <a:cubicBezTo>
                      <a:pt x="1" y="1056"/>
                      <a:pt x="52" y="1118"/>
                      <a:pt x="124" y="1118"/>
                    </a:cubicBezTo>
                    <a:cubicBezTo>
                      <a:pt x="185" y="1118"/>
                      <a:pt x="236" y="1056"/>
                      <a:pt x="236" y="995"/>
                    </a:cubicBezTo>
                    <a:lnTo>
                      <a:pt x="236" y="124"/>
                    </a:lnTo>
                    <a:cubicBezTo>
                      <a:pt x="236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6"/>
              <p:cNvSpPr/>
              <p:nvPr/>
            </p:nvSpPr>
            <p:spPr>
              <a:xfrm>
                <a:off x="4387127" y="4178368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4" y="0"/>
                    </a:moveTo>
                    <a:cubicBezTo>
                      <a:pt x="52" y="0"/>
                      <a:pt x="1" y="62"/>
                      <a:pt x="1" y="123"/>
                    </a:cubicBezTo>
                    <a:lnTo>
                      <a:pt x="1" y="1005"/>
                    </a:lnTo>
                    <a:cubicBezTo>
                      <a:pt x="1" y="1066"/>
                      <a:pt x="52" y="1128"/>
                      <a:pt x="124" y="1128"/>
                    </a:cubicBezTo>
                    <a:cubicBezTo>
                      <a:pt x="185" y="1128"/>
                      <a:pt x="247" y="1076"/>
                      <a:pt x="247" y="1005"/>
                    </a:cubicBezTo>
                    <a:lnTo>
                      <a:pt x="247" y="123"/>
                    </a:lnTo>
                    <a:cubicBezTo>
                      <a:pt x="236" y="62"/>
                      <a:pt x="185" y="1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6"/>
              <p:cNvSpPr/>
              <p:nvPr/>
            </p:nvSpPr>
            <p:spPr>
              <a:xfrm>
                <a:off x="4169070" y="4059338"/>
                <a:ext cx="309752" cy="5141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771" extrusionOk="0">
                    <a:moveTo>
                      <a:pt x="3352" y="113"/>
                    </a:moveTo>
                    <a:cubicBezTo>
                      <a:pt x="3369" y="113"/>
                      <a:pt x="3387" y="113"/>
                      <a:pt x="3404" y="114"/>
                    </a:cubicBezTo>
                    <a:cubicBezTo>
                      <a:pt x="3660" y="114"/>
                      <a:pt x="3855" y="155"/>
                      <a:pt x="3927" y="237"/>
                    </a:cubicBezTo>
                    <a:lnTo>
                      <a:pt x="2809" y="258"/>
                    </a:lnTo>
                    <a:cubicBezTo>
                      <a:pt x="2978" y="164"/>
                      <a:pt x="3165" y="113"/>
                      <a:pt x="3352" y="113"/>
                    </a:cubicBezTo>
                    <a:close/>
                    <a:moveTo>
                      <a:pt x="3957" y="268"/>
                    </a:moveTo>
                    <a:cubicBezTo>
                      <a:pt x="3968" y="288"/>
                      <a:pt x="3968" y="299"/>
                      <a:pt x="3968" y="319"/>
                    </a:cubicBezTo>
                    <a:cubicBezTo>
                      <a:pt x="3968" y="340"/>
                      <a:pt x="3957" y="360"/>
                      <a:pt x="3947" y="381"/>
                    </a:cubicBezTo>
                    <a:lnTo>
                      <a:pt x="2553" y="422"/>
                    </a:lnTo>
                    <a:cubicBezTo>
                      <a:pt x="2625" y="381"/>
                      <a:pt x="2686" y="340"/>
                      <a:pt x="2738" y="299"/>
                    </a:cubicBezTo>
                    <a:lnTo>
                      <a:pt x="3957" y="268"/>
                    </a:lnTo>
                    <a:close/>
                    <a:moveTo>
                      <a:pt x="2174" y="319"/>
                    </a:moveTo>
                    <a:lnTo>
                      <a:pt x="2163" y="329"/>
                    </a:lnTo>
                    <a:cubicBezTo>
                      <a:pt x="2102" y="360"/>
                      <a:pt x="2040" y="401"/>
                      <a:pt x="1979" y="432"/>
                    </a:cubicBezTo>
                    <a:lnTo>
                      <a:pt x="667" y="463"/>
                    </a:lnTo>
                    <a:cubicBezTo>
                      <a:pt x="656" y="452"/>
                      <a:pt x="656" y="432"/>
                      <a:pt x="656" y="411"/>
                    </a:cubicBezTo>
                    <a:cubicBezTo>
                      <a:pt x="656" y="391"/>
                      <a:pt x="656" y="370"/>
                      <a:pt x="667" y="350"/>
                    </a:cubicBezTo>
                    <a:lnTo>
                      <a:pt x="2174" y="319"/>
                    </a:lnTo>
                    <a:close/>
                    <a:moveTo>
                      <a:pt x="1917" y="463"/>
                    </a:moveTo>
                    <a:lnTo>
                      <a:pt x="1917" y="463"/>
                    </a:lnTo>
                    <a:cubicBezTo>
                      <a:pt x="1723" y="565"/>
                      <a:pt x="1507" y="616"/>
                      <a:pt x="1292" y="616"/>
                    </a:cubicBezTo>
                    <a:cubicBezTo>
                      <a:pt x="1269" y="617"/>
                      <a:pt x="1246" y="617"/>
                      <a:pt x="1224" y="617"/>
                    </a:cubicBezTo>
                    <a:cubicBezTo>
                      <a:pt x="946" y="617"/>
                      <a:pt x="773" y="560"/>
                      <a:pt x="697" y="493"/>
                    </a:cubicBezTo>
                    <a:lnTo>
                      <a:pt x="1917" y="463"/>
                    </a:lnTo>
                    <a:close/>
                    <a:moveTo>
                      <a:pt x="3182" y="1"/>
                    </a:moveTo>
                    <a:cubicBezTo>
                      <a:pt x="2849" y="1"/>
                      <a:pt x="2519" y="102"/>
                      <a:pt x="2245" y="288"/>
                    </a:cubicBezTo>
                    <a:lnTo>
                      <a:pt x="687" y="319"/>
                    </a:lnTo>
                    <a:cubicBezTo>
                      <a:pt x="810" y="165"/>
                      <a:pt x="1241" y="94"/>
                      <a:pt x="1733" y="63"/>
                    </a:cubicBezTo>
                    <a:lnTo>
                      <a:pt x="1733" y="32"/>
                    </a:lnTo>
                    <a:cubicBezTo>
                      <a:pt x="1067" y="53"/>
                      <a:pt x="790" y="53"/>
                      <a:pt x="595" y="53"/>
                    </a:cubicBezTo>
                    <a:lnTo>
                      <a:pt x="595" y="94"/>
                    </a:lnTo>
                    <a:cubicBezTo>
                      <a:pt x="728" y="94"/>
                      <a:pt x="800" y="104"/>
                      <a:pt x="800" y="124"/>
                    </a:cubicBezTo>
                    <a:cubicBezTo>
                      <a:pt x="800" y="135"/>
                      <a:pt x="790" y="155"/>
                      <a:pt x="738" y="186"/>
                    </a:cubicBezTo>
                    <a:cubicBezTo>
                      <a:pt x="677" y="217"/>
                      <a:pt x="626" y="258"/>
                      <a:pt x="585" y="319"/>
                    </a:cubicBezTo>
                    <a:lnTo>
                      <a:pt x="0" y="340"/>
                    </a:lnTo>
                    <a:lnTo>
                      <a:pt x="0" y="370"/>
                    </a:lnTo>
                    <a:lnTo>
                      <a:pt x="574" y="360"/>
                    </a:lnTo>
                    <a:lnTo>
                      <a:pt x="574" y="360"/>
                    </a:lnTo>
                    <a:cubicBezTo>
                      <a:pt x="564" y="381"/>
                      <a:pt x="564" y="401"/>
                      <a:pt x="564" y="422"/>
                    </a:cubicBezTo>
                    <a:lnTo>
                      <a:pt x="564" y="463"/>
                    </a:lnTo>
                    <a:lnTo>
                      <a:pt x="0" y="483"/>
                    </a:lnTo>
                    <a:lnTo>
                      <a:pt x="0" y="514"/>
                    </a:lnTo>
                    <a:lnTo>
                      <a:pt x="574" y="504"/>
                    </a:lnTo>
                    <a:cubicBezTo>
                      <a:pt x="643" y="651"/>
                      <a:pt x="930" y="771"/>
                      <a:pt x="1416" y="771"/>
                    </a:cubicBezTo>
                    <a:cubicBezTo>
                      <a:pt x="1436" y="771"/>
                      <a:pt x="1456" y="771"/>
                      <a:pt x="1477" y="770"/>
                    </a:cubicBezTo>
                    <a:cubicBezTo>
                      <a:pt x="1835" y="770"/>
                      <a:pt x="2194" y="657"/>
                      <a:pt x="2502" y="452"/>
                    </a:cubicBezTo>
                    <a:lnTo>
                      <a:pt x="3927" y="422"/>
                    </a:lnTo>
                    <a:lnTo>
                      <a:pt x="3927" y="422"/>
                    </a:lnTo>
                    <a:cubicBezTo>
                      <a:pt x="3793" y="545"/>
                      <a:pt x="3424" y="606"/>
                      <a:pt x="3066" y="627"/>
                    </a:cubicBezTo>
                    <a:lnTo>
                      <a:pt x="3066" y="668"/>
                    </a:lnTo>
                    <a:cubicBezTo>
                      <a:pt x="3660" y="647"/>
                      <a:pt x="3865" y="647"/>
                      <a:pt x="4039" y="647"/>
                    </a:cubicBezTo>
                    <a:lnTo>
                      <a:pt x="4039" y="606"/>
                    </a:lnTo>
                    <a:cubicBezTo>
                      <a:pt x="3896" y="606"/>
                      <a:pt x="3824" y="596"/>
                      <a:pt x="3824" y="575"/>
                    </a:cubicBezTo>
                    <a:cubicBezTo>
                      <a:pt x="3824" y="565"/>
                      <a:pt x="3845" y="545"/>
                      <a:pt x="3896" y="514"/>
                    </a:cubicBezTo>
                    <a:cubicBezTo>
                      <a:pt x="3937" y="493"/>
                      <a:pt x="3988" y="463"/>
                      <a:pt x="4019" y="422"/>
                    </a:cubicBezTo>
                    <a:lnTo>
                      <a:pt x="4644" y="411"/>
                    </a:lnTo>
                    <a:lnTo>
                      <a:pt x="4644" y="370"/>
                    </a:lnTo>
                    <a:lnTo>
                      <a:pt x="4039" y="391"/>
                    </a:lnTo>
                    <a:cubicBezTo>
                      <a:pt x="4060" y="360"/>
                      <a:pt x="4060" y="329"/>
                      <a:pt x="4060" y="299"/>
                    </a:cubicBezTo>
                    <a:lnTo>
                      <a:pt x="4060" y="278"/>
                    </a:lnTo>
                    <a:lnTo>
                      <a:pt x="4644" y="268"/>
                    </a:lnTo>
                    <a:lnTo>
                      <a:pt x="4644" y="227"/>
                    </a:lnTo>
                    <a:lnTo>
                      <a:pt x="4050" y="247"/>
                    </a:lnTo>
                    <a:cubicBezTo>
                      <a:pt x="4001" y="110"/>
                      <a:pt x="3754" y="1"/>
                      <a:pt x="3292" y="1"/>
                    </a:cubicBezTo>
                    <a:cubicBezTo>
                      <a:pt x="3272" y="1"/>
                      <a:pt x="3251" y="1"/>
                      <a:pt x="3230" y="1"/>
                    </a:cubicBezTo>
                    <a:cubicBezTo>
                      <a:pt x="3214" y="1"/>
                      <a:pt x="3198" y="1"/>
                      <a:pt x="3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6"/>
              <p:cNvSpPr/>
              <p:nvPr/>
            </p:nvSpPr>
            <p:spPr>
              <a:xfrm>
                <a:off x="1980158" y="4088079"/>
                <a:ext cx="605033" cy="256461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3846" extrusionOk="0">
                    <a:moveTo>
                      <a:pt x="4531" y="1"/>
                    </a:moveTo>
                    <a:cubicBezTo>
                      <a:pt x="2091" y="1"/>
                      <a:pt x="103" y="513"/>
                      <a:pt x="0" y="1169"/>
                    </a:cubicBezTo>
                    <a:lnTo>
                      <a:pt x="0" y="1210"/>
                    </a:lnTo>
                    <a:lnTo>
                      <a:pt x="0" y="2646"/>
                    </a:lnTo>
                    <a:cubicBezTo>
                      <a:pt x="41" y="3312"/>
                      <a:pt x="2061" y="3845"/>
                      <a:pt x="4531" y="3845"/>
                    </a:cubicBezTo>
                    <a:cubicBezTo>
                      <a:pt x="6992" y="3845"/>
                      <a:pt x="8980" y="3322"/>
                      <a:pt x="9073" y="2666"/>
                    </a:cubicBezTo>
                    <a:cubicBezTo>
                      <a:pt x="9073" y="2646"/>
                      <a:pt x="9073" y="2635"/>
                      <a:pt x="9073" y="2625"/>
                    </a:cubicBezTo>
                    <a:cubicBezTo>
                      <a:pt x="9073" y="2615"/>
                      <a:pt x="9073" y="2605"/>
                      <a:pt x="9073" y="2594"/>
                    </a:cubicBezTo>
                    <a:lnTo>
                      <a:pt x="9073" y="1210"/>
                    </a:lnTo>
                    <a:lnTo>
                      <a:pt x="9073" y="1169"/>
                    </a:lnTo>
                    <a:cubicBezTo>
                      <a:pt x="8970" y="513"/>
                      <a:pt x="6981" y="1"/>
                      <a:pt x="4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6"/>
              <p:cNvSpPr/>
              <p:nvPr/>
            </p:nvSpPr>
            <p:spPr>
              <a:xfrm>
                <a:off x="1980158" y="4170100"/>
                <a:ext cx="605033" cy="174441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2616" extrusionOk="0">
                    <a:moveTo>
                      <a:pt x="0" y="1"/>
                    </a:moveTo>
                    <a:lnTo>
                      <a:pt x="0" y="1416"/>
                    </a:lnTo>
                    <a:cubicBezTo>
                      <a:pt x="41" y="2072"/>
                      <a:pt x="2061" y="2615"/>
                      <a:pt x="4542" y="2615"/>
                    </a:cubicBezTo>
                    <a:cubicBezTo>
                      <a:pt x="6992" y="2615"/>
                      <a:pt x="8980" y="2092"/>
                      <a:pt x="9073" y="1436"/>
                    </a:cubicBezTo>
                    <a:lnTo>
                      <a:pt x="9073" y="1426"/>
                    </a:lnTo>
                    <a:cubicBezTo>
                      <a:pt x="9073" y="1416"/>
                      <a:pt x="9073" y="1405"/>
                      <a:pt x="9073" y="1395"/>
                    </a:cubicBezTo>
                    <a:cubicBezTo>
                      <a:pt x="9073" y="1385"/>
                      <a:pt x="9073" y="1375"/>
                      <a:pt x="9073" y="1364"/>
                    </a:cubicBezTo>
                    <a:lnTo>
                      <a:pt x="9073" y="21"/>
                    </a:lnTo>
                    <a:cubicBezTo>
                      <a:pt x="8980" y="678"/>
                      <a:pt x="6992" y="1200"/>
                      <a:pt x="4542" y="1200"/>
                    </a:cubicBezTo>
                    <a:cubicBezTo>
                      <a:pt x="2061" y="1200"/>
                      <a:pt x="41" y="66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6"/>
              <p:cNvSpPr/>
              <p:nvPr/>
            </p:nvSpPr>
            <p:spPr>
              <a:xfrm>
                <a:off x="2585118" y="4166032"/>
                <a:ext cx="67" cy="280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1"/>
                    </a:moveTo>
                    <a:cubicBezTo>
                      <a:pt x="1" y="31"/>
                      <a:pt x="1" y="21"/>
                      <a:pt x="1" y="11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6"/>
              <p:cNvSpPr/>
              <p:nvPr/>
            </p:nvSpPr>
            <p:spPr>
              <a:xfrm>
                <a:off x="1980158" y="4166032"/>
                <a:ext cx="67" cy="280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6"/>
              <p:cNvSpPr/>
              <p:nvPr/>
            </p:nvSpPr>
            <p:spPr>
              <a:xfrm>
                <a:off x="2062847" y="4111351"/>
                <a:ext cx="440321" cy="111493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1672" extrusionOk="0">
                    <a:moveTo>
                      <a:pt x="3302" y="0"/>
                    </a:moveTo>
                    <a:cubicBezTo>
                      <a:pt x="1477" y="0"/>
                      <a:pt x="1" y="380"/>
                      <a:pt x="1" y="841"/>
                    </a:cubicBezTo>
                    <a:cubicBezTo>
                      <a:pt x="1" y="1292"/>
                      <a:pt x="1477" y="1671"/>
                      <a:pt x="3302" y="1671"/>
                    </a:cubicBezTo>
                    <a:cubicBezTo>
                      <a:pt x="5126" y="1671"/>
                      <a:pt x="6602" y="1292"/>
                      <a:pt x="6602" y="841"/>
                    </a:cubicBezTo>
                    <a:cubicBezTo>
                      <a:pt x="6602" y="380"/>
                      <a:pt x="5126" y="0"/>
                      <a:pt x="3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6"/>
              <p:cNvSpPr/>
              <p:nvPr/>
            </p:nvSpPr>
            <p:spPr>
              <a:xfrm>
                <a:off x="1990361" y="4209109"/>
                <a:ext cx="16471" cy="65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985" extrusionOk="0">
                    <a:moveTo>
                      <a:pt x="124" y="0"/>
                    </a:moveTo>
                    <a:cubicBezTo>
                      <a:pt x="52" y="0"/>
                      <a:pt x="1" y="52"/>
                      <a:pt x="1" y="123"/>
                    </a:cubicBezTo>
                    <a:lnTo>
                      <a:pt x="1" y="861"/>
                    </a:lnTo>
                    <a:cubicBezTo>
                      <a:pt x="1" y="923"/>
                      <a:pt x="52" y="984"/>
                      <a:pt x="124" y="984"/>
                    </a:cubicBezTo>
                    <a:cubicBezTo>
                      <a:pt x="185" y="984"/>
                      <a:pt x="237" y="933"/>
                      <a:pt x="247" y="872"/>
                    </a:cubicBezTo>
                    <a:lnTo>
                      <a:pt x="247" y="123"/>
                    </a:lnTo>
                    <a:cubicBezTo>
                      <a:pt x="247" y="52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6"/>
              <p:cNvSpPr/>
              <p:nvPr/>
            </p:nvSpPr>
            <p:spPr>
              <a:xfrm>
                <a:off x="2015701" y="4222779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23" y="0"/>
                    </a:moveTo>
                    <a:cubicBezTo>
                      <a:pt x="62" y="0"/>
                      <a:pt x="10" y="52"/>
                      <a:pt x="0" y="123"/>
                    </a:cubicBezTo>
                    <a:lnTo>
                      <a:pt x="0" y="943"/>
                    </a:lnTo>
                    <a:cubicBezTo>
                      <a:pt x="0" y="1015"/>
                      <a:pt x="62" y="1067"/>
                      <a:pt x="123" y="1067"/>
                    </a:cubicBezTo>
                    <a:cubicBezTo>
                      <a:pt x="195" y="1067"/>
                      <a:pt x="246" y="1005"/>
                      <a:pt x="246" y="943"/>
                    </a:cubicBezTo>
                    <a:lnTo>
                      <a:pt x="246" y="123"/>
                    </a:lnTo>
                    <a:cubicBezTo>
                      <a:pt x="246" y="5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6"/>
              <p:cNvSpPr/>
              <p:nvPr/>
            </p:nvSpPr>
            <p:spPr>
              <a:xfrm>
                <a:off x="2043708" y="4233049"/>
                <a:ext cx="16471" cy="718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7" extrusionOk="0">
                    <a:moveTo>
                      <a:pt x="124" y="0"/>
                    </a:moveTo>
                    <a:cubicBezTo>
                      <a:pt x="62" y="0"/>
                      <a:pt x="0" y="51"/>
                      <a:pt x="0" y="123"/>
                    </a:cubicBezTo>
                    <a:lnTo>
                      <a:pt x="0" y="954"/>
                    </a:lnTo>
                    <a:cubicBezTo>
                      <a:pt x="0" y="1025"/>
                      <a:pt x="62" y="1077"/>
                      <a:pt x="124" y="1077"/>
                    </a:cubicBezTo>
                    <a:cubicBezTo>
                      <a:pt x="195" y="1077"/>
                      <a:pt x="247" y="1025"/>
                      <a:pt x="247" y="954"/>
                    </a:cubicBezTo>
                    <a:lnTo>
                      <a:pt x="247" y="123"/>
                    </a:lnTo>
                    <a:cubicBezTo>
                      <a:pt x="247" y="51"/>
                      <a:pt x="19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6"/>
              <p:cNvSpPr/>
              <p:nvPr/>
            </p:nvSpPr>
            <p:spPr>
              <a:xfrm>
                <a:off x="2075183" y="4241251"/>
                <a:ext cx="16471" cy="712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8" extrusionOk="0">
                    <a:moveTo>
                      <a:pt x="113" y="0"/>
                    </a:moveTo>
                    <a:cubicBezTo>
                      <a:pt x="51" y="0"/>
                      <a:pt x="0" y="51"/>
                      <a:pt x="0" y="123"/>
                    </a:cubicBezTo>
                    <a:lnTo>
                      <a:pt x="0" y="954"/>
                    </a:lnTo>
                    <a:cubicBezTo>
                      <a:pt x="0" y="1015"/>
                      <a:pt x="51" y="1066"/>
                      <a:pt x="113" y="1066"/>
                    </a:cubicBezTo>
                    <a:cubicBezTo>
                      <a:pt x="118" y="1067"/>
                      <a:pt x="123" y="1067"/>
                      <a:pt x="129" y="1067"/>
                    </a:cubicBezTo>
                    <a:cubicBezTo>
                      <a:pt x="193" y="1067"/>
                      <a:pt x="246" y="1010"/>
                      <a:pt x="246" y="954"/>
                    </a:cubicBezTo>
                    <a:lnTo>
                      <a:pt x="246" y="123"/>
                    </a:lnTo>
                    <a:cubicBezTo>
                      <a:pt x="246" y="51"/>
                      <a:pt x="185" y="0"/>
                      <a:pt x="11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6"/>
              <p:cNvSpPr/>
              <p:nvPr/>
            </p:nvSpPr>
            <p:spPr>
              <a:xfrm>
                <a:off x="2102524" y="4247386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62" y="11"/>
                      <a:pt x="10" y="62"/>
                      <a:pt x="0" y="123"/>
                    </a:cubicBezTo>
                    <a:lnTo>
                      <a:pt x="0" y="985"/>
                    </a:lnTo>
                    <a:cubicBezTo>
                      <a:pt x="0" y="1056"/>
                      <a:pt x="51" y="1118"/>
                      <a:pt x="123" y="1118"/>
                    </a:cubicBezTo>
                    <a:cubicBezTo>
                      <a:pt x="195" y="1108"/>
                      <a:pt x="246" y="1056"/>
                      <a:pt x="246" y="985"/>
                    </a:cubicBezTo>
                    <a:lnTo>
                      <a:pt x="246" y="123"/>
                    </a:lnTo>
                    <a:cubicBezTo>
                      <a:pt x="246" y="6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6"/>
              <p:cNvSpPr/>
              <p:nvPr/>
            </p:nvSpPr>
            <p:spPr>
              <a:xfrm>
                <a:off x="2135333" y="4252187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62" y="0"/>
                      <a:pt x="10" y="51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1" y="1128"/>
                      <a:pt x="123" y="1128"/>
                    </a:cubicBezTo>
                    <a:cubicBezTo>
                      <a:pt x="195" y="1128"/>
                      <a:pt x="246" y="1077"/>
                      <a:pt x="246" y="1015"/>
                    </a:cubicBezTo>
                    <a:lnTo>
                      <a:pt x="246" y="123"/>
                    </a:lnTo>
                    <a:cubicBezTo>
                      <a:pt x="246" y="51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6"/>
              <p:cNvSpPr/>
              <p:nvPr/>
            </p:nvSpPr>
            <p:spPr>
              <a:xfrm>
                <a:off x="2170875" y="4256254"/>
                <a:ext cx="15804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19" extrusionOk="0">
                    <a:moveTo>
                      <a:pt x="113" y="1"/>
                    </a:moveTo>
                    <a:cubicBezTo>
                      <a:pt x="52" y="1"/>
                      <a:pt x="0" y="62"/>
                      <a:pt x="0" y="124"/>
                    </a:cubicBezTo>
                    <a:lnTo>
                      <a:pt x="0" y="995"/>
                    </a:lnTo>
                    <a:cubicBezTo>
                      <a:pt x="0" y="1067"/>
                      <a:pt x="52" y="1118"/>
                      <a:pt x="113" y="1118"/>
                    </a:cubicBezTo>
                    <a:cubicBezTo>
                      <a:pt x="185" y="1118"/>
                      <a:pt x="236" y="1067"/>
                      <a:pt x="236" y="995"/>
                    </a:cubicBezTo>
                    <a:lnTo>
                      <a:pt x="236" y="124"/>
                    </a:lnTo>
                    <a:cubicBezTo>
                      <a:pt x="236" y="62"/>
                      <a:pt x="185" y="1"/>
                      <a:pt x="11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6"/>
              <p:cNvSpPr/>
              <p:nvPr/>
            </p:nvSpPr>
            <p:spPr>
              <a:xfrm>
                <a:off x="2203017" y="4258322"/>
                <a:ext cx="17138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9" extrusionOk="0">
                    <a:moveTo>
                      <a:pt x="123" y="0"/>
                    </a:moveTo>
                    <a:cubicBezTo>
                      <a:pt x="62" y="0"/>
                      <a:pt x="0" y="52"/>
                      <a:pt x="10" y="123"/>
                    </a:cubicBezTo>
                    <a:lnTo>
                      <a:pt x="10" y="1005"/>
                    </a:lnTo>
                    <a:cubicBezTo>
                      <a:pt x="10" y="1067"/>
                      <a:pt x="62" y="1128"/>
                      <a:pt x="123" y="1128"/>
                    </a:cubicBezTo>
                    <a:cubicBezTo>
                      <a:pt x="195" y="1128"/>
                      <a:pt x="246" y="1067"/>
                      <a:pt x="246" y="1005"/>
                    </a:cubicBezTo>
                    <a:lnTo>
                      <a:pt x="246" y="123"/>
                    </a:lnTo>
                    <a:cubicBezTo>
                      <a:pt x="256" y="5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6"/>
              <p:cNvSpPr/>
              <p:nvPr/>
            </p:nvSpPr>
            <p:spPr>
              <a:xfrm>
                <a:off x="2241294" y="4258322"/>
                <a:ext cx="17138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9" extrusionOk="0">
                    <a:moveTo>
                      <a:pt x="133" y="0"/>
                    </a:moveTo>
                    <a:cubicBezTo>
                      <a:pt x="62" y="0"/>
                      <a:pt x="0" y="52"/>
                      <a:pt x="10" y="123"/>
                    </a:cubicBezTo>
                    <a:lnTo>
                      <a:pt x="10" y="1005"/>
                    </a:lnTo>
                    <a:cubicBezTo>
                      <a:pt x="10" y="1067"/>
                      <a:pt x="62" y="1128"/>
                      <a:pt x="133" y="1128"/>
                    </a:cubicBezTo>
                    <a:cubicBezTo>
                      <a:pt x="195" y="1128"/>
                      <a:pt x="246" y="1067"/>
                      <a:pt x="246" y="1005"/>
                    </a:cubicBezTo>
                    <a:lnTo>
                      <a:pt x="246" y="123"/>
                    </a:lnTo>
                    <a:cubicBezTo>
                      <a:pt x="256" y="52"/>
                      <a:pt x="195" y="0"/>
                      <a:pt x="13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6"/>
              <p:cNvSpPr/>
              <p:nvPr/>
            </p:nvSpPr>
            <p:spPr>
              <a:xfrm>
                <a:off x="2273369" y="4258322"/>
                <a:ext cx="16538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129" extrusionOk="0">
                    <a:moveTo>
                      <a:pt x="124" y="0"/>
                    </a:moveTo>
                    <a:cubicBezTo>
                      <a:pt x="52" y="0"/>
                      <a:pt x="1" y="52"/>
                      <a:pt x="1" y="123"/>
                    </a:cubicBezTo>
                    <a:lnTo>
                      <a:pt x="1" y="1005"/>
                    </a:lnTo>
                    <a:cubicBezTo>
                      <a:pt x="1" y="1077"/>
                      <a:pt x="52" y="1128"/>
                      <a:pt x="124" y="1128"/>
                    </a:cubicBezTo>
                    <a:cubicBezTo>
                      <a:pt x="186" y="1128"/>
                      <a:pt x="247" y="1067"/>
                      <a:pt x="247" y="1005"/>
                    </a:cubicBezTo>
                    <a:lnTo>
                      <a:pt x="247" y="123"/>
                    </a:lnTo>
                    <a:cubicBezTo>
                      <a:pt x="247" y="52"/>
                      <a:pt x="196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6"/>
              <p:cNvSpPr/>
              <p:nvPr/>
            </p:nvSpPr>
            <p:spPr>
              <a:xfrm>
                <a:off x="2307578" y="4258322"/>
                <a:ext cx="16471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9" extrusionOk="0">
                    <a:moveTo>
                      <a:pt x="124" y="0"/>
                    </a:moveTo>
                    <a:cubicBezTo>
                      <a:pt x="62" y="0"/>
                      <a:pt x="1" y="52"/>
                      <a:pt x="11" y="123"/>
                    </a:cubicBezTo>
                    <a:lnTo>
                      <a:pt x="11" y="1005"/>
                    </a:lnTo>
                    <a:cubicBezTo>
                      <a:pt x="11" y="1067"/>
                      <a:pt x="62" y="1128"/>
                      <a:pt x="124" y="1128"/>
                    </a:cubicBezTo>
                    <a:cubicBezTo>
                      <a:pt x="195" y="1118"/>
                      <a:pt x="247" y="1067"/>
                      <a:pt x="247" y="1005"/>
                    </a:cubicBezTo>
                    <a:lnTo>
                      <a:pt x="247" y="123"/>
                    </a:lnTo>
                    <a:cubicBezTo>
                      <a:pt x="247" y="62"/>
                      <a:pt x="19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6"/>
              <p:cNvSpPr/>
              <p:nvPr/>
            </p:nvSpPr>
            <p:spPr>
              <a:xfrm>
                <a:off x="2560512" y="4209109"/>
                <a:ext cx="16471" cy="67749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16" extrusionOk="0">
                    <a:moveTo>
                      <a:pt x="124" y="0"/>
                    </a:moveTo>
                    <a:cubicBezTo>
                      <a:pt x="52" y="0"/>
                      <a:pt x="1" y="52"/>
                      <a:pt x="1" y="123"/>
                    </a:cubicBezTo>
                    <a:lnTo>
                      <a:pt x="1" y="902"/>
                    </a:lnTo>
                    <a:cubicBezTo>
                      <a:pt x="1" y="964"/>
                      <a:pt x="52" y="1015"/>
                      <a:pt x="124" y="1015"/>
                    </a:cubicBezTo>
                    <a:cubicBezTo>
                      <a:pt x="185" y="1015"/>
                      <a:pt x="236" y="964"/>
                      <a:pt x="247" y="892"/>
                    </a:cubicBezTo>
                    <a:lnTo>
                      <a:pt x="247" y="123"/>
                    </a:lnTo>
                    <a:cubicBezTo>
                      <a:pt x="236" y="52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6"/>
              <p:cNvSpPr/>
              <p:nvPr/>
            </p:nvSpPr>
            <p:spPr>
              <a:xfrm>
                <a:off x="2534571" y="4222779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33" y="0"/>
                    </a:moveTo>
                    <a:cubicBezTo>
                      <a:pt x="62" y="0"/>
                      <a:pt x="10" y="52"/>
                      <a:pt x="10" y="123"/>
                    </a:cubicBezTo>
                    <a:lnTo>
                      <a:pt x="10" y="943"/>
                    </a:lnTo>
                    <a:cubicBezTo>
                      <a:pt x="0" y="1005"/>
                      <a:pt x="62" y="1067"/>
                      <a:pt x="133" y="1067"/>
                    </a:cubicBezTo>
                    <a:cubicBezTo>
                      <a:pt x="195" y="1067"/>
                      <a:pt x="246" y="1015"/>
                      <a:pt x="246" y="943"/>
                    </a:cubicBezTo>
                    <a:lnTo>
                      <a:pt x="246" y="123"/>
                    </a:lnTo>
                    <a:cubicBezTo>
                      <a:pt x="246" y="52"/>
                      <a:pt x="195" y="0"/>
                      <a:pt x="13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2507164" y="4232315"/>
                <a:ext cx="15804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57" extrusionOk="0">
                    <a:moveTo>
                      <a:pt x="124" y="1"/>
                    </a:moveTo>
                    <a:cubicBezTo>
                      <a:pt x="52" y="1"/>
                      <a:pt x="1" y="62"/>
                      <a:pt x="1" y="124"/>
                    </a:cubicBezTo>
                    <a:lnTo>
                      <a:pt x="1" y="934"/>
                    </a:lnTo>
                    <a:cubicBezTo>
                      <a:pt x="1" y="995"/>
                      <a:pt x="52" y="1057"/>
                      <a:pt x="124" y="1057"/>
                    </a:cubicBezTo>
                    <a:cubicBezTo>
                      <a:pt x="186" y="1057"/>
                      <a:pt x="237" y="995"/>
                      <a:pt x="237" y="934"/>
                    </a:cubicBezTo>
                    <a:lnTo>
                      <a:pt x="237" y="124"/>
                    </a:lnTo>
                    <a:cubicBezTo>
                      <a:pt x="237" y="62"/>
                      <a:pt x="186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6"/>
              <p:cNvSpPr/>
              <p:nvPr/>
            </p:nvSpPr>
            <p:spPr>
              <a:xfrm>
                <a:off x="2475756" y="4241251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23" y="0"/>
                    </a:moveTo>
                    <a:cubicBezTo>
                      <a:pt x="62" y="0"/>
                      <a:pt x="0" y="51"/>
                      <a:pt x="0" y="123"/>
                    </a:cubicBezTo>
                    <a:lnTo>
                      <a:pt x="0" y="954"/>
                    </a:lnTo>
                    <a:cubicBezTo>
                      <a:pt x="0" y="1015"/>
                      <a:pt x="62" y="1066"/>
                      <a:pt x="123" y="1066"/>
                    </a:cubicBezTo>
                    <a:cubicBezTo>
                      <a:pt x="195" y="1066"/>
                      <a:pt x="246" y="1015"/>
                      <a:pt x="246" y="954"/>
                    </a:cubicBezTo>
                    <a:lnTo>
                      <a:pt x="246" y="123"/>
                    </a:lnTo>
                    <a:cubicBezTo>
                      <a:pt x="246" y="51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6"/>
              <p:cNvSpPr/>
              <p:nvPr/>
            </p:nvSpPr>
            <p:spPr>
              <a:xfrm>
                <a:off x="2448415" y="4247386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52" y="0"/>
                      <a:pt x="0" y="52"/>
                      <a:pt x="0" y="123"/>
                    </a:cubicBezTo>
                    <a:lnTo>
                      <a:pt x="0" y="985"/>
                    </a:lnTo>
                    <a:cubicBezTo>
                      <a:pt x="0" y="1056"/>
                      <a:pt x="52" y="1118"/>
                      <a:pt x="123" y="1118"/>
                    </a:cubicBezTo>
                    <a:cubicBezTo>
                      <a:pt x="195" y="1108"/>
                      <a:pt x="246" y="1056"/>
                      <a:pt x="246" y="985"/>
                    </a:cubicBezTo>
                    <a:lnTo>
                      <a:pt x="246" y="123"/>
                    </a:lnTo>
                    <a:cubicBezTo>
                      <a:pt x="246" y="5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6"/>
              <p:cNvSpPr/>
              <p:nvPr/>
            </p:nvSpPr>
            <p:spPr>
              <a:xfrm>
                <a:off x="2415607" y="4252854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52" y="0"/>
                      <a:pt x="0" y="52"/>
                      <a:pt x="0" y="113"/>
                    </a:cubicBezTo>
                    <a:lnTo>
                      <a:pt x="0" y="995"/>
                    </a:lnTo>
                    <a:cubicBezTo>
                      <a:pt x="0" y="1067"/>
                      <a:pt x="52" y="1118"/>
                      <a:pt x="123" y="1118"/>
                    </a:cubicBezTo>
                    <a:cubicBezTo>
                      <a:pt x="185" y="1118"/>
                      <a:pt x="246" y="1067"/>
                      <a:pt x="246" y="995"/>
                    </a:cubicBezTo>
                    <a:lnTo>
                      <a:pt x="246" y="113"/>
                    </a:lnTo>
                    <a:cubicBezTo>
                      <a:pt x="246" y="5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6"/>
              <p:cNvSpPr/>
              <p:nvPr/>
            </p:nvSpPr>
            <p:spPr>
              <a:xfrm>
                <a:off x="2380064" y="4256254"/>
                <a:ext cx="17138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19" extrusionOk="0">
                    <a:moveTo>
                      <a:pt x="123" y="1"/>
                    </a:moveTo>
                    <a:cubicBezTo>
                      <a:pt x="62" y="1"/>
                      <a:pt x="0" y="52"/>
                      <a:pt x="0" y="124"/>
                    </a:cubicBezTo>
                    <a:lnTo>
                      <a:pt x="0" y="995"/>
                    </a:lnTo>
                    <a:cubicBezTo>
                      <a:pt x="0" y="1067"/>
                      <a:pt x="62" y="1118"/>
                      <a:pt x="123" y="1118"/>
                    </a:cubicBezTo>
                    <a:cubicBezTo>
                      <a:pt x="195" y="1118"/>
                      <a:pt x="257" y="1067"/>
                      <a:pt x="257" y="995"/>
                    </a:cubicBezTo>
                    <a:lnTo>
                      <a:pt x="257" y="124"/>
                    </a:lnTo>
                    <a:cubicBezTo>
                      <a:pt x="257" y="5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6"/>
              <p:cNvSpPr/>
              <p:nvPr/>
            </p:nvSpPr>
            <p:spPr>
              <a:xfrm>
                <a:off x="2347255" y="4258322"/>
                <a:ext cx="17138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9" extrusionOk="0">
                    <a:moveTo>
                      <a:pt x="123" y="0"/>
                    </a:moveTo>
                    <a:cubicBezTo>
                      <a:pt x="62" y="0"/>
                      <a:pt x="0" y="52"/>
                      <a:pt x="10" y="123"/>
                    </a:cubicBezTo>
                    <a:lnTo>
                      <a:pt x="10" y="1005"/>
                    </a:lnTo>
                    <a:cubicBezTo>
                      <a:pt x="0" y="1067"/>
                      <a:pt x="62" y="1128"/>
                      <a:pt x="123" y="1128"/>
                    </a:cubicBezTo>
                    <a:cubicBezTo>
                      <a:pt x="195" y="1128"/>
                      <a:pt x="246" y="1067"/>
                      <a:pt x="246" y="1005"/>
                    </a:cubicBezTo>
                    <a:lnTo>
                      <a:pt x="246" y="123"/>
                    </a:lnTo>
                    <a:cubicBezTo>
                      <a:pt x="256" y="5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6"/>
              <p:cNvSpPr/>
              <p:nvPr/>
            </p:nvSpPr>
            <p:spPr>
              <a:xfrm>
                <a:off x="2137333" y="4133157"/>
                <a:ext cx="309752" cy="5141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771" extrusionOk="0">
                    <a:moveTo>
                      <a:pt x="3368" y="113"/>
                    </a:moveTo>
                    <a:cubicBezTo>
                      <a:pt x="3383" y="113"/>
                      <a:pt x="3399" y="113"/>
                      <a:pt x="3415" y="114"/>
                    </a:cubicBezTo>
                    <a:cubicBezTo>
                      <a:pt x="3671" y="114"/>
                      <a:pt x="3866" y="165"/>
                      <a:pt x="3938" y="237"/>
                    </a:cubicBezTo>
                    <a:lnTo>
                      <a:pt x="2810" y="258"/>
                    </a:lnTo>
                    <a:cubicBezTo>
                      <a:pt x="2981" y="172"/>
                      <a:pt x="3170" y="113"/>
                      <a:pt x="3368" y="113"/>
                    </a:cubicBezTo>
                    <a:close/>
                    <a:moveTo>
                      <a:pt x="3958" y="278"/>
                    </a:moveTo>
                    <a:cubicBezTo>
                      <a:pt x="3968" y="288"/>
                      <a:pt x="3968" y="299"/>
                      <a:pt x="3968" y="319"/>
                    </a:cubicBezTo>
                    <a:cubicBezTo>
                      <a:pt x="3968" y="340"/>
                      <a:pt x="3968" y="360"/>
                      <a:pt x="3948" y="381"/>
                    </a:cubicBezTo>
                    <a:lnTo>
                      <a:pt x="2564" y="422"/>
                    </a:lnTo>
                    <a:lnTo>
                      <a:pt x="2564" y="422"/>
                    </a:lnTo>
                    <a:lnTo>
                      <a:pt x="2748" y="309"/>
                    </a:lnTo>
                    <a:lnTo>
                      <a:pt x="3958" y="278"/>
                    </a:lnTo>
                    <a:close/>
                    <a:moveTo>
                      <a:pt x="2185" y="319"/>
                    </a:moveTo>
                    <a:lnTo>
                      <a:pt x="2164" y="329"/>
                    </a:lnTo>
                    <a:cubicBezTo>
                      <a:pt x="2102" y="360"/>
                      <a:pt x="2051" y="401"/>
                      <a:pt x="1990" y="432"/>
                    </a:cubicBezTo>
                    <a:lnTo>
                      <a:pt x="678" y="463"/>
                    </a:lnTo>
                    <a:cubicBezTo>
                      <a:pt x="667" y="442"/>
                      <a:pt x="657" y="432"/>
                      <a:pt x="657" y="411"/>
                    </a:cubicBezTo>
                    <a:cubicBezTo>
                      <a:pt x="657" y="391"/>
                      <a:pt x="657" y="370"/>
                      <a:pt x="667" y="350"/>
                    </a:cubicBezTo>
                    <a:lnTo>
                      <a:pt x="2185" y="319"/>
                    </a:lnTo>
                    <a:close/>
                    <a:moveTo>
                      <a:pt x="1918" y="473"/>
                    </a:moveTo>
                    <a:lnTo>
                      <a:pt x="1918" y="473"/>
                    </a:lnTo>
                    <a:cubicBezTo>
                      <a:pt x="1733" y="565"/>
                      <a:pt x="1518" y="617"/>
                      <a:pt x="1303" y="617"/>
                    </a:cubicBezTo>
                    <a:cubicBezTo>
                      <a:pt x="1275" y="617"/>
                      <a:pt x="1248" y="618"/>
                      <a:pt x="1222" y="618"/>
                    </a:cubicBezTo>
                    <a:cubicBezTo>
                      <a:pt x="944" y="618"/>
                      <a:pt x="783" y="569"/>
                      <a:pt x="708" y="493"/>
                    </a:cubicBezTo>
                    <a:lnTo>
                      <a:pt x="1918" y="473"/>
                    </a:lnTo>
                    <a:close/>
                    <a:moveTo>
                      <a:pt x="3182" y="1"/>
                    </a:moveTo>
                    <a:cubicBezTo>
                      <a:pt x="2850" y="1"/>
                      <a:pt x="2520" y="103"/>
                      <a:pt x="2246" y="288"/>
                    </a:cubicBezTo>
                    <a:lnTo>
                      <a:pt x="698" y="329"/>
                    </a:lnTo>
                    <a:cubicBezTo>
                      <a:pt x="811" y="165"/>
                      <a:pt x="1252" y="94"/>
                      <a:pt x="1744" y="73"/>
                    </a:cubicBezTo>
                    <a:lnTo>
                      <a:pt x="1744" y="32"/>
                    </a:lnTo>
                    <a:cubicBezTo>
                      <a:pt x="1067" y="53"/>
                      <a:pt x="790" y="53"/>
                      <a:pt x="596" y="53"/>
                    </a:cubicBezTo>
                    <a:lnTo>
                      <a:pt x="596" y="94"/>
                    </a:lnTo>
                    <a:cubicBezTo>
                      <a:pt x="739" y="94"/>
                      <a:pt x="811" y="104"/>
                      <a:pt x="811" y="124"/>
                    </a:cubicBezTo>
                    <a:cubicBezTo>
                      <a:pt x="811" y="135"/>
                      <a:pt x="790" y="155"/>
                      <a:pt x="739" y="186"/>
                    </a:cubicBezTo>
                    <a:cubicBezTo>
                      <a:pt x="678" y="217"/>
                      <a:pt x="626" y="258"/>
                      <a:pt x="596" y="319"/>
                    </a:cubicBezTo>
                    <a:lnTo>
                      <a:pt x="11" y="340"/>
                    </a:lnTo>
                    <a:lnTo>
                      <a:pt x="11" y="370"/>
                    </a:lnTo>
                    <a:lnTo>
                      <a:pt x="575" y="360"/>
                    </a:lnTo>
                    <a:lnTo>
                      <a:pt x="575" y="360"/>
                    </a:lnTo>
                    <a:cubicBezTo>
                      <a:pt x="575" y="381"/>
                      <a:pt x="565" y="401"/>
                      <a:pt x="565" y="422"/>
                    </a:cubicBezTo>
                    <a:cubicBezTo>
                      <a:pt x="565" y="432"/>
                      <a:pt x="565" y="452"/>
                      <a:pt x="565" y="463"/>
                    </a:cubicBezTo>
                    <a:lnTo>
                      <a:pt x="1" y="483"/>
                    </a:lnTo>
                    <a:lnTo>
                      <a:pt x="1" y="514"/>
                    </a:lnTo>
                    <a:lnTo>
                      <a:pt x="585" y="504"/>
                    </a:lnTo>
                    <a:cubicBezTo>
                      <a:pt x="654" y="652"/>
                      <a:pt x="931" y="771"/>
                      <a:pt x="1417" y="771"/>
                    </a:cubicBezTo>
                    <a:cubicBezTo>
                      <a:pt x="1437" y="771"/>
                      <a:pt x="1457" y="771"/>
                      <a:pt x="1477" y="770"/>
                    </a:cubicBezTo>
                    <a:cubicBezTo>
                      <a:pt x="1846" y="770"/>
                      <a:pt x="2205" y="658"/>
                      <a:pt x="2502" y="452"/>
                    </a:cubicBezTo>
                    <a:lnTo>
                      <a:pt x="3927" y="422"/>
                    </a:lnTo>
                    <a:lnTo>
                      <a:pt x="3927" y="422"/>
                    </a:lnTo>
                    <a:cubicBezTo>
                      <a:pt x="3794" y="534"/>
                      <a:pt x="3425" y="596"/>
                      <a:pt x="3066" y="617"/>
                    </a:cubicBezTo>
                    <a:lnTo>
                      <a:pt x="3066" y="668"/>
                    </a:lnTo>
                    <a:cubicBezTo>
                      <a:pt x="3671" y="647"/>
                      <a:pt x="3876" y="647"/>
                      <a:pt x="4040" y="647"/>
                    </a:cubicBezTo>
                    <a:lnTo>
                      <a:pt x="4040" y="606"/>
                    </a:lnTo>
                    <a:cubicBezTo>
                      <a:pt x="3897" y="606"/>
                      <a:pt x="3835" y="596"/>
                      <a:pt x="3825" y="575"/>
                    </a:cubicBezTo>
                    <a:cubicBezTo>
                      <a:pt x="3825" y="565"/>
                      <a:pt x="3845" y="545"/>
                      <a:pt x="3897" y="514"/>
                    </a:cubicBezTo>
                    <a:cubicBezTo>
                      <a:pt x="3938" y="493"/>
                      <a:pt x="3989" y="463"/>
                      <a:pt x="4020" y="422"/>
                    </a:cubicBezTo>
                    <a:lnTo>
                      <a:pt x="4645" y="411"/>
                    </a:lnTo>
                    <a:lnTo>
                      <a:pt x="4645" y="370"/>
                    </a:lnTo>
                    <a:lnTo>
                      <a:pt x="4050" y="391"/>
                    </a:lnTo>
                    <a:cubicBezTo>
                      <a:pt x="4061" y="360"/>
                      <a:pt x="4071" y="329"/>
                      <a:pt x="4061" y="299"/>
                    </a:cubicBezTo>
                    <a:lnTo>
                      <a:pt x="4061" y="278"/>
                    </a:lnTo>
                    <a:lnTo>
                      <a:pt x="4645" y="268"/>
                    </a:lnTo>
                    <a:lnTo>
                      <a:pt x="4645" y="227"/>
                    </a:lnTo>
                    <a:lnTo>
                      <a:pt x="4061" y="247"/>
                    </a:lnTo>
                    <a:cubicBezTo>
                      <a:pt x="4002" y="110"/>
                      <a:pt x="3755" y="1"/>
                      <a:pt x="3293" y="1"/>
                    </a:cubicBezTo>
                    <a:cubicBezTo>
                      <a:pt x="3272" y="1"/>
                      <a:pt x="3251" y="1"/>
                      <a:pt x="3230" y="1"/>
                    </a:cubicBezTo>
                    <a:cubicBezTo>
                      <a:pt x="3214" y="1"/>
                      <a:pt x="3198" y="1"/>
                      <a:pt x="31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2785438" y="3975317"/>
                <a:ext cx="604366" cy="256394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3845" extrusionOk="0">
                    <a:moveTo>
                      <a:pt x="4532" y="0"/>
                    </a:moveTo>
                    <a:cubicBezTo>
                      <a:pt x="2092" y="0"/>
                      <a:pt x="93" y="513"/>
                      <a:pt x="0" y="1169"/>
                    </a:cubicBezTo>
                    <a:lnTo>
                      <a:pt x="0" y="1210"/>
                    </a:lnTo>
                    <a:lnTo>
                      <a:pt x="0" y="2645"/>
                    </a:lnTo>
                    <a:cubicBezTo>
                      <a:pt x="41" y="3312"/>
                      <a:pt x="2051" y="3845"/>
                      <a:pt x="4532" y="3845"/>
                    </a:cubicBezTo>
                    <a:cubicBezTo>
                      <a:pt x="6982" y="3845"/>
                      <a:pt x="8981" y="3322"/>
                      <a:pt x="9063" y="2666"/>
                    </a:cubicBezTo>
                    <a:lnTo>
                      <a:pt x="9063" y="2655"/>
                    </a:lnTo>
                    <a:cubicBezTo>
                      <a:pt x="9063" y="2645"/>
                      <a:pt x="9063" y="2635"/>
                      <a:pt x="9063" y="2625"/>
                    </a:cubicBezTo>
                    <a:cubicBezTo>
                      <a:pt x="9063" y="2614"/>
                      <a:pt x="9063" y="2604"/>
                      <a:pt x="9063" y="2594"/>
                    </a:cubicBezTo>
                    <a:lnTo>
                      <a:pt x="9063" y="1210"/>
                    </a:lnTo>
                    <a:lnTo>
                      <a:pt x="9063" y="1169"/>
                    </a:lnTo>
                    <a:cubicBezTo>
                      <a:pt x="8970" y="513"/>
                      <a:pt x="6971" y="0"/>
                      <a:pt x="4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6"/>
              <p:cNvSpPr/>
              <p:nvPr/>
            </p:nvSpPr>
            <p:spPr>
              <a:xfrm>
                <a:off x="2785438" y="4058005"/>
                <a:ext cx="604366" cy="173708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2605" extrusionOk="0">
                    <a:moveTo>
                      <a:pt x="0" y="1"/>
                    </a:moveTo>
                    <a:lnTo>
                      <a:pt x="0" y="1405"/>
                    </a:lnTo>
                    <a:cubicBezTo>
                      <a:pt x="41" y="2072"/>
                      <a:pt x="2051" y="2605"/>
                      <a:pt x="4532" y="2605"/>
                    </a:cubicBezTo>
                    <a:cubicBezTo>
                      <a:pt x="6982" y="2605"/>
                      <a:pt x="8981" y="2082"/>
                      <a:pt x="9063" y="1436"/>
                    </a:cubicBezTo>
                    <a:lnTo>
                      <a:pt x="9063" y="1426"/>
                    </a:lnTo>
                    <a:cubicBezTo>
                      <a:pt x="9063" y="1415"/>
                      <a:pt x="9063" y="1395"/>
                      <a:pt x="9063" y="1385"/>
                    </a:cubicBezTo>
                    <a:cubicBezTo>
                      <a:pt x="9063" y="1374"/>
                      <a:pt x="9063" y="1364"/>
                      <a:pt x="9063" y="1354"/>
                    </a:cubicBezTo>
                    <a:lnTo>
                      <a:pt x="9063" y="21"/>
                    </a:lnTo>
                    <a:cubicBezTo>
                      <a:pt x="8981" y="667"/>
                      <a:pt x="6982" y="1190"/>
                      <a:pt x="4532" y="1190"/>
                    </a:cubicBezTo>
                    <a:cubicBezTo>
                      <a:pt x="2051" y="1190"/>
                      <a:pt x="41" y="65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6"/>
              <p:cNvSpPr/>
              <p:nvPr/>
            </p:nvSpPr>
            <p:spPr>
              <a:xfrm>
                <a:off x="3390397" y="4053203"/>
                <a:ext cx="67" cy="280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2"/>
                    </a:moveTo>
                    <a:cubicBezTo>
                      <a:pt x="1" y="32"/>
                      <a:pt x="1" y="22"/>
                      <a:pt x="1" y="11"/>
                    </a:cubicBezTo>
                    <a:lnTo>
                      <a:pt x="1" y="1"/>
                    </a:lnTo>
                    <a:lnTo>
                      <a:pt x="1" y="1"/>
                    </a:lnTo>
                    <a:lnTo>
                      <a:pt x="1" y="42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6"/>
              <p:cNvSpPr/>
              <p:nvPr/>
            </p:nvSpPr>
            <p:spPr>
              <a:xfrm>
                <a:off x="2785438" y="4053203"/>
                <a:ext cx="67" cy="280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6"/>
              <p:cNvSpPr/>
              <p:nvPr/>
            </p:nvSpPr>
            <p:spPr>
              <a:xfrm>
                <a:off x="2868126" y="3999257"/>
                <a:ext cx="439654" cy="110760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1661" extrusionOk="0">
                    <a:moveTo>
                      <a:pt x="3292" y="0"/>
                    </a:moveTo>
                    <a:cubicBezTo>
                      <a:pt x="1477" y="0"/>
                      <a:pt x="1" y="369"/>
                      <a:pt x="1" y="831"/>
                    </a:cubicBezTo>
                    <a:cubicBezTo>
                      <a:pt x="1" y="1292"/>
                      <a:pt x="1477" y="1661"/>
                      <a:pt x="3292" y="1661"/>
                    </a:cubicBezTo>
                    <a:cubicBezTo>
                      <a:pt x="5116" y="1661"/>
                      <a:pt x="6592" y="1292"/>
                      <a:pt x="6592" y="831"/>
                    </a:cubicBezTo>
                    <a:cubicBezTo>
                      <a:pt x="6592" y="369"/>
                      <a:pt x="5116" y="0"/>
                      <a:pt x="32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6"/>
              <p:cNvSpPr/>
              <p:nvPr/>
            </p:nvSpPr>
            <p:spPr>
              <a:xfrm>
                <a:off x="2795707" y="4095614"/>
                <a:ext cx="16471" cy="67083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06" extrusionOk="0">
                    <a:moveTo>
                      <a:pt x="113" y="1"/>
                    </a:moveTo>
                    <a:cubicBezTo>
                      <a:pt x="51" y="1"/>
                      <a:pt x="0" y="62"/>
                      <a:pt x="0" y="124"/>
                    </a:cubicBezTo>
                    <a:lnTo>
                      <a:pt x="0" y="882"/>
                    </a:lnTo>
                    <a:cubicBezTo>
                      <a:pt x="0" y="944"/>
                      <a:pt x="51" y="1005"/>
                      <a:pt x="113" y="1005"/>
                    </a:cubicBezTo>
                    <a:cubicBezTo>
                      <a:pt x="185" y="1005"/>
                      <a:pt x="236" y="944"/>
                      <a:pt x="246" y="882"/>
                    </a:cubicBezTo>
                    <a:lnTo>
                      <a:pt x="246" y="124"/>
                    </a:lnTo>
                    <a:cubicBezTo>
                      <a:pt x="246" y="52"/>
                      <a:pt x="185" y="1"/>
                      <a:pt x="11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6"/>
              <p:cNvSpPr/>
              <p:nvPr/>
            </p:nvSpPr>
            <p:spPr>
              <a:xfrm>
                <a:off x="2820980" y="4109951"/>
                <a:ext cx="16471" cy="712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8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944"/>
                    </a:lnTo>
                    <a:cubicBezTo>
                      <a:pt x="0" y="1016"/>
                      <a:pt x="52" y="1067"/>
                      <a:pt x="123" y="1067"/>
                    </a:cubicBezTo>
                    <a:cubicBezTo>
                      <a:pt x="185" y="1067"/>
                      <a:pt x="236" y="1016"/>
                      <a:pt x="246" y="944"/>
                    </a:cubicBezTo>
                    <a:lnTo>
                      <a:pt x="246" y="124"/>
                    </a:lnTo>
                    <a:cubicBezTo>
                      <a:pt x="23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6"/>
              <p:cNvSpPr/>
              <p:nvPr/>
            </p:nvSpPr>
            <p:spPr>
              <a:xfrm>
                <a:off x="2848321" y="4120220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34" y="1"/>
                    </a:moveTo>
                    <a:cubicBezTo>
                      <a:pt x="62" y="1"/>
                      <a:pt x="11" y="52"/>
                      <a:pt x="0" y="124"/>
                    </a:cubicBezTo>
                    <a:lnTo>
                      <a:pt x="0" y="964"/>
                    </a:lnTo>
                    <a:cubicBezTo>
                      <a:pt x="11" y="1026"/>
                      <a:pt x="62" y="1077"/>
                      <a:pt x="134" y="1077"/>
                    </a:cubicBezTo>
                    <a:cubicBezTo>
                      <a:pt x="195" y="1077"/>
                      <a:pt x="247" y="1026"/>
                      <a:pt x="247" y="964"/>
                    </a:cubicBezTo>
                    <a:lnTo>
                      <a:pt x="247" y="124"/>
                    </a:lnTo>
                    <a:cubicBezTo>
                      <a:pt x="247" y="52"/>
                      <a:pt x="195" y="1"/>
                      <a:pt x="13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6"/>
              <p:cNvSpPr/>
              <p:nvPr/>
            </p:nvSpPr>
            <p:spPr>
              <a:xfrm>
                <a:off x="2879796" y="4128422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23" y="1"/>
                    </a:moveTo>
                    <a:cubicBezTo>
                      <a:pt x="62" y="1"/>
                      <a:pt x="0" y="52"/>
                      <a:pt x="0" y="124"/>
                    </a:cubicBezTo>
                    <a:lnTo>
                      <a:pt x="0" y="954"/>
                    </a:lnTo>
                    <a:cubicBezTo>
                      <a:pt x="0" y="1016"/>
                      <a:pt x="62" y="1077"/>
                      <a:pt x="123" y="1077"/>
                    </a:cubicBezTo>
                    <a:cubicBezTo>
                      <a:pt x="195" y="1077"/>
                      <a:pt x="246" y="1016"/>
                      <a:pt x="246" y="954"/>
                    </a:cubicBezTo>
                    <a:lnTo>
                      <a:pt x="246" y="124"/>
                    </a:lnTo>
                    <a:cubicBezTo>
                      <a:pt x="246" y="5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6"/>
              <p:cNvSpPr/>
              <p:nvPr/>
            </p:nvSpPr>
            <p:spPr>
              <a:xfrm>
                <a:off x="2907803" y="4135291"/>
                <a:ext cx="15804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08" extrusionOk="0">
                    <a:moveTo>
                      <a:pt x="123" y="0"/>
                    </a:moveTo>
                    <a:cubicBezTo>
                      <a:pt x="52" y="0"/>
                      <a:pt x="0" y="62"/>
                      <a:pt x="0" y="123"/>
                    </a:cubicBezTo>
                    <a:lnTo>
                      <a:pt x="0" y="984"/>
                    </a:lnTo>
                    <a:cubicBezTo>
                      <a:pt x="0" y="1056"/>
                      <a:pt x="52" y="1107"/>
                      <a:pt x="123" y="1107"/>
                    </a:cubicBezTo>
                    <a:cubicBezTo>
                      <a:pt x="185" y="1107"/>
                      <a:pt x="236" y="1056"/>
                      <a:pt x="236" y="984"/>
                    </a:cubicBezTo>
                    <a:lnTo>
                      <a:pt x="236" y="123"/>
                    </a:lnTo>
                    <a:cubicBezTo>
                      <a:pt x="236" y="6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6"/>
              <p:cNvSpPr/>
              <p:nvPr/>
            </p:nvSpPr>
            <p:spPr>
              <a:xfrm>
                <a:off x="2940612" y="4140759"/>
                <a:ext cx="15804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18" extrusionOk="0">
                    <a:moveTo>
                      <a:pt x="123" y="0"/>
                    </a:moveTo>
                    <a:cubicBezTo>
                      <a:pt x="52" y="0"/>
                      <a:pt x="0" y="51"/>
                      <a:pt x="0" y="123"/>
                    </a:cubicBezTo>
                    <a:lnTo>
                      <a:pt x="0" y="984"/>
                    </a:lnTo>
                    <a:cubicBezTo>
                      <a:pt x="0" y="1056"/>
                      <a:pt x="52" y="1107"/>
                      <a:pt x="123" y="1118"/>
                    </a:cubicBezTo>
                    <a:cubicBezTo>
                      <a:pt x="185" y="1107"/>
                      <a:pt x="236" y="1056"/>
                      <a:pt x="236" y="995"/>
                    </a:cubicBezTo>
                    <a:lnTo>
                      <a:pt x="236" y="123"/>
                    </a:lnTo>
                    <a:cubicBezTo>
                      <a:pt x="23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6"/>
              <p:cNvSpPr/>
              <p:nvPr/>
            </p:nvSpPr>
            <p:spPr>
              <a:xfrm>
                <a:off x="2975488" y="4144160"/>
                <a:ext cx="16471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08" extrusionOk="0">
                    <a:moveTo>
                      <a:pt x="123" y="0"/>
                    </a:moveTo>
                    <a:cubicBezTo>
                      <a:pt x="52" y="0"/>
                      <a:pt x="0" y="52"/>
                      <a:pt x="0" y="113"/>
                    </a:cubicBezTo>
                    <a:lnTo>
                      <a:pt x="0" y="995"/>
                    </a:lnTo>
                    <a:cubicBezTo>
                      <a:pt x="0" y="1056"/>
                      <a:pt x="52" y="1108"/>
                      <a:pt x="123" y="1108"/>
                    </a:cubicBezTo>
                    <a:cubicBezTo>
                      <a:pt x="185" y="1108"/>
                      <a:pt x="236" y="1056"/>
                      <a:pt x="246" y="995"/>
                    </a:cubicBezTo>
                    <a:lnTo>
                      <a:pt x="246" y="113"/>
                    </a:lnTo>
                    <a:cubicBezTo>
                      <a:pt x="236" y="5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6"/>
              <p:cNvSpPr/>
              <p:nvPr/>
            </p:nvSpPr>
            <p:spPr>
              <a:xfrm>
                <a:off x="3008297" y="4146227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52" y="0"/>
                      <a:pt x="0" y="51"/>
                      <a:pt x="0" y="123"/>
                    </a:cubicBezTo>
                    <a:lnTo>
                      <a:pt x="0" y="995"/>
                    </a:lnTo>
                    <a:cubicBezTo>
                      <a:pt x="0" y="1066"/>
                      <a:pt x="52" y="1118"/>
                      <a:pt x="123" y="1118"/>
                    </a:cubicBezTo>
                    <a:cubicBezTo>
                      <a:pt x="185" y="1118"/>
                      <a:pt x="236" y="1066"/>
                      <a:pt x="246" y="995"/>
                    </a:cubicBezTo>
                    <a:lnTo>
                      <a:pt x="246" y="123"/>
                    </a:lnTo>
                    <a:cubicBezTo>
                      <a:pt x="23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6"/>
              <p:cNvSpPr/>
              <p:nvPr/>
            </p:nvSpPr>
            <p:spPr>
              <a:xfrm>
                <a:off x="3046573" y="4146227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62" y="0"/>
                      <a:pt x="0" y="51"/>
                      <a:pt x="0" y="123"/>
                    </a:cubicBezTo>
                    <a:lnTo>
                      <a:pt x="0" y="995"/>
                    </a:lnTo>
                    <a:cubicBezTo>
                      <a:pt x="0" y="1066"/>
                      <a:pt x="62" y="1118"/>
                      <a:pt x="123" y="1118"/>
                    </a:cubicBezTo>
                    <a:cubicBezTo>
                      <a:pt x="185" y="1118"/>
                      <a:pt x="236" y="1066"/>
                      <a:pt x="246" y="995"/>
                    </a:cubicBezTo>
                    <a:lnTo>
                      <a:pt x="246" y="123"/>
                    </a:lnTo>
                    <a:cubicBezTo>
                      <a:pt x="23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6"/>
              <p:cNvSpPr/>
              <p:nvPr/>
            </p:nvSpPr>
            <p:spPr>
              <a:xfrm>
                <a:off x="3078715" y="4146227"/>
                <a:ext cx="15804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18" extrusionOk="0">
                    <a:moveTo>
                      <a:pt x="123" y="0"/>
                    </a:moveTo>
                    <a:cubicBezTo>
                      <a:pt x="51" y="0"/>
                      <a:pt x="0" y="51"/>
                      <a:pt x="0" y="123"/>
                    </a:cubicBezTo>
                    <a:lnTo>
                      <a:pt x="0" y="995"/>
                    </a:lnTo>
                    <a:cubicBezTo>
                      <a:pt x="0" y="1066"/>
                      <a:pt x="51" y="1118"/>
                      <a:pt x="123" y="1118"/>
                    </a:cubicBezTo>
                    <a:cubicBezTo>
                      <a:pt x="185" y="1118"/>
                      <a:pt x="236" y="1066"/>
                      <a:pt x="236" y="995"/>
                    </a:cubicBezTo>
                    <a:lnTo>
                      <a:pt x="236" y="123"/>
                    </a:lnTo>
                    <a:cubicBezTo>
                      <a:pt x="23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6"/>
              <p:cNvSpPr/>
              <p:nvPr/>
            </p:nvSpPr>
            <p:spPr>
              <a:xfrm>
                <a:off x="3112857" y="4146227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4" y="0"/>
                    </a:moveTo>
                    <a:cubicBezTo>
                      <a:pt x="62" y="0"/>
                      <a:pt x="11" y="51"/>
                      <a:pt x="1" y="123"/>
                    </a:cubicBezTo>
                    <a:lnTo>
                      <a:pt x="1" y="995"/>
                    </a:lnTo>
                    <a:cubicBezTo>
                      <a:pt x="11" y="1066"/>
                      <a:pt x="62" y="1118"/>
                      <a:pt x="124" y="1118"/>
                    </a:cubicBezTo>
                    <a:cubicBezTo>
                      <a:pt x="185" y="1118"/>
                      <a:pt x="247" y="1066"/>
                      <a:pt x="247" y="995"/>
                    </a:cubicBezTo>
                    <a:lnTo>
                      <a:pt x="247" y="123"/>
                    </a:lnTo>
                    <a:cubicBezTo>
                      <a:pt x="247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6"/>
              <p:cNvSpPr/>
              <p:nvPr/>
            </p:nvSpPr>
            <p:spPr>
              <a:xfrm>
                <a:off x="3365124" y="4095614"/>
                <a:ext cx="16471" cy="6841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26" extrusionOk="0">
                    <a:moveTo>
                      <a:pt x="124" y="1"/>
                    </a:moveTo>
                    <a:cubicBezTo>
                      <a:pt x="62" y="1"/>
                      <a:pt x="1" y="62"/>
                      <a:pt x="11" y="124"/>
                    </a:cubicBezTo>
                    <a:lnTo>
                      <a:pt x="11" y="913"/>
                    </a:lnTo>
                    <a:cubicBezTo>
                      <a:pt x="11" y="974"/>
                      <a:pt x="62" y="1026"/>
                      <a:pt x="124" y="1026"/>
                    </a:cubicBezTo>
                    <a:cubicBezTo>
                      <a:pt x="195" y="1026"/>
                      <a:pt x="247" y="974"/>
                      <a:pt x="247" y="913"/>
                    </a:cubicBezTo>
                    <a:lnTo>
                      <a:pt x="247" y="124"/>
                    </a:lnTo>
                    <a:cubicBezTo>
                      <a:pt x="247" y="62"/>
                      <a:pt x="19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6"/>
              <p:cNvSpPr/>
              <p:nvPr/>
            </p:nvSpPr>
            <p:spPr>
              <a:xfrm>
                <a:off x="3339851" y="4109951"/>
                <a:ext cx="16471" cy="712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8" extrusionOk="0">
                    <a:moveTo>
                      <a:pt x="123" y="1"/>
                    </a:moveTo>
                    <a:cubicBezTo>
                      <a:pt x="62" y="1"/>
                      <a:pt x="0" y="52"/>
                      <a:pt x="0" y="124"/>
                    </a:cubicBezTo>
                    <a:lnTo>
                      <a:pt x="0" y="944"/>
                    </a:lnTo>
                    <a:cubicBezTo>
                      <a:pt x="0" y="1016"/>
                      <a:pt x="62" y="1067"/>
                      <a:pt x="123" y="1067"/>
                    </a:cubicBezTo>
                    <a:cubicBezTo>
                      <a:pt x="195" y="1067"/>
                      <a:pt x="246" y="1016"/>
                      <a:pt x="246" y="944"/>
                    </a:cubicBezTo>
                    <a:lnTo>
                      <a:pt x="246" y="124"/>
                    </a:lnTo>
                    <a:cubicBezTo>
                      <a:pt x="246" y="5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6"/>
              <p:cNvSpPr/>
              <p:nvPr/>
            </p:nvSpPr>
            <p:spPr>
              <a:xfrm>
                <a:off x="3311777" y="4120220"/>
                <a:ext cx="16538" cy="698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047" extrusionOk="0">
                    <a:moveTo>
                      <a:pt x="124" y="1"/>
                    </a:moveTo>
                    <a:cubicBezTo>
                      <a:pt x="63" y="1"/>
                      <a:pt x="1" y="52"/>
                      <a:pt x="1" y="124"/>
                    </a:cubicBezTo>
                    <a:lnTo>
                      <a:pt x="1" y="923"/>
                    </a:lnTo>
                    <a:cubicBezTo>
                      <a:pt x="1" y="995"/>
                      <a:pt x="63" y="1046"/>
                      <a:pt x="124" y="1046"/>
                    </a:cubicBezTo>
                    <a:cubicBezTo>
                      <a:pt x="196" y="1046"/>
                      <a:pt x="247" y="995"/>
                      <a:pt x="247" y="923"/>
                    </a:cubicBezTo>
                    <a:lnTo>
                      <a:pt x="247" y="124"/>
                    </a:lnTo>
                    <a:cubicBezTo>
                      <a:pt x="247" y="52"/>
                      <a:pt x="196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6"/>
              <p:cNvSpPr/>
              <p:nvPr/>
            </p:nvSpPr>
            <p:spPr>
              <a:xfrm>
                <a:off x="3281035" y="4128422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24" y="1"/>
                    </a:moveTo>
                    <a:cubicBezTo>
                      <a:pt x="52" y="1"/>
                      <a:pt x="1" y="52"/>
                      <a:pt x="1" y="124"/>
                    </a:cubicBezTo>
                    <a:lnTo>
                      <a:pt x="1" y="954"/>
                    </a:lnTo>
                    <a:cubicBezTo>
                      <a:pt x="1" y="1016"/>
                      <a:pt x="52" y="1077"/>
                      <a:pt x="124" y="1077"/>
                    </a:cubicBezTo>
                    <a:cubicBezTo>
                      <a:pt x="185" y="1067"/>
                      <a:pt x="236" y="1016"/>
                      <a:pt x="247" y="954"/>
                    </a:cubicBezTo>
                    <a:lnTo>
                      <a:pt x="247" y="124"/>
                    </a:lnTo>
                    <a:cubicBezTo>
                      <a:pt x="236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6"/>
              <p:cNvSpPr/>
              <p:nvPr/>
            </p:nvSpPr>
            <p:spPr>
              <a:xfrm>
                <a:off x="3253028" y="4135291"/>
                <a:ext cx="16471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08" extrusionOk="0">
                    <a:moveTo>
                      <a:pt x="123" y="0"/>
                    </a:moveTo>
                    <a:cubicBezTo>
                      <a:pt x="62" y="0"/>
                      <a:pt x="0" y="51"/>
                      <a:pt x="0" y="123"/>
                    </a:cubicBezTo>
                    <a:lnTo>
                      <a:pt x="0" y="984"/>
                    </a:lnTo>
                    <a:cubicBezTo>
                      <a:pt x="0" y="1056"/>
                      <a:pt x="62" y="1107"/>
                      <a:pt x="123" y="1107"/>
                    </a:cubicBezTo>
                    <a:cubicBezTo>
                      <a:pt x="195" y="1107"/>
                      <a:pt x="246" y="1056"/>
                      <a:pt x="246" y="984"/>
                    </a:cubicBezTo>
                    <a:lnTo>
                      <a:pt x="246" y="123"/>
                    </a:lnTo>
                    <a:cubicBezTo>
                      <a:pt x="246" y="51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6"/>
              <p:cNvSpPr/>
              <p:nvPr/>
            </p:nvSpPr>
            <p:spPr>
              <a:xfrm>
                <a:off x="3220219" y="4139358"/>
                <a:ext cx="16471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9" extrusionOk="0">
                    <a:moveTo>
                      <a:pt x="123" y="1"/>
                    </a:moveTo>
                    <a:cubicBezTo>
                      <a:pt x="62" y="1"/>
                      <a:pt x="0" y="62"/>
                      <a:pt x="0" y="124"/>
                    </a:cubicBezTo>
                    <a:lnTo>
                      <a:pt x="0" y="1005"/>
                    </a:lnTo>
                    <a:cubicBezTo>
                      <a:pt x="0" y="1067"/>
                      <a:pt x="62" y="1128"/>
                      <a:pt x="123" y="1128"/>
                    </a:cubicBezTo>
                    <a:cubicBezTo>
                      <a:pt x="195" y="1128"/>
                      <a:pt x="246" y="1067"/>
                      <a:pt x="246" y="1005"/>
                    </a:cubicBezTo>
                    <a:lnTo>
                      <a:pt x="246" y="124"/>
                    </a:lnTo>
                    <a:cubicBezTo>
                      <a:pt x="246" y="6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6"/>
              <p:cNvSpPr/>
              <p:nvPr/>
            </p:nvSpPr>
            <p:spPr>
              <a:xfrm>
                <a:off x="3184676" y="4144093"/>
                <a:ext cx="17138" cy="7395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09" extrusionOk="0">
                    <a:moveTo>
                      <a:pt x="118" y="0"/>
                    </a:moveTo>
                    <a:cubicBezTo>
                      <a:pt x="54" y="0"/>
                      <a:pt x="10" y="57"/>
                      <a:pt x="0" y="114"/>
                    </a:cubicBezTo>
                    <a:lnTo>
                      <a:pt x="0" y="996"/>
                    </a:lnTo>
                    <a:cubicBezTo>
                      <a:pt x="10" y="1057"/>
                      <a:pt x="62" y="1109"/>
                      <a:pt x="133" y="1109"/>
                    </a:cubicBezTo>
                    <a:cubicBezTo>
                      <a:pt x="195" y="1109"/>
                      <a:pt x="257" y="1057"/>
                      <a:pt x="257" y="996"/>
                    </a:cubicBezTo>
                    <a:lnTo>
                      <a:pt x="257" y="114"/>
                    </a:lnTo>
                    <a:cubicBezTo>
                      <a:pt x="257" y="53"/>
                      <a:pt x="195" y="1"/>
                      <a:pt x="133" y="1"/>
                    </a:cubicBezTo>
                    <a:cubicBezTo>
                      <a:pt x="128" y="1"/>
                      <a:pt x="123" y="0"/>
                      <a:pt x="118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6"/>
              <p:cNvSpPr/>
              <p:nvPr/>
            </p:nvSpPr>
            <p:spPr>
              <a:xfrm>
                <a:off x="3152535" y="4146227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52" y="0"/>
                      <a:pt x="0" y="51"/>
                      <a:pt x="0" y="113"/>
                    </a:cubicBezTo>
                    <a:lnTo>
                      <a:pt x="0" y="995"/>
                    </a:lnTo>
                    <a:cubicBezTo>
                      <a:pt x="0" y="1066"/>
                      <a:pt x="52" y="1118"/>
                      <a:pt x="123" y="1118"/>
                    </a:cubicBezTo>
                    <a:cubicBezTo>
                      <a:pt x="185" y="1118"/>
                      <a:pt x="246" y="1066"/>
                      <a:pt x="246" y="995"/>
                    </a:cubicBezTo>
                    <a:lnTo>
                      <a:pt x="246" y="113"/>
                    </a:lnTo>
                    <a:cubicBezTo>
                      <a:pt x="24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6"/>
              <p:cNvSpPr/>
              <p:nvPr/>
            </p:nvSpPr>
            <p:spPr>
              <a:xfrm>
                <a:off x="2934477" y="4036133"/>
                <a:ext cx="309752" cy="5141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771" extrusionOk="0">
                    <a:moveTo>
                      <a:pt x="3352" y="112"/>
                    </a:moveTo>
                    <a:cubicBezTo>
                      <a:pt x="3369" y="112"/>
                      <a:pt x="3386" y="113"/>
                      <a:pt x="3404" y="113"/>
                    </a:cubicBezTo>
                    <a:cubicBezTo>
                      <a:pt x="3660" y="113"/>
                      <a:pt x="3865" y="165"/>
                      <a:pt x="3937" y="236"/>
                    </a:cubicBezTo>
                    <a:lnTo>
                      <a:pt x="2809" y="257"/>
                    </a:lnTo>
                    <a:cubicBezTo>
                      <a:pt x="2978" y="163"/>
                      <a:pt x="3164" y="112"/>
                      <a:pt x="3352" y="112"/>
                    </a:cubicBezTo>
                    <a:close/>
                    <a:moveTo>
                      <a:pt x="3957" y="278"/>
                    </a:moveTo>
                    <a:cubicBezTo>
                      <a:pt x="3967" y="288"/>
                      <a:pt x="3967" y="298"/>
                      <a:pt x="3967" y="319"/>
                    </a:cubicBezTo>
                    <a:cubicBezTo>
                      <a:pt x="3967" y="339"/>
                      <a:pt x="3957" y="360"/>
                      <a:pt x="3947" y="380"/>
                    </a:cubicBezTo>
                    <a:lnTo>
                      <a:pt x="2563" y="421"/>
                    </a:lnTo>
                    <a:lnTo>
                      <a:pt x="2748" y="298"/>
                    </a:lnTo>
                    <a:lnTo>
                      <a:pt x="3957" y="278"/>
                    </a:lnTo>
                    <a:close/>
                    <a:moveTo>
                      <a:pt x="2173" y="319"/>
                    </a:moveTo>
                    <a:lnTo>
                      <a:pt x="2163" y="329"/>
                    </a:lnTo>
                    <a:cubicBezTo>
                      <a:pt x="2102" y="360"/>
                      <a:pt x="2050" y="401"/>
                      <a:pt x="1989" y="431"/>
                    </a:cubicBezTo>
                    <a:lnTo>
                      <a:pt x="677" y="462"/>
                    </a:lnTo>
                    <a:cubicBezTo>
                      <a:pt x="667" y="442"/>
                      <a:pt x="656" y="431"/>
                      <a:pt x="656" y="411"/>
                    </a:cubicBezTo>
                    <a:cubicBezTo>
                      <a:pt x="656" y="390"/>
                      <a:pt x="656" y="370"/>
                      <a:pt x="667" y="349"/>
                    </a:cubicBezTo>
                    <a:lnTo>
                      <a:pt x="2173" y="319"/>
                    </a:lnTo>
                    <a:close/>
                    <a:moveTo>
                      <a:pt x="1917" y="472"/>
                    </a:moveTo>
                    <a:cubicBezTo>
                      <a:pt x="1722" y="565"/>
                      <a:pt x="1517" y="616"/>
                      <a:pt x="1302" y="616"/>
                    </a:cubicBezTo>
                    <a:cubicBezTo>
                      <a:pt x="1274" y="617"/>
                      <a:pt x="1247" y="617"/>
                      <a:pt x="1221" y="617"/>
                    </a:cubicBezTo>
                    <a:cubicBezTo>
                      <a:pt x="942" y="617"/>
                      <a:pt x="773" y="568"/>
                      <a:pt x="708" y="493"/>
                    </a:cubicBezTo>
                    <a:lnTo>
                      <a:pt x="1917" y="472"/>
                    </a:lnTo>
                    <a:close/>
                    <a:moveTo>
                      <a:pt x="3182" y="0"/>
                    </a:moveTo>
                    <a:cubicBezTo>
                      <a:pt x="2849" y="0"/>
                      <a:pt x="2519" y="102"/>
                      <a:pt x="2245" y="288"/>
                    </a:cubicBezTo>
                    <a:lnTo>
                      <a:pt x="687" y="319"/>
                    </a:lnTo>
                    <a:cubicBezTo>
                      <a:pt x="810" y="165"/>
                      <a:pt x="1241" y="93"/>
                      <a:pt x="1743" y="62"/>
                    </a:cubicBezTo>
                    <a:lnTo>
                      <a:pt x="1743" y="31"/>
                    </a:lnTo>
                    <a:cubicBezTo>
                      <a:pt x="1066" y="52"/>
                      <a:pt x="790" y="52"/>
                      <a:pt x="595" y="52"/>
                    </a:cubicBezTo>
                    <a:lnTo>
                      <a:pt x="595" y="83"/>
                    </a:lnTo>
                    <a:cubicBezTo>
                      <a:pt x="728" y="93"/>
                      <a:pt x="800" y="103"/>
                      <a:pt x="800" y="124"/>
                    </a:cubicBezTo>
                    <a:cubicBezTo>
                      <a:pt x="810" y="134"/>
                      <a:pt x="790" y="154"/>
                      <a:pt x="738" y="185"/>
                    </a:cubicBezTo>
                    <a:cubicBezTo>
                      <a:pt x="677" y="216"/>
                      <a:pt x="626" y="257"/>
                      <a:pt x="585" y="319"/>
                    </a:cubicBezTo>
                    <a:lnTo>
                      <a:pt x="0" y="339"/>
                    </a:lnTo>
                    <a:lnTo>
                      <a:pt x="0" y="370"/>
                    </a:lnTo>
                    <a:lnTo>
                      <a:pt x="574" y="360"/>
                    </a:lnTo>
                    <a:lnTo>
                      <a:pt x="574" y="360"/>
                    </a:lnTo>
                    <a:cubicBezTo>
                      <a:pt x="564" y="380"/>
                      <a:pt x="564" y="401"/>
                      <a:pt x="564" y="421"/>
                    </a:cubicBezTo>
                    <a:cubicBezTo>
                      <a:pt x="564" y="431"/>
                      <a:pt x="564" y="452"/>
                      <a:pt x="564" y="462"/>
                    </a:cubicBezTo>
                    <a:lnTo>
                      <a:pt x="0" y="483"/>
                    </a:lnTo>
                    <a:lnTo>
                      <a:pt x="0" y="513"/>
                    </a:lnTo>
                    <a:lnTo>
                      <a:pt x="574" y="503"/>
                    </a:lnTo>
                    <a:cubicBezTo>
                      <a:pt x="653" y="651"/>
                      <a:pt x="931" y="770"/>
                      <a:pt x="1416" y="770"/>
                    </a:cubicBezTo>
                    <a:cubicBezTo>
                      <a:pt x="1436" y="770"/>
                      <a:pt x="1456" y="770"/>
                      <a:pt x="1476" y="770"/>
                    </a:cubicBezTo>
                    <a:cubicBezTo>
                      <a:pt x="1845" y="770"/>
                      <a:pt x="2194" y="657"/>
                      <a:pt x="2502" y="452"/>
                    </a:cubicBezTo>
                    <a:lnTo>
                      <a:pt x="3916" y="421"/>
                    </a:lnTo>
                    <a:lnTo>
                      <a:pt x="3916" y="421"/>
                    </a:lnTo>
                    <a:cubicBezTo>
                      <a:pt x="3793" y="544"/>
                      <a:pt x="3424" y="606"/>
                      <a:pt x="3065" y="626"/>
                    </a:cubicBezTo>
                    <a:lnTo>
                      <a:pt x="3065" y="667"/>
                    </a:lnTo>
                    <a:cubicBezTo>
                      <a:pt x="3660" y="647"/>
                      <a:pt x="3865" y="647"/>
                      <a:pt x="4039" y="647"/>
                    </a:cubicBezTo>
                    <a:lnTo>
                      <a:pt x="4039" y="606"/>
                    </a:lnTo>
                    <a:cubicBezTo>
                      <a:pt x="3896" y="606"/>
                      <a:pt x="3824" y="595"/>
                      <a:pt x="3824" y="575"/>
                    </a:cubicBezTo>
                    <a:cubicBezTo>
                      <a:pt x="3824" y="565"/>
                      <a:pt x="3844" y="544"/>
                      <a:pt x="3896" y="513"/>
                    </a:cubicBezTo>
                    <a:cubicBezTo>
                      <a:pt x="3937" y="493"/>
                      <a:pt x="3978" y="462"/>
                      <a:pt x="4019" y="421"/>
                    </a:cubicBezTo>
                    <a:lnTo>
                      <a:pt x="4644" y="411"/>
                    </a:lnTo>
                    <a:lnTo>
                      <a:pt x="4644" y="370"/>
                    </a:lnTo>
                    <a:lnTo>
                      <a:pt x="4039" y="390"/>
                    </a:lnTo>
                    <a:cubicBezTo>
                      <a:pt x="4060" y="360"/>
                      <a:pt x="4060" y="329"/>
                      <a:pt x="4060" y="298"/>
                    </a:cubicBezTo>
                    <a:lnTo>
                      <a:pt x="4060" y="278"/>
                    </a:lnTo>
                    <a:lnTo>
                      <a:pt x="4644" y="267"/>
                    </a:lnTo>
                    <a:lnTo>
                      <a:pt x="4644" y="226"/>
                    </a:lnTo>
                    <a:lnTo>
                      <a:pt x="4050" y="247"/>
                    </a:lnTo>
                    <a:cubicBezTo>
                      <a:pt x="4000" y="109"/>
                      <a:pt x="3754" y="0"/>
                      <a:pt x="3292" y="0"/>
                    </a:cubicBezTo>
                    <a:cubicBezTo>
                      <a:pt x="3272" y="0"/>
                      <a:pt x="3251" y="0"/>
                      <a:pt x="3229" y="1"/>
                    </a:cubicBezTo>
                    <a:cubicBezTo>
                      <a:pt x="3213" y="0"/>
                      <a:pt x="3198" y="0"/>
                      <a:pt x="3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6"/>
              <p:cNvSpPr/>
              <p:nvPr/>
            </p:nvSpPr>
            <p:spPr>
              <a:xfrm>
                <a:off x="781041" y="4071008"/>
                <a:ext cx="604433" cy="256394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3845" extrusionOk="0">
                    <a:moveTo>
                      <a:pt x="4532" y="1"/>
                    </a:moveTo>
                    <a:cubicBezTo>
                      <a:pt x="2092" y="1"/>
                      <a:pt x="93" y="513"/>
                      <a:pt x="1" y="1169"/>
                    </a:cubicBezTo>
                    <a:lnTo>
                      <a:pt x="1" y="1210"/>
                    </a:lnTo>
                    <a:lnTo>
                      <a:pt x="1" y="2645"/>
                    </a:lnTo>
                    <a:cubicBezTo>
                      <a:pt x="52" y="3312"/>
                      <a:pt x="2051" y="3845"/>
                      <a:pt x="4532" y="3845"/>
                    </a:cubicBezTo>
                    <a:cubicBezTo>
                      <a:pt x="6982" y="3845"/>
                      <a:pt x="8981" y="3322"/>
                      <a:pt x="9063" y="2666"/>
                    </a:cubicBezTo>
                    <a:lnTo>
                      <a:pt x="9063" y="2656"/>
                    </a:lnTo>
                    <a:cubicBezTo>
                      <a:pt x="9063" y="2645"/>
                      <a:pt x="9063" y="2635"/>
                      <a:pt x="9063" y="2625"/>
                    </a:cubicBezTo>
                    <a:cubicBezTo>
                      <a:pt x="9063" y="2615"/>
                      <a:pt x="9063" y="2604"/>
                      <a:pt x="9063" y="2594"/>
                    </a:cubicBezTo>
                    <a:lnTo>
                      <a:pt x="9063" y="1210"/>
                    </a:lnTo>
                    <a:lnTo>
                      <a:pt x="9063" y="1169"/>
                    </a:lnTo>
                    <a:cubicBezTo>
                      <a:pt x="8971" y="513"/>
                      <a:pt x="6972" y="1"/>
                      <a:pt x="45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6"/>
              <p:cNvSpPr/>
              <p:nvPr/>
            </p:nvSpPr>
            <p:spPr>
              <a:xfrm>
                <a:off x="781041" y="4153029"/>
                <a:ext cx="604433" cy="174375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2615" extrusionOk="0">
                    <a:moveTo>
                      <a:pt x="1" y="1"/>
                    </a:moveTo>
                    <a:lnTo>
                      <a:pt x="1" y="1415"/>
                    </a:lnTo>
                    <a:cubicBezTo>
                      <a:pt x="52" y="2082"/>
                      <a:pt x="2062" y="2615"/>
                      <a:pt x="4532" y="2615"/>
                    </a:cubicBezTo>
                    <a:cubicBezTo>
                      <a:pt x="6982" y="2615"/>
                      <a:pt x="8981" y="2092"/>
                      <a:pt x="9063" y="1436"/>
                    </a:cubicBezTo>
                    <a:cubicBezTo>
                      <a:pt x="9063" y="1415"/>
                      <a:pt x="9063" y="1405"/>
                      <a:pt x="9063" y="1395"/>
                    </a:cubicBezTo>
                    <a:cubicBezTo>
                      <a:pt x="9063" y="1385"/>
                      <a:pt x="9063" y="1374"/>
                      <a:pt x="9063" y="1364"/>
                    </a:cubicBezTo>
                    <a:lnTo>
                      <a:pt x="9063" y="31"/>
                    </a:lnTo>
                    <a:cubicBezTo>
                      <a:pt x="8981" y="677"/>
                      <a:pt x="6982" y="1200"/>
                      <a:pt x="4532" y="1200"/>
                    </a:cubicBezTo>
                    <a:cubicBezTo>
                      <a:pt x="2051" y="1200"/>
                      <a:pt x="42" y="6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6"/>
              <p:cNvSpPr/>
              <p:nvPr/>
            </p:nvSpPr>
            <p:spPr>
              <a:xfrm>
                <a:off x="1386068" y="4148961"/>
                <a:ext cx="67" cy="280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41"/>
                    </a:moveTo>
                    <a:cubicBezTo>
                      <a:pt x="1" y="31"/>
                      <a:pt x="1" y="21"/>
                      <a:pt x="1" y="10"/>
                    </a:cubicBez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6"/>
              <p:cNvSpPr/>
              <p:nvPr/>
            </p:nvSpPr>
            <p:spPr>
              <a:xfrm>
                <a:off x="781041" y="4148961"/>
                <a:ext cx="67" cy="2801"/>
              </a:xfrm>
              <a:custGeom>
                <a:avLst/>
                <a:gdLst/>
                <a:ahLst/>
                <a:cxnLst/>
                <a:rect l="l" t="t" r="r" b="b"/>
                <a:pathLst>
                  <a:path w="1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6"/>
              <p:cNvSpPr/>
              <p:nvPr/>
            </p:nvSpPr>
            <p:spPr>
              <a:xfrm>
                <a:off x="863797" y="4094947"/>
                <a:ext cx="439654" cy="110826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1662" extrusionOk="0">
                    <a:moveTo>
                      <a:pt x="3301" y="0"/>
                    </a:moveTo>
                    <a:cubicBezTo>
                      <a:pt x="1477" y="0"/>
                      <a:pt x="0" y="369"/>
                      <a:pt x="0" y="831"/>
                    </a:cubicBezTo>
                    <a:cubicBezTo>
                      <a:pt x="0" y="1292"/>
                      <a:pt x="1477" y="1661"/>
                      <a:pt x="3301" y="1661"/>
                    </a:cubicBezTo>
                    <a:cubicBezTo>
                      <a:pt x="5116" y="1661"/>
                      <a:pt x="6592" y="1292"/>
                      <a:pt x="6592" y="831"/>
                    </a:cubicBezTo>
                    <a:cubicBezTo>
                      <a:pt x="6592" y="369"/>
                      <a:pt x="5116" y="0"/>
                      <a:pt x="3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6"/>
              <p:cNvSpPr/>
              <p:nvPr/>
            </p:nvSpPr>
            <p:spPr>
              <a:xfrm>
                <a:off x="790644" y="4192038"/>
                <a:ext cx="16471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47" h="995" extrusionOk="0">
                    <a:moveTo>
                      <a:pt x="124" y="0"/>
                    </a:moveTo>
                    <a:cubicBezTo>
                      <a:pt x="62" y="0"/>
                      <a:pt x="1" y="51"/>
                      <a:pt x="1" y="123"/>
                    </a:cubicBezTo>
                    <a:lnTo>
                      <a:pt x="1" y="871"/>
                    </a:lnTo>
                    <a:cubicBezTo>
                      <a:pt x="1" y="933"/>
                      <a:pt x="62" y="994"/>
                      <a:pt x="124" y="994"/>
                    </a:cubicBezTo>
                    <a:cubicBezTo>
                      <a:pt x="185" y="984"/>
                      <a:pt x="236" y="933"/>
                      <a:pt x="247" y="871"/>
                    </a:cubicBezTo>
                    <a:lnTo>
                      <a:pt x="247" y="123"/>
                    </a:lnTo>
                    <a:cubicBezTo>
                      <a:pt x="236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6"/>
              <p:cNvSpPr/>
              <p:nvPr/>
            </p:nvSpPr>
            <p:spPr>
              <a:xfrm>
                <a:off x="816651" y="4204975"/>
                <a:ext cx="15738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78" extrusionOk="0">
                    <a:moveTo>
                      <a:pt x="123" y="1"/>
                    </a:moveTo>
                    <a:cubicBezTo>
                      <a:pt x="51" y="1"/>
                      <a:pt x="0" y="62"/>
                      <a:pt x="0" y="124"/>
                    </a:cubicBezTo>
                    <a:lnTo>
                      <a:pt x="0" y="954"/>
                    </a:lnTo>
                    <a:cubicBezTo>
                      <a:pt x="0" y="1016"/>
                      <a:pt x="51" y="1077"/>
                      <a:pt x="123" y="1077"/>
                    </a:cubicBezTo>
                    <a:cubicBezTo>
                      <a:pt x="185" y="1077"/>
                      <a:pt x="236" y="1016"/>
                      <a:pt x="236" y="954"/>
                    </a:cubicBezTo>
                    <a:lnTo>
                      <a:pt x="236" y="124"/>
                    </a:lnTo>
                    <a:cubicBezTo>
                      <a:pt x="236" y="6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6"/>
              <p:cNvSpPr/>
              <p:nvPr/>
            </p:nvSpPr>
            <p:spPr>
              <a:xfrm>
                <a:off x="843991" y="4215244"/>
                <a:ext cx="17138" cy="7255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88" extrusionOk="0">
                    <a:moveTo>
                      <a:pt x="133" y="1"/>
                    </a:moveTo>
                    <a:cubicBezTo>
                      <a:pt x="62" y="1"/>
                      <a:pt x="10" y="62"/>
                      <a:pt x="0" y="124"/>
                    </a:cubicBezTo>
                    <a:lnTo>
                      <a:pt x="0" y="964"/>
                    </a:lnTo>
                    <a:cubicBezTo>
                      <a:pt x="0" y="1036"/>
                      <a:pt x="62" y="1087"/>
                      <a:pt x="133" y="1087"/>
                    </a:cubicBezTo>
                    <a:cubicBezTo>
                      <a:pt x="195" y="1087"/>
                      <a:pt x="256" y="1026"/>
                      <a:pt x="256" y="964"/>
                    </a:cubicBezTo>
                    <a:lnTo>
                      <a:pt x="256" y="124"/>
                    </a:lnTo>
                    <a:cubicBezTo>
                      <a:pt x="256" y="62"/>
                      <a:pt x="195" y="1"/>
                      <a:pt x="13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6"/>
              <p:cNvSpPr/>
              <p:nvPr/>
            </p:nvSpPr>
            <p:spPr>
              <a:xfrm>
                <a:off x="875400" y="4224113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24" y="1"/>
                    </a:moveTo>
                    <a:cubicBezTo>
                      <a:pt x="62" y="11"/>
                      <a:pt x="11" y="62"/>
                      <a:pt x="1" y="124"/>
                    </a:cubicBezTo>
                    <a:lnTo>
                      <a:pt x="1" y="954"/>
                    </a:lnTo>
                    <a:cubicBezTo>
                      <a:pt x="11" y="1016"/>
                      <a:pt x="62" y="1067"/>
                      <a:pt x="124" y="1077"/>
                    </a:cubicBezTo>
                    <a:cubicBezTo>
                      <a:pt x="195" y="1077"/>
                      <a:pt x="247" y="1016"/>
                      <a:pt x="247" y="954"/>
                    </a:cubicBezTo>
                    <a:lnTo>
                      <a:pt x="247" y="124"/>
                    </a:lnTo>
                    <a:cubicBezTo>
                      <a:pt x="247" y="62"/>
                      <a:pt x="19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6"/>
              <p:cNvSpPr/>
              <p:nvPr/>
            </p:nvSpPr>
            <p:spPr>
              <a:xfrm>
                <a:off x="903407" y="4230981"/>
                <a:ext cx="16538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108" extrusionOk="0">
                    <a:moveTo>
                      <a:pt x="124" y="0"/>
                    </a:moveTo>
                    <a:cubicBezTo>
                      <a:pt x="52" y="11"/>
                      <a:pt x="1" y="62"/>
                      <a:pt x="1" y="123"/>
                    </a:cubicBezTo>
                    <a:lnTo>
                      <a:pt x="1" y="985"/>
                    </a:lnTo>
                    <a:cubicBezTo>
                      <a:pt x="1" y="1056"/>
                      <a:pt x="52" y="1108"/>
                      <a:pt x="124" y="1108"/>
                    </a:cubicBezTo>
                    <a:cubicBezTo>
                      <a:pt x="186" y="1108"/>
                      <a:pt x="247" y="1056"/>
                      <a:pt x="247" y="985"/>
                    </a:cubicBezTo>
                    <a:lnTo>
                      <a:pt x="247" y="123"/>
                    </a:lnTo>
                    <a:cubicBezTo>
                      <a:pt x="237" y="62"/>
                      <a:pt x="186" y="11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6"/>
              <p:cNvSpPr/>
              <p:nvPr/>
            </p:nvSpPr>
            <p:spPr>
              <a:xfrm>
                <a:off x="936282" y="4236449"/>
                <a:ext cx="16471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8" extrusionOk="0">
                    <a:moveTo>
                      <a:pt x="123" y="0"/>
                    </a:moveTo>
                    <a:cubicBezTo>
                      <a:pt x="51" y="0"/>
                      <a:pt x="0" y="52"/>
                      <a:pt x="0" y="113"/>
                    </a:cubicBezTo>
                    <a:lnTo>
                      <a:pt x="0" y="995"/>
                    </a:lnTo>
                    <a:cubicBezTo>
                      <a:pt x="0" y="1067"/>
                      <a:pt x="51" y="1118"/>
                      <a:pt x="123" y="1118"/>
                    </a:cubicBezTo>
                    <a:cubicBezTo>
                      <a:pt x="185" y="1118"/>
                      <a:pt x="246" y="1056"/>
                      <a:pt x="236" y="995"/>
                    </a:cubicBezTo>
                    <a:lnTo>
                      <a:pt x="236" y="113"/>
                    </a:lnTo>
                    <a:cubicBezTo>
                      <a:pt x="236" y="5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6"/>
              <p:cNvSpPr/>
              <p:nvPr/>
            </p:nvSpPr>
            <p:spPr>
              <a:xfrm>
                <a:off x="971092" y="4239850"/>
                <a:ext cx="16471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08" extrusionOk="0">
                    <a:moveTo>
                      <a:pt x="124" y="1"/>
                    </a:moveTo>
                    <a:cubicBezTo>
                      <a:pt x="62" y="1"/>
                      <a:pt x="11" y="52"/>
                      <a:pt x="1" y="113"/>
                    </a:cubicBezTo>
                    <a:lnTo>
                      <a:pt x="1" y="995"/>
                    </a:lnTo>
                    <a:cubicBezTo>
                      <a:pt x="1" y="1057"/>
                      <a:pt x="52" y="1108"/>
                      <a:pt x="124" y="1108"/>
                    </a:cubicBezTo>
                    <a:cubicBezTo>
                      <a:pt x="185" y="1108"/>
                      <a:pt x="247" y="1057"/>
                      <a:pt x="247" y="995"/>
                    </a:cubicBezTo>
                    <a:lnTo>
                      <a:pt x="247" y="113"/>
                    </a:lnTo>
                    <a:cubicBezTo>
                      <a:pt x="247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6"/>
              <p:cNvSpPr/>
              <p:nvPr/>
            </p:nvSpPr>
            <p:spPr>
              <a:xfrm>
                <a:off x="1004634" y="4241251"/>
                <a:ext cx="15804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28" extrusionOk="0">
                    <a:moveTo>
                      <a:pt x="123" y="0"/>
                    </a:moveTo>
                    <a:cubicBezTo>
                      <a:pt x="51" y="0"/>
                      <a:pt x="0" y="51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1" y="1128"/>
                      <a:pt x="123" y="1128"/>
                    </a:cubicBezTo>
                    <a:cubicBezTo>
                      <a:pt x="185" y="1128"/>
                      <a:pt x="236" y="1066"/>
                      <a:pt x="236" y="1005"/>
                    </a:cubicBezTo>
                    <a:lnTo>
                      <a:pt x="236" y="123"/>
                    </a:lnTo>
                    <a:cubicBezTo>
                      <a:pt x="23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6"/>
              <p:cNvSpPr/>
              <p:nvPr/>
            </p:nvSpPr>
            <p:spPr>
              <a:xfrm>
                <a:off x="1042244" y="4241251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62" y="0"/>
                      <a:pt x="10" y="51"/>
                      <a:pt x="10" y="123"/>
                    </a:cubicBezTo>
                    <a:lnTo>
                      <a:pt x="10" y="1005"/>
                    </a:lnTo>
                    <a:cubicBezTo>
                      <a:pt x="0" y="1066"/>
                      <a:pt x="62" y="1128"/>
                      <a:pt x="123" y="1128"/>
                    </a:cubicBezTo>
                    <a:cubicBezTo>
                      <a:pt x="195" y="1128"/>
                      <a:pt x="246" y="1066"/>
                      <a:pt x="246" y="1005"/>
                    </a:cubicBezTo>
                    <a:lnTo>
                      <a:pt x="246" y="123"/>
                    </a:lnTo>
                    <a:cubicBezTo>
                      <a:pt x="246" y="51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6"/>
              <p:cNvSpPr/>
              <p:nvPr/>
            </p:nvSpPr>
            <p:spPr>
              <a:xfrm>
                <a:off x="1074319" y="4241251"/>
                <a:ext cx="15804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28" extrusionOk="0">
                    <a:moveTo>
                      <a:pt x="124" y="0"/>
                    </a:moveTo>
                    <a:cubicBezTo>
                      <a:pt x="52" y="0"/>
                      <a:pt x="1" y="51"/>
                      <a:pt x="1" y="123"/>
                    </a:cubicBezTo>
                    <a:lnTo>
                      <a:pt x="1" y="1005"/>
                    </a:lnTo>
                    <a:cubicBezTo>
                      <a:pt x="1" y="1066"/>
                      <a:pt x="52" y="1128"/>
                      <a:pt x="124" y="1128"/>
                    </a:cubicBezTo>
                    <a:cubicBezTo>
                      <a:pt x="185" y="1128"/>
                      <a:pt x="237" y="1066"/>
                      <a:pt x="237" y="1005"/>
                    </a:cubicBezTo>
                    <a:lnTo>
                      <a:pt x="237" y="123"/>
                    </a:lnTo>
                    <a:cubicBezTo>
                      <a:pt x="237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6"/>
              <p:cNvSpPr/>
              <p:nvPr/>
            </p:nvSpPr>
            <p:spPr>
              <a:xfrm>
                <a:off x="1108528" y="4241251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62" y="0"/>
                      <a:pt x="0" y="51"/>
                      <a:pt x="0" y="123"/>
                    </a:cubicBezTo>
                    <a:lnTo>
                      <a:pt x="0" y="1005"/>
                    </a:lnTo>
                    <a:cubicBezTo>
                      <a:pt x="0" y="1077"/>
                      <a:pt x="52" y="1128"/>
                      <a:pt x="123" y="1128"/>
                    </a:cubicBezTo>
                    <a:cubicBezTo>
                      <a:pt x="195" y="1128"/>
                      <a:pt x="246" y="1066"/>
                      <a:pt x="246" y="1005"/>
                    </a:cubicBezTo>
                    <a:lnTo>
                      <a:pt x="246" y="123"/>
                    </a:lnTo>
                    <a:cubicBezTo>
                      <a:pt x="246" y="51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6"/>
              <p:cNvSpPr/>
              <p:nvPr/>
            </p:nvSpPr>
            <p:spPr>
              <a:xfrm>
                <a:off x="1361461" y="4192038"/>
                <a:ext cx="16471" cy="67683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15" extrusionOk="0">
                    <a:moveTo>
                      <a:pt x="124" y="0"/>
                    </a:moveTo>
                    <a:cubicBezTo>
                      <a:pt x="52" y="0"/>
                      <a:pt x="0" y="51"/>
                      <a:pt x="0" y="123"/>
                    </a:cubicBezTo>
                    <a:lnTo>
                      <a:pt x="0" y="902"/>
                    </a:lnTo>
                    <a:cubicBezTo>
                      <a:pt x="0" y="964"/>
                      <a:pt x="52" y="1015"/>
                      <a:pt x="124" y="1015"/>
                    </a:cubicBezTo>
                    <a:cubicBezTo>
                      <a:pt x="185" y="1015"/>
                      <a:pt x="247" y="953"/>
                      <a:pt x="236" y="892"/>
                    </a:cubicBezTo>
                    <a:lnTo>
                      <a:pt x="236" y="123"/>
                    </a:lnTo>
                    <a:cubicBezTo>
                      <a:pt x="236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6"/>
              <p:cNvSpPr/>
              <p:nvPr/>
            </p:nvSpPr>
            <p:spPr>
              <a:xfrm>
                <a:off x="1335455" y="4204975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24" y="1"/>
                    </a:moveTo>
                    <a:cubicBezTo>
                      <a:pt x="62" y="1"/>
                      <a:pt x="11" y="62"/>
                      <a:pt x="11" y="124"/>
                    </a:cubicBezTo>
                    <a:lnTo>
                      <a:pt x="11" y="954"/>
                    </a:lnTo>
                    <a:cubicBezTo>
                      <a:pt x="1" y="1016"/>
                      <a:pt x="62" y="1077"/>
                      <a:pt x="124" y="1077"/>
                    </a:cubicBezTo>
                    <a:cubicBezTo>
                      <a:pt x="196" y="1077"/>
                      <a:pt x="247" y="1016"/>
                      <a:pt x="247" y="954"/>
                    </a:cubicBezTo>
                    <a:lnTo>
                      <a:pt x="247" y="124"/>
                    </a:lnTo>
                    <a:cubicBezTo>
                      <a:pt x="247" y="62"/>
                      <a:pt x="196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6"/>
              <p:cNvSpPr/>
              <p:nvPr/>
            </p:nvSpPr>
            <p:spPr>
              <a:xfrm>
                <a:off x="1307447" y="4215244"/>
                <a:ext cx="16471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57" extrusionOk="0">
                    <a:moveTo>
                      <a:pt x="124" y="1"/>
                    </a:moveTo>
                    <a:cubicBezTo>
                      <a:pt x="52" y="1"/>
                      <a:pt x="1" y="62"/>
                      <a:pt x="11" y="134"/>
                    </a:cubicBezTo>
                    <a:lnTo>
                      <a:pt x="11" y="944"/>
                    </a:lnTo>
                    <a:cubicBezTo>
                      <a:pt x="11" y="1005"/>
                      <a:pt x="62" y="1056"/>
                      <a:pt x="124" y="1056"/>
                    </a:cubicBezTo>
                    <a:cubicBezTo>
                      <a:pt x="195" y="1056"/>
                      <a:pt x="247" y="1005"/>
                      <a:pt x="247" y="944"/>
                    </a:cubicBezTo>
                    <a:lnTo>
                      <a:pt x="247" y="134"/>
                    </a:lnTo>
                    <a:cubicBezTo>
                      <a:pt x="247" y="62"/>
                      <a:pt x="195" y="1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6"/>
              <p:cNvSpPr/>
              <p:nvPr/>
            </p:nvSpPr>
            <p:spPr>
              <a:xfrm>
                <a:off x="1276706" y="4224113"/>
                <a:ext cx="16471" cy="718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8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954"/>
                    </a:lnTo>
                    <a:cubicBezTo>
                      <a:pt x="0" y="1016"/>
                      <a:pt x="52" y="1077"/>
                      <a:pt x="123" y="1077"/>
                    </a:cubicBezTo>
                    <a:cubicBezTo>
                      <a:pt x="185" y="1067"/>
                      <a:pt x="236" y="1016"/>
                      <a:pt x="246" y="954"/>
                    </a:cubicBezTo>
                    <a:lnTo>
                      <a:pt x="246" y="124"/>
                    </a:lnTo>
                    <a:cubicBezTo>
                      <a:pt x="23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6"/>
              <p:cNvSpPr/>
              <p:nvPr/>
            </p:nvSpPr>
            <p:spPr>
              <a:xfrm>
                <a:off x="1249365" y="4230981"/>
                <a:ext cx="15804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08" extrusionOk="0">
                    <a:moveTo>
                      <a:pt x="113" y="0"/>
                    </a:moveTo>
                    <a:cubicBezTo>
                      <a:pt x="52" y="0"/>
                      <a:pt x="0" y="52"/>
                      <a:pt x="0" y="123"/>
                    </a:cubicBezTo>
                    <a:lnTo>
                      <a:pt x="0" y="985"/>
                    </a:lnTo>
                    <a:cubicBezTo>
                      <a:pt x="0" y="1056"/>
                      <a:pt x="52" y="1108"/>
                      <a:pt x="113" y="1108"/>
                    </a:cubicBezTo>
                    <a:cubicBezTo>
                      <a:pt x="185" y="1108"/>
                      <a:pt x="236" y="1056"/>
                      <a:pt x="236" y="985"/>
                    </a:cubicBezTo>
                    <a:lnTo>
                      <a:pt x="236" y="123"/>
                    </a:lnTo>
                    <a:cubicBezTo>
                      <a:pt x="236" y="52"/>
                      <a:pt x="185" y="0"/>
                      <a:pt x="11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6"/>
              <p:cNvSpPr/>
              <p:nvPr/>
            </p:nvSpPr>
            <p:spPr>
              <a:xfrm>
                <a:off x="1216556" y="4235783"/>
                <a:ext cx="15738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118" extrusionOk="0">
                    <a:moveTo>
                      <a:pt x="113" y="0"/>
                    </a:moveTo>
                    <a:cubicBezTo>
                      <a:pt x="51" y="0"/>
                      <a:pt x="0" y="51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1" y="1118"/>
                      <a:pt x="113" y="1118"/>
                    </a:cubicBezTo>
                    <a:cubicBezTo>
                      <a:pt x="185" y="1118"/>
                      <a:pt x="236" y="1066"/>
                      <a:pt x="236" y="1005"/>
                    </a:cubicBezTo>
                    <a:lnTo>
                      <a:pt x="236" y="123"/>
                    </a:lnTo>
                    <a:cubicBezTo>
                      <a:pt x="236" y="51"/>
                      <a:pt x="185" y="0"/>
                      <a:pt x="11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6"/>
              <p:cNvSpPr/>
              <p:nvPr/>
            </p:nvSpPr>
            <p:spPr>
              <a:xfrm>
                <a:off x="1181014" y="4239784"/>
                <a:ext cx="16471" cy="73951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09" extrusionOk="0">
                    <a:moveTo>
                      <a:pt x="108" y="1"/>
                    </a:moveTo>
                    <a:cubicBezTo>
                      <a:pt x="44" y="1"/>
                      <a:pt x="0" y="57"/>
                      <a:pt x="0" y="114"/>
                    </a:cubicBezTo>
                    <a:lnTo>
                      <a:pt x="0" y="996"/>
                    </a:lnTo>
                    <a:cubicBezTo>
                      <a:pt x="0" y="1058"/>
                      <a:pt x="51" y="1109"/>
                      <a:pt x="123" y="1109"/>
                    </a:cubicBezTo>
                    <a:cubicBezTo>
                      <a:pt x="185" y="1109"/>
                      <a:pt x="246" y="1058"/>
                      <a:pt x="246" y="996"/>
                    </a:cubicBezTo>
                    <a:lnTo>
                      <a:pt x="246" y="114"/>
                    </a:lnTo>
                    <a:cubicBezTo>
                      <a:pt x="246" y="53"/>
                      <a:pt x="185" y="2"/>
                      <a:pt x="123" y="2"/>
                    </a:cubicBezTo>
                    <a:cubicBezTo>
                      <a:pt x="118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6"/>
              <p:cNvSpPr/>
              <p:nvPr/>
            </p:nvSpPr>
            <p:spPr>
              <a:xfrm>
                <a:off x="1148205" y="4241251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3" y="0"/>
                    </a:moveTo>
                    <a:cubicBezTo>
                      <a:pt x="62" y="0"/>
                      <a:pt x="0" y="51"/>
                      <a:pt x="0" y="123"/>
                    </a:cubicBezTo>
                    <a:lnTo>
                      <a:pt x="0" y="1005"/>
                    </a:lnTo>
                    <a:cubicBezTo>
                      <a:pt x="0" y="1066"/>
                      <a:pt x="51" y="1128"/>
                      <a:pt x="123" y="1128"/>
                    </a:cubicBezTo>
                    <a:cubicBezTo>
                      <a:pt x="195" y="1128"/>
                      <a:pt x="246" y="1066"/>
                      <a:pt x="246" y="1005"/>
                    </a:cubicBezTo>
                    <a:lnTo>
                      <a:pt x="246" y="123"/>
                    </a:lnTo>
                    <a:cubicBezTo>
                      <a:pt x="246" y="51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6"/>
              <p:cNvSpPr/>
              <p:nvPr/>
            </p:nvSpPr>
            <p:spPr>
              <a:xfrm>
                <a:off x="754434" y="3938375"/>
                <a:ext cx="605033" cy="256461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3846" extrusionOk="0">
                    <a:moveTo>
                      <a:pt x="4542" y="1"/>
                    </a:moveTo>
                    <a:cubicBezTo>
                      <a:pt x="2102" y="1"/>
                      <a:pt x="103" y="513"/>
                      <a:pt x="10" y="1169"/>
                    </a:cubicBezTo>
                    <a:lnTo>
                      <a:pt x="10" y="1221"/>
                    </a:lnTo>
                    <a:lnTo>
                      <a:pt x="0" y="1221"/>
                    </a:lnTo>
                    <a:lnTo>
                      <a:pt x="0" y="2625"/>
                    </a:lnTo>
                    <a:lnTo>
                      <a:pt x="0" y="2635"/>
                    </a:lnTo>
                    <a:lnTo>
                      <a:pt x="0" y="2646"/>
                    </a:lnTo>
                    <a:cubicBezTo>
                      <a:pt x="51" y="3312"/>
                      <a:pt x="2061" y="3845"/>
                      <a:pt x="4542" y="3845"/>
                    </a:cubicBezTo>
                    <a:cubicBezTo>
                      <a:pt x="6992" y="3845"/>
                      <a:pt x="8991" y="3322"/>
                      <a:pt x="9073" y="2666"/>
                    </a:cubicBezTo>
                    <a:cubicBezTo>
                      <a:pt x="9073" y="2646"/>
                      <a:pt x="9073" y="2635"/>
                      <a:pt x="9073" y="2625"/>
                    </a:cubicBezTo>
                    <a:cubicBezTo>
                      <a:pt x="9073" y="2615"/>
                      <a:pt x="9073" y="2605"/>
                      <a:pt x="9073" y="2594"/>
                    </a:cubicBezTo>
                    <a:lnTo>
                      <a:pt x="9073" y="1210"/>
                    </a:lnTo>
                    <a:lnTo>
                      <a:pt x="9073" y="1169"/>
                    </a:lnTo>
                    <a:cubicBezTo>
                      <a:pt x="8970" y="513"/>
                      <a:pt x="6981" y="1"/>
                      <a:pt x="4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6"/>
              <p:cNvSpPr/>
              <p:nvPr/>
            </p:nvSpPr>
            <p:spPr>
              <a:xfrm>
                <a:off x="755101" y="4021129"/>
                <a:ext cx="604366" cy="173708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2605" extrusionOk="0">
                    <a:moveTo>
                      <a:pt x="0" y="0"/>
                    </a:moveTo>
                    <a:lnTo>
                      <a:pt x="0" y="1384"/>
                    </a:lnTo>
                    <a:lnTo>
                      <a:pt x="0" y="1394"/>
                    </a:lnTo>
                    <a:lnTo>
                      <a:pt x="0" y="1405"/>
                    </a:lnTo>
                    <a:lnTo>
                      <a:pt x="0" y="1415"/>
                    </a:lnTo>
                    <a:cubicBezTo>
                      <a:pt x="41" y="2071"/>
                      <a:pt x="2051" y="2604"/>
                      <a:pt x="4532" y="2604"/>
                    </a:cubicBezTo>
                    <a:cubicBezTo>
                      <a:pt x="6982" y="2604"/>
                      <a:pt x="8981" y="2081"/>
                      <a:pt x="9063" y="1435"/>
                    </a:cubicBezTo>
                    <a:lnTo>
                      <a:pt x="9063" y="1425"/>
                    </a:lnTo>
                    <a:cubicBezTo>
                      <a:pt x="9063" y="1415"/>
                      <a:pt x="9063" y="1394"/>
                      <a:pt x="9063" y="1384"/>
                    </a:cubicBezTo>
                    <a:cubicBezTo>
                      <a:pt x="9063" y="1374"/>
                      <a:pt x="9063" y="1364"/>
                      <a:pt x="9063" y="1353"/>
                    </a:cubicBezTo>
                    <a:lnTo>
                      <a:pt x="9063" y="21"/>
                    </a:lnTo>
                    <a:cubicBezTo>
                      <a:pt x="8981" y="667"/>
                      <a:pt x="6982" y="1189"/>
                      <a:pt x="4532" y="1189"/>
                    </a:cubicBezTo>
                    <a:cubicBezTo>
                      <a:pt x="2051" y="1189"/>
                      <a:pt x="41" y="65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6"/>
              <p:cNvSpPr/>
              <p:nvPr/>
            </p:nvSpPr>
            <p:spPr>
              <a:xfrm>
                <a:off x="1360061" y="4016328"/>
                <a:ext cx="67" cy="3467"/>
              </a:xfrm>
              <a:custGeom>
                <a:avLst/>
                <a:gdLst/>
                <a:ahLst/>
                <a:cxnLst/>
                <a:rect l="l" t="t" r="r" b="b"/>
                <a:pathLst>
                  <a:path w="1" h="52" extrusionOk="0">
                    <a:moveTo>
                      <a:pt x="1" y="52"/>
                    </a:moveTo>
                    <a:cubicBezTo>
                      <a:pt x="1" y="31"/>
                      <a:pt x="1" y="21"/>
                      <a:pt x="1" y="11"/>
                    </a:cubicBezTo>
                    <a:lnTo>
                      <a:pt x="1" y="0"/>
                    </a:lnTo>
                    <a:lnTo>
                      <a:pt x="1" y="0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6"/>
              <p:cNvSpPr/>
              <p:nvPr/>
            </p:nvSpPr>
            <p:spPr>
              <a:xfrm>
                <a:off x="755101" y="4016328"/>
                <a:ext cx="67" cy="3467"/>
              </a:xfrm>
              <a:custGeom>
                <a:avLst/>
                <a:gdLst/>
                <a:ahLst/>
                <a:cxnLst/>
                <a:rect l="l" t="t" r="r" b="b"/>
                <a:pathLst>
                  <a:path w="1" h="5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5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6"/>
              <p:cNvSpPr/>
              <p:nvPr/>
            </p:nvSpPr>
            <p:spPr>
              <a:xfrm>
                <a:off x="837123" y="3962314"/>
                <a:ext cx="440321" cy="110826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1662" extrusionOk="0">
                    <a:moveTo>
                      <a:pt x="3302" y="1"/>
                    </a:moveTo>
                    <a:cubicBezTo>
                      <a:pt x="1477" y="1"/>
                      <a:pt x="1" y="370"/>
                      <a:pt x="1" y="831"/>
                    </a:cubicBezTo>
                    <a:cubicBezTo>
                      <a:pt x="1" y="1292"/>
                      <a:pt x="1477" y="1661"/>
                      <a:pt x="3302" y="1661"/>
                    </a:cubicBezTo>
                    <a:cubicBezTo>
                      <a:pt x="5126" y="1661"/>
                      <a:pt x="6603" y="1292"/>
                      <a:pt x="6603" y="831"/>
                    </a:cubicBezTo>
                    <a:cubicBezTo>
                      <a:pt x="6603" y="370"/>
                      <a:pt x="5126" y="1"/>
                      <a:pt x="33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6"/>
              <p:cNvSpPr/>
              <p:nvPr/>
            </p:nvSpPr>
            <p:spPr>
              <a:xfrm>
                <a:off x="764637" y="4058738"/>
                <a:ext cx="17205" cy="67016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005" extrusionOk="0">
                    <a:moveTo>
                      <a:pt x="134" y="0"/>
                    </a:moveTo>
                    <a:cubicBezTo>
                      <a:pt x="62" y="0"/>
                      <a:pt x="1" y="51"/>
                      <a:pt x="1" y="123"/>
                    </a:cubicBezTo>
                    <a:lnTo>
                      <a:pt x="1" y="871"/>
                    </a:lnTo>
                    <a:cubicBezTo>
                      <a:pt x="1" y="943"/>
                      <a:pt x="62" y="1005"/>
                      <a:pt x="134" y="1005"/>
                    </a:cubicBezTo>
                    <a:cubicBezTo>
                      <a:pt x="196" y="1005"/>
                      <a:pt x="257" y="943"/>
                      <a:pt x="247" y="871"/>
                    </a:cubicBezTo>
                    <a:lnTo>
                      <a:pt x="247" y="123"/>
                    </a:lnTo>
                    <a:cubicBezTo>
                      <a:pt x="247" y="51"/>
                      <a:pt x="196" y="0"/>
                      <a:pt x="13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6"/>
              <p:cNvSpPr/>
              <p:nvPr/>
            </p:nvSpPr>
            <p:spPr>
              <a:xfrm>
                <a:off x="790644" y="4073008"/>
                <a:ext cx="17138" cy="7121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68" extrusionOk="0">
                    <a:moveTo>
                      <a:pt x="139" y="0"/>
                    </a:moveTo>
                    <a:cubicBezTo>
                      <a:pt x="134" y="0"/>
                      <a:pt x="129" y="1"/>
                      <a:pt x="124" y="1"/>
                    </a:cubicBezTo>
                    <a:cubicBezTo>
                      <a:pt x="62" y="1"/>
                      <a:pt x="1" y="53"/>
                      <a:pt x="1" y="114"/>
                    </a:cubicBezTo>
                    <a:lnTo>
                      <a:pt x="1" y="944"/>
                    </a:lnTo>
                    <a:cubicBezTo>
                      <a:pt x="1" y="1006"/>
                      <a:pt x="52" y="1067"/>
                      <a:pt x="124" y="1067"/>
                    </a:cubicBezTo>
                    <a:cubicBezTo>
                      <a:pt x="195" y="1067"/>
                      <a:pt x="257" y="1016"/>
                      <a:pt x="257" y="944"/>
                    </a:cubicBezTo>
                    <a:lnTo>
                      <a:pt x="257" y="114"/>
                    </a:lnTo>
                    <a:cubicBezTo>
                      <a:pt x="257" y="57"/>
                      <a:pt x="204" y="0"/>
                      <a:pt x="139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>
                <a:off x="818651" y="4083344"/>
                <a:ext cx="15804" cy="7248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87" extrusionOk="0">
                    <a:moveTo>
                      <a:pt x="124" y="0"/>
                    </a:moveTo>
                    <a:cubicBezTo>
                      <a:pt x="52" y="0"/>
                      <a:pt x="1" y="51"/>
                      <a:pt x="1" y="113"/>
                    </a:cubicBezTo>
                    <a:lnTo>
                      <a:pt x="1" y="953"/>
                    </a:lnTo>
                    <a:cubicBezTo>
                      <a:pt x="1" y="1025"/>
                      <a:pt x="52" y="1076"/>
                      <a:pt x="124" y="1087"/>
                    </a:cubicBezTo>
                    <a:cubicBezTo>
                      <a:pt x="185" y="1076"/>
                      <a:pt x="237" y="1025"/>
                      <a:pt x="237" y="953"/>
                    </a:cubicBezTo>
                    <a:lnTo>
                      <a:pt x="237" y="113"/>
                    </a:lnTo>
                    <a:cubicBezTo>
                      <a:pt x="237" y="51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>
                <a:off x="849459" y="4092213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23" y="0"/>
                    </a:moveTo>
                    <a:cubicBezTo>
                      <a:pt x="62" y="0"/>
                      <a:pt x="0" y="52"/>
                      <a:pt x="0" y="113"/>
                    </a:cubicBezTo>
                    <a:lnTo>
                      <a:pt x="0" y="943"/>
                    </a:lnTo>
                    <a:cubicBezTo>
                      <a:pt x="0" y="1015"/>
                      <a:pt x="62" y="1066"/>
                      <a:pt x="123" y="1066"/>
                    </a:cubicBezTo>
                    <a:cubicBezTo>
                      <a:pt x="195" y="1066"/>
                      <a:pt x="246" y="1015"/>
                      <a:pt x="246" y="943"/>
                    </a:cubicBezTo>
                    <a:lnTo>
                      <a:pt x="246" y="113"/>
                    </a:lnTo>
                    <a:cubicBezTo>
                      <a:pt x="246" y="5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6"/>
              <p:cNvSpPr/>
              <p:nvPr/>
            </p:nvSpPr>
            <p:spPr>
              <a:xfrm>
                <a:off x="876800" y="4098348"/>
                <a:ext cx="17138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08" extrusionOk="0">
                    <a:moveTo>
                      <a:pt x="133" y="1"/>
                    </a:moveTo>
                    <a:cubicBezTo>
                      <a:pt x="62" y="1"/>
                      <a:pt x="10" y="52"/>
                      <a:pt x="10" y="124"/>
                    </a:cubicBezTo>
                    <a:lnTo>
                      <a:pt x="10" y="985"/>
                    </a:lnTo>
                    <a:cubicBezTo>
                      <a:pt x="0" y="1056"/>
                      <a:pt x="62" y="1108"/>
                      <a:pt x="133" y="1108"/>
                    </a:cubicBezTo>
                    <a:cubicBezTo>
                      <a:pt x="205" y="1108"/>
                      <a:pt x="256" y="1056"/>
                      <a:pt x="256" y="985"/>
                    </a:cubicBezTo>
                    <a:lnTo>
                      <a:pt x="256" y="124"/>
                    </a:lnTo>
                    <a:cubicBezTo>
                      <a:pt x="256" y="52"/>
                      <a:pt x="195" y="1"/>
                      <a:pt x="13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6"/>
              <p:cNvSpPr/>
              <p:nvPr/>
            </p:nvSpPr>
            <p:spPr>
              <a:xfrm>
                <a:off x="910276" y="4103149"/>
                <a:ext cx="16471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8" extrusionOk="0">
                    <a:moveTo>
                      <a:pt x="124" y="0"/>
                    </a:moveTo>
                    <a:cubicBezTo>
                      <a:pt x="62" y="0"/>
                      <a:pt x="1" y="62"/>
                      <a:pt x="1" y="123"/>
                    </a:cubicBezTo>
                    <a:lnTo>
                      <a:pt x="1" y="1005"/>
                    </a:lnTo>
                    <a:cubicBezTo>
                      <a:pt x="1" y="1067"/>
                      <a:pt x="62" y="1128"/>
                      <a:pt x="124" y="1128"/>
                    </a:cubicBezTo>
                    <a:cubicBezTo>
                      <a:pt x="185" y="1118"/>
                      <a:pt x="236" y="1067"/>
                      <a:pt x="247" y="1005"/>
                    </a:cubicBezTo>
                    <a:lnTo>
                      <a:pt x="247" y="123"/>
                    </a:lnTo>
                    <a:cubicBezTo>
                      <a:pt x="236" y="62"/>
                      <a:pt x="185" y="11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>
                <a:off x="945151" y="4107217"/>
                <a:ext cx="16471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9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995"/>
                    </a:lnTo>
                    <a:cubicBezTo>
                      <a:pt x="0" y="1057"/>
                      <a:pt x="52" y="1118"/>
                      <a:pt x="123" y="1118"/>
                    </a:cubicBezTo>
                    <a:cubicBezTo>
                      <a:pt x="185" y="1108"/>
                      <a:pt x="236" y="1057"/>
                      <a:pt x="246" y="995"/>
                    </a:cubicBezTo>
                    <a:lnTo>
                      <a:pt x="246" y="124"/>
                    </a:lnTo>
                    <a:cubicBezTo>
                      <a:pt x="23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>
                <a:off x="977960" y="4109284"/>
                <a:ext cx="16471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0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1005"/>
                    </a:lnTo>
                    <a:cubicBezTo>
                      <a:pt x="0" y="1067"/>
                      <a:pt x="52" y="1118"/>
                      <a:pt x="123" y="1118"/>
                    </a:cubicBezTo>
                    <a:cubicBezTo>
                      <a:pt x="129" y="1119"/>
                      <a:pt x="134" y="1119"/>
                      <a:pt x="139" y="1119"/>
                    </a:cubicBezTo>
                    <a:cubicBezTo>
                      <a:pt x="203" y="1119"/>
                      <a:pt x="246" y="1062"/>
                      <a:pt x="246" y="1005"/>
                    </a:cubicBezTo>
                    <a:lnTo>
                      <a:pt x="246" y="124"/>
                    </a:lnTo>
                    <a:cubicBezTo>
                      <a:pt x="246" y="5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>
                <a:off x="1016237" y="4109284"/>
                <a:ext cx="16471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9" extrusionOk="0">
                    <a:moveTo>
                      <a:pt x="124" y="1"/>
                    </a:moveTo>
                    <a:cubicBezTo>
                      <a:pt x="62" y="1"/>
                      <a:pt x="0" y="52"/>
                      <a:pt x="0" y="124"/>
                    </a:cubicBezTo>
                    <a:lnTo>
                      <a:pt x="0" y="1005"/>
                    </a:lnTo>
                    <a:cubicBezTo>
                      <a:pt x="0" y="1067"/>
                      <a:pt x="62" y="1118"/>
                      <a:pt x="124" y="1118"/>
                    </a:cubicBezTo>
                    <a:cubicBezTo>
                      <a:pt x="195" y="1118"/>
                      <a:pt x="247" y="1067"/>
                      <a:pt x="247" y="1005"/>
                    </a:cubicBezTo>
                    <a:lnTo>
                      <a:pt x="247" y="124"/>
                    </a:lnTo>
                    <a:cubicBezTo>
                      <a:pt x="247" y="52"/>
                      <a:pt x="19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>
                <a:off x="1048379" y="4109284"/>
                <a:ext cx="15804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119" extrusionOk="0">
                    <a:moveTo>
                      <a:pt x="123" y="1"/>
                    </a:moveTo>
                    <a:cubicBezTo>
                      <a:pt x="52" y="1"/>
                      <a:pt x="0" y="52"/>
                      <a:pt x="0" y="124"/>
                    </a:cubicBezTo>
                    <a:lnTo>
                      <a:pt x="0" y="1005"/>
                    </a:lnTo>
                    <a:cubicBezTo>
                      <a:pt x="0" y="1067"/>
                      <a:pt x="52" y="1118"/>
                      <a:pt x="123" y="1118"/>
                    </a:cubicBezTo>
                    <a:cubicBezTo>
                      <a:pt x="185" y="1118"/>
                      <a:pt x="236" y="1067"/>
                      <a:pt x="236" y="1005"/>
                    </a:cubicBezTo>
                    <a:lnTo>
                      <a:pt x="236" y="124"/>
                    </a:lnTo>
                    <a:cubicBezTo>
                      <a:pt x="236" y="52"/>
                      <a:pt x="18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6"/>
              <p:cNvSpPr/>
              <p:nvPr/>
            </p:nvSpPr>
            <p:spPr>
              <a:xfrm>
                <a:off x="1082521" y="4109284"/>
                <a:ext cx="16471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9" extrusionOk="0">
                    <a:moveTo>
                      <a:pt x="124" y="1"/>
                    </a:moveTo>
                    <a:cubicBezTo>
                      <a:pt x="62" y="1"/>
                      <a:pt x="11" y="52"/>
                      <a:pt x="1" y="124"/>
                    </a:cubicBezTo>
                    <a:lnTo>
                      <a:pt x="1" y="1005"/>
                    </a:lnTo>
                    <a:cubicBezTo>
                      <a:pt x="1" y="1067"/>
                      <a:pt x="62" y="1118"/>
                      <a:pt x="124" y="1118"/>
                    </a:cubicBezTo>
                    <a:cubicBezTo>
                      <a:pt x="185" y="1118"/>
                      <a:pt x="247" y="1067"/>
                      <a:pt x="247" y="1005"/>
                    </a:cubicBezTo>
                    <a:lnTo>
                      <a:pt x="247" y="124"/>
                    </a:lnTo>
                    <a:cubicBezTo>
                      <a:pt x="237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6"/>
              <p:cNvSpPr/>
              <p:nvPr/>
            </p:nvSpPr>
            <p:spPr>
              <a:xfrm>
                <a:off x="1335455" y="4058738"/>
                <a:ext cx="15804" cy="690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36" extrusionOk="0">
                    <a:moveTo>
                      <a:pt x="114" y="0"/>
                    </a:moveTo>
                    <a:cubicBezTo>
                      <a:pt x="52" y="0"/>
                      <a:pt x="1" y="51"/>
                      <a:pt x="1" y="123"/>
                    </a:cubicBezTo>
                    <a:lnTo>
                      <a:pt x="1" y="902"/>
                    </a:lnTo>
                    <a:cubicBezTo>
                      <a:pt x="1" y="974"/>
                      <a:pt x="52" y="1025"/>
                      <a:pt x="114" y="1035"/>
                    </a:cubicBezTo>
                    <a:cubicBezTo>
                      <a:pt x="185" y="1025"/>
                      <a:pt x="237" y="974"/>
                      <a:pt x="237" y="902"/>
                    </a:cubicBezTo>
                    <a:lnTo>
                      <a:pt x="237" y="123"/>
                    </a:lnTo>
                    <a:cubicBezTo>
                      <a:pt x="237" y="51"/>
                      <a:pt x="185" y="0"/>
                      <a:pt x="11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6"/>
              <p:cNvSpPr/>
              <p:nvPr/>
            </p:nvSpPr>
            <p:spPr>
              <a:xfrm>
                <a:off x="1309514" y="4073075"/>
                <a:ext cx="16471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67" extrusionOk="0">
                    <a:moveTo>
                      <a:pt x="123" y="0"/>
                    </a:moveTo>
                    <a:cubicBezTo>
                      <a:pt x="62" y="0"/>
                      <a:pt x="0" y="52"/>
                      <a:pt x="0" y="113"/>
                    </a:cubicBezTo>
                    <a:lnTo>
                      <a:pt x="0" y="943"/>
                    </a:lnTo>
                    <a:cubicBezTo>
                      <a:pt x="0" y="1005"/>
                      <a:pt x="62" y="1066"/>
                      <a:pt x="123" y="1066"/>
                    </a:cubicBezTo>
                    <a:cubicBezTo>
                      <a:pt x="195" y="1066"/>
                      <a:pt x="246" y="1005"/>
                      <a:pt x="246" y="943"/>
                    </a:cubicBezTo>
                    <a:lnTo>
                      <a:pt x="246" y="113"/>
                    </a:lnTo>
                    <a:cubicBezTo>
                      <a:pt x="246" y="5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6"/>
              <p:cNvSpPr/>
              <p:nvPr/>
            </p:nvSpPr>
            <p:spPr>
              <a:xfrm>
                <a:off x="1280773" y="4083211"/>
                <a:ext cx="1720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058" extrusionOk="0">
                    <a:moveTo>
                      <a:pt x="116" y="1"/>
                    </a:moveTo>
                    <a:cubicBezTo>
                      <a:pt x="54" y="1"/>
                      <a:pt x="11" y="49"/>
                      <a:pt x="11" y="115"/>
                    </a:cubicBezTo>
                    <a:lnTo>
                      <a:pt x="11" y="925"/>
                    </a:lnTo>
                    <a:cubicBezTo>
                      <a:pt x="1" y="996"/>
                      <a:pt x="62" y="1058"/>
                      <a:pt x="134" y="1058"/>
                    </a:cubicBezTo>
                    <a:cubicBezTo>
                      <a:pt x="206" y="1058"/>
                      <a:pt x="257" y="996"/>
                      <a:pt x="257" y="925"/>
                    </a:cubicBezTo>
                    <a:lnTo>
                      <a:pt x="257" y="115"/>
                    </a:lnTo>
                    <a:cubicBezTo>
                      <a:pt x="257" y="53"/>
                      <a:pt x="206" y="2"/>
                      <a:pt x="134" y="2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6"/>
              <p:cNvSpPr/>
              <p:nvPr/>
            </p:nvSpPr>
            <p:spPr>
              <a:xfrm>
                <a:off x="1250699" y="4091546"/>
                <a:ext cx="16471" cy="7181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077" extrusionOk="0">
                    <a:moveTo>
                      <a:pt x="124" y="0"/>
                    </a:moveTo>
                    <a:cubicBezTo>
                      <a:pt x="52" y="0"/>
                      <a:pt x="1" y="62"/>
                      <a:pt x="1" y="123"/>
                    </a:cubicBezTo>
                    <a:lnTo>
                      <a:pt x="1" y="953"/>
                    </a:lnTo>
                    <a:cubicBezTo>
                      <a:pt x="1" y="1025"/>
                      <a:pt x="52" y="1076"/>
                      <a:pt x="124" y="1076"/>
                    </a:cubicBezTo>
                    <a:cubicBezTo>
                      <a:pt x="185" y="1076"/>
                      <a:pt x="247" y="1015"/>
                      <a:pt x="247" y="953"/>
                    </a:cubicBezTo>
                    <a:lnTo>
                      <a:pt x="247" y="123"/>
                    </a:lnTo>
                    <a:cubicBezTo>
                      <a:pt x="247" y="62"/>
                      <a:pt x="185" y="0"/>
                      <a:pt x="124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6"/>
              <p:cNvSpPr/>
              <p:nvPr/>
            </p:nvSpPr>
            <p:spPr>
              <a:xfrm>
                <a:off x="1222691" y="4098348"/>
                <a:ext cx="17138" cy="7388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08" extrusionOk="0">
                    <a:moveTo>
                      <a:pt x="123" y="1"/>
                    </a:moveTo>
                    <a:cubicBezTo>
                      <a:pt x="62" y="11"/>
                      <a:pt x="11" y="62"/>
                      <a:pt x="0" y="124"/>
                    </a:cubicBezTo>
                    <a:lnTo>
                      <a:pt x="0" y="995"/>
                    </a:lnTo>
                    <a:cubicBezTo>
                      <a:pt x="0" y="1056"/>
                      <a:pt x="62" y="1108"/>
                      <a:pt x="123" y="1108"/>
                    </a:cubicBezTo>
                    <a:cubicBezTo>
                      <a:pt x="195" y="1108"/>
                      <a:pt x="246" y="1056"/>
                      <a:pt x="257" y="995"/>
                    </a:cubicBezTo>
                    <a:lnTo>
                      <a:pt x="257" y="124"/>
                    </a:lnTo>
                    <a:cubicBezTo>
                      <a:pt x="246" y="52"/>
                      <a:pt x="195" y="1"/>
                      <a:pt x="123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6"/>
              <p:cNvSpPr/>
              <p:nvPr/>
            </p:nvSpPr>
            <p:spPr>
              <a:xfrm>
                <a:off x="1189883" y="4103149"/>
                <a:ext cx="17138" cy="7521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28" extrusionOk="0">
                    <a:moveTo>
                      <a:pt x="123" y="0"/>
                    </a:moveTo>
                    <a:cubicBezTo>
                      <a:pt x="62" y="0"/>
                      <a:pt x="0" y="52"/>
                      <a:pt x="0" y="123"/>
                    </a:cubicBezTo>
                    <a:lnTo>
                      <a:pt x="0" y="1005"/>
                    </a:lnTo>
                    <a:cubicBezTo>
                      <a:pt x="0" y="1067"/>
                      <a:pt x="62" y="1128"/>
                      <a:pt x="123" y="1128"/>
                    </a:cubicBezTo>
                    <a:cubicBezTo>
                      <a:pt x="195" y="1128"/>
                      <a:pt x="246" y="1067"/>
                      <a:pt x="257" y="1005"/>
                    </a:cubicBezTo>
                    <a:lnTo>
                      <a:pt x="257" y="123"/>
                    </a:lnTo>
                    <a:cubicBezTo>
                      <a:pt x="246" y="52"/>
                      <a:pt x="19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6"/>
              <p:cNvSpPr/>
              <p:nvPr/>
            </p:nvSpPr>
            <p:spPr>
              <a:xfrm>
                <a:off x="1155007" y="4107217"/>
                <a:ext cx="16471" cy="74618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19" extrusionOk="0">
                    <a:moveTo>
                      <a:pt x="124" y="1"/>
                    </a:moveTo>
                    <a:cubicBezTo>
                      <a:pt x="52" y="1"/>
                      <a:pt x="1" y="52"/>
                      <a:pt x="1" y="124"/>
                    </a:cubicBezTo>
                    <a:lnTo>
                      <a:pt x="1" y="995"/>
                    </a:lnTo>
                    <a:cubicBezTo>
                      <a:pt x="1" y="1057"/>
                      <a:pt x="52" y="1118"/>
                      <a:pt x="124" y="1118"/>
                    </a:cubicBezTo>
                    <a:cubicBezTo>
                      <a:pt x="185" y="1118"/>
                      <a:pt x="247" y="1057"/>
                      <a:pt x="247" y="995"/>
                    </a:cubicBezTo>
                    <a:lnTo>
                      <a:pt x="247" y="124"/>
                    </a:lnTo>
                    <a:cubicBezTo>
                      <a:pt x="236" y="52"/>
                      <a:pt x="185" y="1"/>
                      <a:pt x="124" y="1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6"/>
              <p:cNvSpPr/>
              <p:nvPr/>
            </p:nvSpPr>
            <p:spPr>
              <a:xfrm>
                <a:off x="1122198" y="4108617"/>
                <a:ext cx="16471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129" extrusionOk="0">
                    <a:moveTo>
                      <a:pt x="123" y="0"/>
                    </a:moveTo>
                    <a:cubicBezTo>
                      <a:pt x="52" y="0"/>
                      <a:pt x="0" y="62"/>
                      <a:pt x="0" y="123"/>
                    </a:cubicBezTo>
                    <a:lnTo>
                      <a:pt x="0" y="1005"/>
                    </a:lnTo>
                    <a:cubicBezTo>
                      <a:pt x="0" y="1067"/>
                      <a:pt x="52" y="1128"/>
                      <a:pt x="123" y="1128"/>
                    </a:cubicBezTo>
                    <a:cubicBezTo>
                      <a:pt x="185" y="1128"/>
                      <a:pt x="247" y="1067"/>
                      <a:pt x="247" y="1005"/>
                    </a:cubicBezTo>
                    <a:lnTo>
                      <a:pt x="247" y="123"/>
                    </a:lnTo>
                    <a:cubicBezTo>
                      <a:pt x="247" y="62"/>
                      <a:pt x="185" y="0"/>
                      <a:pt x="123" y="0"/>
                    </a:cubicBezTo>
                    <a:close/>
                  </a:path>
                </a:pathLst>
              </a:custGeom>
              <a:solidFill>
                <a:srgbClr val="9F5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902073" y="3976651"/>
                <a:ext cx="309752" cy="5201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780" extrusionOk="0">
                    <a:moveTo>
                      <a:pt x="3331" y="221"/>
                    </a:moveTo>
                    <a:cubicBezTo>
                      <a:pt x="3365" y="221"/>
                      <a:pt x="3400" y="223"/>
                      <a:pt x="3435" y="226"/>
                    </a:cubicBezTo>
                    <a:cubicBezTo>
                      <a:pt x="3691" y="226"/>
                      <a:pt x="3886" y="288"/>
                      <a:pt x="3947" y="370"/>
                    </a:cubicBezTo>
                    <a:lnTo>
                      <a:pt x="2830" y="339"/>
                    </a:lnTo>
                    <a:cubicBezTo>
                      <a:pt x="2992" y="262"/>
                      <a:pt x="3161" y="221"/>
                      <a:pt x="3331" y="221"/>
                    </a:cubicBezTo>
                    <a:close/>
                    <a:moveTo>
                      <a:pt x="677" y="319"/>
                    </a:moveTo>
                    <a:lnTo>
                      <a:pt x="2184" y="360"/>
                    </a:lnTo>
                    <a:lnTo>
                      <a:pt x="2174" y="370"/>
                    </a:lnTo>
                    <a:cubicBezTo>
                      <a:pt x="2112" y="401"/>
                      <a:pt x="2051" y="431"/>
                      <a:pt x="1989" y="462"/>
                    </a:cubicBezTo>
                    <a:lnTo>
                      <a:pt x="677" y="421"/>
                    </a:lnTo>
                    <a:cubicBezTo>
                      <a:pt x="667" y="411"/>
                      <a:pt x="667" y="390"/>
                      <a:pt x="667" y="370"/>
                    </a:cubicBezTo>
                    <a:cubicBezTo>
                      <a:pt x="667" y="349"/>
                      <a:pt x="667" y="329"/>
                      <a:pt x="677" y="319"/>
                    </a:cubicBezTo>
                    <a:close/>
                    <a:moveTo>
                      <a:pt x="2758" y="370"/>
                    </a:moveTo>
                    <a:lnTo>
                      <a:pt x="3968" y="411"/>
                    </a:lnTo>
                    <a:cubicBezTo>
                      <a:pt x="3978" y="421"/>
                      <a:pt x="3978" y="431"/>
                      <a:pt x="3978" y="452"/>
                    </a:cubicBezTo>
                    <a:cubicBezTo>
                      <a:pt x="3978" y="472"/>
                      <a:pt x="3968" y="493"/>
                      <a:pt x="3947" y="513"/>
                    </a:cubicBezTo>
                    <a:lnTo>
                      <a:pt x="2563" y="483"/>
                    </a:lnTo>
                    <a:lnTo>
                      <a:pt x="2758" y="370"/>
                    </a:lnTo>
                    <a:close/>
                    <a:moveTo>
                      <a:pt x="708" y="462"/>
                    </a:moveTo>
                    <a:lnTo>
                      <a:pt x="1918" y="493"/>
                    </a:lnTo>
                    <a:cubicBezTo>
                      <a:pt x="1746" y="574"/>
                      <a:pt x="1559" y="608"/>
                      <a:pt x="1371" y="608"/>
                    </a:cubicBezTo>
                    <a:cubicBezTo>
                      <a:pt x="1344" y="608"/>
                      <a:pt x="1318" y="607"/>
                      <a:pt x="1292" y="606"/>
                    </a:cubicBezTo>
                    <a:cubicBezTo>
                      <a:pt x="974" y="606"/>
                      <a:pt x="780" y="534"/>
                      <a:pt x="708" y="462"/>
                    </a:cubicBezTo>
                    <a:close/>
                    <a:moveTo>
                      <a:pt x="616" y="1"/>
                    </a:moveTo>
                    <a:lnTo>
                      <a:pt x="616" y="42"/>
                    </a:lnTo>
                    <a:cubicBezTo>
                      <a:pt x="749" y="52"/>
                      <a:pt x="821" y="73"/>
                      <a:pt x="821" y="93"/>
                    </a:cubicBezTo>
                    <a:cubicBezTo>
                      <a:pt x="821" y="103"/>
                      <a:pt x="800" y="124"/>
                      <a:pt x="759" y="144"/>
                    </a:cubicBezTo>
                    <a:cubicBezTo>
                      <a:pt x="687" y="175"/>
                      <a:pt x="636" y="216"/>
                      <a:pt x="595" y="278"/>
                    </a:cubicBezTo>
                    <a:lnTo>
                      <a:pt x="11" y="257"/>
                    </a:lnTo>
                    <a:lnTo>
                      <a:pt x="11" y="288"/>
                    </a:lnTo>
                    <a:lnTo>
                      <a:pt x="585" y="308"/>
                    </a:lnTo>
                    <a:cubicBezTo>
                      <a:pt x="575" y="329"/>
                      <a:pt x="575" y="349"/>
                      <a:pt x="575" y="370"/>
                    </a:cubicBezTo>
                    <a:cubicBezTo>
                      <a:pt x="564" y="390"/>
                      <a:pt x="564" y="401"/>
                      <a:pt x="575" y="421"/>
                    </a:cubicBezTo>
                    <a:lnTo>
                      <a:pt x="0" y="401"/>
                    </a:lnTo>
                    <a:lnTo>
                      <a:pt x="0" y="442"/>
                    </a:lnTo>
                    <a:lnTo>
                      <a:pt x="585" y="452"/>
                    </a:lnTo>
                    <a:cubicBezTo>
                      <a:pt x="646" y="616"/>
                      <a:pt x="944" y="749"/>
                      <a:pt x="1466" y="770"/>
                    </a:cubicBezTo>
                    <a:cubicBezTo>
                      <a:pt x="1499" y="772"/>
                      <a:pt x="1532" y="773"/>
                      <a:pt x="1565" y="773"/>
                    </a:cubicBezTo>
                    <a:cubicBezTo>
                      <a:pt x="1892" y="773"/>
                      <a:pt x="2223" y="681"/>
                      <a:pt x="2502" y="513"/>
                    </a:cubicBezTo>
                    <a:lnTo>
                      <a:pt x="3927" y="554"/>
                    </a:lnTo>
                    <a:cubicBezTo>
                      <a:pt x="3783" y="667"/>
                      <a:pt x="3414" y="708"/>
                      <a:pt x="3055" y="708"/>
                    </a:cubicBezTo>
                    <a:lnTo>
                      <a:pt x="3055" y="749"/>
                    </a:lnTo>
                    <a:cubicBezTo>
                      <a:pt x="3650" y="759"/>
                      <a:pt x="3855" y="770"/>
                      <a:pt x="4029" y="780"/>
                    </a:cubicBezTo>
                    <a:lnTo>
                      <a:pt x="4029" y="739"/>
                    </a:lnTo>
                    <a:cubicBezTo>
                      <a:pt x="3886" y="729"/>
                      <a:pt x="3814" y="718"/>
                      <a:pt x="3814" y="698"/>
                    </a:cubicBezTo>
                    <a:cubicBezTo>
                      <a:pt x="3814" y="688"/>
                      <a:pt x="3835" y="667"/>
                      <a:pt x="3886" y="647"/>
                    </a:cubicBezTo>
                    <a:cubicBezTo>
                      <a:pt x="3937" y="616"/>
                      <a:pt x="3978" y="585"/>
                      <a:pt x="4019" y="554"/>
                    </a:cubicBezTo>
                    <a:lnTo>
                      <a:pt x="4644" y="575"/>
                    </a:lnTo>
                    <a:lnTo>
                      <a:pt x="4644" y="534"/>
                    </a:lnTo>
                    <a:lnTo>
                      <a:pt x="4050" y="524"/>
                    </a:lnTo>
                    <a:cubicBezTo>
                      <a:pt x="4060" y="493"/>
                      <a:pt x="4070" y="462"/>
                      <a:pt x="4070" y="431"/>
                    </a:cubicBezTo>
                    <a:lnTo>
                      <a:pt x="4070" y="411"/>
                    </a:lnTo>
                    <a:lnTo>
                      <a:pt x="4644" y="431"/>
                    </a:lnTo>
                    <a:lnTo>
                      <a:pt x="4644" y="390"/>
                    </a:lnTo>
                    <a:lnTo>
                      <a:pt x="4060" y="380"/>
                    </a:lnTo>
                    <a:cubicBezTo>
                      <a:pt x="4009" y="226"/>
                      <a:pt x="3753" y="103"/>
                      <a:pt x="3250" y="93"/>
                    </a:cubicBezTo>
                    <a:cubicBezTo>
                      <a:pt x="3202" y="89"/>
                      <a:pt x="3155" y="87"/>
                      <a:pt x="3107" y="87"/>
                    </a:cubicBezTo>
                    <a:cubicBezTo>
                      <a:pt x="2807" y="87"/>
                      <a:pt x="2511" y="170"/>
                      <a:pt x="2246" y="329"/>
                    </a:cubicBezTo>
                    <a:lnTo>
                      <a:pt x="698" y="278"/>
                    </a:lnTo>
                    <a:cubicBezTo>
                      <a:pt x="821" y="124"/>
                      <a:pt x="1261" y="83"/>
                      <a:pt x="1754" y="83"/>
                    </a:cubicBezTo>
                    <a:lnTo>
                      <a:pt x="1754" y="42"/>
                    </a:lnTo>
                    <a:cubicBezTo>
                      <a:pt x="1087" y="21"/>
                      <a:pt x="810" y="11"/>
                      <a:pt x="6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6"/>
              <p:cNvSpPr/>
              <p:nvPr/>
            </p:nvSpPr>
            <p:spPr>
              <a:xfrm>
                <a:off x="3193545" y="3726455"/>
                <a:ext cx="578426" cy="57500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623" extrusionOk="0">
                    <a:moveTo>
                      <a:pt x="4337" y="1"/>
                    </a:moveTo>
                    <a:cubicBezTo>
                      <a:pt x="1938" y="1"/>
                      <a:pt x="0" y="1928"/>
                      <a:pt x="0" y="4306"/>
                    </a:cubicBezTo>
                    <a:cubicBezTo>
                      <a:pt x="0" y="6685"/>
                      <a:pt x="1938" y="8622"/>
                      <a:pt x="4337" y="8622"/>
                    </a:cubicBezTo>
                    <a:cubicBezTo>
                      <a:pt x="6736" y="8622"/>
                      <a:pt x="8673" y="6685"/>
                      <a:pt x="8673" y="4306"/>
                    </a:cubicBezTo>
                    <a:cubicBezTo>
                      <a:pt x="8673" y="1928"/>
                      <a:pt x="6736" y="1"/>
                      <a:pt x="4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3236624" y="3757263"/>
                <a:ext cx="563355" cy="563334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8448" extrusionOk="0">
                    <a:moveTo>
                      <a:pt x="4224" y="0"/>
                    </a:moveTo>
                    <a:cubicBezTo>
                      <a:pt x="1887" y="0"/>
                      <a:pt x="0" y="1897"/>
                      <a:pt x="0" y="4224"/>
                    </a:cubicBezTo>
                    <a:cubicBezTo>
                      <a:pt x="0" y="6561"/>
                      <a:pt x="1887" y="8447"/>
                      <a:pt x="4224" y="8447"/>
                    </a:cubicBezTo>
                    <a:cubicBezTo>
                      <a:pt x="6551" y="8447"/>
                      <a:pt x="8448" y="6561"/>
                      <a:pt x="8448" y="4224"/>
                    </a:cubicBezTo>
                    <a:cubicBezTo>
                      <a:pt x="8448" y="1897"/>
                      <a:pt x="6551" y="0"/>
                      <a:pt x="4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6"/>
              <p:cNvSpPr/>
              <p:nvPr/>
            </p:nvSpPr>
            <p:spPr>
              <a:xfrm>
                <a:off x="3328248" y="3848819"/>
                <a:ext cx="380838" cy="380824"/>
              </a:xfrm>
              <a:custGeom>
                <a:avLst/>
                <a:gdLst/>
                <a:ahLst/>
                <a:cxnLst/>
                <a:rect l="l" t="t" r="r" b="b"/>
                <a:pathLst>
                  <a:path w="5711" h="5711" extrusionOk="0">
                    <a:moveTo>
                      <a:pt x="2850" y="1"/>
                    </a:moveTo>
                    <a:cubicBezTo>
                      <a:pt x="1281" y="1"/>
                      <a:pt x="0" y="1282"/>
                      <a:pt x="0" y="2851"/>
                    </a:cubicBezTo>
                    <a:cubicBezTo>
                      <a:pt x="0" y="4429"/>
                      <a:pt x="1281" y="5711"/>
                      <a:pt x="2850" y="5711"/>
                    </a:cubicBezTo>
                    <a:cubicBezTo>
                      <a:pt x="4429" y="5711"/>
                      <a:pt x="5710" y="4429"/>
                      <a:pt x="5710" y="2851"/>
                    </a:cubicBezTo>
                    <a:cubicBezTo>
                      <a:pt x="5710" y="1282"/>
                      <a:pt x="4429" y="1"/>
                      <a:pt x="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6"/>
              <p:cNvSpPr/>
              <p:nvPr/>
            </p:nvSpPr>
            <p:spPr>
              <a:xfrm>
                <a:off x="3454681" y="3878226"/>
                <a:ext cx="136104" cy="309073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4635" extrusionOk="0">
                    <a:moveTo>
                      <a:pt x="759" y="698"/>
                    </a:moveTo>
                    <a:lnTo>
                      <a:pt x="759" y="1825"/>
                    </a:lnTo>
                    <a:cubicBezTo>
                      <a:pt x="534" y="1661"/>
                      <a:pt x="380" y="1497"/>
                      <a:pt x="380" y="1221"/>
                    </a:cubicBezTo>
                    <a:cubicBezTo>
                      <a:pt x="370" y="975"/>
                      <a:pt x="523" y="759"/>
                      <a:pt x="759" y="698"/>
                    </a:cubicBezTo>
                    <a:close/>
                    <a:moveTo>
                      <a:pt x="926" y="662"/>
                    </a:moveTo>
                    <a:cubicBezTo>
                      <a:pt x="938" y="662"/>
                      <a:pt x="951" y="664"/>
                      <a:pt x="964" y="667"/>
                    </a:cubicBezTo>
                    <a:cubicBezTo>
                      <a:pt x="981" y="664"/>
                      <a:pt x="998" y="663"/>
                      <a:pt x="1015" y="663"/>
                    </a:cubicBezTo>
                    <a:cubicBezTo>
                      <a:pt x="1063" y="663"/>
                      <a:pt x="1114" y="672"/>
                      <a:pt x="1159" y="687"/>
                    </a:cubicBezTo>
                    <a:lnTo>
                      <a:pt x="1159" y="2071"/>
                    </a:lnTo>
                    <a:cubicBezTo>
                      <a:pt x="1046" y="2010"/>
                      <a:pt x="944" y="1948"/>
                      <a:pt x="851" y="1887"/>
                    </a:cubicBezTo>
                    <a:lnTo>
                      <a:pt x="851" y="667"/>
                    </a:lnTo>
                    <a:cubicBezTo>
                      <a:pt x="879" y="667"/>
                      <a:pt x="902" y="662"/>
                      <a:pt x="926" y="662"/>
                    </a:cubicBezTo>
                    <a:close/>
                    <a:moveTo>
                      <a:pt x="1251" y="2717"/>
                    </a:moveTo>
                    <a:cubicBezTo>
                      <a:pt x="1477" y="2892"/>
                      <a:pt x="1620" y="3076"/>
                      <a:pt x="1620" y="3343"/>
                    </a:cubicBezTo>
                    <a:cubicBezTo>
                      <a:pt x="1641" y="3599"/>
                      <a:pt x="1487" y="3835"/>
                      <a:pt x="1251" y="3937"/>
                    </a:cubicBezTo>
                    <a:lnTo>
                      <a:pt x="1251" y="2717"/>
                    </a:lnTo>
                    <a:close/>
                    <a:moveTo>
                      <a:pt x="851" y="2451"/>
                    </a:moveTo>
                    <a:lnTo>
                      <a:pt x="872" y="2471"/>
                    </a:lnTo>
                    <a:cubicBezTo>
                      <a:pt x="974" y="2533"/>
                      <a:pt x="1067" y="2584"/>
                      <a:pt x="1159" y="2646"/>
                    </a:cubicBezTo>
                    <a:lnTo>
                      <a:pt x="1159" y="3958"/>
                    </a:lnTo>
                    <a:cubicBezTo>
                      <a:pt x="1108" y="3968"/>
                      <a:pt x="1056" y="3978"/>
                      <a:pt x="1005" y="3978"/>
                    </a:cubicBezTo>
                    <a:cubicBezTo>
                      <a:pt x="954" y="3978"/>
                      <a:pt x="903" y="3968"/>
                      <a:pt x="851" y="3968"/>
                    </a:cubicBezTo>
                    <a:lnTo>
                      <a:pt x="851" y="2451"/>
                    </a:lnTo>
                    <a:close/>
                    <a:moveTo>
                      <a:pt x="749" y="1"/>
                    </a:moveTo>
                    <a:lnTo>
                      <a:pt x="749" y="585"/>
                    </a:lnTo>
                    <a:cubicBezTo>
                      <a:pt x="349" y="646"/>
                      <a:pt x="21" y="923"/>
                      <a:pt x="21" y="1405"/>
                    </a:cubicBezTo>
                    <a:cubicBezTo>
                      <a:pt x="21" y="1887"/>
                      <a:pt x="349" y="2153"/>
                      <a:pt x="749" y="2399"/>
                    </a:cubicBezTo>
                    <a:lnTo>
                      <a:pt x="749" y="3958"/>
                    </a:lnTo>
                    <a:cubicBezTo>
                      <a:pt x="318" y="3835"/>
                      <a:pt x="154" y="3394"/>
                      <a:pt x="124" y="2902"/>
                    </a:cubicBezTo>
                    <a:lnTo>
                      <a:pt x="11" y="2902"/>
                    </a:lnTo>
                    <a:cubicBezTo>
                      <a:pt x="11" y="3568"/>
                      <a:pt x="11" y="3845"/>
                      <a:pt x="1" y="4040"/>
                    </a:cubicBezTo>
                    <a:lnTo>
                      <a:pt x="103" y="4040"/>
                    </a:lnTo>
                    <a:cubicBezTo>
                      <a:pt x="124" y="3906"/>
                      <a:pt x="154" y="3835"/>
                      <a:pt x="216" y="3835"/>
                    </a:cubicBezTo>
                    <a:cubicBezTo>
                      <a:pt x="267" y="3845"/>
                      <a:pt x="329" y="3865"/>
                      <a:pt x="370" y="3906"/>
                    </a:cubicBezTo>
                    <a:cubicBezTo>
                      <a:pt x="493" y="3978"/>
                      <a:pt x="616" y="4029"/>
                      <a:pt x="749" y="4060"/>
                    </a:cubicBezTo>
                    <a:lnTo>
                      <a:pt x="749" y="4624"/>
                    </a:lnTo>
                    <a:lnTo>
                      <a:pt x="851" y="4624"/>
                    </a:lnTo>
                    <a:lnTo>
                      <a:pt x="851" y="4060"/>
                    </a:lnTo>
                    <a:cubicBezTo>
                      <a:pt x="903" y="4070"/>
                      <a:pt x="964" y="4070"/>
                      <a:pt x="1026" y="4070"/>
                    </a:cubicBezTo>
                    <a:lnTo>
                      <a:pt x="1159" y="4070"/>
                    </a:lnTo>
                    <a:lnTo>
                      <a:pt x="1159" y="4634"/>
                    </a:lnTo>
                    <a:lnTo>
                      <a:pt x="1251" y="4634"/>
                    </a:lnTo>
                    <a:lnTo>
                      <a:pt x="1251" y="4060"/>
                    </a:lnTo>
                    <a:cubicBezTo>
                      <a:pt x="1702" y="3978"/>
                      <a:pt x="2041" y="3681"/>
                      <a:pt x="2041" y="3158"/>
                    </a:cubicBezTo>
                    <a:cubicBezTo>
                      <a:pt x="2041" y="2676"/>
                      <a:pt x="1713" y="2420"/>
                      <a:pt x="1251" y="2133"/>
                    </a:cubicBezTo>
                    <a:lnTo>
                      <a:pt x="1251" y="718"/>
                    </a:lnTo>
                    <a:cubicBezTo>
                      <a:pt x="1579" y="851"/>
                      <a:pt x="1723" y="1221"/>
                      <a:pt x="1743" y="1579"/>
                    </a:cubicBezTo>
                    <a:lnTo>
                      <a:pt x="1856" y="1579"/>
                    </a:lnTo>
                    <a:cubicBezTo>
                      <a:pt x="1856" y="985"/>
                      <a:pt x="1866" y="780"/>
                      <a:pt x="1877" y="605"/>
                    </a:cubicBezTo>
                    <a:lnTo>
                      <a:pt x="1764" y="605"/>
                    </a:lnTo>
                    <a:cubicBezTo>
                      <a:pt x="1754" y="749"/>
                      <a:pt x="1723" y="821"/>
                      <a:pt x="1661" y="821"/>
                    </a:cubicBezTo>
                    <a:cubicBezTo>
                      <a:pt x="1600" y="810"/>
                      <a:pt x="1549" y="790"/>
                      <a:pt x="1508" y="749"/>
                    </a:cubicBezTo>
                    <a:cubicBezTo>
                      <a:pt x="1426" y="698"/>
                      <a:pt x="1333" y="657"/>
                      <a:pt x="1251" y="626"/>
                    </a:cubicBezTo>
                    <a:lnTo>
                      <a:pt x="1251" y="1"/>
                    </a:lnTo>
                    <a:lnTo>
                      <a:pt x="1149" y="1"/>
                    </a:lnTo>
                    <a:lnTo>
                      <a:pt x="1149" y="605"/>
                    </a:lnTo>
                    <a:cubicBezTo>
                      <a:pt x="1096" y="590"/>
                      <a:pt x="1038" y="581"/>
                      <a:pt x="983" y="581"/>
                    </a:cubicBezTo>
                    <a:cubicBezTo>
                      <a:pt x="962" y="581"/>
                      <a:pt x="942" y="582"/>
                      <a:pt x="923" y="585"/>
                    </a:cubicBezTo>
                    <a:lnTo>
                      <a:pt x="851" y="58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6"/>
              <p:cNvSpPr/>
              <p:nvPr/>
            </p:nvSpPr>
            <p:spPr>
              <a:xfrm>
                <a:off x="951953" y="3415443"/>
                <a:ext cx="49280" cy="37468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619" extrusionOk="0">
                    <a:moveTo>
                      <a:pt x="472" y="0"/>
                    </a:moveTo>
                    <a:cubicBezTo>
                      <a:pt x="472" y="0"/>
                      <a:pt x="1" y="3291"/>
                      <a:pt x="114" y="5495"/>
                    </a:cubicBezTo>
                    <a:lnTo>
                      <a:pt x="606" y="5618"/>
                    </a:lnTo>
                    <a:cubicBezTo>
                      <a:pt x="606" y="5618"/>
                      <a:pt x="62" y="1682"/>
                      <a:pt x="739" y="21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6"/>
              <p:cNvSpPr/>
              <p:nvPr/>
            </p:nvSpPr>
            <p:spPr>
              <a:xfrm>
                <a:off x="978627" y="3450319"/>
                <a:ext cx="117632" cy="118762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81" extrusionOk="0">
                    <a:moveTo>
                      <a:pt x="1764" y="0"/>
                    </a:moveTo>
                    <a:lnTo>
                      <a:pt x="1764" y="0"/>
                    </a:lnTo>
                    <a:cubicBezTo>
                      <a:pt x="1764" y="0"/>
                      <a:pt x="288" y="246"/>
                      <a:pt x="1" y="1763"/>
                    </a:cubicBezTo>
                    <a:cubicBezTo>
                      <a:pt x="1" y="1763"/>
                      <a:pt x="62" y="1781"/>
                      <a:pt x="165" y="1781"/>
                    </a:cubicBezTo>
                    <a:cubicBezTo>
                      <a:pt x="501" y="1781"/>
                      <a:pt x="1277" y="1594"/>
                      <a:pt x="1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6"/>
              <p:cNvSpPr/>
              <p:nvPr/>
            </p:nvSpPr>
            <p:spPr>
              <a:xfrm>
                <a:off x="948552" y="3312017"/>
                <a:ext cx="157310" cy="13276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991" extrusionOk="0">
                    <a:moveTo>
                      <a:pt x="1043" y="1"/>
                    </a:moveTo>
                    <a:cubicBezTo>
                      <a:pt x="532" y="1"/>
                      <a:pt x="101" y="398"/>
                      <a:pt x="52" y="916"/>
                    </a:cubicBezTo>
                    <a:cubicBezTo>
                      <a:pt x="1" y="1544"/>
                      <a:pt x="507" y="1991"/>
                      <a:pt x="1047" y="1991"/>
                    </a:cubicBezTo>
                    <a:cubicBezTo>
                      <a:pt x="1265" y="1991"/>
                      <a:pt x="1488" y="1918"/>
                      <a:pt x="1682" y="1756"/>
                    </a:cubicBezTo>
                    <a:cubicBezTo>
                      <a:pt x="2358" y="1182"/>
                      <a:pt x="2000" y="75"/>
                      <a:pt x="1118" y="3"/>
                    </a:cubicBezTo>
                    <a:cubicBezTo>
                      <a:pt x="1093" y="2"/>
                      <a:pt x="1068" y="1"/>
                      <a:pt x="10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6"/>
              <p:cNvSpPr/>
              <p:nvPr/>
            </p:nvSpPr>
            <p:spPr>
              <a:xfrm>
                <a:off x="859662" y="3228796"/>
                <a:ext cx="58883" cy="444439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665" extrusionOk="0">
                    <a:moveTo>
                      <a:pt x="319" y="1"/>
                    </a:moveTo>
                    <a:lnTo>
                      <a:pt x="1" y="32"/>
                    </a:lnTo>
                    <a:cubicBezTo>
                      <a:pt x="801" y="2000"/>
                      <a:pt x="155" y="6664"/>
                      <a:pt x="155" y="6664"/>
                    </a:cubicBezTo>
                    <a:lnTo>
                      <a:pt x="739" y="6521"/>
                    </a:lnTo>
                    <a:cubicBezTo>
                      <a:pt x="883" y="3896"/>
                      <a:pt x="319" y="1"/>
                      <a:pt x="3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6"/>
              <p:cNvSpPr/>
              <p:nvPr/>
            </p:nvSpPr>
            <p:spPr>
              <a:xfrm>
                <a:off x="747566" y="3270540"/>
                <a:ext cx="138838" cy="140833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211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6" y="1893"/>
                      <a:pt x="1498" y="2111"/>
                      <a:pt x="1892" y="2111"/>
                    </a:cubicBezTo>
                    <a:cubicBezTo>
                      <a:pt x="2011" y="2111"/>
                      <a:pt x="2082" y="2091"/>
                      <a:pt x="2082" y="2091"/>
                    </a:cubicBezTo>
                    <a:cubicBezTo>
                      <a:pt x="1743" y="28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6"/>
              <p:cNvSpPr/>
              <p:nvPr/>
            </p:nvSpPr>
            <p:spPr>
              <a:xfrm>
                <a:off x="716824" y="3485194"/>
                <a:ext cx="207190" cy="210583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315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6" y="2827"/>
                      <a:pt x="2223" y="3158"/>
                      <a:pt x="2816" y="3158"/>
                    </a:cubicBezTo>
                    <a:cubicBezTo>
                      <a:pt x="2998" y="3158"/>
                      <a:pt x="3107" y="3127"/>
                      <a:pt x="3107" y="3127"/>
                    </a:cubicBezTo>
                    <a:cubicBezTo>
                      <a:pt x="260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6"/>
              <p:cNvSpPr/>
              <p:nvPr/>
            </p:nvSpPr>
            <p:spPr>
              <a:xfrm>
                <a:off x="964957" y="3533673"/>
                <a:ext cx="157310" cy="16924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2538" extrusionOk="0">
                    <a:moveTo>
                      <a:pt x="2358" y="1"/>
                    </a:moveTo>
                    <a:lnTo>
                      <a:pt x="2358" y="1"/>
                    </a:lnTo>
                    <a:cubicBezTo>
                      <a:pt x="1139" y="278"/>
                      <a:pt x="206" y="1272"/>
                      <a:pt x="1" y="2513"/>
                    </a:cubicBezTo>
                    <a:cubicBezTo>
                      <a:pt x="1" y="2513"/>
                      <a:pt x="82" y="2537"/>
                      <a:pt x="218" y="2537"/>
                    </a:cubicBezTo>
                    <a:cubicBezTo>
                      <a:pt x="665" y="2537"/>
                      <a:pt x="1698" y="2272"/>
                      <a:pt x="2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6"/>
              <p:cNvSpPr/>
              <p:nvPr/>
            </p:nvSpPr>
            <p:spPr>
              <a:xfrm>
                <a:off x="859662" y="3193921"/>
                <a:ext cx="155243" cy="158704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380" extrusionOk="0">
                    <a:moveTo>
                      <a:pt x="2328" y="1"/>
                    </a:moveTo>
                    <a:lnTo>
                      <a:pt x="2328" y="1"/>
                    </a:lnTo>
                    <a:cubicBezTo>
                      <a:pt x="1" y="1118"/>
                      <a:pt x="575" y="2379"/>
                      <a:pt x="575" y="2379"/>
                    </a:cubicBezTo>
                    <a:cubicBezTo>
                      <a:pt x="2297" y="1764"/>
                      <a:pt x="2328" y="1"/>
                      <a:pt x="23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6"/>
              <p:cNvSpPr/>
              <p:nvPr/>
            </p:nvSpPr>
            <p:spPr>
              <a:xfrm>
                <a:off x="735963" y="3106899"/>
                <a:ext cx="186318" cy="157037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355" extrusionOk="0">
                    <a:moveTo>
                      <a:pt x="1560" y="0"/>
                    </a:moveTo>
                    <a:cubicBezTo>
                      <a:pt x="1529" y="0"/>
                      <a:pt x="1498" y="1"/>
                      <a:pt x="1466" y="4"/>
                    </a:cubicBezTo>
                    <a:cubicBezTo>
                      <a:pt x="421" y="86"/>
                      <a:pt x="0" y="1398"/>
                      <a:pt x="800" y="2075"/>
                    </a:cubicBezTo>
                    <a:cubicBezTo>
                      <a:pt x="1029" y="2269"/>
                      <a:pt x="1292" y="2355"/>
                      <a:pt x="1550" y="2355"/>
                    </a:cubicBezTo>
                    <a:cubicBezTo>
                      <a:pt x="2191" y="2355"/>
                      <a:pt x="2793" y="1819"/>
                      <a:pt x="2727" y="1080"/>
                    </a:cubicBezTo>
                    <a:cubicBezTo>
                      <a:pt x="2679" y="466"/>
                      <a:pt x="2166" y="0"/>
                      <a:pt x="1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6"/>
              <p:cNvSpPr/>
              <p:nvPr/>
            </p:nvSpPr>
            <p:spPr>
              <a:xfrm>
                <a:off x="766704" y="3130839"/>
                <a:ext cx="131036" cy="111026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665" extrusionOk="0">
                    <a:moveTo>
                      <a:pt x="1101" y="0"/>
                    </a:moveTo>
                    <a:cubicBezTo>
                      <a:pt x="1076" y="0"/>
                      <a:pt x="1051" y="2"/>
                      <a:pt x="1026" y="4"/>
                    </a:cubicBezTo>
                    <a:cubicBezTo>
                      <a:pt x="288" y="65"/>
                      <a:pt x="1" y="988"/>
                      <a:pt x="565" y="1470"/>
                    </a:cubicBezTo>
                    <a:cubicBezTo>
                      <a:pt x="726" y="1605"/>
                      <a:pt x="911" y="1665"/>
                      <a:pt x="1091" y="1665"/>
                    </a:cubicBezTo>
                    <a:cubicBezTo>
                      <a:pt x="1541" y="1665"/>
                      <a:pt x="1965" y="1289"/>
                      <a:pt x="1928" y="762"/>
                    </a:cubicBezTo>
                    <a:cubicBezTo>
                      <a:pt x="1889" y="326"/>
                      <a:pt x="1530" y="0"/>
                      <a:pt x="1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6"/>
              <p:cNvSpPr/>
              <p:nvPr/>
            </p:nvSpPr>
            <p:spPr>
              <a:xfrm>
                <a:off x="795445" y="3662239"/>
                <a:ext cx="320688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995" extrusionOk="0">
                    <a:moveTo>
                      <a:pt x="0" y="0"/>
                    </a:moveTo>
                    <a:lnTo>
                      <a:pt x="0" y="995"/>
                    </a:lnTo>
                    <a:lnTo>
                      <a:pt x="4808" y="995"/>
                    </a:lnTo>
                    <a:lnTo>
                      <a:pt x="4808" y="0"/>
                    </a:lnTo>
                    <a:close/>
                  </a:path>
                </a:pathLst>
              </a:custGeom>
              <a:solidFill>
                <a:srgbClr val="000B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6"/>
              <p:cNvSpPr/>
              <p:nvPr/>
            </p:nvSpPr>
            <p:spPr>
              <a:xfrm>
                <a:off x="820719" y="3728522"/>
                <a:ext cx="270808" cy="182577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2738" extrusionOk="0">
                    <a:moveTo>
                      <a:pt x="1" y="1"/>
                    </a:moveTo>
                    <a:lnTo>
                      <a:pt x="1" y="1354"/>
                    </a:lnTo>
                    <a:cubicBezTo>
                      <a:pt x="1" y="2123"/>
                      <a:pt x="616" y="2738"/>
                      <a:pt x="1385" y="2738"/>
                    </a:cubicBezTo>
                    <a:lnTo>
                      <a:pt x="2676" y="2738"/>
                    </a:lnTo>
                    <a:cubicBezTo>
                      <a:pt x="3445" y="2738"/>
                      <a:pt x="4060" y="2123"/>
                      <a:pt x="4060" y="1354"/>
                    </a:cubicBezTo>
                    <a:lnTo>
                      <a:pt x="40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6"/>
              <p:cNvSpPr/>
              <p:nvPr/>
            </p:nvSpPr>
            <p:spPr>
              <a:xfrm>
                <a:off x="807715" y="3139241"/>
                <a:ext cx="56149" cy="93756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406" extrusionOk="0">
                    <a:moveTo>
                      <a:pt x="257" y="1"/>
                    </a:moveTo>
                    <a:lnTo>
                      <a:pt x="155" y="32"/>
                    </a:lnTo>
                    <a:lnTo>
                      <a:pt x="206" y="196"/>
                    </a:lnTo>
                    <a:cubicBezTo>
                      <a:pt x="73" y="247"/>
                      <a:pt x="1" y="401"/>
                      <a:pt x="42" y="544"/>
                    </a:cubicBezTo>
                    <a:cubicBezTo>
                      <a:pt x="83" y="688"/>
                      <a:pt x="216" y="729"/>
                      <a:pt x="401" y="749"/>
                    </a:cubicBezTo>
                    <a:cubicBezTo>
                      <a:pt x="544" y="759"/>
                      <a:pt x="626" y="790"/>
                      <a:pt x="657" y="882"/>
                    </a:cubicBezTo>
                    <a:cubicBezTo>
                      <a:pt x="677" y="985"/>
                      <a:pt x="606" y="1087"/>
                      <a:pt x="503" y="1108"/>
                    </a:cubicBezTo>
                    <a:cubicBezTo>
                      <a:pt x="462" y="1118"/>
                      <a:pt x="419" y="1123"/>
                      <a:pt x="375" y="1123"/>
                    </a:cubicBezTo>
                    <a:cubicBezTo>
                      <a:pt x="331" y="1123"/>
                      <a:pt x="288" y="1118"/>
                      <a:pt x="247" y="1108"/>
                    </a:cubicBezTo>
                    <a:lnTo>
                      <a:pt x="247" y="1241"/>
                    </a:lnTo>
                    <a:cubicBezTo>
                      <a:pt x="293" y="1251"/>
                      <a:pt x="339" y="1257"/>
                      <a:pt x="385" y="1257"/>
                    </a:cubicBezTo>
                    <a:cubicBezTo>
                      <a:pt x="431" y="1257"/>
                      <a:pt x="477" y="1251"/>
                      <a:pt x="524" y="1241"/>
                    </a:cubicBezTo>
                    <a:lnTo>
                      <a:pt x="575" y="1405"/>
                    </a:lnTo>
                    <a:lnTo>
                      <a:pt x="677" y="1375"/>
                    </a:lnTo>
                    <a:lnTo>
                      <a:pt x="626" y="1200"/>
                    </a:lnTo>
                    <a:cubicBezTo>
                      <a:pt x="770" y="1139"/>
                      <a:pt x="841" y="985"/>
                      <a:pt x="800" y="831"/>
                    </a:cubicBezTo>
                    <a:cubicBezTo>
                      <a:pt x="749" y="688"/>
                      <a:pt x="636" y="626"/>
                      <a:pt x="442" y="616"/>
                    </a:cubicBezTo>
                    <a:cubicBezTo>
                      <a:pt x="288" y="595"/>
                      <a:pt x="206" y="554"/>
                      <a:pt x="185" y="483"/>
                    </a:cubicBezTo>
                    <a:cubicBezTo>
                      <a:pt x="155" y="411"/>
                      <a:pt x="185" y="329"/>
                      <a:pt x="308" y="288"/>
                    </a:cubicBezTo>
                    <a:cubicBezTo>
                      <a:pt x="348" y="271"/>
                      <a:pt x="390" y="263"/>
                      <a:pt x="433" y="263"/>
                    </a:cubicBezTo>
                    <a:cubicBezTo>
                      <a:pt x="467" y="263"/>
                      <a:pt x="502" y="268"/>
                      <a:pt x="534" y="278"/>
                    </a:cubicBezTo>
                    <a:lnTo>
                      <a:pt x="544" y="144"/>
                    </a:lnTo>
                    <a:cubicBezTo>
                      <a:pt x="510" y="140"/>
                      <a:pt x="478" y="138"/>
                      <a:pt x="446" y="138"/>
                    </a:cubicBezTo>
                    <a:cubicBezTo>
                      <a:pt x="401" y="138"/>
                      <a:pt x="356" y="143"/>
                      <a:pt x="308" y="155"/>
                    </a:cubicBezTo>
                    <a:lnTo>
                      <a:pt x="2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6"/>
              <p:cNvSpPr/>
              <p:nvPr/>
            </p:nvSpPr>
            <p:spPr>
              <a:xfrm>
                <a:off x="961356" y="3329155"/>
                <a:ext cx="112364" cy="98157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472" extrusionOk="0">
                    <a:moveTo>
                      <a:pt x="846" y="0"/>
                    </a:moveTo>
                    <a:cubicBezTo>
                      <a:pt x="391" y="0"/>
                      <a:pt x="0" y="441"/>
                      <a:pt x="147" y="946"/>
                    </a:cubicBezTo>
                    <a:cubicBezTo>
                      <a:pt x="248" y="1289"/>
                      <a:pt x="550" y="1472"/>
                      <a:pt x="853" y="1472"/>
                    </a:cubicBezTo>
                    <a:cubicBezTo>
                      <a:pt x="1102" y="1472"/>
                      <a:pt x="1351" y="1348"/>
                      <a:pt x="1490" y="1089"/>
                    </a:cubicBezTo>
                    <a:cubicBezTo>
                      <a:pt x="1685" y="731"/>
                      <a:pt x="1562" y="290"/>
                      <a:pt x="1203" y="95"/>
                    </a:cubicBezTo>
                    <a:cubicBezTo>
                      <a:pt x="1085" y="30"/>
                      <a:pt x="963" y="0"/>
                      <a:pt x="8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6"/>
              <p:cNvSpPr/>
              <p:nvPr/>
            </p:nvSpPr>
            <p:spPr>
              <a:xfrm>
                <a:off x="988896" y="3335423"/>
                <a:ext cx="50681" cy="8282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242" extrusionOk="0">
                    <a:moveTo>
                      <a:pt x="534" y="1"/>
                    </a:moveTo>
                    <a:lnTo>
                      <a:pt x="482" y="144"/>
                    </a:lnTo>
                    <a:cubicBezTo>
                      <a:pt x="468" y="142"/>
                      <a:pt x="454" y="141"/>
                      <a:pt x="440" y="141"/>
                    </a:cubicBezTo>
                    <a:cubicBezTo>
                      <a:pt x="332" y="141"/>
                      <a:pt x="232" y="210"/>
                      <a:pt x="195" y="319"/>
                    </a:cubicBezTo>
                    <a:cubicBezTo>
                      <a:pt x="154" y="452"/>
                      <a:pt x="226" y="544"/>
                      <a:pt x="369" y="647"/>
                    </a:cubicBezTo>
                    <a:cubicBezTo>
                      <a:pt x="462" y="719"/>
                      <a:pt x="503" y="790"/>
                      <a:pt x="482" y="872"/>
                    </a:cubicBezTo>
                    <a:cubicBezTo>
                      <a:pt x="460" y="940"/>
                      <a:pt x="398" y="981"/>
                      <a:pt x="334" y="981"/>
                    </a:cubicBezTo>
                    <a:cubicBezTo>
                      <a:pt x="312" y="981"/>
                      <a:pt x="289" y="975"/>
                      <a:pt x="267" y="965"/>
                    </a:cubicBezTo>
                    <a:cubicBezTo>
                      <a:pt x="185" y="944"/>
                      <a:pt x="113" y="903"/>
                      <a:pt x="72" y="842"/>
                    </a:cubicBezTo>
                    <a:lnTo>
                      <a:pt x="0" y="924"/>
                    </a:lnTo>
                    <a:cubicBezTo>
                      <a:pt x="62" y="985"/>
                      <a:pt x="134" y="1036"/>
                      <a:pt x="216" y="1057"/>
                    </a:cubicBezTo>
                    <a:lnTo>
                      <a:pt x="164" y="1211"/>
                    </a:lnTo>
                    <a:lnTo>
                      <a:pt x="257" y="1241"/>
                    </a:lnTo>
                    <a:lnTo>
                      <a:pt x="308" y="1088"/>
                    </a:lnTo>
                    <a:cubicBezTo>
                      <a:pt x="322" y="1090"/>
                      <a:pt x="335" y="1091"/>
                      <a:pt x="349" y="1091"/>
                    </a:cubicBezTo>
                    <a:cubicBezTo>
                      <a:pt x="468" y="1091"/>
                      <a:pt x="579" y="1013"/>
                      <a:pt x="616" y="903"/>
                    </a:cubicBezTo>
                    <a:cubicBezTo>
                      <a:pt x="646" y="770"/>
                      <a:pt x="595" y="667"/>
                      <a:pt x="462" y="565"/>
                    </a:cubicBezTo>
                    <a:cubicBezTo>
                      <a:pt x="349" y="473"/>
                      <a:pt x="308" y="401"/>
                      <a:pt x="328" y="339"/>
                    </a:cubicBezTo>
                    <a:cubicBezTo>
                      <a:pt x="337" y="290"/>
                      <a:pt x="384" y="248"/>
                      <a:pt x="459" y="248"/>
                    </a:cubicBezTo>
                    <a:cubicBezTo>
                      <a:pt x="479" y="248"/>
                      <a:pt x="500" y="251"/>
                      <a:pt x="523" y="257"/>
                    </a:cubicBezTo>
                    <a:cubicBezTo>
                      <a:pt x="585" y="278"/>
                      <a:pt x="646" y="309"/>
                      <a:pt x="698" y="360"/>
                    </a:cubicBezTo>
                    <a:lnTo>
                      <a:pt x="759" y="278"/>
                    </a:lnTo>
                    <a:cubicBezTo>
                      <a:pt x="708" y="227"/>
                      <a:pt x="646" y="186"/>
                      <a:pt x="585" y="165"/>
                    </a:cubicBezTo>
                    <a:lnTo>
                      <a:pt x="626" y="21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6"/>
              <p:cNvSpPr/>
              <p:nvPr/>
            </p:nvSpPr>
            <p:spPr>
              <a:xfrm>
                <a:off x="4329712" y="3415443"/>
                <a:ext cx="49947" cy="374689"/>
              </a:xfrm>
              <a:custGeom>
                <a:avLst/>
                <a:gdLst/>
                <a:ahLst/>
                <a:cxnLst/>
                <a:rect l="l" t="t" r="r" b="b"/>
                <a:pathLst>
                  <a:path w="749" h="5619" extrusionOk="0">
                    <a:moveTo>
                      <a:pt x="277" y="0"/>
                    </a:moveTo>
                    <a:lnTo>
                      <a:pt x="0" y="21"/>
                    </a:lnTo>
                    <a:cubicBezTo>
                      <a:pt x="687" y="1682"/>
                      <a:pt x="134" y="5618"/>
                      <a:pt x="134" y="5618"/>
                    </a:cubicBezTo>
                    <a:lnTo>
                      <a:pt x="626" y="5495"/>
                    </a:lnTo>
                    <a:cubicBezTo>
                      <a:pt x="749" y="3291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6"/>
              <p:cNvSpPr/>
              <p:nvPr/>
            </p:nvSpPr>
            <p:spPr>
              <a:xfrm>
                <a:off x="4235354" y="3450319"/>
                <a:ext cx="116965" cy="118762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8" y="1594"/>
                      <a:pt x="1257" y="1781"/>
                      <a:pt x="1591" y="1781"/>
                    </a:cubicBezTo>
                    <a:cubicBezTo>
                      <a:pt x="1693" y="1781"/>
                      <a:pt x="1754" y="1763"/>
                      <a:pt x="1754" y="1763"/>
                    </a:cubicBezTo>
                    <a:cubicBezTo>
                      <a:pt x="1467" y="24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6"/>
              <p:cNvSpPr/>
              <p:nvPr/>
            </p:nvSpPr>
            <p:spPr>
              <a:xfrm>
                <a:off x="4225818" y="3312017"/>
                <a:ext cx="157243" cy="132431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986" extrusionOk="0">
                    <a:moveTo>
                      <a:pt x="1308" y="1"/>
                    </a:moveTo>
                    <a:cubicBezTo>
                      <a:pt x="1283" y="1"/>
                      <a:pt x="1257" y="1"/>
                      <a:pt x="1230" y="3"/>
                    </a:cubicBezTo>
                    <a:cubicBezTo>
                      <a:pt x="359" y="75"/>
                      <a:pt x="0" y="1182"/>
                      <a:pt x="677" y="1746"/>
                    </a:cubicBezTo>
                    <a:cubicBezTo>
                      <a:pt x="869" y="1912"/>
                      <a:pt x="1091" y="1985"/>
                      <a:pt x="1309" y="1985"/>
                    </a:cubicBezTo>
                    <a:cubicBezTo>
                      <a:pt x="1848" y="1985"/>
                      <a:pt x="2358" y="1536"/>
                      <a:pt x="2307" y="916"/>
                    </a:cubicBezTo>
                    <a:cubicBezTo>
                      <a:pt x="2258" y="388"/>
                      <a:pt x="1828" y="1"/>
                      <a:pt x="1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6"/>
              <p:cNvSpPr/>
              <p:nvPr/>
            </p:nvSpPr>
            <p:spPr>
              <a:xfrm>
                <a:off x="4413134" y="3228796"/>
                <a:ext cx="58816" cy="444439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665" extrusionOk="0">
                    <a:moveTo>
                      <a:pt x="554" y="1"/>
                    </a:moveTo>
                    <a:cubicBezTo>
                      <a:pt x="554" y="1"/>
                      <a:pt x="0" y="3896"/>
                      <a:pt x="133" y="6521"/>
                    </a:cubicBezTo>
                    <a:lnTo>
                      <a:pt x="718" y="6664"/>
                    </a:lnTo>
                    <a:cubicBezTo>
                      <a:pt x="718" y="6664"/>
                      <a:pt x="82" y="2000"/>
                      <a:pt x="882" y="32"/>
                    </a:cubicBezTo>
                    <a:lnTo>
                      <a:pt x="5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6"/>
              <p:cNvSpPr/>
              <p:nvPr/>
            </p:nvSpPr>
            <p:spPr>
              <a:xfrm>
                <a:off x="4445210" y="3270540"/>
                <a:ext cx="138171" cy="140833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112" extrusionOk="0">
                    <a:moveTo>
                      <a:pt x="2072" y="0"/>
                    </a:moveTo>
                    <a:lnTo>
                      <a:pt x="2072" y="0"/>
                    </a:lnTo>
                    <a:cubicBezTo>
                      <a:pt x="2072" y="0"/>
                      <a:pt x="339" y="287"/>
                      <a:pt x="1" y="2091"/>
                    </a:cubicBezTo>
                    <a:cubicBezTo>
                      <a:pt x="1" y="2091"/>
                      <a:pt x="71" y="2111"/>
                      <a:pt x="189" y="2111"/>
                    </a:cubicBezTo>
                    <a:cubicBezTo>
                      <a:pt x="581" y="2111"/>
                      <a:pt x="1496" y="1893"/>
                      <a:pt x="2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6"/>
              <p:cNvSpPr/>
              <p:nvPr/>
            </p:nvSpPr>
            <p:spPr>
              <a:xfrm>
                <a:off x="4407666" y="3485194"/>
                <a:ext cx="207190" cy="210583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3158" extrusionOk="0">
                    <a:moveTo>
                      <a:pt x="3106" y="0"/>
                    </a:moveTo>
                    <a:cubicBezTo>
                      <a:pt x="3106" y="0"/>
                      <a:pt x="502" y="441"/>
                      <a:pt x="0" y="3127"/>
                    </a:cubicBezTo>
                    <a:cubicBezTo>
                      <a:pt x="0" y="3127"/>
                      <a:pt x="109" y="3158"/>
                      <a:pt x="289" y="3158"/>
                    </a:cubicBezTo>
                    <a:cubicBezTo>
                      <a:pt x="880" y="3158"/>
                      <a:pt x="2243" y="2827"/>
                      <a:pt x="3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6"/>
              <p:cNvSpPr/>
              <p:nvPr/>
            </p:nvSpPr>
            <p:spPr>
              <a:xfrm>
                <a:off x="4209414" y="3533673"/>
                <a:ext cx="157310" cy="169240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25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60" y="2272"/>
                      <a:pt x="1694" y="2537"/>
                      <a:pt x="2141" y="2537"/>
                    </a:cubicBezTo>
                    <a:cubicBezTo>
                      <a:pt x="2276" y="2537"/>
                      <a:pt x="2358" y="2513"/>
                      <a:pt x="2358" y="2513"/>
                    </a:cubicBezTo>
                    <a:cubicBezTo>
                      <a:pt x="2153" y="1272"/>
                      <a:pt x="1220" y="27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6"/>
              <p:cNvSpPr/>
              <p:nvPr/>
            </p:nvSpPr>
            <p:spPr>
              <a:xfrm>
                <a:off x="4316709" y="3193921"/>
                <a:ext cx="154576" cy="158704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2380" extrusionOk="0">
                    <a:moveTo>
                      <a:pt x="1" y="1"/>
                    </a:moveTo>
                    <a:cubicBezTo>
                      <a:pt x="1" y="1"/>
                      <a:pt x="21" y="1764"/>
                      <a:pt x="1743" y="2379"/>
                    </a:cubicBezTo>
                    <a:cubicBezTo>
                      <a:pt x="1743" y="2379"/>
                      <a:pt x="2318" y="111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6"/>
              <p:cNvSpPr/>
              <p:nvPr/>
            </p:nvSpPr>
            <p:spPr>
              <a:xfrm>
                <a:off x="4409400" y="3106899"/>
                <a:ext cx="186318" cy="157037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355" extrusionOk="0">
                    <a:moveTo>
                      <a:pt x="1233" y="0"/>
                    </a:moveTo>
                    <a:cubicBezTo>
                      <a:pt x="628" y="0"/>
                      <a:pt x="115" y="466"/>
                      <a:pt x="66" y="1080"/>
                    </a:cubicBezTo>
                    <a:cubicBezTo>
                      <a:pt x="1" y="1819"/>
                      <a:pt x="603" y="2355"/>
                      <a:pt x="1244" y="2355"/>
                    </a:cubicBezTo>
                    <a:cubicBezTo>
                      <a:pt x="1501" y="2355"/>
                      <a:pt x="1765" y="2269"/>
                      <a:pt x="1994" y="2075"/>
                    </a:cubicBezTo>
                    <a:cubicBezTo>
                      <a:pt x="2793" y="1388"/>
                      <a:pt x="2363" y="86"/>
                      <a:pt x="1327" y="4"/>
                    </a:cubicBezTo>
                    <a:cubicBezTo>
                      <a:pt x="1296" y="1"/>
                      <a:pt x="1264" y="0"/>
                      <a:pt x="1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6"/>
              <p:cNvSpPr/>
              <p:nvPr/>
            </p:nvSpPr>
            <p:spPr>
              <a:xfrm>
                <a:off x="4433406" y="3130839"/>
                <a:ext cx="131503" cy="111026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665" extrusionOk="0">
                    <a:moveTo>
                      <a:pt x="862" y="0"/>
                    </a:moveTo>
                    <a:cubicBezTo>
                      <a:pt x="441" y="0"/>
                      <a:pt x="74" y="326"/>
                      <a:pt x="45" y="762"/>
                    </a:cubicBezTo>
                    <a:cubicBezTo>
                      <a:pt x="1" y="1289"/>
                      <a:pt x="427" y="1665"/>
                      <a:pt x="880" y="1665"/>
                    </a:cubicBezTo>
                    <a:cubicBezTo>
                      <a:pt x="1061" y="1665"/>
                      <a:pt x="1247" y="1605"/>
                      <a:pt x="1408" y="1470"/>
                    </a:cubicBezTo>
                    <a:cubicBezTo>
                      <a:pt x="1972" y="988"/>
                      <a:pt x="1675" y="65"/>
                      <a:pt x="937" y="4"/>
                    </a:cubicBezTo>
                    <a:cubicBezTo>
                      <a:pt x="912" y="2"/>
                      <a:pt x="887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6"/>
              <p:cNvSpPr/>
              <p:nvPr/>
            </p:nvSpPr>
            <p:spPr>
              <a:xfrm>
                <a:off x="4214882" y="3662239"/>
                <a:ext cx="320688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995" extrusionOk="0">
                    <a:moveTo>
                      <a:pt x="0" y="0"/>
                    </a:moveTo>
                    <a:lnTo>
                      <a:pt x="0" y="995"/>
                    </a:lnTo>
                    <a:lnTo>
                      <a:pt x="4808" y="995"/>
                    </a:lnTo>
                    <a:lnTo>
                      <a:pt x="480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6"/>
              <p:cNvSpPr/>
              <p:nvPr/>
            </p:nvSpPr>
            <p:spPr>
              <a:xfrm>
                <a:off x="4239488" y="3728522"/>
                <a:ext cx="271475" cy="183244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748" extrusionOk="0">
                    <a:moveTo>
                      <a:pt x="0" y="1"/>
                    </a:moveTo>
                    <a:lnTo>
                      <a:pt x="0" y="1364"/>
                    </a:lnTo>
                    <a:cubicBezTo>
                      <a:pt x="0" y="2123"/>
                      <a:pt x="626" y="2748"/>
                      <a:pt x="1384" y="2748"/>
                    </a:cubicBezTo>
                    <a:lnTo>
                      <a:pt x="2686" y="2748"/>
                    </a:lnTo>
                    <a:cubicBezTo>
                      <a:pt x="3455" y="2748"/>
                      <a:pt x="4070" y="2123"/>
                      <a:pt x="4070" y="1364"/>
                    </a:cubicBezTo>
                    <a:lnTo>
                      <a:pt x="40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6"/>
              <p:cNvSpPr/>
              <p:nvPr/>
            </p:nvSpPr>
            <p:spPr>
              <a:xfrm>
                <a:off x="4468482" y="3137240"/>
                <a:ext cx="52014" cy="950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425" extrusionOk="0">
                    <a:moveTo>
                      <a:pt x="493" y="0"/>
                    </a:moveTo>
                    <a:lnTo>
                      <a:pt x="462" y="174"/>
                    </a:lnTo>
                    <a:cubicBezTo>
                      <a:pt x="454" y="174"/>
                      <a:pt x="446" y="174"/>
                      <a:pt x="439" y="174"/>
                    </a:cubicBezTo>
                    <a:cubicBezTo>
                      <a:pt x="295" y="174"/>
                      <a:pt x="173" y="264"/>
                      <a:pt x="144" y="400"/>
                    </a:cubicBezTo>
                    <a:cubicBezTo>
                      <a:pt x="124" y="554"/>
                      <a:pt x="216" y="646"/>
                      <a:pt x="380" y="748"/>
                    </a:cubicBezTo>
                    <a:cubicBezTo>
                      <a:pt x="493" y="820"/>
                      <a:pt x="554" y="892"/>
                      <a:pt x="534" y="984"/>
                    </a:cubicBezTo>
                    <a:cubicBezTo>
                      <a:pt x="508" y="1069"/>
                      <a:pt x="434" y="1125"/>
                      <a:pt x="351" y="1125"/>
                    </a:cubicBezTo>
                    <a:cubicBezTo>
                      <a:pt x="334" y="1125"/>
                      <a:pt x="316" y="1123"/>
                      <a:pt x="298" y="1117"/>
                    </a:cubicBezTo>
                    <a:cubicBezTo>
                      <a:pt x="206" y="1097"/>
                      <a:pt x="134" y="1056"/>
                      <a:pt x="62" y="994"/>
                    </a:cubicBezTo>
                    <a:lnTo>
                      <a:pt x="1" y="1107"/>
                    </a:lnTo>
                    <a:cubicBezTo>
                      <a:pt x="72" y="1169"/>
                      <a:pt x="154" y="1210"/>
                      <a:pt x="247" y="1230"/>
                    </a:cubicBezTo>
                    <a:lnTo>
                      <a:pt x="216" y="1405"/>
                    </a:lnTo>
                    <a:lnTo>
                      <a:pt x="329" y="1425"/>
                    </a:lnTo>
                    <a:lnTo>
                      <a:pt x="359" y="1251"/>
                    </a:lnTo>
                    <a:cubicBezTo>
                      <a:pt x="366" y="1251"/>
                      <a:pt x="373" y="1251"/>
                      <a:pt x="380" y="1251"/>
                    </a:cubicBezTo>
                    <a:cubicBezTo>
                      <a:pt x="526" y="1251"/>
                      <a:pt x="658" y="1151"/>
                      <a:pt x="687" y="1005"/>
                    </a:cubicBezTo>
                    <a:cubicBezTo>
                      <a:pt x="708" y="851"/>
                      <a:pt x="636" y="748"/>
                      <a:pt x="472" y="646"/>
                    </a:cubicBezTo>
                    <a:cubicBezTo>
                      <a:pt x="339" y="554"/>
                      <a:pt x="277" y="502"/>
                      <a:pt x="298" y="410"/>
                    </a:cubicBezTo>
                    <a:cubicBezTo>
                      <a:pt x="307" y="348"/>
                      <a:pt x="362" y="293"/>
                      <a:pt x="457" y="293"/>
                    </a:cubicBezTo>
                    <a:cubicBezTo>
                      <a:pt x="471" y="293"/>
                      <a:pt x="487" y="295"/>
                      <a:pt x="503" y="297"/>
                    </a:cubicBezTo>
                    <a:cubicBezTo>
                      <a:pt x="585" y="308"/>
                      <a:pt x="657" y="338"/>
                      <a:pt x="708" y="390"/>
                    </a:cubicBezTo>
                    <a:lnTo>
                      <a:pt x="780" y="287"/>
                    </a:lnTo>
                    <a:cubicBezTo>
                      <a:pt x="718" y="236"/>
                      <a:pt x="646" y="205"/>
                      <a:pt x="564" y="185"/>
                    </a:cubicBezTo>
                    <a:lnTo>
                      <a:pt x="595" y="21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6"/>
              <p:cNvSpPr/>
              <p:nvPr/>
            </p:nvSpPr>
            <p:spPr>
              <a:xfrm>
                <a:off x="4257227" y="3329222"/>
                <a:ext cx="113098" cy="9809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471" extrusionOk="0">
                    <a:moveTo>
                      <a:pt x="846" y="0"/>
                    </a:moveTo>
                    <a:cubicBezTo>
                      <a:pt x="730" y="0"/>
                      <a:pt x="610" y="29"/>
                      <a:pt x="493" y="94"/>
                    </a:cubicBezTo>
                    <a:cubicBezTo>
                      <a:pt x="134" y="289"/>
                      <a:pt x="1" y="730"/>
                      <a:pt x="196" y="1088"/>
                    </a:cubicBezTo>
                    <a:cubicBezTo>
                      <a:pt x="334" y="1347"/>
                      <a:pt x="586" y="1471"/>
                      <a:pt x="837" y="1471"/>
                    </a:cubicBezTo>
                    <a:cubicBezTo>
                      <a:pt x="1142" y="1471"/>
                      <a:pt x="1447" y="1288"/>
                      <a:pt x="1549" y="945"/>
                    </a:cubicBezTo>
                    <a:cubicBezTo>
                      <a:pt x="1696" y="447"/>
                      <a:pt x="1303" y="0"/>
                      <a:pt x="8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6"/>
              <p:cNvSpPr/>
              <p:nvPr/>
            </p:nvSpPr>
            <p:spPr>
              <a:xfrm>
                <a:off x="4290769" y="3334090"/>
                <a:ext cx="47213" cy="84153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262" extrusionOk="0">
                    <a:moveTo>
                      <a:pt x="256" y="0"/>
                    </a:moveTo>
                    <a:lnTo>
                      <a:pt x="164" y="31"/>
                    </a:lnTo>
                    <a:lnTo>
                      <a:pt x="195" y="175"/>
                    </a:lnTo>
                    <a:cubicBezTo>
                      <a:pt x="72" y="216"/>
                      <a:pt x="0" y="349"/>
                      <a:pt x="31" y="472"/>
                    </a:cubicBezTo>
                    <a:cubicBezTo>
                      <a:pt x="62" y="605"/>
                      <a:pt x="174" y="657"/>
                      <a:pt x="338" y="677"/>
                    </a:cubicBezTo>
                    <a:cubicBezTo>
                      <a:pt x="461" y="698"/>
                      <a:pt x="533" y="728"/>
                      <a:pt x="554" y="810"/>
                    </a:cubicBezTo>
                    <a:cubicBezTo>
                      <a:pt x="574" y="903"/>
                      <a:pt x="513" y="974"/>
                      <a:pt x="410" y="1005"/>
                    </a:cubicBezTo>
                    <a:cubicBezTo>
                      <a:pt x="376" y="1009"/>
                      <a:pt x="344" y="1012"/>
                      <a:pt x="312" y="1012"/>
                    </a:cubicBezTo>
                    <a:cubicBezTo>
                      <a:pt x="267" y="1012"/>
                      <a:pt x="222" y="1007"/>
                      <a:pt x="174" y="995"/>
                    </a:cubicBezTo>
                    <a:lnTo>
                      <a:pt x="164" y="1097"/>
                    </a:lnTo>
                    <a:cubicBezTo>
                      <a:pt x="209" y="1114"/>
                      <a:pt x="254" y="1122"/>
                      <a:pt x="300" y="1122"/>
                    </a:cubicBezTo>
                    <a:cubicBezTo>
                      <a:pt x="336" y="1122"/>
                      <a:pt x="373" y="1117"/>
                      <a:pt x="410" y="1108"/>
                    </a:cubicBezTo>
                    <a:lnTo>
                      <a:pt x="451" y="1261"/>
                    </a:lnTo>
                    <a:lnTo>
                      <a:pt x="543" y="1241"/>
                    </a:lnTo>
                    <a:lnTo>
                      <a:pt x="502" y="1087"/>
                    </a:lnTo>
                    <a:cubicBezTo>
                      <a:pt x="636" y="1046"/>
                      <a:pt x="707" y="913"/>
                      <a:pt x="677" y="780"/>
                    </a:cubicBezTo>
                    <a:cubicBezTo>
                      <a:pt x="646" y="646"/>
                      <a:pt x="554" y="585"/>
                      <a:pt x="379" y="554"/>
                    </a:cubicBezTo>
                    <a:cubicBezTo>
                      <a:pt x="236" y="534"/>
                      <a:pt x="164" y="493"/>
                      <a:pt x="154" y="431"/>
                    </a:cubicBezTo>
                    <a:cubicBezTo>
                      <a:pt x="144" y="370"/>
                      <a:pt x="164" y="288"/>
                      <a:pt x="287" y="257"/>
                    </a:cubicBezTo>
                    <a:cubicBezTo>
                      <a:pt x="318" y="247"/>
                      <a:pt x="351" y="241"/>
                      <a:pt x="385" y="241"/>
                    </a:cubicBezTo>
                    <a:cubicBezTo>
                      <a:pt x="418" y="241"/>
                      <a:pt x="451" y="247"/>
                      <a:pt x="482" y="257"/>
                    </a:cubicBezTo>
                    <a:lnTo>
                      <a:pt x="502" y="154"/>
                    </a:lnTo>
                    <a:cubicBezTo>
                      <a:pt x="467" y="144"/>
                      <a:pt x="431" y="139"/>
                      <a:pt x="395" y="139"/>
                    </a:cubicBezTo>
                    <a:cubicBezTo>
                      <a:pt x="359" y="139"/>
                      <a:pt x="323" y="144"/>
                      <a:pt x="287" y="154"/>
                    </a:cubicBez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6"/>
              <p:cNvSpPr/>
              <p:nvPr/>
            </p:nvSpPr>
            <p:spPr>
              <a:xfrm>
                <a:off x="3715817" y="2780351"/>
                <a:ext cx="434853" cy="961895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14425" extrusionOk="0">
                    <a:moveTo>
                      <a:pt x="1" y="1"/>
                    </a:moveTo>
                    <a:lnTo>
                      <a:pt x="1128" y="14425"/>
                    </a:lnTo>
                    <a:lnTo>
                      <a:pt x="2912" y="14425"/>
                    </a:lnTo>
                    <a:lnTo>
                      <a:pt x="2912" y="6223"/>
                    </a:lnTo>
                    <a:lnTo>
                      <a:pt x="4593" y="14425"/>
                    </a:lnTo>
                    <a:lnTo>
                      <a:pt x="6521" y="14425"/>
                    </a:lnTo>
                    <a:lnTo>
                      <a:pt x="5495" y="6193"/>
                    </a:lnTo>
                    <a:lnTo>
                      <a:pt x="48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6"/>
              <p:cNvSpPr/>
              <p:nvPr/>
            </p:nvSpPr>
            <p:spPr>
              <a:xfrm>
                <a:off x="1208367" y="1354379"/>
                <a:ext cx="132625" cy="17805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328" extrusionOk="0">
                    <a:moveTo>
                      <a:pt x="872" y="0"/>
                    </a:moveTo>
                    <a:lnTo>
                      <a:pt x="636" y="913"/>
                    </a:lnTo>
                    <a:lnTo>
                      <a:pt x="1" y="1159"/>
                    </a:lnTo>
                    <a:lnTo>
                      <a:pt x="616" y="1395"/>
                    </a:lnTo>
                    <a:lnTo>
                      <a:pt x="862" y="2328"/>
                    </a:lnTo>
                    <a:lnTo>
                      <a:pt x="1098" y="1405"/>
                    </a:lnTo>
                    <a:lnTo>
                      <a:pt x="1733" y="1169"/>
                    </a:lnTo>
                    <a:lnTo>
                      <a:pt x="1118" y="933"/>
                    </a:lnTo>
                    <a:lnTo>
                      <a:pt x="872" y="0"/>
                    </a:lnTo>
                    <a:close/>
                  </a:path>
                </a:pathLst>
              </a:custGeom>
              <a:solidFill>
                <a:srgbClr val="FFB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6"/>
              <p:cNvSpPr/>
              <p:nvPr/>
            </p:nvSpPr>
            <p:spPr>
              <a:xfrm>
                <a:off x="457198" y="2547788"/>
                <a:ext cx="133390" cy="177216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317" extrusionOk="0">
                    <a:moveTo>
                      <a:pt x="882" y="0"/>
                    </a:moveTo>
                    <a:lnTo>
                      <a:pt x="647" y="913"/>
                    </a:lnTo>
                    <a:lnTo>
                      <a:pt x="1" y="1148"/>
                    </a:lnTo>
                    <a:lnTo>
                      <a:pt x="626" y="1384"/>
                    </a:lnTo>
                    <a:lnTo>
                      <a:pt x="862" y="2317"/>
                    </a:lnTo>
                    <a:lnTo>
                      <a:pt x="1098" y="1405"/>
                    </a:lnTo>
                    <a:lnTo>
                      <a:pt x="1744" y="1169"/>
                    </a:lnTo>
                    <a:lnTo>
                      <a:pt x="1118" y="933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B1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6"/>
              <p:cNvSpPr/>
              <p:nvPr/>
            </p:nvSpPr>
            <p:spPr>
              <a:xfrm>
                <a:off x="4088848" y="926971"/>
                <a:ext cx="275346" cy="427398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588" extrusionOk="0">
                    <a:moveTo>
                      <a:pt x="1559" y="0"/>
                    </a:moveTo>
                    <a:cubicBezTo>
                      <a:pt x="1467" y="0"/>
                      <a:pt x="1385" y="72"/>
                      <a:pt x="1385" y="164"/>
                    </a:cubicBezTo>
                    <a:lnTo>
                      <a:pt x="1385" y="584"/>
                    </a:lnTo>
                    <a:cubicBezTo>
                      <a:pt x="1211" y="615"/>
                      <a:pt x="1047" y="666"/>
                      <a:pt x="883" y="748"/>
                    </a:cubicBezTo>
                    <a:cubicBezTo>
                      <a:pt x="739" y="810"/>
                      <a:pt x="606" y="902"/>
                      <a:pt x="493" y="1015"/>
                    </a:cubicBezTo>
                    <a:cubicBezTo>
                      <a:pt x="380" y="1128"/>
                      <a:pt x="298" y="1251"/>
                      <a:pt x="237" y="1384"/>
                    </a:cubicBezTo>
                    <a:cubicBezTo>
                      <a:pt x="165" y="1528"/>
                      <a:pt x="134" y="1681"/>
                      <a:pt x="134" y="1835"/>
                    </a:cubicBezTo>
                    <a:cubicBezTo>
                      <a:pt x="134" y="1999"/>
                      <a:pt x="155" y="2163"/>
                      <a:pt x="216" y="2317"/>
                    </a:cubicBezTo>
                    <a:cubicBezTo>
                      <a:pt x="257" y="2450"/>
                      <a:pt x="339" y="2563"/>
                      <a:pt x="431" y="2665"/>
                    </a:cubicBezTo>
                    <a:cubicBezTo>
                      <a:pt x="544" y="2768"/>
                      <a:pt x="678" y="2850"/>
                      <a:pt x="821" y="2922"/>
                    </a:cubicBezTo>
                    <a:cubicBezTo>
                      <a:pt x="995" y="2993"/>
                      <a:pt x="1180" y="3055"/>
                      <a:pt x="1364" y="3096"/>
                    </a:cubicBezTo>
                    <a:cubicBezTo>
                      <a:pt x="1590" y="3147"/>
                      <a:pt x="1795" y="3199"/>
                      <a:pt x="1969" y="3240"/>
                    </a:cubicBezTo>
                    <a:cubicBezTo>
                      <a:pt x="2113" y="3270"/>
                      <a:pt x="2256" y="3301"/>
                      <a:pt x="2400" y="3352"/>
                    </a:cubicBezTo>
                    <a:cubicBezTo>
                      <a:pt x="2502" y="3383"/>
                      <a:pt x="2595" y="3434"/>
                      <a:pt x="2666" y="3506"/>
                    </a:cubicBezTo>
                    <a:cubicBezTo>
                      <a:pt x="2728" y="3568"/>
                      <a:pt x="2759" y="3639"/>
                      <a:pt x="2759" y="3732"/>
                    </a:cubicBezTo>
                    <a:cubicBezTo>
                      <a:pt x="2759" y="3814"/>
                      <a:pt x="2728" y="3896"/>
                      <a:pt x="2677" y="3967"/>
                    </a:cubicBezTo>
                    <a:cubicBezTo>
                      <a:pt x="2615" y="4029"/>
                      <a:pt x="2543" y="4090"/>
                      <a:pt x="2461" y="4131"/>
                    </a:cubicBezTo>
                    <a:cubicBezTo>
                      <a:pt x="2369" y="4172"/>
                      <a:pt x="2266" y="4203"/>
                      <a:pt x="2154" y="4224"/>
                    </a:cubicBezTo>
                    <a:cubicBezTo>
                      <a:pt x="2041" y="4244"/>
                      <a:pt x="1918" y="4254"/>
                      <a:pt x="1795" y="4254"/>
                    </a:cubicBezTo>
                    <a:cubicBezTo>
                      <a:pt x="1662" y="4254"/>
                      <a:pt x="1528" y="4234"/>
                      <a:pt x="1405" y="4213"/>
                    </a:cubicBezTo>
                    <a:cubicBezTo>
                      <a:pt x="1313" y="4183"/>
                      <a:pt x="1221" y="4152"/>
                      <a:pt x="1139" y="4111"/>
                    </a:cubicBezTo>
                    <a:cubicBezTo>
                      <a:pt x="1077" y="4070"/>
                      <a:pt x="1016" y="4019"/>
                      <a:pt x="975" y="3967"/>
                    </a:cubicBezTo>
                    <a:cubicBezTo>
                      <a:pt x="934" y="3916"/>
                      <a:pt x="893" y="3855"/>
                      <a:pt x="862" y="3803"/>
                    </a:cubicBezTo>
                    <a:cubicBezTo>
                      <a:pt x="842" y="3752"/>
                      <a:pt x="811" y="3721"/>
                      <a:pt x="770" y="3691"/>
                    </a:cubicBezTo>
                    <a:cubicBezTo>
                      <a:pt x="719" y="3660"/>
                      <a:pt x="667" y="3650"/>
                      <a:pt x="616" y="3650"/>
                    </a:cubicBezTo>
                    <a:lnTo>
                      <a:pt x="175" y="3650"/>
                    </a:lnTo>
                    <a:cubicBezTo>
                      <a:pt x="134" y="3650"/>
                      <a:pt x="83" y="3670"/>
                      <a:pt x="52" y="3701"/>
                    </a:cubicBezTo>
                    <a:cubicBezTo>
                      <a:pt x="21" y="3732"/>
                      <a:pt x="1" y="3773"/>
                      <a:pt x="11" y="3824"/>
                    </a:cubicBezTo>
                    <a:cubicBezTo>
                      <a:pt x="11" y="3967"/>
                      <a:pt x="62" y="4121"/>
                      <a:pt x="134" y="4254"/>
                    </a:cubicBezTo>
                    <a:cubicBezTo>
                      <a:pt x="216" y="4388"/>
                      <a:pt x="308" y="4500"/>
                      <a:pt x="431" y="4593"/>
                    </a:cubicBezTo>
                    <a:cubicBezTo>
                      <a:pt x="565" y="4705"/>
                      <a:pt x="708" y="4787"/>
                      <a:pt x="862" y="4849"/>
                    </a:cubicBezTo>
                    <a:cubicBezTo>
                      <a:pt x="1026" y="4921"/>
                      <a:pt x="1200" y="4972"/>
                      <a:pt x="1385" y="5003"/>
                    </a:cubicBezTo>
                    <a:lnTo>
                      <a:pt x="1385" y="5423"/>
                    </a:lnTo>
                    <a:cubicBezTo>
                      <a:pt x="1385" y="5464"/>
                      <a:pt x="1405" y="5505"/>
                      <a:pt x="1436" y="5536"/>
                    </a:cubicBezTo>
                    <a:cubicBezTo>
                      <a:pt x="1467" y="5567"/>
                      <a:pt x="1508" y="5587"/>
                      <a:pt x="1549" y="5587"/>
                    </a:cubicBezTo>
                    <a:lnTo>
                      <a:pt x="2061" y="5587"/>
                    </a:lnTo>
                    <a:cubicBezTo>
                      <a:pt x="2143" y="5587"/>
                      <a:pt x="2225" y="5515"/>
                      <a:pt x="2225" y="5423"/>
                    </a:cubicBezTo>
                    <a:lnTo>
                      <a:pt x="2225" y="5003"/>
                    </a:lnTo>
                    <a:cubicBezTo>
                      <a:pt x="2420" y="4972"/>
                      <a:pt x="2615" y="4921"/>
                      <a:pt x="2800" y="4849"/>
                    </a:cubicBezTo>
                    <a:cubicBezTo>
                      <a:pt x="2964" y="4777"/>
                      <a:pt x="3107" y="4685"/>
                      <a:pt x="3230" y="4562"/>
                    </a:cubicBezTo>
                    <a:cubicBezTo>
                      <a:pt x="3353" y="4459"/>
                      <a:pt x="3445" y="4326"/>
                      <a:pt x="3507" y="4183"/>
                    </a:cubicBezTo>
                    <a:cubicBezTo>
                      <a:pt x="3568" y="4039"/>
                      <a:pt x="3599" y="3885"/>
                      <a:pt x="3599" y="3721"/>
                    </a:cubicBezTo>
                    <a:cubicBezTo>
                      <a:pt x="3599" y="3568"/>
                      <a:pt x="3579" y="3414"/>
                      <a:pt x="3527" y="3270"/>
                    </a:cubicBezTo>
                    <a:cubicBezTo>
                      <a:pt x="3476" y="3137"/>
                      <a:pt x="3394" y="3014"/>
                      <a:pt x="3292" y="2922"/>
                    </a:cubicBezTo>
                    <a:cubicBezTo>
                      <a:pt x="3169" y="2809"/>
                      <a:pt x="3025" y="2727"/>
                      <a:pt x="2871" y="2665"/>
                    </a:cubicBezTo>
                    <a:cubicBezTo>
                      <a:pt x="2666" y="2583"/>
                      <a:pt x="2451" y="2522"/>
                      <a:pt x="2236" y="2471"/>
                    </a:cubicBezTo>
                    <a:cubicBezTo>
                      <a:pt x="2010" y="2430"/>
                      <a:pt x="1815" y="2378"/>
                      <a:pt x="1651" y="2348"/>
                    </a:cubicBezTo>
                    <a:cubicBezTo>
                      <a:pt x="1518" y="2317"/>
                      <a:pt x="1385" y="2276"/>
                      <a:pt x="1262" y="2214"/>
                    </a:cubicBezTo>
                    <a:cubicBezTo>
                      <a:pt x="1180" y="2184"/>
                      <a:pt x="1098" y="2132"/>
                      <a:pt x="1047" y="2061"/>
                    </a:cubicBezTo>
                    <a:cubicBezTo>
                      <a:pt x="954" y="1927"/>
                      <a:pt x="954" y="1753"/>
                      <a:pt x="1036" y="1620"/>
                    </a:cubicBezTo>
                    <a:cubicBezTo>
                      <a:pt x="1077" y="1558"/>
                      <a:pt x="1139" y="1497"/>
                      <a:pt x="1211" y="1466"/>
                    </a:cubicBezTo>
                    <a:cubicBezTo>
                      <a:pt x="1293" y="1415"/>
                      <a:pt x="1375" y="1384"/>
                      <a:pt x="1467" y="1363"/>
                    </a:cubicBezTo>
                    <a:cubicBezTo>
                      <a:pt x="1544" y="1340"/>
                      <a:pt x="1621" y="1329"/>
                      <a:pt x="1698" y="1329"/>
                    </a:cubicBezTo>
                    <a:cubicBezTo>
                      <a:pt x="1723" y="1329"/>
                      <a:pt x="1749" y="1330"/>
                      <a:pt x="1774" y="1333"/>
                    </a:cubicBezTo>
                    <a:cubicBezTo>
                      <a:pt x="1807" y="1329"/>
                      <a:pt x="1840" y="1328"/>
                      <a:pt x="1873" y="1328"/>
                    </a:cubicBezTo>
                    <a:cubicBezTo>
                      <a:pt x="2034" y="1328"/>
                      <a:pt x="2193" y="1369"/>
                      <a:pt x="2338" y="1446"/>
                    </a:cubicBezTo>
                    <a:cubicBezTo>
                      <a:pt x="2451" y="1507"/>
                      <a:pt x="2543" y="1599"/>
                      <a:pt x="2615" y="1712"/>
                    </a:cubicBezTo>
                    <a:cubicBezTo>
                      <a:pt x="2646" y="1753"/>
                      <a:pt x="2677" y="1794"/>
                      <a:pt x="2718" y="1825"/>
                    </a:cubicBezTo>
                    <a:cubicBezTo>
                      <a:pt x="2759" y="1856"/>
                      <a:pt x="2820" y="1866"/>
                      <a:pt x="2871" y="1866"/>
                    </a:cubicBezTo>
                    <a:lnTo>
                      <a:pt x="3312" y="1866"/>
                    </a:lnTo>
                    <a:cubicBezTo>
                      <a:pt x="3353" y="1866"/>
                      <a:pt x="3394" y="1845"/>
                      <a:pt x="3425" y="1815"/>
                    </a:cubicBezTo>
                    <a:cubicBezTo>
                      <a:pt x="3466" y="1784"/>
                      <a:pt x="3476" y="1743"/>
                      <a:pt x="3476" y="1692"/>
                    </a:cubicBezTo>
                    <a:cubicBezTo>
                      <a:pt x="3466" y="1579"/>
                      <a:pt x="3435" y="1476"/>
                      <a:pt x="3384" y="1374"/>
                    </a:cubicBezTo>
                    <a:cubicBezTo>
                      <a:pt x="3322" y="1251"/>
                      <a:pt x="3240" y="1138"/>
                      <a:pt x="3148" y="1046"/>
                    </a:cubicBezTo>
                    <a:cubicBezTo>
                      <a:pt x="3035" y="933"/>
                      <a:pt x="2902" y="841"/>
                      <a:pt x="2759" y="769"/>
                    </a:cubicBezTo>
                    <a:cubicBezTo>
                      <a:pt x="2595" y="687"/>
                      <a:pt x="2410" y="625"/>
                      <a:pt x="2225" y="595"/>
                    </a:cubicBezTo>
                    <a:lnTo>
                      <a:pt x="2225" y="164"/>
                    </a:lnTo>
                    <a:cubicBezTo>
                      <a:pt x="2225" y="123"/>
                      <a:pt x="2205" y="72"/>
                      <a:pt x="2174" y="51"/>
                    </a:cubicBezTo>
                    <a:cubicBezTo>
                      <a:pt x="2143" y="10"/>
                      <a:pt x="2102" y="0"/>
                      <a:pt x="2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6"/>
              <p:cNvSpPr/>
              <p:nvPr/>
            </p:nvSpPr>
            <p:spPr>
              <a:xfrm>
                <a:off x="1872864" y="1451368"/>
                <a:ext cx="153735" cy="2407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148" extrusionOk="0">
                    <a:moveTo>
                      <a:pt x="862" y="1"/>
                    </a:moveTo>
                    <a:cubicBezTo>
                      <a:pt x="841" y="1"/>
                      <a:pt x="821" y="11"/>
                      <a:pt x="800" y="31"/>
                    </a:cubicBezTo>
                    <a:cubicBezTo>
                      <a:pt x="780" y="52"/>
                      <a:pt x="769" y="72"/>
                      <a:pt x="769" y="93"/>
                    </a:cubicBezTo>
                    <a:lnTo>
                      <a:pt x="769" y="339"/>
                    </a:lnTo>
                    <a:cubicBezTo>
                      <a:pt x="677" y="349"/>
                      <a:pt x="575" y="380"/>
                      <a:pt x="493" y="421"/>
                    </a:cubicBezTo>
                    <a:cubicBezTo>
                      <a:pt x="411" y="462"/>
                      <a:pt x="329" y="513"/>
                      <a:pt x="267" y="575"/>
                    </a:cubicBezTo>
                    <a:cubicBezTo>
                      <a:pt x="206" y="636"/>
                      <a:pt x="154" y="708"/>
                      <a:pt x="124" y="780"/>
                    </a:cubicBezTo>
                    <a:cubicBezTo>
                      <a:pt x="83" y="862"/>
                      <a:pt x="72" y="954"/>
                      <a:pt x="72" y="1036"/>
                    </a:cubicBezTo>
                    <a:cubicBezTo>
                      <a:pt x="72" y="1128"/>
                      <a:pt x="83" y="1220"/>
                      <a:pt x="113" y="1313"/>
                    </a:cubicBezTo>
                    <a:cubicBezTo>
                      <a:pt x="144" y="1384"/>
                      <a:pt x="185" y="1456"/>
                      <a:pt x="236" y="1507"/>
                    </a:cubicBezTo>
                    <a:cubicBezTo>
                      <a:pt x="298" y="1569"/>
                      <a:pt x="380" y="1610"/>
                      <a:pt x="452" y="1651"/>
                    </a:cubicBezTo>
                    <a:cubicBezTo>
                      <a:pt x="554" y="1692"/>
                      <a:pt x="657" y="1723"/>
                      <a:pt x="759" y="1743"/>
                    </a:cubicBezTo>
                    <a:cubicBezTo>
                      <a:pt x="892" y="1774"/>
                      <a:pt x="1005" y="1805"/>
                      <a:pt x="1097" y="1825"/>
                    </a:cubicBezTo>
                    <a:cubicBezTo>
                      <a:pt x="1180" y="1846"/>
                      <a:pt x="1262" y="1866"/>
                      <a:pt x="1344" y="1897"/>
                    </a:cubicBezTo>
                    <a:cubicBezTo>
                      <a:pt x="1405" y="1907"/>
                      <a:pt x="1446" y="1938"/>
                      <a:pt x="1497" y="1979"/>
                    </a:cubicBezTo>
                    <a:cubicBezTo>
                      <a:pt x="1528" y="2010"/>
                      <a:pt x="1549" y="2061"/>
                      <a:pt x="1538" y="2102"/>
                    </a:cubicBezTo>
                    <a:cubicBezTo>
                      <a:pt x="1538" y="2153"/>
                      <a:pt x="1528" y="2194"/>
                      <a:pt x="1497" y="2235"/>
                    </a:cubicBezTo>
                    <a:cubicBezTo>
                      <a:pt x="1467" y="2276"/>
                      <a:pt x="1426" y="2307"/>
                      <a:pt x="1374" y="2328"/>
                    </a:cubicBezTo>
                    <a:cubicBezTo>
                      <a:pt x="1323" y="2348"/>
                      <a:pt x="1272" y="2369"/>
                      <a:pt x="1210" y="2379"/>
                    </a:cubicBezTo>
                    <a:cubicBezTo>
                      <a:pt x="1138" y="2389"/>
                      <a:pt x="1077" y="2389"/>
                      <a:pt x="1005" y="2389"/>
                    </a:cubicBezTo>
                    <a:cubicBezTo>
                      <a:pt x="986" y="2392"/>
                      <a:pt x="966" y="2393"/>
                      <a:pt x="946" y="2393"/>
                    </a:cubicBezTo>
                    <a:cubicBezTo>
                      <a:pt x="890" y="2393"/>
                      <a:pt x="832" y="2384"/>
                      <a:pt x="780" y="2369"/>
                    </a:cubicBezTo>
                    <a:cubicBezTo>
                      <a:pt x="728" y="2358"/>
                      <a:pt x="677" y="2338"/>
                      <a:pt x="636" y="2317"/>
                    </a:cubicBezTo>
                    <a:cubicBezTo>
                      <a:pt x="595" y="2297"/>
                      <a:pt x="564" y="2266"/>
                      <a:pt x="544" y="2235"/>
                    </a:cubicBezTo>
                    <a:cubicBezTo>
                      <a:pt x="523" y="2205"/>
                      <a:pt x="503" y="2174"/>
                      <a:pt x="482" y="2143"/>
                    </a:cubicBezTo>
                    <a:cubicBezTo>
                      <a:pt x="472" y="2112"/>
                      <a:pt x="452" y="2092"/>
                      <a:pt x="431" y="2082"/>
                    </a:cubicBezTo>
                    <a:cubicBezTo>
                      <a:pt x="400" y="2061"/>
                      <a:pt x="370" y="2061"/>
                      <a:pt x="339" y="2061"/>
                    </a:cubicBezTo>
                    <a:lnTo>
                      <a:pt x="93" y="2061"/>
                    </a:lnTo>
                    <a:cubicBezTo>
                      <a:pt x="72" y="2061"/>
                      <a:pt x="42" y="2071"/>
                      <a:pt x="31" y="2082"/>
                    </a:cubicBezTo>
                    <a:cubicBezTo>
                      <a:pt x="11" y="2102"/>
                      <a:pt x="1" y="2123"/>
                      <a:pt x="1" y="2153"/>
                    </a:cubicBezTo>
                    <a:cubicBezTo>
                      <a:pt x="1" y="2235"/>
                      <a:pt x="31" y="2317"/>
                      <a:pt x="72" y="2399"/>
                    </a:cubicBezTo>
                    <a:cubicBezTo>
                      <a:pt x="113" y="2471"/>
                      <a:pt x="165" y="2533"/>
                      <a:pt x="236" y="2594"/>
                    </a:cubicBezTo>
                    <a:cubicBezTo>
                      <a:pt x="308" y="2645"/>
                      <a:pt x="390" y="2697"/>
                      <a:pt x="482" y="2727"/>
                    </a:cubicBezTo>
                    <a:cubicBezTo>
                      <a:pt x="575" y="2768"/>
                      <a:pt x="667" y="2799"/>
                      <a:pt x="769" y="2809"/>
                    </a:cubicBezTo>
                    <a:lnTo>
                      <a:pt x="769" y="3055"/>
                    </a:lnTo>
                    <a:cubicBezTo>
                      <a:pt x="769" y="3076"/>
                      <a:pt x="780" y="3096"/>
                      <a:pt x="800" y="3117"/>
                    </a:cubicBezTo>
                    <a:cubicBezTo>
                      <a:pt x="821" y="3137"/>
                      <a:pt x="841" y="3148"/>
                      <a:pt x="862" y="3148"/>
                    </a:cubicBezTo>
                    <a:lnTo>
                      <a:pt x="1149" y="3148"/>
                    </a:lnTo>
                    <a:cubicBezTo>
                      <a:pt x="1169" y="3148"/>
                      <a:pt x="1200" y="3137"/>
                      <a:pt x="1210" y="3117"/>
                    </a:cubicBezTo>
                    <a:cubicBezTo>
                      <a:pt x="1231" y="3096"/>
                      <a:pt x="1241" y="3076"/>
                      <a:pt x="1241" y="3055"/>
                    </a:cubicBezTo>
                    <a:lnTo>
                      <a:pt x="1241" y="2820"/>
                    </a:lnTo>
                    <a:cubicBezTo>
                      <a:pt x="1354" y="2799"/>
                      <a:pt x="1467" y="2768"/>
                      <a:pt x="1569" y="2727"/>
                    </a:cubicBezTo>
                    <a:cubicBezTo>
                      <a:pt x="1651" y="2686"/>
                      <a:pt x="1733" y="2635"/>
                      <a:pt x="1805" y="2574"/>
                    </a:cubicBezTo>
                    <a:cubicBezTo>
                      <a:pt x="1877" y="2512"/>
                      <a:pt x="1928" y="2440"/>
                      <a:pt x="1959" y="2358"/>
                    </a:cubicBezTo>
                    <a:cubicBezTo>
                      <a:pt x="2000" y="2276"/>
                      <a:pt x="2010" y="2194"/>
                      <a:pt x="2010" y="2102"/>
                    </a:cubicBezTo>
                    <a:cubicBezTo>
                      <a:pt x="2010" y="2020"/>
                      <a:pt x="2000" y="1928"/>
                      <a:pt x="1969" y="1846"/>
                    </a:cubicBezTo>
                    <a:cubicBezTo>
                      <a:pt x="1948" y="1774"/>
                      <a:pt x="1907" y="1702"/>
                      <a:pt x="1846" y="1651"/>
                    </a:cubicBezTo>
                    <a:cubicBezTo>
                      <a:pt x="1774" y="1589"/>
                      <a:pt x="1692" y="1538"/>
                      <a:pt x="1610" y="1507"/>
                    </a:cubicBezTo>
                    <a:cubicBezTo>
                      <a:pt x="1497" y="1456"/>
                      <a:pt x="1374" y="1425"/>
                      <a:pt x="1251" y="1395"/>
                    </a:cubicBezTo>
                    <a:lnTo>
                      <a:pt x="923" y="1323"/>
                    </a:lnTo>
                    <a:cubicBezTo>
                      <a:pt x="851" y="1302"/>
                      <a:pt x="780" y="1282"/>
                      <a:pt x="708" y="1251"/>
                    </a:cubicBezTo>
                    <a:cubicBezTo>
                      <a:pt x="657" y="1241"/>
                      <a:pt x="616" y="1210"/>
                      <a:pt x="585" y="1169"/>
                    </a:cubicBezTo>
                    <a:cubicBezTo>
                      <a:pt x="534" y="1087"/>
                      <a:pt x="534" y="995"/>
                      <a:pt x="585" y="923"/>
                    </a:cubicBezTo>
                    <a:cubicBezTo>
                      <a:pt x="605" y="882"/>
                      <a:pt x="636" y="851"/>
                      <a:pt x="677" y="831"/>
                    </a:cubicBezTo>
                    <a:cubicBezTo>
                      <a:pt x="718" y="800"/>
                      <a:pt x="769" y="780"/>
                      <a:pt x="821" y="769"/>
                    </a:cubicBezTo>
                    <a:cubicBezTo>
                      <a:pt x="857" y="762"/>
                      <a:pt x="898" y="755"/>
                      <a:pt x="941" y="755"/>
                    </a:cubicBezTo>
                    <a:cubicBezTo>
                      <a:pt x="959" y="755"/>
                      <a:pt x="977" y="756"/>
                      <a:pt x="995" y="759"/>
                    </a:cubicBezTo>
                    <a:cubicBezTo>
                      <a:pt x="1012" y="757"/>
                      <a:pt x="1029" y="757"/>
                      <a:pt x="1047" y="757"/>
                    </a:cubicBezTo>
                    <a:cubicBezTo>
                      <a:pt x="1135" y="757"/>
                      <a:pt x="1227" y="778"/>
                      <a:pt x="1313" y="821"/>
                    </a:cubicBezTo>
                    <a:cubicBezTo>
                      <a:pt x="1374" y="851"/>
                      <a:pt x="1426" y="913"/>
                      <a:pt x="1467" y="974"/>
                    </a:cubicBezTo>
                    <a:cubicBezTo>
                      <a:pt x="1477" y="995"/>
                      <a:pt x="1497" y="1015"/>
                      <a:pt x="1518" y="1036"/>
                    </a:cubicBezTo>
                    <a:cubicBezTo>
                      <a:pt x="1549" y="1046"/>
                      <a:pt x="1579" y="1056"/>
                      <a:pt x="1610" y="1056"/>
                    </a:cubicBezTo>
                    <a:lnTo>
                      <a:pt x="1856" y="1056"/>
                    </a:lnTo>
                    <a:cubicBezTo>
                      <a:pt x="1877" y="1056"/>
                      <a:pt x="1897" y="1046"/>
                      <a:pt x="1918" y="1026"/>
                    </a:cubicBezTo>
                    <a:cubicBezTo>
                      <a:pt x="1938" y="1015"/>
                      <a:pt x="1948" y="985"/>
                      <a:pt x="1948" y="964"/>
                    </a:cubicBezTo>
                    <a:cubicBezTo>
                      <a:pt x="1938" y="903"/>
                      <a:pt x="1918" y="841"/>
                      <a:pt x="1897" y="780"/>
                    </a:cubicBezTo>
                    <a:cubicBezTo>
                      <a:pt x="1866" y="718"/>
                      <a:pt x="1815" y="646"/>
                      <a:pt x="1764" y="595"/>
                    </a:cubicBezTo>
                    <a:cubicBezTo>
                      <a:pt x="1702" y="534"/>
                      <a:pt x="1631" y="482"/>
                      <a:pt x="1549" y="441"/>
                    </a:cubicBezTo>
                    <a:cubicBezTo>
                      <a:pt x="1456" y="390"/>
                      <a:pt x="1354" y="359"/>
                      <a:pt x="1251" y="339"/>
                    </a:cubicBezTo>
                    <a:lnTo>
                      <a:pt x="1241" y="93"/>
                    </a:lnTo>
                    <a:cubicBezTo>
                      <a:pt x="1241" y="72"/>
                      <a:pt x="1231" y="52"/>
                      <a:pt x="1210" y="31"/>
                    </a:cubicBezTo>
                    <a:cubicBezTo>
                      <a:pt x="1200" y="11"/>
                      <a:pt x="1169" y="1"/>
                      <a:pt x="1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83" name="Google Shape;1783;p46"/>
          <p:cNvSpPr/>
          <p:nvPr/>
        </p:nvSpPr>
        <p:spPr>
          <a:xfrm rot="5400000">
            <a:off x="523150" y="3823900"/>
            <a:ext cx="1165875" cy="977250"/>
          </a:xfrm>
          <a:prstGeom prst="flowChartCollate">
            <a:avLst/>
          </a:prstGeom>
          <a:solidFill>
            <a:srgbClr val="BBDCE7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Image 1">
            <a:extLst>
              <a:ext uri="{FF2B5EF4-FFF2-40B4-BE49-F238E27FC236}">
                <a16:creationId xmlns:a16="http://schemas.microsoft.com/office/drawing/2014/main" id="{E6307833-64CB-447E-95DB-B5317BB1F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10" y="2030088"/>
            <a:ext cx="1430209" cy="30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2">
            <a:extLst>
              <a:ext uri="{FF2B5EF4-FFF2-40B4-BE49-F238E27FC236}">
                <a16:creationId xmlns:a16="http://schemas.microsoft.com/office/drawing/2014/main" id="{851F309D-03EC-404D-8805-C427B457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16" y="2012503"/>
            <a:ext cx="1418488" cy="30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3">
            <a:extLst>
              <a:ext uri="{FF2B5EF4-FFF2-40B4-BE49-F238E27FC236}">
                <a16:creationId xmlns:a16="http://schemas.microsoft.com/office/drawing/2014/main" id="{104BE325-ADA1-4BFE-A784-74AD9289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73" y="2042781"/>
            <a:ext cx="1418488" cy="30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0"/>
          <p:cNvSpPr txBox="1"/>
          <p:nvPr/>
        </p:nvSpPr>
        <p:spPr>
          <a:xfrm>
            <a:off x="0" y="293564"/>
            <a:ext cx="8985504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</a:rPr>
              <a:t>КОНТРОЛИРУЙТЕ ДОХОДЫ, НАЧИСЛЕНИЯ И ЗАДОЛЖЕННОСТЬ</a:t>
            </a:r>
            <a:r>
              <a:rPr lang="en" sz="22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2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4" name="Picture 2" descr="Image 1">
            <a:extLst>
              <a:ext uri="{FF2B5EF4-FFF2-40B4-BE49-F238E27FC236}">
                <a16:creationId xmlns:a16="http://schemas.microsoft.com/office/drawing/2014/main" id="{090EE6D8-3986-4D36-88F5-1B0C85B5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4" y="1685925"/>
            <a:ext cx="1382060" cy="29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2">
            <a:extLst>
              <a:ext uri="{FF2B5EF4-FFF2-40B4-BE49-F238E27FC236}">
                <a16:creationId xmlns:a16="http://schemas.microsoft.com/office/drawing/2014/main" id="{CB7A29D3-76CD-4328-9721-485DEA88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38" y="1685923"/>
            <a:ext cx="1382061" cy="29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3">
            <a:extLst>
              <a:ext uri="{FF2B5EF4-FFF2-40B4-BE49-F238E27FC236}">
                <a16:creationId xmlns:a16="http://schemas.microsoft.com/office/drawing/2014/main" id="{5D132365-464B-4EDD-8FB2-F63A31C8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74" y="1663824"/>
            <a:ext cx="1392265" cy="30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3">
            <a:extLst>
              <a:ext uri="{FF2B5EF4-FFF2-40B4-BE49-F238E27FC236}">
                <a16:creationId xmlns:a16="http://schemas.microsoft.com/office/drawing/2014/main" id="{09B967D1-E3F4-4642-BB22-99229E0C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0" y="1674873"/>
            <a:ext cx="1382061" cy="29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oogle Shape;2017;p50">
            <a:extLst>
              <a:ext uri="{FF2B5EF4-FFF2-40B4-BE49-F238E27FC236}">
                <a16:creationId xmlns:a16="http://schemas.microsoft.com/office/drawing/2014/main" id="{EEBD933B-0D2D-463D-ADA1-87BFADCC155E}"/>
              </a:ext>
            </a:extLst>
          </p:cNvPr>
          <p:cNvGrpSpPr/>
          <p:nvPr/>
        </p:nvGrpSpPr>
        <p:grpSpPr>
          <a:xfrm>
            <a:off x="7229294" y="2531651"/>
            <a:ext cx="1590075" cy="2125407"/>
            <a:chOff x="5593226" y="692187"/>
            <a:chExt cx="2812302" cy="3759121"/>
          </a:xfrm>
        </p:grpSpPr>
        <p:sp>
          <p:nvSpPr>
            <p:cNvPr id="200" name="Google Shape;2018;p50">
              <a:extLst>
                <a:ext uri="{FF2B5EF4-FFF2-40B4-BE49-F238E27FC236}">
                  <a16:creationId xmlns:a16="http://schemas.microsoft.com/office/drawing/2014/main" id="{2F57CD93-8520-487A-B699-17CABC675509}"/>
                </a:ext>
              </a:extLst>
            </p:cNvPr>
            <p:cNvSpPr/>
            <p:nvPr/>
          </p:nvSpPr>
          <p:spPr>
            <a:xfrm flipH="1">
              <a:off x="7513168" y="3381251"/>
              <a:ext cx="892359" cy="818567"/>
            </a:xfrm>
            <a:custGeom>
              <a:avLst/>
              <a:gdLst/>
              <a:ahLst/>
              <a:cxnLst/>
              <a:rect l="l" t="t" r="r" b="b"/>
              <a:pathLst>
                <a:path w="8910" h="8173" extrusionOk="0">
                  <a:moveTo>
                    <a:pt x="1234" y="1"/>
                  </a:moveTo>
                  <a:cubicBezTo>
                    <a:pt x="693" y="1"/>
                    <a:pt x="330" y="225"/>
                    <a:pt x="185" y="658"/>
                  </a:cubicBezTo>
                  <a:cubicBezTo>
                    <a:pt x="1" y="1242"/>
                    <a:pt x="288" y="2104"/>
                    <a:pt x="1426" y="2186"/>
                  </a:cubicBezTo>
                  <a:cubicBezTo>
                    <a:pt x="2553" y="2257"/>
                    <a:pt x="2963" y="2462"/>
                    <a:pt x="3158" y="3621"/>
                  </a:cubicBezTo>
                  <a:cubicBezTo>
                    <a:pt x="3353" y="4769"/>
                    <a:pt x="4327" y="4092"/>
                    <a:pt x="5178" y="4707"/>
                  </a:cubicBezTo>
                  <a:cubicBezTo>
                    <a:pt x="5875" y="5199"/>
                    <a:pt x="4799" y="5671"/>
                    <a:pt x="5485" y="6563"/>
                  </a:cubicBezTo>
                  <a:cubicBezTo>
                    <a:pt x="5906" y="7116"/>
                    <a:pt x="7351" y="7239"/>
                    <a:pt x="7689" y="8172"/>
                  </a:cubicBezTo>
                  <a:cubicBezTo>
                    <a:pt x="7689" y="7537"/>
                    <a:pt x="8909" y="5774"/>
                    <a:pt x="8725" y="5066"/>
                  </a:cubicBezTo>
                  <a:cubicBezTo>
                    <a:pt x="8346" y="3651"/>
                    <a:pt x="7003" y="4072"/>
                    <a:pt x="7136" y="2483"/>
                  </a:cubicBezTo>
                  <a:cubicBezTo>
                    <a:pt x="7203" y="1631"/>
                    <a:pt x="6706" y="841"/>
                    <a:pt x="5228" y="841"/>
                  </a:cubicBezTo>
                  <a:cubicBezTo>
                    <a:pt x="5124" y="841"/>
                    <a:pt x="5015" y="845"/>
                    <a:pt x="4901" y="853"/>
                  </a:cubicBezTo>
                  <a:cubicBezTo>
                    <a:pt x="4757" y="863"/>
                    <a:pt x="4622" y="868"/>
                    <a:pt x="4495" y="868"/>
                  </a:cubicBezTo>
                  <a:cubicBezTo>
                    <a:pt x="3082" y="868"/>
                    <a:pt x="2695" y="282"/>
                    <a:pt x="1867" y="84"/>
                  </a:cubicBezTo>
                  <a:cubicBezTo>
                    <a:pt x="1635" y="28"/>
                    <a:pt x="142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9;p50">
              <a:extLst>
                <a:ext uri="{FF2B5EF4-FFF2-40B4-BE49-F238E27FC236}">
                  <a16:creationId xmlns:a16="http://schemas.microsoft.com/office/drawing/2014/main" id="{C69C94E2-2F7B-4655-A09C-2E13BB588F09}"/>
                </a:ext>
              </a:extLst>
            </p:cNvPr>
            <p:cNvSpPr/>
            <p:nvPr/>
          </p:nvSpPr>
          <p:spPr>
            <a:xfrm flipH="1">
              <a:off x="7633350" y="3477901"/>
              <a:ext cx="562657" cy="701385"/>
            </a:xfrm>
            <a:custGeom>
              <a:avLst/>
              <a:gdLst/>
              <a:ahLst/>
              <a:cxnLst/>
              <a:rect l="l" t="t" r="r" b="b"/>
              <a:pathLst>
                <a:path w="5618" h="7003" extrusionOk="0">
                  <a:moveTo>
                    <a:pt x="0" y="1"/>
                  </a:moveTo>
                  <a:lnTo>
                    <a:pt x="0" y="1"/>
                  </a:lnTo>
                  <a:cubicBezTo>
                    <a:pt x="1497" y="503"/>
                    <a:pt x="2799" y="1446"/>
                    <a:pt x="3732" y="2707"/>
                  </a:cubicBezTo>
                  <a:cubicBezTo>
                    <a:pt x="4644" y="3968"/>
                    <a:pt x="5218" y="5454"/>
                    <a:pt x="5362" y="7002"/>
                  </a:cubicBezTo>
                  <a:lnTo>
                    <a:pt x="5618" y="6972"/>
                  </a:lnTo>
                  <a:cubicBezTo>
                    <a:pt x="5423" y="5393"/>
                    <a:pt x="4808" y="3896"/>
                    <a:pt x="3834" y="2635"/>
                  </a:cubicBezTo>
                  <a:cubicBezTo>
                    <a:pt x="2850" y="1385"/>
                    <a:pt x="1517" y="462"/>
                    <a:pt x="0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0;p50">
              <a:extLst>
                <a:ext uri="{FF2B5EF4-FFF2-40B4-BE49-F238E27FC236}">
                  <a16:creationId xmlns:a16="http://schemas.microsoft.com/office/drawing/2014/main" id="{8988C5C0-E315-47AB-AF45-E0C48CD66D45}"/>
                </a:ext>
              </a:extLst>
            </p:cNvPr>
            <p:cNvSpPr/>
            <p:nvPr/>
          </p:nvSpPr>
          <p:spPr>
            <a:xfrm flipH="1">
              <a:off x="7237044" y="2963204"/>
              <a:ext cx="649890" cy="1209872"/>
            </a:xfrm>
            <a:custGeom>
              <a:avLst/>
              <a:gdLst/>
              <a:ahLst/>
              <a:cxnLst/>
              <a:rect l="l" t="t" r="r" b="b"/>
              <a:pathLst>
                <a:path w="6489" h="12080" extrusionOk="0">
                  <a:moveTo>
                    <a:pt x="1439" y="1"/>
                  </a:moveTo>
                  <a:cubicBezTo>
                    <a:pt x="697" y="1"/>
                    <a:pt x="1" y="508"/>
                    <a:pt x="92" y="1511"/>
                  </a:cubicBezTo>
                  <a:cubicBezTo>
                    <a:pt x="205" y="2864"/>
                    <a:pt x="1661" y="3182"/>
                    <a:pt x="994" y="4012"/>
                  </a:cubicBezTo>
                  <a:cubicBezTo>
                    <a:pt x="328" y="4842"/>
                    <a:pt x="328" y="5560"/>
                    <a:pt x="1589" y="6800"/>
                  </a:cubicBezTo>
                  <a:cubicBezTo>
                    <a:pt x="2850" y="8041"/>
                    <a:pt x="1425" y="8553"/>
                    <a:pt x="1466" y="10132"/>
                  </a:cubicBezTo>
                  <a:cubicBezTo>
                    <a:pt x="1497" y="11711"/>
                    <a:pt x="4059" y="12080"/>
                    <a:pt x="4059" y="12080"/>
                  </a:cubicBezTo>
                  <a:cubicBezTo>
                    <a:pt x="4521" y="12008"/>
                    <a:pt x="6489" y="10819"/>
                    <a:pt x="6345" y="9712"/>
                  </a:cubicBezTo>
                  <a:cubicBezTo>
                    <a:pt x="6202" y="8605"/>
                    <a:pt x="5269" y="7815"/>
                    <a:pt x="5187" y="7067"/>
                  </a:cubicBezTo>
                  <a:cubicBezTo>
                    <a:pt x="5105" y="6329"/>
                    <a:pt x="5495" y="5478"/>
                    <a:pt x="5156" y="4484"/>
                  </a:cubicBezTo>
                  <a:cubicBezTo>
                    <a:pt x="4818" y="3489"/>
                    <a:pt x="3557" y="3366"/>
                    <a:pt x="3116" y="2587"/>
                  </a:cubicBezTo>
                  <a:cubicBezTo>
                    <a:pt x="2665" y="1808"/>
                    <a:pt x="3127" y="680"/>
                    <a:pt x="2204" y="188"/>
                  </a:cubicBezTo>
                  <a:cubicBezTo>
                    <a:pt x="1965" y="63"/>
                    <a:pt x="1699" y="1"/>
                    <a:pt x="1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21;p50">
              <a:extLst>
                <a:ext uri="{FF2B5EF4-FFF2-40B4-BE49-F238E27FC236}">
                  <a16:creationId xmlns:a16="http://schemas.microsoft.com/office/drawing/2014/main" id="{6E0F17E7-70AD-4E8C-86B1-E01BD6EF325C}"/>
                </a:ext>
              </a:extLst>
            </p:cNvPr>
            <p:cNvSpPr/>
            <p:nvPr/>
          </p:nvSpPr>
          <p:spPr>
            <a:xfrm flipH="1">
              <a:off x="7468996" y="3119546"/>
              <a:ext cx="292746" cy="1103908"/>
            </a:xfrm>
            <a:custGeom>
              <a:avLst/>
              <a:gdLst/>
              <a:ahLst/>
              <a:cxnLst/>
              <a:rect l="l" t="t" r="r" b="b"/>
              <a:pathLst>
                <a:path w="2923" h="11022" extrusionOk="0">
                  <a:moveTo>
                    <a:pt x="1" y="1"/>
                  </a:moveTo>
                  <a:cubicBezTo>
                    <a:pt x="513" y="800"/>
                    <a:pt x="954" y="1662"/>
                    <a:pt x="1302" y="2564"/>
                  </a:cubicBezTo>
                  <a:cubicBezTo>
                    <a:pt x="1641" y="3456"/>
                    <a:pt x="1907" y="4378"/>
                    <a:pt x="2112" y="5311"/>
                  </a:cubicBezTo>
                  <a:cubicBezTo>
                    <a:pt x="2317" y="6244"/>
                    <a:pt x="2461" y="7197"/>
                    <a:pt x="2553" y="8151"/>
                  </a:cubicBezTo>
                  <a:cubicBezTo>
                    <a:pt x="2645" y="9094"/>
                    <a:pt x="2686" y="10058"/>
                    <a:pt x="2666" y="11011"/>
                  </a:cubicBezTo>
                  <a:lnTo>
                    <a:pt x="2922" y="11021"/>
                  </a:lnTo>
                  <a:cubicBezTo>
                    <a:pt x="2922" y="10047"/>
                    <a:pt x="2861" y="9084"/>
                    <a:pt x="2738" y="8130"/>
                  </a:cubicBezTo>
                  <a:cubicBezTo>
                    <a:pt x="2625" y="7167"/>
                    <a:pt x="2461" y="6223"/>
                    <a:pt x="2235" y="5280"/>
                  </a:cubicBezTo>
                  <a:cubicBezTo>
                    <a:pt x="2010" y="4347"/>
                    <a:pt x="1713" y="3425"/>
                    <a:pt x="1354" y="2533"/>
                  </a:cubicBezTo>
                  <a:cubicBezTo>
                    <a:pt x="985" y="1641"/>
                    <a:pt x="534" y="790"/>
                    <a:pt x="1" y="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22;p50">
              <a:extLst>
                <a:ext uri="{FF2B5EF4-FFF2-40B4-BE49-F238E27FC236}">
                  <a16:creationId xmlns:a16="http://schemas.microsoft.com/office/drawing/2014/main" id="{C02E6C58-99E3-40B0-B2C8-2AF8725DE973}"/>
                </a:ext>
              </a:extLst>
            </p:cNvPr>
            <p:cNvSpPr/>
            <p:nvPr/>
          </p:nvSpPr>
          <p:spPr>
            <a:xfrm flipH="1">
              <a:off x="6761819" y="3368732"/>
              <a:ext cx="885949" cy="876256"/>
            </a:xfrm>
            <a:custGeom>
              <a:avLst/>
              <a:gdLst/>
              <a:ahLst/>
              <a:cxnLst/>
              <a:rect l="l" t="t" r="r" b="b"/>
              <a:pathLst>
                <a:path w="8846" h="8749" extrusionOk="0">
                  <a:moveTo>
                    <a:pt x="7664" y="1"/>
                  </a:moveTo>
                  <a:cubicBezTo>
                    <a:pt x="7538" y="1"/>
                    <a:pt x="7404" y="30"/>
                    <a:pt x="7269" y="96"/>
                  </a:cubicBezTo>
                  <a:cubicBezTo>
                    <a:pt x="6384" y="528"/>
                    <a:pt x="6121" y="1266"/>
                    <a:pt x="4865" y="1266"/>
                  </a:cubicBezTo>
                  <a:cubicBezTo>
                    <a:pt x="4840" y="1266"/>
                    <a:pt x="4814" y="1265"/>
                    <a:pt x="4788" y="1265"/>
                  </a:cubicBezTo>
                  <a:cubicBezTo>
                    <a:pt x="4724" y="1263"/>
                    <a:pt x="4661" y="1262"/>
                    <a:pt x="4600" y="1262"/>
                  </a:cubicBezTo>
                  <a:cubicBezTo>
                    <a:pt x="3231" y="1262"/>
                    <a:pt x="2470" y="1704"/>
                    <a:pt x="2676" y="2803"/>
                  </a:cubicBezTo>
                  <a:cubicBezTo>
                    <a:pt x="2850" y="3694"/>
                    <a:pt x="2553" y="4453"/>
                    <a:pt x="1610" y="4914"/>
                  </a:cubicBezTo>
                  <a:cubicBezTo>
                    <a:pt x="0" y="5694"/>
                    <a:pt x="1682" y="7159"/>
                    <a:pt x="2174" y="8748"/>
                  </a:cubicBezTo>
                  <a:cubicBezTo>
                    <a:pt x="3035" y="6565"/>
                    <a:pt x="4644" y="7898"/>
                    <a:pt x="4901" y="6729"/>
                  </a:cubicBezTo>
                  <a:cubicBezTo>
                    <a:pt x="5157" y="5570"/>
                    <a:pt x="4245" y="5888"/>
                    <a:pt x="5321" y="5396"/>
                  </a:cubicBezTo>
                  <a:cubicBezTo>
                    <a:pt x="6397" y="4914"/>
                    <a:pt x="6705" y="4884"/>
                    <a:pt x="6859" y="3776"/>
                  </a:cubicBezTo>
                  <a:cubicBezTo>
                    <a:pt x="7012" y="2659"/>
                    <a:pt x="7310" y="1880"/>
                    <a:pt x="8140" y="1367"/>
                  </a:cubicBezTo>
                  <a:cubicBezTo>
                    <a:pt x="8846" y="932"/>
                    <a:pt x="8375" y="1"/>
                    <a:pt x="7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23;p50">
              <a:extLst>
                <a:ext uri="{FF2B5EF4-FFF2-40B4-BE49-F238E27FC236}">
                  <a16:creationId xmlns:a16="http://schemas.microsoft.com/office/drawing/2014/main" id="{43D8879A-30CB-4AD8-A1F8-FC715DEAEC63}"/>
                </a:ext>
              </a:extLst>
            </p:cNvPr>
            <p:cNvSpPr/>
            <p:nvPr/>
          </p:nvSpPr>
          <p:spPr>
            <a:xfrm flipH="1">
              <a:off x="6910543" y="3460474"/>
              <a:ext cx="524699" cy="762981"/>
            </a:xfrm>
            <a:custGeom>
              <a:avLst/>
              <a:gdLst/>
              <a:ahLst/>
              <a:cxnLst/>
              <a:rect l="l" t="t" r="r" b="b"/>
              <a:pathLst>
                <a:path w="5239" h="7618" extrusionOk="0">
                  <a:moveTo>
                    <a:pt x="5239" y="0"/>
                  </a:moveTo>
                  <a:cubicBezTo>
                    <a:pt x="4542" y="390"/>
                    <a:pt x="3876" y="851"/>
                    <a:pt x="3260" y="1364"/>
                  </a:cubicBezTo>
                  <a:cubicBezTo>
                    <a:pt x="2645" y="1876"/>
                    <a:pt x="2082" y="2461"/>
                    <a:pt x="1600" y="3096"/>
                  </a:cubicBezTo>
                  <a:cubicBezTo>
                    <a:pt x="1097" y="3742"/>
                    <a:pt x="698" y="4449"/>
                    <a:pt x="411" y="5208"/>
                  </a:cubicBezTo>
                  <a:cubicBezTo>
                    <a:pt x="113" y="5967"/>
                    <a:pt x="0" y="6797"/>
                    <a:pt x="72" y="7617"/>
                  </a:cubicBezTo>
                  <a:lnTo>
                    <a:pt x="329" y="7576"/>
                  </a:lnTo>
                  <a:cubicBezTo>
                    <a:pt x="236" y="6797"/>
                    <a:pt x="318" y="6008"/>
                    <a:pt x="585" y="5270"/>
                  </a:cubicBezTo>
                  <a:cubicBezTo>
                    <a:pt x="851" y="4521"/>
                    <a:pt x="1220" y="3814"/>
                    <a:pt x="1692" y="3178"/>
                  </a:cubicBezTo>
                  <a:cubicBezTo>
                    <a:pt x="2164" y="2532"/>
                    <a:pt x="2707" y="1938"/>
                    <a:pt x="3301" y="1415"/>
                  </a:cubicBezTo>
                  <a:cubicBezTo>
                    <a:pt x="3896" y="882"/>
                    <a:pt x="4552" y="410"/>
                    <a:pt x="5239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24;p50">
              <a:extLst>
                <a:ext uri="{FF2B5EF4-FFF2-40B4-BE49-F238E27FC236}">
                  <a16:creationId xmlns:a16="http://schemas.microsoft.com/office/drawing/2014/main" id="{B9DDC6EC-272B-44F0-94E5-D13B93A15149}"/>
                </a:ext>
              </a:extLst>
            </p:cNvPr>
            <p:cNvSpPr/>
            <p:nvPr/>
          </p:nvSpPr>
          <p:spPr>
            <a:xfrm flipH="1">
              <a:off x="7277004" y="4116590"/>
              <a:ext cx="462104" cy="334718"/>
            </a:xfrm>
            <a:custGeom>
              <a:avLst/>
              <a:gdLst/>
              <a:ahLst/>
              <a:cxnLst/>
              <a:rect l="l" t="t" r="r" b="b"/>
              <a:pathLst>
                <a:path w="4614" h="3342" extrusionOk="0">
                  <a:moveTo>
                    <a:pt x="328" y="0"/>
                  </a:moveTo>
                  <a:cubicBezTo>
                    <a:pt x="328" y="0"/>
                    <a:pt x="0" y="1722"/>
                    <a:pt x="912" y="3342"/>
                  </a:cubicBezTo>
                  <a:lnTo>
                    <a:pt x="3701" y="3342"/>
                  </a:lnTo>
                  <a:cubicBezTo>
                    <a:pt x="4613" y="1722"/>
                    <a:pt x="4285" y="0"/>
                    <a:pt x="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25;p50">
              <a:extLst>
                <a:ext uri="{FF2B5EF4-FFF2-40B4-BE49-F238E27FC236}">
                  <a16:creationId xmlns:a16="http://schemas.microsoft.com/office/drawing/2014/main" id="{5107D845-B371-4C10-97EE-402233AC363C}"/>
                </a:ext>
              </a:extLst>
            </p:cNvPr>
            <p:cNvSpPr/>
            <p:nvPr/>
          </p:nvSpPr>
          <p:spPr>
            <a:xfrm flipH="1">
              <a:off x="7283213" y="4116590"/>
              <a:ext cx="449785" cy="70910"/>
            </a:xfrm>
            <a:custGeom>
              <a:avLst/>
              <a:gdLst/>
              <a:ahLst/>
              <a:cxnLst/>
              <a:rect l="l" t="t" r="r" b="b"/>
              <a:pathLst>
                <a:path w="4491" h="708" extrusionOk="0">
                  <a:moveTo>
                    <a:pt x="52" y="0"/>
                  </a:moveTo>
                  <a:cubicBezTo>
                    <a:pt x="52" y="0"/>
                    <a:pt x="11" y="267"/>
                    <a:pt x="1" y="707"/>
                  </a:cubicBezTo>
                  <a:lnTo>
                    <a:pt x="4491" y="707"/>
                  </a:lnTo>
                  <a:cubicBezTo>
                    <a:pt x="4470" y="267"/>
                    <a:pt x="4429" y="0"/>
                    <a:pt x="4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26;p50">
              <a:extLst>
                <a:ext uri="{FF2B5EF4-FFF2-40B4-BE49-F238E27FC236}">
                  <a16:creationId xmlns:a16="http://schemas.microsoft.com/office/drawing/2014/main" id="{16423972-CE6C-43FB-B8CD-609B1A685E0B}"/>
                </a:ext>
              </a:extLst>
            </p:cNvPr>
            <p:cNvSpPr/>
            <p:nvPr/>
          </p:nvSpPr>
          <p:spPr>
            <a:xfrm flipH="1">
              <a:off x="6155886" y="4116590"/>
              <a:ext cx="141716" cy="215634"/>
            </a:xfrm>
            <a:custGeom>
              <a:avLst/>
              <a:gdLst/>
              <a:ahLst/>
              <a:cxnLst/>
              <a:rect l="l" t="t" r="r" b="b"/>
              <a:pathLst>
                <a:path w="1415" h="2153" extrusionOk="0">
                  <a:moveTo>
                    <a:pt x="1251" y="0"/>
                  </a:moveTo>
                  <a:lnTo>
                    <a:pt x="0" y="82"/>
                  </a:lnTo>
                  <a:lnTo>
                    <a:pt x="123" y="2153"/>
                  </a:lnTo>
                  <a:lnTo>
                    <a:pt x="1415" y="2153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27;p50">
              <a:extLst>
                <a:ext uri="{FF2B5EF4-FFF2-40B4-BE49-F238E27FC236}">
                  <a16:creationId xmlns:a16="http://schemas.microsoft.com/office/drawing/2014/main" id="{38BFF805-6801-4E57-9FC2-9CF9D2FC21BE}"/>
                </a:ext>
              </a:extLst>
            </p:cNvPr>
            <p:cNvSpPr/>
            <p:nvPr/>
          </p:nvSpPr>
          <p:spPr>
            <a:xfrm flipH="1">
              <a:off x="6827313" y="4141228"/>
              <a:ext cx="138711" cy="186889"/>
            </a:xfrm>
            <a:custGeom>
              <a:avLst/>
              <a:gdLst/>
              <a:ahLst/>
              <a:cxnLst/>
              <a:rect l="l" t="t" r="r" b="b"/>
              <a:pathLst>
                <a:path w="1385" h="1866" extrusionOk="0">
                  <a:moveTo>
                    <a:pt x="226" y="0"/>
                  </a:moveTo>
                  <a:lnTo>
                    <a:pt x="0" y="1825"/>
                  </a:lnTo>
                  <a:lnTo>
                    <a:pt x="1251" y="1866"/>
                  </a:lnTo>
                  <a:lnTo>
                    <a:pt x="1384" y="1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28;p50">
              <a:extLst>
                <a:ext uri="{FF2B5EF4-FFF2-40B4-BE49-F238E27FC236}">
                  <a16:creationId xmlns:a16="http://schemas.microsoft.com/office/drawing/2014/main" id="{BA5D305A-3AE7-46F7-8B8A-CB1627B1C940}"/>
                </a:ext>
              </a:extLst>
            </p:cNvPr>
            <p:cNvSpPr/>
            <p:nvPr/>
          </p:nvSpPr>
          <p:spPr>
            <a:xfrm flipH="1">
              <a:off x="6151785" y="2164667"/>
              <a:ext cx="827560" cy="2085427"/>
            </a:xfrm>
            <a:custGeom>
              <a:avLst/>
              <a:gdLst/>
              <a:ahLst/>
              <a:cxnLst/>
              <a:rect l="l" t="t" r="r" b="b"/>
              <a:pathLst>
                <a:path w="8263" h="20822" extrusionOk="0">
                  <a:moveTo>
                    <a:pt x="2512" y="1"/>
                  </a:moveTo>
                  <a:lnTo>
                    <a:pt x="0" y="20822"/>
                  </a:lnTo>
                  <a:lnTo>
                    <a:pt x="1538" y="20822"/>
                  </a:lnTo>
                  <a:lnTo>
                    <a:pt x="5187" y="5670"/>
                  </a:lnTo>
                  <a:lnTo>
                    <a:pt x="6746" y="20822"/>
                  </a:lnTo>
                  <a:lnTo>
                    <a:pt x="8263" y="20822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29;p50">
              <a:extLst>
                <a:ext uri="{FF2B5EF4-FFF2-40B4-BE49-F238E27FC236}">
                  <a16:creationId xmlns:a16="http://schemas.microsoft.com/office/drawing/2014/main" id="{590F1BEF-8200-40FB-936A-99E1057F1000}"/>
                </a:ext>
              </a:extLst>
            </p:cNvPr>
            <p:cNvSpPr/>
            <p:nvPr/>
          </p:nvSpPr>
          <p:spPr>
            <a:xfrm flipH="1">
              <a:off x="5593226" y="1203679"/>
              <a:ext cx="217732" cy="215734"/>
            </a:xfrm>
            <a:custGeom>
              <a:avLst/>
              <a:gdLst/>
              <a:ahLst/>
              <a:cxnLst/>
              <a:rect l="l" t="t" r="r" b="b"/>
              <a:pathLst>
                <a:path w="2174" h="2154" extrusionOk="0">
                  <a:moveTo>
                    <a:pt x="2061" y="1"/>
                  </a:moveTo>
                  <a:cubicBezTo>
                    <a:pt x="2061" y="1"/>
                    <a:pt x="1282" y="206"/>
                    <a:pt x="1087" y="257"/>
                  </a:cubicBezTo>
                  <a:cubicBezTo>
                    <a:pt x="667" y="380"/>
                    <a:pt x="554" y="585"/>
                    <a:pt x="554" y="585"/>
                  </a:cubicBezTo>
                  <a:cubicBezTo>
                    <a:pt x="585" y="482"/>
                    <a:pt x="615" y="390"/>
                    <a:pt x="656" y="298"/>
                  </a:cubicBezTo>
                  <a:cubicBezTo>
                    <a:pt x="687" y="206"/>
                    <a:pt x="667" y="103"/>
                    <a:pt x="595" y="31"/>
                  </a:cubicBezTo>
                  <a:cubicBezTo>
                    <a:pt x="595" y="31"/>
                    <a:pt x="451" y="247"/>
                    <a:pt x="400" y="318"/>
                  </a:cubicBezTo>
                  <a:cubicBezTo>
                    <a:pt x="164" y="677"/>
                    <a:pt x="216" y="995"/>
                    <a:pt x="236" y="1221"/>
                  </a:cubicBezTo>
                  <a:cubicBezTo>
                    <a:pt x="257" y="1446"/>
                    <a:pt x="0" y="1938"/>
                    <a:pt x="0" y="1938"/>
                  </a:cubicBezTo>
                  <a:lnTo>
                    <a:pt x="605" y="2153"/>
                  </a:lnTo>
                  <a:cubicBezTo>
                    <a:pt x="677" y="1887"/>
                    <a:pt x="779" y="1631"/>
                    <a:pt x="892" y="1385"/>
                  </a:cubicBezTo>
                  <a:cubicBezTo>
                    <a:pt x="974" y="1251"/>
                    <a:pt x="1343" y="1057"/>
                    <a:pt x="1569" y="923"/>
                  </a:cubicBezTo>
                  <a:cubicBezTo>
                    <a:pt x="1815" y="770"/>
                    <a:pt x="1723" y="687"/>
                    <a:pt x="1723" y="687"/>
                  </a:cubicBezTo>
                  <a:cubicBezTo>
                    <a:pt x="1979" y="554"/>
                    <a:pt x="1846" y="462"/>
                    <a:pt x="1846" y="462"/>
                  </a:cubicBezTo>
                  <a:cubicBezTo>
                    <a:pt x="2030" y="359"/>
                    <a:pt x="1928" y="257"/>
                    <a:pt x="1928" y="257"/>
                  </a:cubicBezTo>
                  <a:cubicBezTo>
                    <a:pt x="2153" y="165"/>
                    <a:pt x="2174" y="1"/>
                    <a:pt x="2061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30;p50">
              <a:extLst>
                <a:ext uri="{FF2B5EF4-FFF2-40B4-BE49-F238E27FC236}">
                  <a16:creationId xmlns:a16="http://schemas.microsoft.com/office/drawing/2014/main" id="{B9157AA5-006B-4227-8FE6-FFAE21975B5B}"/>
                </a:ext>
              </a:extLst>
            </p:cNvPr>
            <p:cNvSpPr/>
            <p:nvPr/>
          </p:nvSpPr>
          <p:spPr>
            <a:xfrm flipH="1">
              <a:off x="6167107" y="1172931"/>
              <a:ext cx="679835" cy="991835"/>
            </a:xfrm>
            <a:custGeom>
              <a:avLst/>
              <a:gdLst/>
              <a:ahLst/>
              <a:cxnLst/>
              <a:rect l="l" t="t" r="r" b="b"/>
              <a:pathLst>
                <a:path w="6788" h="9903" extrusionOk="0">
                  <a:moveTo>
                    <a:pt x="4183" y="0"/>
                  </a:moveTo>
                  <a:lnTo>
                    <a:pt x="2276" y="10"/>
                  </a:lnTo>
                  <a:cubicBezTo>
                    <a:pt x="2276" y="10"/>
                    <a:pt x="718" y="461"/>
                    <a:pt x="359" y="564"/>
                  </a:cubicBezTo>
                  <a:cubicBezTo>
                    <a:pt x="1" y="656"/>
                    <a:pt x="359" y="2912"/>
                    <a:pt x="841" y="5515"/>
                  </a:cubicBezTo>
                  <a:cubicBezTo>
                    <a:pt x="1323" y="8109"/>
                    <a:pt x="1190" y="9903"/>
                    <a:pt x="1190" y="9903"/>
                  </a:cubicBezTo>
                  <a:lnTo>
                    <a:pt x="6562" y="9903"/>
                  </a:lnTo>
                  <a:cubicBezTo>
                    <a:pt x="6562" y="9903"/>
                    <a:pt x="6787" y="1517"/>
                    <a:pt x="6664" y="1230"/>
                  </a:cubicBezTo>
                  <a:cubicBezTo>
                    <a:pt x="6439" y="718"/>
                    <a:pt x="4183" y="0"/>
                    <a:pt x="4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31;p50">
              <a:extLst>
                <a:ext uri="{FF2B5EF4-FFF2-40B4-BE49-F238E27FC236}">
                  <a16:creationId xmlns:a16="http://schemas.microsoft.com/office/drawing/2014/main" id="{02A1BD8F-F60F-4E0E-91F8-77352372A4D8}"/>
                </a:ext>
              </a:extLst>
            </p:cNvPr>
            <p:cNvSpPr/>
            <p:nvPr/>
          </p:nvSpPr>
          <p:spPr>
            <a:xfrm flipH="1">
              <a:off x="6445429" y="988045"/>
              <a:ext cx="159242" cy="276328"/>
            </a:xfrm>
            <a:custGeom>
              <a:avLst/>
              <a:gdLst/>
              <a:ahLst/>
              <a:cxnLst/>
              <a:rect l="l" t="t" r="r" b="b"/>
              <a:pathLst>
                <a:path w="1590" h="2759" extrusionOk="0">
                  <a:moveTo>
                    <a:pt x="175" y="1"/>
                  </a:moveTo>
                  <a:cubicBezTo>
                    <a:pt x="175" y="1"/>
                    <a:pt x="226" y="1282"/>
                    <a:pt x="1" y="1805"/>
                  </a:cubicBezTo>
                  <a:lnTo>
                    <a:pt x="278" y="2318"/>
                  </a:lnTo>
                  <a:lnTo>
                    <a:pt x="995" y="2758"/>
                  </a:lnTo>
                  <a:lnTo>
                    <a:pt x="1457" y="2420"/>
                  </a:lnTo>
                  <a:lnTo>
                    <a:pt x="1590" y="2020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FFA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32;p50">
              <a:extLst>
                <a:ext uri="{FF2B5EF4-FFF2-40B4-BE49-F238E27FC236}">
                  <a16:creationId xmlns:a16="http://schemas.microsoft.com/office/drawing/2014/main" id="{C7CE190F-1DEE-4BFC-BDF7-023D8986FC99}"/>
                </a:ext>
              </a:extLst>
            </p:cNvPr>
            <p:cNvSpPr/>
            <p:nvPr/>
          </p:nvSpPr>
          <p:spPr>
            <a:xfrm flipH="1">
              <a:off x="6504920" y="760192"/>
              <a:ext cx="145922" cy="202513"/>
            </a:xfrm>
            <a:custGeom>
              <a:avLst/>
              <a:gdLst/>
              <a:ahLst/>
              <a:cxnLst/>
              <a:rect l="l" t="t" r="r" b="b"/>
              <a:pathLst>
                <a:path w="1457" h="2022" extrusionOk="0">
                  <a:moveTo>
                    <a:pt x="747" y="0"/>
                  </a:moveTo>
                  <a:cubicBezTo>
                    <a:pt x="650" y="0"/>
                    <a:pt x="552" y="39"/>
                    <a:pt x="472" y="103"/>
                  </a:cubicBezTo>
                  <a:cubicBezTo>
                    <a:pt x="400" y="205"/>
                    <a:pt x="339" y="318"/>
                    <a:pt x="298" y="441"/>
                  </a:cubicBezTo>
                  <a:cubicBezTo>
                    <a:pt x="236" y="564"/>
                    <a:pt x="134" y="677"/>
                    <a:pt x="83" y="810"/>
                  </a:cubicBezTo>
                  <a:cubicBezTo>
                    <a:pt x="1" y="974"/>
                    <a:pt x="1" y="1158"/>
                    <a:pt x="62" y="1322"/>
                  </a:cubicBezTo>
                  <a:cubicBezTo>
                    <a:pt x="103" y="1425"/>
                    <a:pt x="165" y="1517"/>
                    <a:pt x="226" y="1630"/>
                  </a:cubicBezTo>
                  <a:cubicBezTo>
                    <a:pt x="257" y="1702"/>
                    <a:pt x="277" y="1784"/>
                    <a:pt x="318" y="1845"/>
                  </a:cubicBezTo>
                  <a:cubicBezTo>
                    <a:pt x="402" y="1975"/>
                    <a:pt x="586" y="2021"/>
                    <a:pt x="727" y="2021"/>
                  </a:cubicBezTo>
                  <a:cubicBezTo>
                    <a:pt x="741" y="2021"/>
                    <a:pt x="756" y="2021"/>
                    <a:pt x="769" y="2020"/>
                  </a:cubicBezTo>
                  <a:cubicBezTo>
                    <a:pt x="923" y="2009"/>
                    <a:pt x="1067" y="1938"/>
                    <a:pt x="1169" y="1825"/>
                  </a:cubicBezTo>
                  <a:cubicBezTo>
                    <a:pt x="1292" y="1671"/>
                    <a:pt x="1374" y="1486"/>
                    <a:pt x="1395" y="1292"/>
                  </a:cubicBezTo>
                  <a:cubicBezTo>
                    <a:pt x="1446" y="1087"/>
                    <a:pt x="1456" y="871"/>
                    <a:pt x="1415" y="656"/>
                  </a:cubicBezTo>
                  <a:cubicBezTo>
                    <a:pt x="1374" y="482"/>
                    <a:pt x="1282" y="328"/>
                    <a:pt x="1159" y="195"/>
                  </a:cubicBezTo>
                  <a:cubicBezTo>
                    <a:pt x="1067" y="103"/>
                    <a:pt x="954" y="41"/>
                    <a:pt x="831" y="10"/>
                  </a:cubicBezTo>
                  <a:cubicBezTo>
                    <a:pt x="803" y="3"/>
                    <a:pt x="775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33;p50">
              <a:extLst>
                <a:ext uri="{FF2B5EF4-FFF2-40B4-BE49-F238E27FC236}">
                  <a16:creationId xmlns:a16="http://schemas.microsoft.com/office/drawing/2014/main" id="{B7CF9D83-CC55-4922-8BF5-E8883ED76CFA}"/>
                </a:ext>
              </a:extLst>
            </p:cNvPr>
            <p:cNvSpPr/>
            <p:nvPr/>
          </p:nvSpPr>
          <p:spPr>
            <a:xfrm flipH="1">
              <a:off x="6337565" y="778621"/>
              <a:ext cx="251683" cy="339826"/>
            </a:xfrm>
            <a:custGeom>
              <a:avLst/>
              <a:gdLst/>
              <a:ahLst/>
              <a:cxnLst/>
              <a:rect l="l" t="t" r="r" b="b"/>
              <a:pathLst>
                <a:path w="2513" h="3393" extrusionOk="0">
                  <a:moveTo>
                    <a:pt x="1718" y="1"/>
                  </a:moveTo>
                  <a:cubicBezTo>
                    <a:pt x="1559" y="1"/>
                    <a:pt x="1400" y="11"/>
                    <a:pt x="1241" y="31"/>
                  </a:cubicBezTo>
                  <a:cubicBezTo>
                    <a:pt x="575" y="124"/>
                    <a:pt x="1" y="739"/>
                    <a:pt x="134" y="2010"/>
                  </a:cubicBezTo>
                  <a:cubicBezTo>
                    <a:pt x="246" y="2999"/>
                    <a:pt x="792" y="3392"/>
                    <a:pt x="1280" y="3392"/>
                  </a:cubicBezTo>
                  <a:cubicBezTo>
                    <a:pt x="1419" y="3392"/>
                    <a:pt x="1554" y="3361"/>
                    <a:pt x="1672" y="3302"/>
                  </a:cubicBezTo>
                  <a:cubicBezTo>
                    <a:pt x="2512" y="2891"/>
                    <a:pt x="2195" y="31"/>
                    <a:pt x="2195" y="31"/>
                  </a:cubicBezTo>
                  <a:cubicBezTo>
                    <a:pt x="2036" y="11"/>
                    <a:pt x="1877" y="1"/>
                    <a:pt x="1718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34;p50">
              <a:extLst>
                <a:ext uri="{FF2B5EF4-FFF2-40B4-BE49-F238E27FC236}">
                  <a16:creationId xmlns:a16="http://schemas.microsoft.com/office/drawing/2014/main" id="{C20DE9D6-3B45-4446-A620-3C76CEC229F7}"/>
                </a:ext>
              </a:extLst>
            </p:cNvPr>
            <p:cNvSpPr/>
            <p:nvPr/>
          </p:nvSpPr>
          <p:spPr>
            <a:xfrm flipH="1">
              <a:off x="6248229" y="692187"/>
              <a:ext cx="358446" cy="162652"/>
            </a:xfrm>
            <a:custGeom>
              <a:avLst/>
              <a:gdLst/>
              <a:ahLst/>
              <a:cxnLst/>
              <a:rect l="l" t="t" r="r" b="b"/>
              <a:pathLst>
                <a:path w="3579" h="1624" extrusionOk="0">
                  <a:moveTo>
                    <a:pt x="2586" y="0"/>
                  </a:moveTo>
                  <a:cubicBezTo>
                    <a:pt x="2300" y="0"/>
                    <a:pt x="2031" y="133"/>
                    <a:pt x="1753" y="238"/>
                  </a:cubicBezTo>
                  <a:cubicBezTo>
                    <a:pt x="1446" y="351"/>
                    <a:pt x="1118" y="412"/>
                    <a:pt x="790" y="423"/>
                  </a:cubicBezTo>
                  <a:cubicBezTo>
                    <a:pt x="751" y="420"/>
                    <a:pt x="714" y="419"/>
                    <a:pt x="676" y="419"/>
                  </a:cubicBezTo>
                  <a:cubicBezTo>
                    <a:pt x="575" y="419"/>
                    <a:pt x="477" y="428"/>
                    <a:pt x="380" y="443"/>
                  </a:cubicBezTo>
                  <a:cubicBezTo>
                    <a:pt x="246" y="474"/>
                    <a:pt x="134" y="566"/>
                    <a:pt x="72" y="689"/>
                  </a:cubicBezTo>
                  <a:cubicBezTo>
                    <a:pt x="0" y="843"/>
                    <a:pt x="113" y="976"/>
                    <a:pt x="226" y="1069"/>
                  </a:cubicBezTo>
                  <a:cubicBezTo>
                    <a:pt x="369" y="1192"/>
                    <a:pt x="544" y="1274"/>
                    <a:pt x="739" y="1304"/>
                  </a:cubicBezTo>
                  <a:cubicBezTo>
                    <a:pt x="815" y="1315"/>
                    <a:pt x="892" y="1315"/>
                    <a:pt x="969" y="1315"/>
                  </a:cubicBezTo>
                  <a:cubicBezTo>
                    <a:pt x="1046" y="1315"/>
                    <a:pt x="1123" y="1315"/>
                    <a:pt x="1200" y="1325"/>
                  </a:cubicBezTo>
                  <a:cubicBezTo>
                    <a:pt x="1374" y="1366"/>
                    <a:pt x="1559" y="1417"/>
                    <a:pt x="1723" y="1489"/>
                  </a:cubicBezTo>
                  <a:cubicBezTo>
                    <a:pt x="1954" y="1581"/>
                    <a:pt x="2193" y="1624"/>
                    <a:pt x="2440" y="1624"/>
                  </a:cubicBezTo>
                  <a:cubicBezTo>
                    <a:pt x="2468" y="1624"/>
                    <a:pt x="2495" y="1623"/>
                    <a:pt x="2522" y="1622"/>
                  </a:cubicBezTo>
                  <a:cubicBezTo>
                    <a:pt x="2799" y="1602"/>
                    <a:pt x="3045" y="1458"/>
                    <a:pt x="3219" y="1243"/>
                  </a:cubicBezTo>
                  <a:cubicBezTo>
                    <a:pt x="3578" y="751"/>
                    <a:pt x="3250" y="54"/>
                    <a:pt x="2645" y="2"/>
                  </a:cubicBezTo>
                  <a:cubicBezTo>
                    <a:pt x="2625" y="1"/>
                    <a:pt x="2605" y="0"/>
                    <a:pt x="2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35;p50">
              <a:extLst>
                <a:ext uri="{FF2B5EF4-FFF2-40B4-BE49-F238E27FC236}">
                  <a16:creationId xmlns:a16="http://schemas.microsoft.com/office/drawing/2014/main" id="{18295B1B-E0F1-4566-A385-8CB768054993}"/>
                </a:ext>
              </a:extLst>
            </p:cNvPr>
            <p:cNvSpPr/>
            <p:nvPr/>
          </p:nvSpPr>
          <p:spPr>
            <a:xfrm flipH="1">
              <a:off x="6504920" y="1153401"/>
              <a:ext cx="114074" cy="146827"/>
            </a:xfrm>
            <a:custGeom>
              <a:avLst/>
              <a:gdLst/>
              <a:ahLst/>
              <a:cxnLst/>
              <a:rect l="l" t="t" r="r" b="b"/>
              <a:pathLst>
                <a:path w="1139" h="1466" extrusionOk="0">
                  <a:moveTo>
                    <a:pt x="195" y="0"/>
                  </a:moveTo>
                  <a:lnTo>
                    <a:pt x="0" y="205"/>
                  </a:lnTo>
                  <a:cubicBezTo>
                    <a:pt x="31" y="482"/>
                    <a:pt x="93" y="769"/>
                    <a:pt x="185" y="1036"/>
                  </a:cubicBezTo>
                  <a:cubicBezTo>
                    <a:pt x="299" y="1357"/>
                    <a:pt x="478" y="1466"/>
                    <a:pt x="650" y="1466"/>
                  </a:cubicBezTo>
                  <a:cubicBezTo>
                    <a:pt x="895" y="1466"/>
                    <a:pt x="1126" y="1246"/>
                    <a:pt x="1138" y="1107"/>
                  </a:cubicBezTo>
                  <a:cubicBezTo>
                    <a:pt x="380" y="615"/>
                    <a:pt x="195" y="0"/>
                    <a:pt x="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36;p50">
              <a:extLst>
                <a:ext uri="{FF2B5EF4-FFF2-40B4-BE49-F238E27FC236}">
                  <a16:creationId xmlns:a16="http://schemas.microsoft.com/office/drawing/2014/main" id="{2F4C306E-6649-4DAE-AA62-86E72E1A781C}"/>
                </a:ext>
              </a:extLst>
            </p:cNvPr>
            <p:cNvSpPr/>
            <p:nvPr/>
          </p:nvSpPr>
          <p:spPr>
            <a:xfrm flipH="1">
              <a:off x="6414581" y="1154403"/>
              <a:ext cx="90438" cy="141619"/>
            </a:xfrm>
            <a:custGeom>
              <a:avLst/>
              <a:gdLst/>
              <a:ahLst/>
              <a:cxnLst/>
              <a:rect l="l" t="t" r="r" b="b"/>
              <a:pathLst>
                <a:path w="903" h="1414" extrusionOk="0">
                  <a:moveTo>
                    <a:pt x="595" y="1"/>
                  </a:moveTo>
                  <a:cubicBezTo>
                    <a:pt x="574" y="441"/>
                    <a:pt x="349" y="841"/>
                    <a:pt x="0" y="1097"/>
                  </a:cubicBezTo>
                  <a:cubicBezTo>
                    <a:pt x="23" y="1211"/>
                    <a:pt x="252" y="1413"/>
                    <a:pt x="444" y="1413"/>
                  </a:cubicBezTo>
                  <a:cubicBezTo>
                    <a:pt x="513" y="1413"/>
                    <a:pt x="577" y="1388"/>
                    <a:pt x="626" y="1323"/>
                  </a:cubicBezTo>
                  <a:cubicBezTo>
                    <a:pt x="902" y="964"/>
                    <a:pt x="769" y="185"/>
                    <a:pt x="769" y="185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37;p50">
              <a:extLst>
                <a:ext uri="{FF2B5EF4-FFF2-40B4-BE49-F238E27FC236}">
                  <a16:creationId xmlns:a16="http://schemas.microsoft.com/office/drawing/2014/main" id="{73843997-4B36-4660-ABA2-F0901545C554}"/>
                </a:ext>
              </a:extLst>
            </p:cNvPr>
            <p:cNvSpPr/>
            <p:nvPr/>
          </p:nvSpPr>
          <p:spPr>
            <a:xfrm flipH="1">
              <a:off x="6645636" y="2172980"/>
              <a:ext cx="192092" cy="253693"/>
            </a:xfrm>
            <a:custGeom>
              <a:avLst/>
              <a:gdLst/>
              <a:ahLst/>
              <a:cxnLst/>
              <a:rect l="l" t="t" r="r" b="b"/>
              <a:pathLst>
                <a:path w="1918" h="2533" extrusionOk="0">
                  <a:moveTo>
                    <a:pt x="729" y="0"/>
                  </a:moveTo>
                  <a:lnTo>
                    <a:pt x="1" y="390"/>
                  </a:lnTo>
                  <a:lnTo>
                    <a:pt x="216" y="871"/>
                  </a:lnTo>
                  <a:cubicBezTo>
                    <a:pt x="431" y="1343"/>
                    <a:pt x="554" y="1404"/>
                    <a:pt x="688" y="1897"/>
                  </a:cubicBezTo>
                  <a:cubicBezTo>
                    <a:pt x="749" y="2184"/>
                    <a:pt x="954" y="2419"/>
                    <a:pt x="1231" y="2532"/>
                  </a:cubicBezTo>
                  <a:lnTo>
                    <a:pt x="1918" y="1589"/>
                  </a:lnTo>
                  <a:cubicBezTo>
                    <a:pt x="1815" y="1374"/>
                    <a:pt x="1682" y="1179"/>
                    <a:pt x="1508" y="1005"/>
                  </a:cubicBezTo>
                  <a:cubicBezTo>
                    <a:pt x="1272" y="820"/>
                    <a:pt x="729" y="0"/>
                    <a:pt x="729" y="0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38;p50">
              <a:extLst>
                <a:ext uri="{FF2B5EF4-FFF2-40B4-BE49-F238E27FC236}">
                  <a16:creationId xmlns:a16="http://schemas.microsoft.com/office/drawing/2014/main" id="{FBC619FB-914F-4A64-A97B-9B03185F2D37}"/>
                </a:ext>
              </a:extLst>
            </p:cNvPr>
            <p:cNvSpPr/>
            <p:nvPr/>
          </p:nvSpPr>
          <p:spPr>
            <a:xfrm flipH="1">
              <a:off x="6721553" y="1237531"/>
              <a:ext cx="316382" cy="1062845"/>
            </a:xfrm>
            <a:custGeom>
              <a:avLst/>
              <a:gdLst/>
              <a:ahLst/>
              <a:cxnLst/>
              <a:rect l="l" t="t" r="r" b="b"/>
              <a:pathLst>
                <a:path w="3159" h="10612" extrusionOk="0">
                  <a:moveTo>
                    <a:pt x="2184" y="1"/>
                  </a:moveTo>
                  <a:cubicBezTo>
                    <a:pt x="2184" y="1"/>
                    <a:pt x="1385" y="42"/>
                    <a:pt x="1016" y="1508"/>
                  </a:cubicBezTo>
                  <a:cubicBezTo>
                    <a:pt x="636" y="2964"/>
                    <a:pt x="175" y="5352"/>
                    <a:pt x="52" y="6377"/>
                  </a:cubicBezTo>
                  <a:cubicBezTo>
                    <a:pt x="1" y="6808"/>
                    <a:pt x="2297" y="10611"/>
                    <a:pt x="2297" y="10611"/>
                  </a:cubicBezTo>
                  <a:cubicBezTo>
                    <a:pt x="2297" y="10611"/>
                    <a:pt x="2758" y="10191"/>
                    <a:pt x="3158" y="9842"/>
                  </a:cubicBezTo>
                  <a:cubicBezTo>
                    <a:pt x="3158" y="9842"/>
                    <a:pt x="1887" y="7187"/>
                    <a:pt x="1887" y="6213"/>
                  </a:cubicBezTo>
                  <a:cubicBezTo>
                    <a:pt x="1887" y="6213"/>
                    <a:pt x="3035" y="3046"/>
                    <a:pt x="3066" y="2082"/>
                  </a:cubicBezTo>
                  <a:cubicBezTo>
                    <a:pt x="3107" y="1129"/>
                    <a:pt x="3117" y="93"/>
                    <a:pt x="2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39;p50">
              <a:extLst>
                <a:ext uri="{FF2B5EF4-FFF2-40B4-BE49-F238E27FC236}">
                  <a16:creationId xmlns:a16="http://schemas.microsoft.com/office/drawing/2014/main" id="{038FAFC8-FAD9-4B63-B228-3D8405D28AF9}"/>
                </a:ext>
              </a:extLst>
            </p:cNvPr>
            <p:cNvSpPr/>
            <p:nvPr/>
          </p:nvSpPr>
          <p:spPr>
            <a:xfrm flipH="1">
              <a:off x="5725631" y="1293618"/>
              <a:ext cx="620946" cy="684459"/>
            </a:xfrm>
            <a:custGeom>
              <a:avLst/>
              <a:gdLst/>
              <a:ahLst/>
              <a:cxnLst/>
              <a:rect l="l" t="t" r="r" b="b"/>
              <a:pathLst>
                <a:path w="6200" h="6834" extrusionOk="0">
                  <a:moveTo>
                    <a:pt x="1369" y="1"/>
                  </a:moveTo>
                  <a:cubicBezTo>
                    <a:pt x="0" y="1"/>
                    <a:pt x="386" y="1632"/>
                    <a:pt x="520" y="1891"/>
                  </a:cubicBezTo>
                  <a:cubicBezTo>
                    <a:pt x="663" y="2178"/>
                    <a:pt x="2447" y="4679"/>
                    <a:pt x="3472" y="5971"/>
                  </a:cubicBezTo>
                  <a:cubicBezTo>
                    <a:pt x="3978" y="6608"/>
                    <a:pt x="4374" y="6834"/>
                    <a:pt x="4668" y="6834"/>
                  </a:cubicBezTo>
                  <a:cubicBezTo>
                    <a:pt x="4971" y="6834"/>
                    <a:pt x="5168" y="6595"/>
                    <a:pt x="5266" y="6320"/>
                  </a:cubicBezTo>
                  <a:cubicBezTo>
                    <a:pt x="5451" y="5787"/>
                    <a:pt x="6199" y="938"/>
                    <a:pt x="6199" y="938"/>
                  </a:cubicBezTo>
                  <a:cubicBezTo>
                    <a:pt x="6046" y="730"/>
                    <a:pt x="5806" y="602"/>
                    <a:pt x="5555" y="602"/>
                  </a:cubicBezTo>
                  <a:cubicBezTo>
                    <a:pt x="5520" y="602"/>
                    <a:pt x="5485" y="605"/>
                    <a:pt x="5451" y="610"/>
                  </a:cubicBezTo>
                  <a:lnTo>
                    <a:pt x="4046" y="4198"/>
                  </a:lnTo>
                  <a:lnTo>
                    <a:pt x="3472" y="3152"/>
                  </a:lnTo>
                  <a:cubicBezTo>
                    <a:pt x="2878" y="2106"/>
                    <a:pt x="1976" y="77"/>
                    <a:pt x="1678" y="25"/>
                  </a:cubicBezTo>
                  <a:cubicBezTo>
                    <a:pt x="1566" y="9"/>
                    <a:pt x="1463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40;p50">
              <a:extLst>
                <a:ext uri="{FF2B5EF4-FFF2-40B4-BE49-F238E27FC236}">
                  <a16:creationId xmlns:a16="http://schemas.microsoft.com/office/drawing/2014/main" id="{5EBA6706-32D6-4AAC-87E5-813534FC16FA}"/>
                </a:ext>
              </a:extLst>
            </p:cNvPr>
            <p:cNvSpPr/>
            <p:nvPr/>
          </p:nvSpPr>
          <p:spPr>
            <a:xfrm flipH="1">
              <a:off x="5916622" y="4317801"/>
              <a:ext cx="412829" cy="125294"/>
            </a:xfrm>
            <a:custGeom>
              <a:avLst/>
              <a:gdLst/>
              <a:ahLst/>
              <a:cxnLst/>
              <a:rect l="l" t="t" r="r" b="b"/>
              <a:pathLst>
                <a:path w="4122" h="1251" extrusionOk="0">
                  <a:moveTo>
                    <a:pt x="441" y="0"/>
                  </a:moveTo>
                  <a:cubicBezTo>
                    <a:pt x="0" y="595"/>
                    <a:pt x="349" y="1251"/>
                    <a:pt x="349" y="1251"/>
                  </a:cubicBezTo>
                  <a:lnTo>
                    <a:pt x="4121" y="1251"/>
                  </a:lnTo>
                  <a:cubicBezTo>
                    <a:pt x="3701" y="431"/>
                    <a:pt x="2553" y="820"/>
                    <a:pt x="2163" y="410"/>
                  </a:cubicBezTo>
                  <a:cubicBezTo>
                    <a:pt x="1774" y="0"/>
                    <a:pt x="1641" y="0"/>
                    <a:pt x="1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41;p50">
              <a:extLst>
                <a:ext uri="{FF2B5EF4-FFF2-40B4-BE49-F238E27FC236}">
                  <a16:creationId xmlns:a16="http://schemas.microsoft.com/office/drawing/2014/main" id="{F86A5C4D-89AC-4F48-A21D-2AA987FBD6A5}"/>
                </a:ext>
              </a:extLst>
            </p:cNvPr>
            <p:cNvSpPr/>
            <p:nvPr/>
          </p:nvSpPr>
          <p:spPr>
            <a:xfrm flipH="1">
              <a:off x="6820103" y="4293764"/>
              <a:ext cx="203410" cy="149331"/>
            </a:xfrm>
            <a:custGeom>
              <a:avLst/>
              <a:gdLst/>
              <a:ahLst/>
              <a:cxnLst/>
              <a:rect l="l" t="t" r="r" b="b"/>
              <a:pathLst>
                <a:path w="2031" h="1491" extrusionOk="0">
                  <a:moveTo>
                    <a:pt x="1187" y="1"/>
                  </a:moveTo>
                  <a:cubicBezTo>
                    <a:pt x="828" y="1"/>
                    <a:pt x="472" y="110"/>
                    <a:pt x="441" y="240"/>
                  </a:cubicBezTo>
                  <a:cubicBezTo>
                    <a:pt x="339" y="661"/>
                    <a:pt x="0" y="1009"/>
                    <a:pt x="144" y="1491"/>
                  </a:cubicBezTo>
                  <a:lnTo>
                    <a:pt x="1969" y="1491"/>
                  </a:lnTo>
                  <a:cubicBezTo>
                    <a:pt x="2030" y="1122"/>
                    <a:pt x="2020" y="753"/>
                    <a:pt x="1948" y="384"/>
                  </a:cubicBezTo>
                  <a:cubicBezTo>
                    <a:pt x="1883" y="102"/>
                    <a:pt x="1533" y="1"/>
                    <a:pt x="1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42;p50">
              <a:extLst>
                <a:ext uri="{FF2B5EF4-FFF2-40B4-BE49-F238E27FC236}">
                  <a16:creationId xmlns:a16="http://schemas.microsoft.com/office/drawing/2014/main" id="{43172537-A979-4CF8-ACDF-57EFBBC338AA}"/>
                </a:ext>
              </a:extLst>
            </p:cNvPr>
            <p:cNvSpPr/>
            <p:nvPr/>
          </p:nvSpPr>
          <p:spPr>
            <a:xfrm flipH="1">
              <a:off x="6611683" y="2281748"/>
              <a:ext cx="131600" cy="173669"/>
            </a:xfrm>
            <a:custGeom>
              <a:avLst/>
              <a:gdLst/>
              <a:ahLst/>
              <a:cxnLst/>
              <a:rect l="l" t="t" r="r" b="b"/>
              <a:pathLst>
                <a:path w="1314" h="1734" extrusionOk="0">
                  <a:moveTo>
                    <a:pt x="1067" y="1"/>
                  </a:moveTo>
                  <a:lnTo>
                    <a:pt x="1" y="1569"/>
                  </a:lnTo>
                  <a:lnTo>
                    <a:pt x="247" y="1733"/>
                  </a:lnTo>
                  <a:lnTo>
                    <a:pt x="1313" y="175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00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43;p50">
              <a:extLst>
                <a:ext uri="{FF2B5EF4-FFF2-40B4-BE49-F238E27FC236}">
                  <a16:creationId xmlns:a16="http://schemas.microsoft.com/office/drawing/2014/main" id="{F10B19C9-18FD-4506-B6E1-99AE31C8CC52}"/>
                </a:ext>
              </a:extLst>
            </p:cNvPr>
            <p:cNvSpPr/>
            <p:nvPr/>
          </p:nvSpPr>
          <p:spPr>
            <a:xfrm flipH="1">
              <a:off x="6188739" y="2164667"/>
              <a:ext cx="539121" cy="39161"/>
            </a:xfrm>
            <a:custGeom>
              <a:avLst/>
              <a:gdLst/>
              <a:ahLst/>
              <a:cxnLst/>
              <a:rect l="l" t="t" r="r" b="b"/>
              <a:pathLst>
                <a:path w="5383" h="391" extrusionOk="0">
                  <a:moveTo>
                    <a:pt x="1" y="1"/>
                  </a:moveTo>
                  <a:lnTo>
                    <a:pt x="1" y="391"/>
                  </a:lnTo>
                  <a:lnTo>
                    <a:pt x="5383" y="391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rgbClr val="00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44;p50">
              <a:extLst>
                <a:ext uri="{FF2B5EF4-FFF2-40B4-BE49-F238E27FC236}">
                  <a16:creationId xmlns:a16="http://schemas.microsoft.com/office/drawing/2014/main" id="{2BCAB0AA-3C4D-45D3-8031-0F4B968283B7}"/>
                </a:ext>
              </a:extLst>
            </p:cNvPr>
            <p:cNvSpPr/>
            <p:nvPr/>
          </p:nvSpPr>
          <p:spPr>
            <a:xfrm flipH="1">
              <a:off x="6384836" y="2452212"/>
              <a:ext cx="75014" cy="529920"/>
            </a:xfrm>
            <a:custGeom>
              <a:avLst/>
              <a:gdLst/>
              <a:ahLst/>
              <a:cxnLst/>
              <a:rect l="l" t="t" r="r" b="b"/>
              <a:pathLst>
                <a:path w="749" h="5291" extrusionOk="0">
                  <a:moveTo>
                    <a:pt x="749" y="0"/>
                  </a:moveTo>
                  <a:lnTo>
                    <a:pt x="0" y="2799"/>
                  </a:lnTo>
                  <a:lnTo>
                    <a:pt x="257" y="529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45;p50">
              <a:extLst>
                <a:ext uri="{FF2B5EF4-FFF2-40B4-BE49-F238E27FC236}">
                  <a16:creationId xmlns:a16="http://schemas.microsoft.com/office/drawing/2014/main" id="{0C32A167-1EDA-42C9-9A32-BFF1F3F7B578}"/>
                </a:ext>
              </a:extLst>
            </p:cNvPr>
            <p:cNvSpPr/>
            <p:nvPr/>
          </p:nvSpPr>
          <p:spPr>
            <a:xfrm flipH="1">
              <a:off x="6128143" y="1448057"/>
              <a:ext cx="50377" cy="275226"/>
            </a:xfrm>
            <a:custGeom>
              <a:avLst/>
              <a:gdLst/>
              <a:ahLst/>
              <a:cxnLst/>
              <a:rect l="l" t="t" r="r" b="b"/>
              <a:pathLst>
                <a:path w="503" h="2748" extrusionOk="0">
                  <a:moveTo>
                    <a:pt x="31" y="0"/>
                  </a:moveTo>
                  <a:lnTo>
                    <a:pt x="0" y="2051"/>
                  </a:lnTo>
                  <a:lnTo>
                    <a:pt x="503" y="274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46;p50">
              <a:extLst>
                <a:ext uri="{FF2B5EF4-FFF2-40B4-BE49-F238E27FC236}">
                  <a16:creationId xmlns:a16="http://schemas.microsoft.com/office/drawing/2014/main" id="{5FFE6E7E-C401-4065-9A89-793652890BFD}"/>
                </a:ext>
              </a:extLst>
            </p:cNvPr>
            <p:cNvSpPr/>
            <p:nvPr/>
          </p:nvSpPr>
          <p:spPr>
            <a:xfrm flipH="1">
              <a:off x="6742082" y="1517866"/>
              <a:ext cx="35053" cy="247583"/>
            </a:xfrm>
            <a:custGeom>
              <a:avLst/>
              <a:gdLst/>
              <a:ahLst/>
              <a:cxnLst/>
              <a:rect l="l" t="t" r="r" b="b"/>
              <a:pathLst>
                <a:path w="350" h="2472" extrusionOk="0">
                  <a:moveTo>
                    <a:pt x="349" y="1"/>
                  </a:moveTo>
                  <a:lnTo>
                    <a:pt x="1" y="1262"/>
                  </a:lnTo>
                  <a:cubicBezTo>
                    <a:pt x="11" y="1395"/>
                    <a:pt x="226" y="2471"/>
                    <a:pt x="226" y="2471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047;p50">
            <a:extLst>
              <a:ext uri="{FF2B5EF4-FFF2-40B4-BE49-F238E27FC236}">
                <a16:creationId xmlns:a16="http://schemas.microsoft.com/office/drawing/2014/main" id="{E01748B4-7D48-43F3-83F0-5CDBADF9F0F9}"/>
              </a:ext>
            </a:extLst>
          </p:cNvPr>
          <p:cNvSpPr/>
          <p:nvPr/>
        </p:nvSpPr>
        <p:spPr>
          <a:xfrm>
            <a:off x="7109762" y="2595570"/>
            <a:ext cx="160469" cy="159547"/>
          </a:xfrm>
          <a:custGeom>
            <a:avLst/>
            <a:gdLst/>
            <a:ahLst/>
            <a:cxnLst/>
            <a:rect l="l" t="t" r="r" b="b"/>
            <a:pathLst>
              <a:path w="8674" h="8623" extrusionOk="0">
                <a:moveTo>
                  <a:pt x="4337" y="1"/>
                </a:moveTo>
                <a:cubicBezTo>
                  <a:pt x="1938" y="1"/>
                  <a:pt x="0" y="1928"/>
                  <a:pt x="0" y="4306"/>
                </a:cubicBezTo>
                <a:cubicBezTo>
                  <a:pt x="0" y="6685"/>
                  <a:pt x="1938" y="8622"/>
                  <a:pt x="4337" y="8622"/>
                </a:cubicBezTo>
                <a:cubicBezTo>
                  <a:pt x="6736" y="8622"/>
                  <a:pt x="8673" y="6685"/>
                  <a:pt x="8673" y="4306"/>
                </a:cubicBezTo>
                <a:cubicBezTo>
                  <a:pt x="8673" y="1928"/>
                  <a:pt x="6736" y="1"/>
                  <a:pt x="43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048;p50">
            <a:extLst>
              <a:ext uri="{FF2B5EF4-FFF2-40B4-BE49-F238E27FC236}">
                <a16:creationId xmlns:a16="http://schemas.microsoft.com/office/drawing/2014/main" id="{6A8BB868-CE26-4A8E-8C3F-6B5B011C0EC2}"/>
              </a:ext>
            </a:extLst>
          </p:cNvPr>
          <p:cNvSpPr/>
          <p:nvPr/>
        </p:nvSpPr>
        <p:spPr>
          <a:xfrm>
            <a:off x="7126429" y="2606447"/>
            <a:ext cx="156288" cy="156309"/>
          </a:xfrm>
          <a:custGeom>
            <a:avLst/>
            <a:gdLst/>
            <a:ahLst/>
            <a:cxnLst/>
            <a:rect l="l" t="t" r="r" b="b"/>
            <a:pathLst>
              <a:path w="8448" h="8448" extrusionOk="0">
                <a:moveTo>
                  <a:pt x="4224" y="0"/>
                </a:moveTo>
                <a:cubicBezTo>
                  <a:pt x="1887" y="0"/>
                  <a:pt x="0" y="1897"/>
                  <a:pt x="0" y="4224"/>
                </a:cubicBezTo>
                <a:cubicBezTo>
                  <a:pt x="0" y="6561"/>
                  <a:pt x="1887" y="8447"/>
                  <a:pt x="4224" y="8447"/>
                </a:cubicBezTo>
                <a:cubicBezTo>
                  <a:pt x="6551" y="8447"/>
                  <a:pt x="8448" y="6561"/>
                  <a:pt x="8448" y="4224"/>
                </a:cubicBezTo>
                <a:cubicBezTo>
                  <a:pt x="8448" y="1897"/>
                  <a:pt x="6551" y="0"/>
                  <a:pt x="42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049;p50">
            <a:extLst>
              <a:ext uri="{FF2B5EF4-FFF2-40B4-BE49-F238E27FC236}">
                <a16:creationId xmlns:a16="http://schemas.microsoft.com/office/drawing/2014/main" id="{993082B9-E8A1-4071-B0DC-AABBF6D8AC5A}"/>
              </a:ext>
            </a:extLst>
          </p:cNvPr>
          <p:cNvSpPr/>
          <p:nvPr/>
        </p:nvSpPr>
        <p:spPr>
          <a:xfrm>
            <a:off x="7154101" y="2611601"/>
            <a:ext cx="105654" cy="105668"/>
          </a:xfrm>
          <a:custGeom>
            <a:avLst/>
            <a:gdLst/>
            <a:ahLst/>
            <a:cxnLst/>
            <a:rect l="l" t="t" r="r" b="b"/>
            <a:pathLst>
              <a:path w="5711" h="5711" extrusionOk="0">
                <a:moveTo>
                  <a:pt x="2850" y="1"/>
                </a:moveTo>
                <a:cubicBezTo>
                  <a:pt x="1281" y="1"/>
                  <a:pt x="0" y="1282"/>
                  <a:pt x="0" y="2851"/>
                </a:cubicBezTo>
                <a:cubicBezTo>
                  <a:pt x="0" y="4429"/>
                  <a:pt x="1281" y="5711"/>
                  <a:pt x="2850" y="5711"/>
                </a:cubicBezTo>
                <a:cubicBezTo>
                  <a:pt x="4429" y="5711"/>
                  <a:pt x="5710" y="4429"/>
                  <a:pt x="5710" y="2851"/>
                </a:cubicBezTo>
                <a:cubicBezTo>
                  <a:pt x="5710" y="1282"/>
                  <a:pt x="4429" y="1"/>
                  <a:pt x="28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050;p50">
            <a:extLst>
              <a:ext uri="{FF2B5EF4-FFF2-40B4-BE49-F238E27FC236}">
                <a16:creationId xmlns:a16="http://schemas.microsoft.com/office/drawing/2014/main" id="{90DBC702-E956-400F-8FE3-47A1E3B38EC8}"/>
              </a:ext>
            </a:extLst>
          </p:cNvPr>
          <p:cNvSpPr/>
          <p:nvPr/>
        </p:nvSpPr>
        <p:spPr>
          <a:xfrm>
            <a:off x="7185693" y="2607555"/>
            <a:ext cx="37759" cy="85759"/>
          </a:xfrm>
          <a:custGeom>
            <a:avLst/>
            <a:gdLst/>
            <a:ahLst/>
            <a:cxnLst/>
            <a:rect l="l" t="t" r="r" b="b"/>
            <a:pathLst>
              <a:path w="2041" h="4635" extrusionOk="0">
                <a:moveTo>
                  <a:pt x="759" y="698"/>
                </a:moveTo>
                <a:lnTo>
                  <a:pt x="759" y="1825"/>
                </a:lnTo>
                <a:cubicBezTo>
                  <a:pt x="534" y="1661"/>
                  <a:pt x="380" y="1497"/>
                  <a:pt x="380" y="1221"/>
                </a:cubicBezTo>
                <a:cubicBezTo>
                  <a:pt x="370" y="975"/>
                  <a:pt x="523" y="759"/>
                  <a:pt x="759" y="698"/>
                </a:cubicBezTo>
                <a:close/>
                <a:moveTo>
                  <a:pt x="926" y="662"/>
                </a:moveTo>
                <a:cubicBezTo>
                  <a:pt x="938" y="662"/>
                  <a:pt x="951" y="664"/>
                  <a:pt x="964" y="667"/>
                </a:cubicBezTo>
                <a:cubicBezTo>
                  <a:pt x="981" y="664"/>
                  <a:pt x="998" y="663"/>
                  <a:pt x="1015" y="663"/>
                </a:cubicBezTo>
                <a:cubicBezTo>
                  <a:pt x="1063" y="663"/>
                  <a:pt x="1114" y="672"/>
                  <a:pt x="1159" y="687"/>
                </a:cubicBezTo>
                <a:lnTo>
                  <a:pt x="1159" y="2071"/>
                </a:lnTo>
                <a:cubicBezTo>
                  <a:pt x="1046" y="2010"/>
                  <a:pt x="944" y="1948"/>
                  <a:pt x="851" y="1887"/>
                </a:cubicBezTo>
                <a:lnTo>
                  <a:pt x="851" y="667"/>
                </a:lnTo>
                <a:cubicBezTo>
                  <a:pt x="879" y="667"/>
                  <a:pt x="902" y="662"/>
                  <a:pt x="926" y="662"/>
                </a:cubicBezTo>
                <a:close/>
                <a:moveTo>
                  <a:pt x="1251" y="2717"/>
                </a:moveTo>
                <a:cubicBezTo>
                  <a:pt x="1477" y="2892"/>
                  <a:pt x="1620" y="3076"/>
                  <a:pt x="1620" y="3343"/>
                </a:cubicBezTo>
                <a:cubicBezTo>
                  <a:pt x="1641" y="3599"/>
                  <a:pt x="1487" y="3835"/>
                  <a:pt x="1251" y="3937"/>
                </a:cubicBezTo>
                <a:lnTo>
                  <a:pt x="1251" y="2717"/>
                </a:lnTo>
                <a:close/>
                <a:moveTo>
                  <a:pt x="851" y="2451"/>
                </a:moveTo>
                <a:lnTo>
                  <a:pt x="872" y="2471"/>
                </a:lnTo>
                <a:cubicBezTo>
                  <a:pt x="974" y="2533"/>
                  <a:pt x="1067" y="2584"/>
                  <a:pt x="1159" y="2646"/>
                </a:cubicBezTo>
                <a:lnTo>
                  <a:pt x="1159" y="3958"/>
                </a:lnTo>
                <a:cubicBezTo>
                  <a:pt x="1108" y="3968"/>
                  <a:pt x="1056" y="3978"/>
                  <a:pt x="1005" y="3978"/>
                </a:cubicBezTo>
                <a:cubicBezTo>
                  <a:pt x="954" y="3978"/>
                  <a:pt x="903" y="3968"/>
                  <a:pt x="851" y="3968"/>
                </a:cubicBezTo>
                <a:lnTo>
                  <a:pt x="851" y="2451"/>
                </a:lnTo>
                <a:close/>
                <a:moveTo>
                  <a:pt x="749" y="1"/>
                </a:moveTo>
                <a:lnTo>
                  <a:pt x="749" y="585"/>
                </a:lnTo>
                <a:cubicBezTo>
                  <a:pt x="349" y="646"/>
                  <a:pt x="21" y="923"/>
                  <a:pt x="21" y="1405"/>
                </a:cubicBezTo>
                <a:cubicBezTo>
                  <a:pt x="21" y="1887"/>
                  <a:pt x="349" y="2153"/>
                  <a:pt x="749" y="2399"/>
                </a:cubicBezTo>
                <a:lnTo>
                  <a:pt x="749" y="3958"/>
                </a:lnTo>
                <a:cubicBezTo>
                  <a:pt x="318" y="3835"/>
                  <a:pt x="154" y="3394"/>
                  <a:pt x="124" y="2902"/>
                </a:cubicBezTo>
                <a:lnTo>
                  <a:pt x="11" y="2902"/>
                </a:lnTo>
                <a:cubicBezTo>
                  <a:pt x="11" y="3568"/>
                  <a:pt x="11" y="3845"/>
                  <a:pt x="1" y="4040"/>
                </a:cubicBezTo>
                <a:lnTo>
                  <a:pt x="103" y="4040"/>
                </a:lnTo>
                <a:cubicBezTo>
                  <a:pt x="124" y="3906"/>
                  <a:pt x="154" y="3835"/>
                  <a:pt x="216" y="3835"/>
                </a:cubicBezTo>
                <a:cubicBezTo>
                  <a:pt x="267" y="3845"/>
                  <a:pt x="329" y="3865"/>
                  <a:pt x="370" y="3906"/>
                </a:cubicBezTo>
                <a:cubicBezTo>
                  <a:pt x="493" y="3978"/>
                  <a:pt x="616" y="4029"/>
                  <a:pt x="749" y="4060"/>
                </a:cubicBezTo>
                <a:lnTo>
                  <a:pt x="749" y="4624"/>
                </a:lnTo>
                <a:lnTo>
                  <a:pt x="851" y="4624"/>
                </a:lnTo>
                <a:lnTo>
                  <a:pt x="851" y="4060"/>
                </a:lnTo>
                <a:cubicBezTo>
                  <a:pt x="903" y="4070"/>
                  <a:pt x="964" y="4070"/>
                  <a:pt x="1026" y="4070"/>
                </a:cubicBezTo>
                <a:lnTo>
                  <a:pt x="1159" y="4070"/>
                </a:lnTo>
                <a:lnTo>
                  <a:pt x="1159" y="4634"/>
                </a:lnTo>
                <a:lnTo>
                  <a:pt x="1251" y="4634"/>
                </a:lnTo>
                <a:lnTo>
                  <a:pt x="1251" y="4060"/>
                </a:lnTo>
                <a:cubicBezTo>
                  <a:pt x="1702" y="3978"/>
                  <a:pt x="2041" y="3681"/>
                  <a:pt x="2041" y="3158"/>
                </a:cubicBezTo>
                <a:cubicBezTo>
                  <a:pt x="2041" y="2676"/>
                  <a:pt x="1713" y="2420"/>
                  <a:pt x="1251" y="2133"/>
                </a:cubicBezTo>
                <a:lnTo>
                  <a:pt x="1251" y="718"/>
                </a:lnTo>
                <a:cubicBezTo>
                  <a:pt x="1579" y="851"/>
                  <a:pt x="1723" y="1221"/>
                  <a:pt x="1743" y="1579"/>
                </a:cubicBezTo>
                <a:lnTo>
                  <a:pt x="1856" y="1579"/>
                </a:lnTo>
                <a:cubicBezTo>
                  <a:pt x="1856" y="985"/>
                  <a:pt x="1866" y="780"/>
                  <a:pt x="1877" y="605"/>
                </a:cubicBezTo>
                <a:lnTo>
                  <a:pt x="1764" y="605"/>
                </a:lnTo>
                <a:cubicBezTo>
                  <a:pt x="1754" y="749"/>
                  <a:pt x="1723" y="821"/>
                  <a:pt x="1661" y="821"/>
                </a:cubicBezTo>
                <a:cubicBezTo>
                  <a:pt x="1600" y="810"/>
                  <a:pt x="1549" y="790"/>
                  <a:pt x="1508" y="749"/>
                </a:cubicBezTo>
                <a:cubicBezTo>
                  <a:pt x="1426" y="698"/>
                  <a:pt x="1333" y="657"/>
                  <a:pt x="1251" y="626"/>
                </a:cubicBezTo>
                <a:lnTo>
                  <a:pt x="1251" y="1"/>
                </a:lnTo>
                <a:lnTo>
                  <a:pt x="1149" y="1"/>
                </a:lnTo>
                <a:lnTo>
                  <a:pt x="1149" y="605"/>
                </a:lnTo>
                <a:cubicBezTo>
                  <a:pt x="1096" y="590"/>
                  <a:pt x="1038" y="581"/>
                  <a:pt x="983" y="581"/>
                </a:cubicBezTo>
                <a:cubicBezTo>
                  <a:pt x="962" y="581"/>
                  <a:pt x="942" y="582"/>
                  <a:pt x="923" y="585"/>
                </a:cubicBezTo>
                <a:lnTo>
                  <a:pt x="851" y="585"/>
                </a:lnTo>
                <a:lnTo>
                  <a:pt x="85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73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7E81C-2840-4DC9-AF8E-EA0BDFA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Arial"/>
              </a:rPr>
              <a:t>-ПЛАТИТЕ НАЛОГ С КАРТЫ ИЛИ ПО КВИТАНЦИИ-</a:t>
            </a:r>
            <a:br>
              <a:rPr lang="ru-RU" sz="22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Arial"/>
              </a:rPr>
            </a:br>
            <a:endParaRPr lang="ru-RU" sz="22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pic>
        <p:nvPicPr>
          <p:cNvPr id="4098" name="Picture 2" descr="Image 1">
            <a:extLst>
              <a:ext uri="{FF2B5EF4-FFF2-40B4-BE49-F238E27FC236}">
                <a16:creationId xmlns:a16="http://schemas.microsoft.com/office/drawing/2014/main" id="{6B5E1C00-9928-4598-B265-509F3C64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26" y="1622540"/>
            <a:ext cx="1567978" cy="33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2">
            <a:extLst>
              <a:ext uri="{FF2B5EF4-FFF2-40B4-BE49-F238E27FC236}">
                <a16:creationId xmlns:a16="http://schemas.microsoft.com/office/drawing/2014/main" id="{67495BA8-65D2-4774-AFC5-0B7FE9B2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81" y="1622540"/>
            <a:ext cx="1567978" cy="33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3">
            <a:extLst>
              <a:ext uri="{FF2B5EF4-FFF2-40B4-BE49-F238E27FC236}">
                <a16:creationId xmlns:a16="http://schemas.microsoft.com/office/drawing/2014/main" id="{4DCD14E6-D735-4E19-A467-058E6FAF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6" y="1619799"/>
            <a:ext cx="1567977" cy="33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2057;p51">
            <a:extLst>
              <a:ext uri="{FF2B5EF4-FFF2-40B4-BE49-F238E27FC236}">
                <a16:creationId xmlns:a16="http://schemas.microsoft.com/office/drawing/2014/main" id="{B8A5530E-1CBB-4E17-A4F9-DAAE62115D81}"/>
              </a:ext>
            </a:extLst>
          </p:cNvPr>
          <p:cNvGrpSpPr/>
          <p:nvPr/>
        </p:nvGrpSpPr>
        <p:grpSpPr>
          <a:xfrm>
            <a:off x="6336108" y="960410"/>
            <a:ext cx="570650" cy="713577"/>
            <a:chOff x="7206999" y="1234815"/>
            <a:chExt cx="570650" cy="713577"/>
          </a:xfrm>
        </p:grpSpPr>
        <p:sp>
          <p:nvSpPr>
            <p:cNvPr id="7" name="Google Shape;2058;p51">
              <a:extLst>
                <a:ext uri="{FF2B5EF4-FFF2-40B4-BE49-F238E27FC236}">
                  <a16:creationId xmlns:a16="http://schemas.microsoft.com/office/drawing/2014/main" id="{8DF61335-729D-4786-B29F-83F52AC2A51E}"/>
                </a:ext>
              </a:extLst>
            </p:cNvPr>
            <p:cNvSpPr/>
            <p:nvPr/>
          </p:nvSpPr>
          <p:spPr>
            <a:xfrm>
              <a:off x="7538123" y="1318499"/>
              <a:ext cx="144544" cy="179657"/>
            </a:xfrm>
            <a:custGeom>
              <a:avLst/>
              <a:gdLst/>
              <a:ahLst/>
              <a:cxnLst/>
              <a:rect l="l" t="t" r="r" b="b"/>
              <a:pathLst>
                <a:path w="3071" h="3817" extrusionOk="0">
                  <a:moveTo>
                    <a:pt x="1402" y="0"/>
                  </a:moveTo>
                  <a:lnTo>
                    <a:pt x="0" y="798"/>
                  </a:lnTo>
                  <a:lnTo>
                    <a:pt x="1596" y="3517"/>
                  </a:lnTo>
                  <a:cubicBezTo>
                    <a:pt x="1712" y="3726"/>
                    <a:pt x="1882" y="3816"/>
                    <a:pt x="2078" y="3816"/>
                  </a:cubicBezTo>
                  <a:cubicBezTo>
                    <a:pt x="2189" y="3816"/>
                    <a:pt x="2308" y="3787"/>
                    <a:pt x="2430" y="3735"/>
                  </a:cubicBezTo>
                  <a:lnTo>
                    <a:pt x="2551" y="3675"/>
                  </a:lnTo>
                  <a:cubicBezTo>
                    <a:pt x="2937" y="3457"/>
                    <a:pt x="3070" y="2961"/>
                    <a:pt x="2853" y="2575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59;p51">
              <a:extLst>
                <a:ext uri="{FF2B5EF4-FFF2-40B4-BE49-F238E27FC236}">
                  <a16:creationId xmlns:a16="http://schemas.microsoft.com/office/drawing/2014/main" id="{5CE2A821-49A6-454C-9BB5-BB8CC356AE7B}"/>
                </a:ext>
              </a:extLst>
            </p:cNvPr>
            <p:cNvSpPr/>
            <p:nvPr/>
          </p:nvSpPr>
          <p:spPr>
            <a:xfrm>
              <a:off x="7596723" y="1416351"/>
              <a:ext cx="27911" cy="56905"/>
            </a:xfrm>
            <a:custGeom>
              <a:avLst/>
              <a:gdLst/>
              <a:ahLst/>
              <a:cxnLst/>
              <a:rect l="l" t="t" r="r" b="b"/>
              <a:pathLst>
                <a:path w="593" h="1209" extrusionOk="0">
                  <a:moveTo>
                    <a:pt x="399" y="0"/>
                  </a:moveTo>
                  <a:lnTo>
                    <a:pt x="399" y="0"/>
                  </a:lnTo>
                  <a:cubicBezTo>
                    <a:pt x="411" y="326"/>
                    <a:pt x="266" y="641"/>
                    <a:pt x="0" y="846"/>
                  </a:cubicBezTo>
                  <a:lnTo>
                    <a:pt x="218" y="1209"/>
                  </a:lnTo>
                  <a:cubicBezTo>
                    <a:pt x="520" y="882"/>
                    <a:pt x="592" y="399"/>
                    <a:pt x="399" y="0"/>
                  </a:cubicBezTo>
                  <a:close/>
                </a:path>
              </a:pathLst>
            </a:custGeom>
            <a:solidFill>
              <a:srgbClr val="DF9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0;p51">
              <a:extLst>
                <a:ext uri="{FF2B5EF4-FFF2-40B4-BE49-F238E27FC236}">
                  <a16:creationId xmlns:a16="http://schemas.microsoft.com/office/drawing/2014/main" id="{FE61F643-9AE5-4AB2-9325-33050F7D29CD}"/>
                </a:ext>
              </a:extLst>
            </p:cNvPr>
            <p:cNvSpPr/>
            <p:nvPr/>
          </p:nvSpPr>
          <p:spPr>
            <a:xfrm>
              <a:off x="7467003" y="1260984"/>
              <a:ext cx="188176" cy="164077"/>
            </a:xfrm>
            <a:custGeom>
              <a:avLst/>
              <a:gdLst/>
              <a:ahLst/>
              <a:cxnLst/>
              <a:rect l="l" t="t" r="r" b="b"/>
              <a:pathLst>
                <a:path w="3998" h="3486" extrusionOk="0">
                  <a:moveTo>
                    <a:pt x="1996" y="1"/>
                  </a:moveTo>
                  <a:cubicBezTo>
                    <a:pt x="1712" y="1"/>
                    <a:pt x="1419" y="72"/>
                    <a:pt x="1137" y="231"/>
                  </a:cubicBezTo>
                  <a:cubicBezTo>
                    <a:pt x="303" y="702"/>
                    <a:pt x="0" y="1766"/>
                    <a:pt x="472" y="2600"/>
                  </a:cubicBezTo>
                  <a:cubicBezTo>
                    <a:pt x="815" y="3201"/>
                    <a:pt x="1402" y="3485"/>
                    <a:pt x="1984" y="3485"/>
                  </a:cubicBezTo>
                  <a:cubicBezTo>
                    <a:pt x="2713" y="3485"/>
                    <a:pt x="3434" y="3040"/>
                    <a:pt x="3663" y="2213"/>
                  </a:cubicBezTo>
                  <a:cubicBezTo>
                    <a:pt x="3997" y="1027"/>
                    <a:pt x="3069" y="1"/>
                    <a:pt x="1996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1;p51">
              <a:extLst>
                <a:ext uri="{FF2B5EF4-FFF2-40B4-BE49-F238E27FC236}">
                  <a16:creationId xmlns:a16="http://schemas.microsoft.com/office/drawing/2014/main" id="{53CDA389-A877-42A4-A1C0-5E33E36B3293}"/>
                </a:ext>
              </a:extLst>
            </p:cNvPr>
            <p:cNvSpPr/>
            <p:nvPr/>
          </p:nvSpPr>
          <p:spPr>
            <a:xfrm>
              <a:off x="7488607" y="1336667"/>
              <a:ext cx="129765" cy="128541"/>
            </a:xfrm>
            <a:custGeom>
              <a:avLst/>
              <a:gdLst/>
              <a:ahLst/>
              <a:cxnLst/>
              <a:rect l="l" t="t" r="r" b="b"/>
              <a:pathLst>
                <a:path w="2757" h="2731" extrusionOk="0">
                  <a:moveTo>
                    <a:pt x="1717" y="1"/>
                  </a:moveTo>
                  <a:lnTo>
                    <a:pt x="1" y="968"/>
                  </a:lnTo>
                  <a:lnTo>
                    <a:pt x="678" y="2152"/>
                  </a:lnTo>
                  <a:cubicBezTo>
                    <a:pt x="883" y="2522"/>
                    <a:pt x="1273" y="2730"/>
                    <a:pt x="1673" y="2730"/>
                  </a:cubicBezTo>
                  <a:cubicBezTo>
                    <a:pt x="1861" y="2730"/>
                    <a:pt x="2051" y="2684"/>
                    <a:pt x="2225" y="2588"/>
                  </a:cubicBezTo>
                  <a:cubicBezTo>
                    <a:pt x="2624" y="2358"/>
                    <a:pt x="2756" y="1850"/>
                    <a:pt x="2539" y="1451"/>
                  </a:cubicBezTo>
                  <a:lnTo>
                    <a:pt x="1717" y="1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2;p51">
              <a:extLst>
                <a:ext uri="{FF2B5EF4-FFF2-40B4-BE49-F238E27FC236}">
                  <a16:creationId xmlns:a16="http://schemas.microsoft.com/office/drawing/2014/main" id="{94E41CC0-4A58-4ACE-983C-E960906F1554}"/>
                </a:ext>
              </a:extLst>
            </p:cNvPr>
            <p:cNvSpPr/>
            <p:nvPr/>
          </p:nvSpPr>
          <p:spPr>
            <a:xfrm>
              <a:off x="7497739" y="1398136"/>
              <a:ext cx="30170" cy="38360"/>
            </a:xfrm>
            <a:custGeom>
              <a:avLst/>
              <a:gdLst/>
              <a:ahLst/>
              <a:cxnLst/>
              <a:rect l="l" t="t" r="r" b="b"/>
              <a:pathLst>
                <a:path w="641" h="815" extrusionOk="0">
                  <a:moveTo>
                    <a:pt x="60" y="0"/>
                  </a:moveTo>
                  <a:lnTo>
                    <a:pt x="0" y="677"/>
                  </a:lnTo>
                  <a:cubicBezTo>
                    <a:pt x="9" y="760"/>
                    <a:pt x="75" y="815"/>
                    <a:pt x="148" y="815"/>
                  </a:cubicBezTo>
                  <a:cubicBezTo>
                    <a:pt x="171" y="815"/>
                    <a:pt x="195" y="810"/>
                    <a:pt x="218" y="798"/>
                  </a:cubicBezTo>
                  <a:lnTo>
                    <a:pt x="641" y="64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3;p51">
              <a:extLst>
                <a:ext uri="{FF2B5EF4-FFF2-40B4-BE49-F238E27FC236}">
                  <a16:creationId xmlns:a16="http://schemas.microsoft.com/office/drawing/2014/main" id="{3568349A-D37E-4679-A4D3-FD63020955D2}"/>
                </a:ext>
              </a:extLst>
            </p:cNvPr>
            <p:cNvSpPr/>
            <p:nvPr/>
          </p:nvSpPr>
          <p:spPr>
            <a:xfrm>
              <a:off x="7467003" y="1260984"/>
              <a:ext cx="188176" cy="164077"/>
            </a:xfrm>
            <a:custGeom>
              <a:avLst/>
              <a:gdLst/>
              <a:ahLst/>
              <a:cxnLst/>
              <a:rect l="l" t="t" r="r" b="b"/>
              <a:pathLst>
                <a:path w="3998" h="3486" extrusionOk="0">
                  <a:moveTo>
                    <a:pt x="1996" y="1"/>
                  </a:moveTo>
                  <a:cubicBezTo>
                    <a:pt x="1712" y="1"/>
                    <a:pt x="1419" y="72"/>
                    <a:pt x="1137" y="231"/>
                  </a:cubicBezTo>
                  <a:cubicBezTo>
                    <a:pt x="303" y="702"/>
                    <a:pt x="0" y="1766"/>
                    <a:pt x="472" y="2600"/>
                  </a:cubicBezTo>
                  <a:cubicBezTo>
                    <a:pt x="815" y="3201"/>
                    <a:pt x="1402" y="3485"/>
                    <a:pt x="1984" y="3485"/>
                  </a:cubicBezTo>
                  <a:cubicBezTo>
                    <a:pt x="2713" y="3485"/>
                    <a:pt x="3434" y="3040"/>
                    <a:pt x="3663" y="2213"/>
                  </a:cubicBezTo>
                  <a:cubicBezTo>
                    <a:pt x="3997" y="1027"/>
                    <a:pt x="3069" y="1"/>
                    <a:pt x="1996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4;p51">
              <a:extLst>
                <a:ext uri="{FF2B5EF4-FFF2-40B4-BE49-F238E27FC236}">
                  <a16:creationId xmlns:a16="http://schemas.microsoft.com/office/drawing/2014/main" id="{84AD3DD6-9F77-4A27-B7CA-51FB57CFDE6E}"/>
                </a:ext>
              </a:extLst>
            </p:cNvPr>
            <p:cNvSpPr/>
            <p:nvPr/>
          </p:nvSpPr>
          <p:spPr>
            <a:xfrm>
              <a:off x="7452789" y="1234815"/>
              <a:ext cx="221923" cy="165066"/>
            </a:xfrm>
            <a:custGeom>
              <a:avLst/>
              <a:gdLst/>
              <a:ahLst/>
              <a:cxnLst/>
              <a:rect l="l" t="t" r="r" b="b"/>
              <a:pathLst>
                <a:path w="4715" h="3507" extrusionOk="0">
                  <a:moveTo>
                    <a:pt x="2266" y="1"/>
                  </a:moveTo>
                  <a:cubicBezTo>
                    <a:pt x="2244" y="1"/>
                    <a:pt x="2222" y="1"/>
                    <a:pt x="2200" y="1"/>
                  </a:cubicBezTo>
                  <a:cubicBezTo>
                    <a:pt x="0" y="38"/>
                    <a:pt x="290" y="2685"/>
                    <a:pt x="290" y="2685"/>
                  </a:cubicBezTo>
                  <a:cubicBezTo>
                    <a:pt x="353" y="2719"/>
                    <a:pt x="428" y="2733"/>
                    <a:pt x="509" y="2733"/>
                  </a:cubicBezTo>
                  <a:cubicBezTo>
                    <a:pt x="1003" y="2733"/>
                    <a:pt x="1753" y="2189"/>
                    <a:pt x="1753" y="2189"/>
                  </a:cubicBezTo>
                  <a:cubicBezTo>
                    <a:pt x="1889" y="2994"/>
                    <a:pt x="2359" y="3049"/>
                    <a:pt x="2484" y="3049"/>
                  </a:cubicBezTo>
                  <a:cubicBezTo>
                    <a:pt x="2503" y="3049"/>
                    <a:pt x="2514" y="3047"/>
                    <a:pt x="2514" y="3047"/>
                  </a:cubicBezTo>
                  <a:lnTo>
                    <a:pt x="3554" y="3507"/>
                  </a:lnTo>
                  <a:lnTo>
                    <a:pt x="4714" y="2322"/>
                  </a:lnTo>
                  <a:cubicBezTo>
                    <a:pt x="4714" y="2322"/>
                    <a:pt x="4406" y="1"/>
                    <a:pt x="2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5;p51">
              <a:extLst>
                <a:ext uri="{FF2B5EF4-FFF2-40B4-BE49-F238E27FC236}">
                  <a16:creationId xmlns:a16="http://schemas.microsoft.com/office/drawing/2014/main" id="{FE2FCDE4-9C4E-4DB6-9834-206FB8DC737B}"/>
                </a:ext>
              </a:extLst>
            </p:cNvPr>
            <p:cNvSpPr/>
            <p:nvPr/>
          </p:nvSpPr>
          <p:spPr>
            <a:xfrm>
              <a:off x="7560857" y="1346269"/>
              <a:ext cx="51915" cy="45373"/>
            </a:xfrm>
            <a:custGeom>
              <a:avLst/>
              <a:gdLst/>
              <a:ahLst/>
              <a:cxnLst/>
              <a:rect l="l" t="t" r="r" b="b"/>
              <a:pathLst>
                <a:path w="1103" h="964" extrusionOk="0">
                  <a:moveTo>
                    <a:pt x="551" y="1"/>
                  </a:moveTo>
                  <a:cubicBezTo>
                    <a:pt x="473" y="1"/>
                    <a:pt x="393" y="20"/>
                    <a:pt x="315" y="63"/>
                  </a:cubicBezTo>
                  <a:cubicBezTo>
                    <a:pt x="85" y="196"/>
                    <a:pt x="1" y="486"/>
                    <a:pt x="134" y="716"/>
                  </a:cubicBezTo>
                  <a:cubicBezTo>
                    <a:pt x="231" y="883"/>
                    <a:pt x="396" y="964"/>
                    <a:pt x="558" y="964"/>
                  </a:cubicBezTo>
                  <a:cubicBezTo>
                    <a:pt x="759" y="964"/>
                    <a:pt x="956" y="841"/>
                    <a:pt x="1016" y="607"/>
                  </a:cubicBezTo>
                  <a:cubicBezTo>
                    <a:pt x="1102" y="281"/>
                    <a:pt x="847" y="1"/>
                    <a:pt x="551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6;p51">
              <a:extLst>
                <a:ext uri="{FF2B5EF4-FFF2-40B4-BE49-F238E27FC236}">
                  <a16:creationId xmlns:a16="http://schemas.microsoft.com/office/drawing/2014/main" id="{0EC6A05B-E2EE-4581-BA10-C92DEB0AC2F9}"/>
                </a:ext>
              </a:extLst>
            </p:cNvPr>
            <p:cNvSpPr/>
            <p:nvPr/>
          </p:nvSpPr>
          <p:spPr>
            <a:xfrm>
              <a:off x="7595546" y="1359447"/>
              <a:ext cx="51257" cy="46973"/>
            </a:xfrm>
            <a:custGeom>
              <a:avLst/>
              <a:gdLst/>
              <a:ahLst/>
              <a:cxnLst/>
              <a:rect l="l" t="t" r="r" b="b"/>
              <a:pathLst>
                <a:path w="1089" h="998" extrusionOk="0">
                  <a:moveTo>
                    <a:pt x="714" y="0"/>
                  </a:moveTo>
                  <a:lnTo>
                    <a:pt x="521" y="472"/>
                  </a:lnTo>
                  <a:lnTo>
                    <a:pt x="1" y="653"/>
                  </a:lnTo>
                  <a:cubicBezTo>
                    <a:pt x="152" y="914"/>
                    <a:pt x="338" y="997"/>
                    <a:pt x="514" y="997"/>
                  </a:cubicBezTo>
                  <a:cubicBezTo>
                    <a:pt x="817" y="997"/>
                    <a:pt x="1089" y="750"/>
                    <a:pt x="1089" y="75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7;p51">
              <a:extLst>
                <a:ext uri="{FF2B5EF4-FFF2-40B4-BE49-F238E27FC236}">
                  <a16:creationId xmlns:a16="http://schemas.microsoft.com/office/drawing/2014/main" id="{32C2DCBF-4264-43A8-B74B-C417F9C2860A}"/>
                </a:ext>
              </a:extLst>
            </p:cNvPr>
            <p:cNvSpPr/>
            <p:nvPr/>
          </p:nvSpPr>
          <p:spPr>
            <a:xfrm>
              <a:off x="7420124" y="1280375"/>
              <a:ext cx="115739" cy="87357"/>
            </a:xfrm>
            <a:custGeom>
              <a:avLst/>
              <a:gdLst/>
              <a:ahLst/>
              <a:cxnLst/>
              <a:rect l="l" t="t" r="r" b="b"/>
              <a:pathLst>
                <a:path w="2459" h="1856" extrusionOk="0">
                  <a:moveTo>
                    <a:pt x="1867" y="0"/>
                  </a:moveTo>
                  <a:cubicBezTo>
                    <a:pt x="1653" y="169"/>
                    <a:pt x="1513" y="379"/>
                    <a:pt x="1242" y="379"/>
                  </a:cubicBezTo>
                  <a:cubicBezTo>
                    <a:pt x="1222" y="379"/>
                    <a:pt x="1200" y="378"/>
                    <a:pt x="1178" y="375"/>
                  </a:cubicBezTo>
                  <a:cubicBezTo>
                    <a:pt x="1131" y="370"/>
                    <a:pt x="1085" y="368"/>
                    <a:pt x="1040" y="368"/>
                  </a:cubicBezTo>
                  <a:cubicBezTo>
                    <a:pt x="384" y="368"/>
                    <a:pt x="1" y="856"/>
                    <a:pt x="465" y="1523"/>
                  </a:cubicBezTo>
                  <a:cubicBezTo>
                    <a:pt x="636" y="1767"/>
                    <a:pt x="861" y="1855"/>
                    <a:pt x="1099" y="1855"/>
                  </a:cubicBezTo>
                  <a:cubicBezTo>
                    <a:pt x="1735" y="1855"/>
                    <a:pt x="2459" y="1221"/>
                    <a:pt x="2459" y="1221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8;p51">
              <a:extLst>
                <a:ext uri="{FF2B5EF4-FFF2-40B4-BE49-F238E27FC236}">
                  <a16:creationId xmlns:a16="http://schemas.microsoft.com/office/drawing/2014/main" id="{03A53B79-0071-474B-B46A-16CE68EA232B}"/>
                </a:ext>
              </a:extLst>
            </p:cNvPr>
            <p:cNvSpPr/>
            <p:nvPr/>
          </p:nvSpPr>
          <p:spPr>
            <a:xfrm>
              <a:off x="7352628" y="1882827"/>
              <a:ext cx="179845" cy="65565"/>
            </a:xfrm>
            <a:custGeom>
              <a:avLst/>
              <a:gdLst/>
              <a:ahLst/>
              <a:cxnLst/>
              <a:rect l="l" t="t" r="r" b="b"/>
              <a:pathLst>
                <a:path w="3821" h="1393" extrusionOk="0">
                  <a:moveTo>
                    <a:pt x="666" y="0"/>
                  </a:moveTo>
                  <a:cubicBezTo>
                    <a:pt x="666" y="0"/>
                    <a:pt x="1" y="363"/>
                    <a:pt x="206" y="967"/>
                  </a:cubicBezTo>
                  <a:cubicBezTo>
                    <a:pt x="333" y="1319"/>
                    <a:pt x="664" y="1392"/>
                    <a:pt x="918" y="1392"/>
                  </a:cubicBezTo>
                  <a:cubicBezTo>
                    <a:pt x="1102" y="1392"/>
                    <a:pt x="1246" y="1354"/>
                    <a:pt x="1246" y="1354"/>
                  </a:cubicBezTo>
                  <a:lnTo>
                    <a:pt x="3591" y="919"/>
                  </a:lnTo>
                  <a:cubicBezTo>
                    <a:pt x="3591" y="919"/>
                    <a:pt x="3820" y="581"/>
                    <a:pt x="3591" y="435"/>
                  </a:cubicBezTo>
                  <a:cubicBezTo>
                    <a:pt x="3349" y="278"/>
                    <a:pt x="666" y="0"/>
                    <a:pt x="666" y="0"/>
                  </a:cubicBezTo>
                  <a:close/>
                </a:path>
              </a:pathLst>
            </a:custGeom>
            <a:solidFill>
              <a:srgbClr val="091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69;p51">
              <a:extLst>
                <a:ext uri="{FF2B5EF4-FFF2-40B4-BE49-F238E27FC236}">
                  <a16:creationId xmlns:a16="http://schemas.microsoft.com/office/drawing/2014/main" id="{9C2C683E-E8EC-4001-8C14-E7ED71911FB7}"/>
                </a:ext>
              </a:extLst>
            </p:cNvPr>
            <p:cNvSpPr/>
            <p:nvPr/>
          </p:nvSpPr>
          <p:spPr>
            <a:xfrm>
              <a:off x="7323634" y="1792129"/>
              <a:ext cx="430573" cy="143932"/>
            </a:xfrm>
            <a:custGeom>
              <a:avLst/>
              <a:gdLst/>
              <a:ahLst/>
              <a:cxnLst/>
              <a:rect l="l" t="t" r="r" b="b"/>
              <a:pathLst>
                <a:path w="9148" h="3058" extrusionOk="0">
                  <a:moveTo>
                    <a:pt x="6533" y="0"/>
                  </a:moveTo>
                  <a:cubicBezTo>
                    <a:pt x="5849" y="0"/>
                    <a:pt x="5282" y="90"/>
                    <a:pt x="5282" y="90"/>
                  </a:cubicBezTo>
                  <a:lnTo>
                    <a:pt x="859" y="90"/>
                  </a:lnTo>
                  <a:cubicBezTo>
                    <a:pt x="399" y="90"/>
                    <a:pt x="146" y="453"/>
                    <a:pt x="73" y="912"/>
                  </a:cubicBezTo>
                  <a:cubicBezTo>
                    <a:pt x="0" y="1383"/>
                    <a:pt x="158" y="1819"/>
                    <a:pt x="629" y="1927"/>
                  </a:cubicBezTo>
                  <a:lnTo>
                    <a:pt x="4400" y="2906"/>
                  </a:lnTo>
                  <a:cubicBezTo>
                    <a:pt x="4400" y="2906"/>
                    <a:pt x="5145" y="3058"/>
                    <a:pt x="6030" y="3058"/>
                  </a:cubicBezTo>
                  <a:cubicBezTo>
                    <a:pt x="7191" y="3058"/>
                    <a:pt x="8593" y="2797"/>
                    <a:pt x="8860" y="1589"/>
                  </a:cubicBezTo>
                  <a:cubicBezTo>
                    <a:pt x="9147" y="251"/>
                    <a:pt x="7676" y="0"/>
                    <a:pt x="6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0;p51">
              <a:extLst>
                <a:ext uri="{FF2B5EF4-FFF2-40B4-BE49-F238E27FC236}">
                  <a16:creationId xmlns:a16="http://schemas.microsoft.com/office/drawing/2014/main" id="{C634811F-59BB-449F-808D-A74A96687790}"/>
                </a:ext>
              </a:extLst>
            </p:cNvPr>
            <p:cNvSpPr/>
            <p:nvPr/>
          </p:nvSpPr>
          <p:spPr>
            <a:xfrm>
              <a:off x="7564293" y="1448873"/>
              <a:ext cx="213357" cy="419230"/>
            </a:xfrm>
            <a:custGeom>
              <a:avLst/>
              <a:gdLst/>
              <a:ahLst/>
              <a:cxnLst/>
              <a:rect l="l" t="t" r="r" b="b"/>
              <a:pathLst>
                <a:path w="4533" h="8907" extrusionOk="0">
                  <a:moveTo>
                    <a:pt x="2337" y="1"/>
                  </a:moveTo>
                  <a:cubicBezTo>
                    <a:pt x="2311" y="1"/>
                    <a:pt x="2285" y="4"/>
                    <a:pt x="2260" y="10"/>
                  </a:cubicBezTo>
                  <a:cubicBezTo>
                    <a:pt x="1934" y="95"/>
                    <a:pt x="1294" y="578"/>
                    <a:pt x="1112" y="723"/>
                  </a:cubicBezTo>
                  <a:cubicBezTo>
                    <a:pt x="870" y="941"/>
                    <a:pt x="605" y="1702"/>
                    <a:pt x="605" y="1702"/>
                  </a:cubicBezTo>
                  <a:cubicBezTo>
                    <a:pt x="0" y="4120"/>
                    <a:pt x="592" y="4664"/>
                    <a:pt x="242" y="7286"/>
                  </a:cubicBezTo>
                  <a:lnTo>
                    <a:pt x="4134" y="8906"/>
                  </a:lnTo>
                  <a:cubicBezTo>
                    <a:pt x="4134" y="8906"/>
                    <a:pt x="4533" y="4349"/>
                    <a:pt x="4206" y="2814"/>
                  </a:cubicBezTo>
                  <a:cubicBezTo>
                    <a:pt x="3989" y="1726"/>
                    <a:pt x="3397" y="760"/>
                    <a:pt x="2551" y="71"/>
                  </a:cubicBezTo>
                  <a:cubicBezTo>
                    <a:pt x="2488" y="26"/>
                    <a:pt x="2412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1;p51">
              <a:extLst>
                <a:ext uri="{FF2B5EF4-FFF2-40B4-BE49-F238E27FC236}">
                  <a16:creationId xmlns:a16="http://schemas.microsoft.com/office/drawing/2014/main" id="{495DEF4F-24A5-4B9A-85DA-DFCC53BBD968}"/>
                </a:ext>
              </a:extLst>
            </p:cNvPr>
            <p:cNvSpPr/>
            <p:nvPr/>
          </p:nvSpPr>
          <p:spPr>
            <a:xfrm>
              <a:off x="7360630" y="1715646"/>
              <a:ext cx="105855" cy="57328"/>
            </a:xfrm>
            <a:custGeom>
              <a:avLst/>
              <a:gdLst/>
              <a:ahLst/>
              <a:cxnLst/>
              <a:rect l="l" t="t" r="r" b="b"/>
              <a:pathLst>
                <a:path w="2249" h="1218" extrusionOk="0">
                  <a:moveTo>
                    <a:pt x="924" y="0"/>
                  </a:moveTo>
                  <a:cubicBezTo>
                    <a:pt x="870" y="0"/>
                    <a:pt x="818" y="15"/>
                    <a:pt x="774" y="47"/>
                  </a:cubicBezTo>
                  <a:lnTo>
                    <a:pt x="181" y="434"/>
                  </a:lnTo>
                  <a:cubicBezTo>
                    <a:pt x="0" y="543"/>
                    <a:pt x="12" y="809"/>
                    <a:pt x="194" y="905"/>
                  </a:cubicBezTo>
                  <a:cubicBezTo>
                    <a:pt x="233" y="928"/>
                    <a:pt x="282" y="940"/>
                    <a:pt x="330" y="940"/>
                  </a:cubicBezTo>
                  <a:cubicBezTo>
                    <a:pt x="384" y="940"/>
                    <a:pt x="439" y="925"/>
                    <a:pt x="484" y="893"/>
                  </a:cubicBezTo>
                  <a:lnTo>
                    <a:pt x="774" y="688"/>
                  </a:lnTo>
                  <a:cubicBezTo>
                    <a:pt x="774" y="688"/>
                    <a:pt x="1491" y="1218"/>
                    <a:pt x="1942" y="1218"/>
                  </a:cubicBezTo>
                  <a:cubicBezTo>
                    <a:pt x="1977" y="1218"/>
                    <a:pt x="2011" y="1215"/>
                    <a:pt x="2043" y="1207"/>
                  </a:cubicBezTo>
                  <a:lnTo>
                    <a:pt x="2248" y="603"/>
                  </a:lnTo>
                  <a:lnTo>
                    <a:pt x="1076" y="35"/>
                  </a:lnTo>
                  <a:cubicBezTo>
                    <a:pt x="1025" y="12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2;p51">
              <a:extLst>
                <a:ext uri="{FF2B5EF4-FFF2-40B4-BE49-F238E27FC236}">
                  <a16:creationId xmlns:a16="http://schemas.microsoft.com/office/drawing/2014/main" id="{BB327483-EB08-4038-B04F-9534AD9A8814}"/>
                </a:ext>
              </a:extLst>
            </p:cNvPr>
            <p:cNvSpPr/>
            <p:nvPr/>
          </p:nvSpPr>
          <p:spPr>
            <a:xfrm>
              <a:off x="7452789" y="1504506"/>
              <a:ext cx="281652" cy="270309"/>
            </a:xfrm>
            <a:custGeom>
              <a:avLst/>
              <a:gdLst/>
              <a:ahLst/>
              <a:cxnLst/>
              <a:rect l="l" t="t" r="r" b="b"/>
              <a:pathLst>
                <a:path w="5984" h="5743" extrusionOk="0">
                  <a:moveTo>
                    <a:pt x="4001" y="1"/>
                  </a:moveTo>
                  <a:lnTo>
                    <a:pt x="3348" y="3989"/>
                  </a:lnTo>
                  <a:lnTo>
                    <a:pt x="0" y="4473"/>
                  </a:lnTo>
                  <a:lnTo>
                    <a:pt x="0" y="5706"/>
                  </a:lnTo>
                  <a:lnTo>
                    <a:pt x="4025" y="5742"/>
                  </a:lnTo>
                  <a:cubicBezTo>
                    <a:pt x="4037" y="5742"/>
                    <a:pt x="4049" y="5742"/>
                    <a:pt x="4061" y="5742"/>
                  </a:cubicBezTo>
                  <a:cubicBezTo>
                    <a:pt x="4434" y="5742"/>
                    <a:pt x="4769" y="5563"/>
                    <a:pt x="4980" y="5258"/>
                  </a:cubicBezTo>
                  <a:lnTo>
                    <a:pt x="5983" y="955"/>
                  </a:lnTo>
                  <a:lnTo>
                    <a:pt x="4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3;p51">
              <a:extLst>
                <a:ext uri="{FF2B5EF4-FFF2-40B4-BE49-F238E27FC236}">
                  <a16:creationId xmlns:a16="http://schemas.microsoft.com/office/drawing/2014/main" id="{D45F38DF-B8BB-4BA9-9A67-653E77C6C6F2}"/>
                </a:ext>
              </a:extLst>
            </p:cNvPr>
            <p:cNvSpPr/>
            <p:nvPr/>
          </p:nvSpPr>
          <p:spPr>
            <a:xfrm>
              <a:off x="7580767" y="1541500"/>
              <a:ext cx="54692" cy="154758"/>
            </a:xfrm>
            <a:custGeom>
              <a:avLst/>
              <a:gdLst/>
              <a:ahLst/>
              <a:cxnLst/>
              <a:rect l="l" t="t" r="r" b="b"/>
              <a:pathLst>
                <a:path w="1162" h="3288" fill="none" extrusionOk="0">
                  <a:moveTo>
                    <a:pt x="1" y="3288"/>
                  </a:moveTo>
                  <a:lnTo>
                    <a:pt x="629" y="3203"/>
                  </a:lnTo>
                  <a:lnTo>
                    <a:pt x="1161" y="0"/>
                  </a:lnTo>
                </a:path>
              </a:pathLst>
            </a:custGeom>
            <a:noFill/>
            <a:ln w="2725" cap="flat" cmpd="sng">
              <a:solidFill>
                <a:schemeClr val="accent1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4;p51">
              <a:extLst>
                <a:ext uri="{FF2B5EF4-FFF2-40B4-BE49-F238E27FC236}">
                  <a16:creationId xmlns:a16="http://schemas.microsoft.com/office/drawing/2014/main" id="{1E5DA3E4-C224-4A65-969C-7788BA00FE23}"/>
                </a:ext>
              </a:extLst>
            </p:cNvPr>
            <p:cNvSpPr/>
            <p:nvPr/>
          </p:nvSpPr>
          <p:spPr>
            <a:xfrm>
              <a:off x="7575071" y="1607488"/>
              <a:ext cx="145721" cy="166148"/>
            </a:xfrm>
            <a:custGeom>
              <a:avLst/>
              <a:gdLst/>
              <a:ahLst/>
              <a:cxnLst/>
              <a:rect l="l" t="t" r="r" b="b"/>
              <a:pathLst>
                <a:path w="3096" h="3530" fill="none" extrusionOk="0">
                  <a:moveTo>
                    <a:pt x="1" y="3530"/>
                  </a:moveTo>
                  <a:lnTo>
                    <a:pt x="1814" y="3518"/>
                  </a:lnTo>
                  <a:cubicBezTo>
                    <a:pt x="2104" y="3518"/>
                    <a:pt x="2358" y="3324"/>
                    <a:pt x="2418" y="3034"/>
                  </a:cubicBezTo>
                  <a:lnTo>
                    <a:pt x="3095" y="0"/>
                  </a:lnTo>
                </a:path>
              </a:pathLst>
            </a:custGeom>
            <a:noFill/>
            <a:ln w="2725" cap="flat" cmpd="sng">
              <a:solidFill>
                <a:schemeClr val="accent1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5;p51">
              <a:extLst>
                <a:ext uri="{FF2B5EF4-FFF2-40B4-BE49-F238E27FC236}">
                  <a16:creationId xmlns:a16="http://schemas.microsoft.com/office/drawing/2014/main" id="{3B99CD08-419A-4FBC-87A7-3925407EAA0D}"/>
                </a:ext>
              </a:extLst>
            </p:cNvPr>
            <p:cNvSpPr/>
            <p:nvPr/>
          </p:nvSpPr>
          <p:spPr>
            <a:xfrm>
              <a:off x="7294028" y="1773020"/>
              <a:ext cx="246963" cy="24522"/>
            </a:xfrm>
            <a:custGeom>
              <a:avLst/>
              <a:gdLst/>
              <a:ahLst/>
              <a:cxnLst/>
              <a:rect l="l" t="t" r="r" b="b"/>
              <a:pathLst>
                <a:path w="5247" h="521" extrusionOk="0">
                  <a:moveTo>
                    <a:pt x="267" y="1"/>
                  </a:moveTo>
                  <a:cubicBezTo>
                    <a:pt x="122" y="1"/>
                    <a:pt x="1" y="121"/>
                    <a:pt x="1" y="266"/>
                  </a:cubicBezTo>
                  <a:cubicBezTo>
                    <a:pt x="1" y="412"/>
                    <a:pt x="122" y="520"/>
                    <a:pt x="267" y="520"/>
                  </a:cubicBezTo>
                  <a:lnTo>
                    <a:pt x="4981" y="520"/>
                  </a:lnTo>
                  <a:cubicBezTo>
                    <a:pt x="5126" y="520"/>
                    <a:pt x="5247" y="412"/>
                    <a:pt x="5247" y="266"/>
                  </a:cubicBezTo>
                  <a:cubicBezTo>
                    <a:pt x="5247" y="121"/>
                    <a:pt x="5126" y="1"/>
                    <a:pt x="4981" y="1"/>
                  </a:cubicBezTo>
                  <a:close/>
                </a:path>
              </a:pathLst>
            </a:custGeom>
            <a:solidFill>
              <a:srgbClr val="091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6;p51">
              <a:extLst>
                <a:ext uri="{FF2B5EF4-FFF2-40B4-BE49-F238E27FC236}">
                  <a16:creationId xmlns:a16="http://schemas.microsoft.com/office/drawing/2014/main" id="{4B2F167F-7C08-4408-89D1-FA86B70E33D6}"/>
                </a:ext>
              </a:extLst>
            </p:cNvPr>
            <p:cNvSpPr/>
            <p:nvPr/>
          </p:nvSpPr>
          <p:spPr>
            <a:xfrm>
              <a:off x="7206999" y="1612006"/>
              <a:ext cx="103596" cy="169584"/>
            </a:xfrm>
            <a:custGeom>
              <a:avLst/>
              <a:gdLst/>
              <a:ahLst/>
              <a:cxnLst/>
              <a:rect l="l" t="t" r="r" b="b"/>
              <a:pathLst>
                <a:path w="2201" h="3603" fill="none" extrusionOk="0">
                  <a:moveTo>
                    <a:pt x="1" y="1"/>
                  </a:moveTo>
                  <a:lnTo>
                    <a:pt x="2200" y="3603"/>
                  </a:lnTo>
                </a:path>
              </a:pathLst>
            </a:custGeom>
            <a:noFill/>
            <a:ln w="4825" cap="rnd" cmpd="sng">
              <a:solidFill>
                <a:srgbClr val="091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06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51"/>
          <p:cNvSpPr/>
          <p:nvPr/>
        </p:nvSpPr>
        <p:spPr>
          <a:xfrm>
            <a:off x="2629650" y="1312150"/>
            <a:ext cx="3884700" cy="2118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51"/>
          <p:cNvSpPr txBox="1"/>
          <p:nvPr/>
        </p:nvSpPr>
        <p:spPr>
          <a:xfrm>
            <a:off x="2952596" y="1589942"/>
            <a:ext cx="3342548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2200" b="1" dirty="0">
                <a:solidFill>
                  <a:srgbClr val="23295C"/>
                </a:solidFill>
                <a:latin typeface="Open Sans"/>
                <a:ea typeface="Open Sans"/>
                <a:cs typeface="Open Sans"/>
              </a:rPr>
              <a:t>Какими деньгами пользуются следующие литературные герои</a:t>
            </a:r>
          </a:p>
        </p:txBody>
      </p:sp>
      <p:grpSp>
        <p:nvGrpSpPr>
          <p:cNvPr id="2057" name="Google Shape;2057;p51"/>
          <p:cNvGrpSpPr/>
          <p:nvPr/>
        </p:nvGrpSpPr>
        <p:grpSpPr>
          <a:xfrm>
            <a:off x="3189387" y="641452"/>
            <a:ext cx="570650" cy="713577"/>
            <a:chOff x="7206999" y="1234815"/>
            <a:chExt cx="570650" cy="713577"/>
          </a:xfrm>
        </p:grpSpPr>
        <p:sp>
          <p:nvSpPr>
            <p:cNvPr id="2058" name="Google Shape;2058;p51"/>
            <p:cNvSpPr/>
            <p:nvPr/>
          </p:nvSpPr>
          <p:spPr>
            <a:xfrm>
              <a:off x="7538123" y="1318499"/>
              <a:ext cx="144544" cy="179657"/>
            </a:xfrm>
            <a:custGeom>
              <a:avLst/>
              <a:gdLst/>
              <a:ahLst/>
              <a:cxnLst/>
              <a:rect l="l" t="t" r="r" b="b"/>
              <a:pathLst>
                <a:path w="3071" h="3817" extrusionOk="0">
                  <a:moveTo>
                    <a:pt x="1402" y="0"/>
                  </a:moveTo>
                  <a:lnTo>
                    <a:pt x="0" y="798"/>
                  </a:lnTo>
                  <a:lnTo>
                    <a:pt x="1596" y="3517"/>
                  </a:lnTo>
                  <a:cubicBezTo>
                    <a:pt x="1712" y="3726"/>
                    <a:pt x="1882" y="3816"/>
                    <a:pt x="2078" y="3816"/>
                  </a:cubicBezTo>
                  <a:cubicBezTo>
                    <a:pt x="2189" y="3816"/>
                    <a:pt x="2308" y="3787"/>
                    <a:pt x="2430" y="3735"/>
                  </a:cubicBezTo>
                  <a:lnTo>
                    <a:pt x="2551" y="3675"/>
                  </a:lnTo>
                  <a:cubicBezTo>
                    <a:pt x="2937" y="3457"/>
                    <a:pt x="3070" y="2961"/>
                    <a:pt x="2853" y="2575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>
              <a:off x="7596723" y="1416351"/>
              <a:ext cx="27911" cy="56905"/>
            </a:xfrm>
            <a:custGeom>
              <a:avLst/>
              <a:gdLst/>
              <a:ahLst/>
              <a:cxnLst/>
              <a:rect l="l" t="t" r="r" b="b"/>
              <a:pathLst>
                <a:path w="593" h="1209" extrusionOk="0">
                  <a:moveTo>
                    <a:pt x="399" y="0"/>
                  </a:moveTo>
                  <a:lnTo>
                    <a:pt x="399" y="0"/>
                  </a:lnTo>
                  <a:cubicBezTo>
                    <a:pt x="411" y="326"/>
                    <a:pt x="266" y="641"/>
                    <a:pt x="0" y="846"/>
                  </a:cubicBezTo>
                  <a:lnTo>
                    <a:pt x="218" y="1209"/>
                  </a:lnTo>
                  <a:cubicBezTo>
                    <a:pt x="520" y="882"/>
                    <a:pt x="592" y="399"/>
                    <a:pt x="399" y="0"/>
                  </a:cubicBezTo>
                  <a:close/>
                </a:path>
              </a:pathLst>
            </a:custGeom>
            <a:solidFill>
              <a:srgbClr val="DF9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>
              <a:off x="7467003" y="1260984"/>
              <a:ext cx="188176" cy="164077"/>
            </a:xfrm>
            <a:custGeom>
              <a:avLst/>
              <a:gdLst/>
              <a:ahLst/>
              <a:cxnLst/>
              <a:rect l="l" t="t" r="r" b="b"/>
              <a:pathLst>
                <a:path w="3998" h="3486" extrusionOk="0">
                  <a:moveTo>
                    <a:pt x="1996" y="1"/>
                  </a:moveTo>
                  <a:cubicBezTo>
                    <a:pt x="1712" y="1"/>
                    <a:pt x="1419" y="72"/>
                    <a:pt x="1137" y="231"/>
                  </a:cubicBezTo>
                  <a:cubicBezTo>
                    <a:pt x="303" y="702"/>
                    <a:pt x="0" y="1766"/>
                    <a:pt x="472" y="2600"/>
                  </a:cubicBezTo>
                  <a:cubicBezTo>
                    <a:pt x="815" y="3201"/>
                    <a:pt x="1402" y="3485"/>
                    <a:pt x="1984" y="3485"/>
                  </a:cubicBezTo>
                  <a:cubicBezTo>
                    <a:pt x="2713" y="3485"/>
                    <a:pt x="3434" y="3040"/>
                    <a:pt x="3663" y="2213"/>
                  </a:cubicBezTo>
                  <a:cubicBezTo>
                    <a:pt x="3997" y="1027"/>
                    <a:pt x="3069" y="1"/>
                    <a:pt x="1996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>
              <a:off x="7488607" y="1336667"/>
              <a:ext cx="129765" cy="128541"/>
            </a:xfrm>
            <a:custGeom>
              <a:avLst/>
              <a:gdLst/>
              <a:ahLst/>
              <a:cxnLst/>
              <a:rect l="l" t="t" r="r" b="b"/>
              <a:pathLst>
                <a:path w="2757" h="2731" extrusionOk="0">
                  <a:moveTo>
                    <a:pt x="1717" y="1"/>
                  </a:moveTo>
                  <a:lnTo>
                    <a:pt x="1" y="968"/>
                  </a:lnTo>
                  <a:lnTo>
                    <a:pt x="678" y="2152"/>
                  </a:lnTo>
                  <a:cubicBezTo>
                    <a:pt x="883" y="2522"/>
                    <a:pt x="1273" y="2730"/>
                    <a:pt x="1673" y="2730"/>
                  </a:cubicBezTo>
                  <a:cubicBezTo>
                    <a:pt x="1861" y="2730"/>
                    <a:pt x="2051" y="2684"/>
                    <a:pt x="2225" y="2588"/>
                  </a:cubicBezTo>
                  <a:cubicBezTo>
                    <a:pt x="2624" y="2358"/>
                    <a:pt x="2756" y="1850"/>
                    <a:pt x="2539" y="1451"/>
                  </a:cubicBezTo>
                  <a:lnTo>
                    <a:pt x="1717" y="1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>
              <a:off x="7497739" y="1398136"/>
              <a:ext cx="30170" cy="38360"/>
            </a:xfrm>
            <a:custGeom>
              <a:avLst/>
              <a:gdLst/>
              <a:ahLst/>
              <a:cxnLst/>
              <a:rect l="l" t="t" r="r" b="b"/>
              <a:pathLst>
                <a:path w="641" h="815" extrusionOk="0">
                  <a:moveTo>
                    <a:pt x="60" y="0"/>
                  </a:moveTo>
                  <a:lnTo>
                    <a:pt x="0" y="677"/>
                  </a:lnTo>
                  <a:cubicBezTo>
                    <a:pt x="9" y="760"/>
                    <a:pt x="75" y="815"/>
                    <a:pt x="148" y="815"/>
                  </a:cubicBezTo>
                  <a:cubicBezTo>
                    <a:pt x="171" y="815"/>
                    <a:pt x="195" y="810"/>
                    <a:pt x="218" y="798"/>
                  </a:cubicBezTo>
                  <a:lnTo>
                    <a:pt x="641" y="64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>
              <a:off x="7467003" y="1260984"/>
              <a:ext cx="188176" cy="164077"/>
            </a:xfrm>
            <a:custGeom>
              <a:avLst/>
              <a:gdLst/>
              <a:ahLst/>
              <a:cxnLst/>
              <a:rect l="l" t="t" r="r" b="b"/>
              <a:pathLst>
                <a:path w="3998" h="3486" extrusionOk="0">
                  <a:moveTo>
                    <a:pt x="1996" y="1"/>
                  </a:moveTo>
                  <a:cubicBezTo>
                    <a:pt x="1712" y="1"/>
                    <a:pt x="1419" y="72"/>
                    <a:pt x="1137" y="231"/>
                  </a:cubicBezTo>
                  <a:cubicBezTo>
                    <a:pt x="303" y="702"/>
                    <a:pt x="0" y="1766"/>
                    <a:pt x="472" y="2600"/>
                  </a:cubicBezTo>
                  <a:cubicBezTo>
                    <a:pt x="815" y="3201"/>
                    <a:pt x="1402" y="3485"/>
                    <a:pt x="1984" y="3485"/>
                  </a:cubicBezTo>
                  <a:cubicBezTo>
                    <a:pt x="2713" y="3485"/>
                    <a:pt x="3434" y="3040"/>
                    <a:pt x="3663" y="2213"/>
                  </a:cubicBezTo>
                  <a:cubicBezTo>
                    <a:pt x="3997" y="1027"/>
                    <a:pt x="3069" y="1"/>
                    <a:pt x="1996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>
              <a:off x="7452789" y="1234815"/>
              <a:ext cx="221923" cy="165066"/>
            </a:xfrm>
            <a:custGeom>
              <a:avLst/>
              <a:gdLst/>
              <a:ahLst/>
              <a:cxnLst/>
              <a:rect l="l" t="t" r="r" b="b"/>
              <a:pathLst>
                <a:path w="4715" h="3507" extrusionOk="0">
                  <a:moveTo>
                    <a:pt x="2266" y="1"/>
                  </a:moveTo>
                  <a:cubicBezTo>
                    <a:pt x="2244" y="1"/>
                    <a:pt x="2222" y="1"/>
                    <a:pt x="2200" y="1"/>
                  </a:cubicBezTo>
                  <a:cubicBezTo>
                    <a:pt x="0" y="38"/>
                    <a:pt x="290" y="2685"/>
                    <a:pt x="290" y="2685"/>
                  </a:cubicBezTo>
                  <a:cubicBezTo>
                    <a:pt x="353" y="2719"/>
                    <a:pt x="428" y="2733"/>
                    <a:pt x="509" y="2733"/>
                  </a:cubicBezTo>
                  <a:cubicBezTo>
                    <a:pt x="1003" y="2733"/>
                    <a:pt x="1753" y="2189"/>
                    <a:pt x="1753" y="2189"/>
                  </a:cubicBezTo>
                  <a:cubicBezTo>
                    <a:pt x="1889" y="2994"/>
                    <a:pt x="2359" y="3049"/>
                    <a:pt x="2484" y="3049"/>
                  </a:cubicBezTo>
                  <a:cubicBezTo>
                    <a:pt x="2503" y="3049"/>
                    <a:pt x="2514" y="3047"/>
                    <a:pt x="2514" y="3047"/>
                  </a:cubicBezTo>
                  <a:lnTo>
                    <a:pt x="3554" y="3507"/>
                  </a:lnTo>
                  <a:lnTo>
                    <a:pt x="4714" y="2322"/>
                  </a:lnTo>
                  <a:cubicBezTo>
                    <a:pt x="4714" y="2322"/>
                    <a:pt x="4406" y="1"/>
                    <a:pt x="2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>
              <a:off x="7560857" y="1346269"/>
              <a:ext cx="51915" cy="45373"/>
            </a:xfrm>
            <a:custGeom>
              <a:avLst/>
              <a:gdLst/>
              <a:ahLst/>
              <a:cxnLst/>
              <a:rect l="l" t="t" r="r" b="b"/>
              <a:pathLst>
                <a:path w="1103" h="964" extrusionOk="0">
                  <a:moveTo>
                    <a:pt x="551" y="1"/>
                  </a:moveTo>
                  <a:cubicBezTo>
                    <a:pt x="473" y="1"/>
                    <a:pt x="393" y="20"/>
                    <a:pt x="315" y="63"/>
                  </a:cubicBezTo>
                  <a:cubicBezTo>
                    <a:pt x="85" y="196"/>
                    <a:pt x="1" y="486"/>
                    <a:pt x="134" y="716"/>
                  </a:cubicBezTo>
                  <a:cubicBezTo>
                    <a:pt x="231" y="883"/>
                    <a:pt x="396" y="964"/>
                    <a:pt x="558" y="964"/>
                  </a:cubicBezTo>
                  <a:cubicBezTo>
                    <a:pt x="759" y="964"/>
                    <a:pt x="956" y="841"/>
                    <a:pt x="1016" y="607"/>
                  </a:cubicBezTo>
                  <a:cubicBezTo>
                    <a:pt x="1102" y="281"/>
                    <a:pt x="847" y="1"/>
                    <a:pt x="551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>
              <a:off x="7595546" y="1359447"/>
              <a:ext cx="51257" cy="46973"/>
            </a:xfrm>
            <a:custGeom>
              <a:avLst/>
              <a:gdLst/>
              <a:ahLst/>
              <a:cxnLst/>
              <a:rect l="l" t="t" r="r" b="b"/>
              <a:pathLst>
                <a:path w="1089" h="998" extrusionOk="0">
                  <a:moveTo>
                    <a:pt x="714" y="0"/>
                  </a:moveTo>
                  <a:lnTo>
                    <a:pt x="521" y="472"/>
                  </a:lnTo>
                  <a:lnTo>
                    <a:pt x="1" y="653"/>
                  </a:lnTo>
                  <a:cubicBezTo>
                    <a:pt x="152" y="914"/>
                    <a:pt x="338" y="997"/>
                    <a:pt x="514" y="997"/>
                  </a:cubicBezTo>
                  <a:cubicBezTo>
                    <a:pt x="817" y="997"/>
                    <a:pt x="1089" y="750"/>
                    <a:pt x="1089" y="75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>
              <a:off x="7420124" y="1280375"/>
              <a:ext cx="115739" cy="87357"/>
            </a:xfrm>
            <a:custGeom>
              <a:avLst/>
              <a:gdLst/>
              <a:ahLst/>
              <a:cxnLst/>
              <a:rect l="l" t="t" r="r" b="b"/>
              <a:pathLst>
                <a:path w="2459" h="1856" extrusionOk="0">
                  <a:moveTo>
                    <a:pt x="1867" y="0"/>
                  </a:moveTo>
                  <a:cubicBezTo>
                    <a:pt x="1653" y="169"/>
                    <a:pt x="1513" y="379"/>
                    <a:pt x="1242" y="379"/>
                  </a:cubicBezTo>
                  <a:cubicBezTo>
                    <a:pt x="1222" y="379"/>
                    <a:pt x="1200" y="378"/>
                    <a:pt x="1178" y="375"/>
                  </a:cubicBezTo>
                  <a:cubicBezTo>
                    <a:pt x="1131" y="370"/>
                    <a:pt x="1085" y="368"/>
                    <a:pt x="1040" y="368"/>
                  </a:cubicBezTo>
                  <a:cubicBezTo>
                    <a:pt x="384" y="368"/>
                    <a:pt x="1" y="856"/>
                    <a:pt x="465" y="1523"/>
                  </a:cubicBezTo>
                  <a:cubicBezTo>
                    <a:pt x="636" y="1767"/>
                    <a:pt x="861" y="1855"/>
                    <a:pt x="1099" y="1855"/>
                  </a:cubicBezTo>
                  <a:cubicBezTo>
                    <a:pt x="1735" y="1855"/>
                    <a:pt x="2459" y="1221"/>
                    <a:pt x="2459" y="1221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>
              <a:off x="7352628" y="1882827"/>
              <a:ext cx="179845" cy="65565"/>
            </a:xfrm>
            <a:custGeom>
              <a:avLst/>
              <a:gdLst/>
              <a:ahLst/>
              <a:cxnLst/>
              <a:rect l="l" t="t" r="r" b="b"/>
              <a:pathLst>
                <a:path w="3821" h="1393" extrusionOk="0">
                  <a:moveTo>
                    <a:pt x="666" y="0"/>
                  </a:moveTo>
                  <a:cubicBezTo>
                    <a:pt x="666" y="0"/>
                    <a:pt x="1" y="363"/>
                    <a:pt x="206" y="967"/>
                  </a:cubicBezTo>
                  <a:cubicBezTo>
                    <a:pt x="333" y="1319"/>
                    <a:pt x="664" y="1392"/>
                    <a:pt x="918" y="1392"/>
                  </a:cubicBezTo>
                  <a:cubicBezTo>
                    <a:pt x="1102" y="1392"/>
                    <a:pt x="1246" y="1354"/>
                    <a:pt x="1246" y="1354"/>
                  </a:cubicBezTo>
                  <a:lnTo>
                    <a:pt x="3591" y="919"/>
                  </a:lnTo>
                  <a:cubicBezTo>
                    <a:pt x="3591" y="919"/>
                    <a:pt x="3820" y="581"/>
                    <a:pt x="3591" y="435"/>
                  </a:cubicBezTo>
                  <a:cubicBezTo>
                    <a:pt x="3349" y="278"/>
                    <a:pt x="666" y="0"/>
                    <a:pt x="666" y="0"/>
                  </a:cubicBezTo>
                  <a:close/>
                </a:path>
              </a:pathLst>
            </a:custGeom>
            <a:solidFill>
              <a:srgbClr val="091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>
              <a:off x="7323634" y="1792129"/>
              <a:ext cx="430573" cy="143932"/>
            </a:xfrm>
            <a:custGeom>
              <a:avLst/>
              <a:gdLst/>
              <a:ahLst/>
              <a:cxnLst/>
              <a:rect l="l" t="t" r="r" b="b"/>
              <a:pathLst>
                <a:path w="9148" h="3058" extrusionOk="0">
                  <a:moveTo>
                    <a:pt x="6533" y="0"/>
                  </a:moveTo>
                  <a:cubicBezTo>
                    <a:pt x="5849" y="0"/>
                    <a:pt x="5282" y="90"/>
                    <a:pt x="5282" y="90"/>
                  </a:cubicBezTo>
                  <a:lnTo>
                    <a:pt x="859" y="90"/>
                  </a:lnTo>
                  <a:cubicBezTo>
                    <a:pt x="399" y="90"/>
                    <a:pt x="146" y="453"/>
                    <a:pt x="73" y="912"/>
                  </a:cubicBezTo>
                  <a:cubicBezTo>
                    <a:pt x="0" y="1383"/>
                    <a:pt x="158" y="1819"/>
                    <a:pt x="629" y="1927"/>
                  </a:cubicBezTo>
                  <a:lnTo>
                    <a:pt x="4400" y="2906"/>
                  </a:lnTo>
                  <a:cubicBezTo>
                    <a:pt x="4400" y="2906"/>
                    <a:pt x="5145" y="3058"/>
                    <a:pt x="6030" y="3058"/>
                  </a:cubicBezTo>
                  <a:cubicBezTo>
                    <a:pt x="7191" y="3058"/>
                    <a:pt x="8593" y="2797"/>
                    <a:pt x="8860" y="1589"/>
                  </a:cubicBezTo>
                  <a:cubicBezTo>
                    <a:pt x="9147" y="251"/>
                    <a:pt x="7676" y="0"/>
                    <a:pt x="6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1"/>
            <p:cNvSpPr/>
            <p:nvPr/>
          </p:nvSpPr>
          <p:spPr>
            <a:xfrm>
              <a:off x="7564293" y="1448873"/>
              <a:ext cx="213357" cy="419230"/>
            </a:xfrm>
            <a:custGeom>
              <a:avLst/>
              <a:gdLst/>
              <a:ahLst/>
              <a:cxnLst/>
              <a:rect l="l" t="t" r="r" b="b"/>
              <a:pathLst>
                <a:path w="4533" h="8907" extrusionOk="0">
                  <a:moveTo>
                    <a:pt x="2337" y="1"/>
                  </a:moveTo>
                  <a:cubicBezTo>
                    <a:pt x="2311" y="1"/>
                    <a:pt x="2285" y="4"/>
                    <a:pt x="2260" y="10"/>
                  </a:cubicBezTo>
                  <a:cubicBezTo>
                    <a:pt x="1934" y="95"/>
                    <a:pt x="1294" y="578"/>
                    <a:pt x="1112" y="723"/>
                  </a:cubicBezTo>
                  <a:cubicBezTo>
                    <a:pt x="870" y="941"/>
                    <a:pt x="605" y="1702"/>
                    <a:pt x="605" y="1702"/>
                  </a:cubicBezTo>
                  <a:cubicBezTo>
                    <a:pt x="0" y="4120"/>
                    <a:pt x="592" y="4664"/>
                    <a:pt x="242" y="7286"/>
                  </a:cubicBezTo>
                  <a:lnTo>
                    <a:pt x="4134" y="8906"/>
                  </a:lnTo>
                  <a:cubicBezTo>
                    <a:pt x="4134" y="8906"/>
                    <a:pt x="4533" y="4349"/>
                    <a:pt x="4206" y="2814"/>
                  </a:cubicBezTo>
                  <a:cubicBezTo>
                    <a:pt x="3989" y="1726"/>
                    <a:pt x="3397" y="760"/>
                    <a:pt x="2551" y="71"/>
                  </a:cubicBezTo>
                  <a:cubicBezTo>
                    <a:pt x="2488" y="26"/>
                    <a:pt x="2412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1"/>
            <p:cNvSpPr/>
            <p:nvPr/>
          </p:nvSpPr>
          <p:spPr>
            <a:xfrm>
              <a:off x="7360630" y="1715646"/>
              <a:ext cx="105855" cy="57328"/>
            </a:xfrm>
            <a:custGeom>
              <a:avLst/>
              <a:gdLst/>
              <a:ahLst/>
              <a:cxnLst/>
              <a:rect l="l" t="t" r="r" b="b"/>
              <a:pathLst>
                <a:path w="2249" h="1218" extrusionOk="0">
                  <a:moveTo>
                    <a:pt x="924" y="0"/>
                  </a:moveTo>
                  <a:cubicBezTo>
                    <a:pt x="870" y="0"/>
                    <a:pt x="818" y="15"/>
                    <a:pt x="774" y="47"/>
                  </a:cubicBezTo>
                  <a:lnTo>
                    <a:pt x="181" y="434"/>
                  </a:lnTo>
                  <a:cubicBezTo>
                    <a:pt x="0" y="543"/>
                    <a:pt x="12" y="809"/>
                    <a:pt x="194" y="905"/>
                  </a:cubicBezTo>
                  <a:cubicBezTo>
                    <a:pt x="233" y="928"/>
                    <a:pt x="282" y="940"/>
                    <a:pt x="330" y="940"/>
                  </a:cubicBezTo>
                  <a:cubicBezTo>
                    <a:pt x="384" y="940"/>
                    <a:pt x="439" y="925"/>
                    <a:pt x="484" y="893"/>
                  </a:cubicBezTo>
                  <a:lnTo>
                    <a:pt x="774" y="688"/>
                  </a:lnTo>
                  <a:cubicBezTo>
                    <a:pt x="774" y="688"/>
                    <a:pt x="1491" y="1218"/>
                    <a:pt x="1942" y="1218"/>
                  </a:cubicBezTo>
                  <a:cubicBezTo>
                    <a:pt x="1977" y="1218"/>
                    <a:pt x="2011" y="1215"/>
                    <a:pt x="2043" y="1207"/>
                  </a:cubicBezTo>
                  <a:lnTo>
                    <a:pt x="2248" y="603"/>
                  </a:lnTo>
                  <a:lnTo>
                    <a:pt x="1076" y="35"/>
                  </a:lnTo>
                  <a:cubicBezTo>
                    <a:pt x="1025" y="12"/>
                    <a:pt x="973" y="0"/>
                    <a:pt x="924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7452789" y="1504506"/>
              <a:ext cx="281652" cy="270309"/>
            </a:xfrm>
            <a:custGeom>
              <a:avLst/>
              <a:gdLst/>
              <a:ahLst/>
              <a:cxnLst/>
              <a:rect l="l" t="t" r="r" b="b"/>
              <a:pathLst>
                <a:path w="5984" h="5743" extrusionOk="0">
                  <a:moveTo>
                    <a:pt x="4001" y="1"/>
                  </a:moveTo>
                  <a:lnTo>
                    <a:pt x="3348" y="3989"/>
                  </a:lnTo>
                  <a:lnTo>
                    <a:pt x="0" y="4473"/>
                  </a:lnTo>
                  <a:lnTo>
                    <a:pt x="0" y="5706"/>
                  </a:lnTo>
                  <a:lnTo>
                    <a:pt x="4025" y="5742"/>
                  </a:lnTo>
                  <a:cubicBezTo>
                    <a:pt x="4037" y="5742"/>
                    <a:pt x="4049" y="5742"/>
                    <a:pt x="4061" y="5742"/>
                  </a:cubicBezTo>
                  <a:cubicBezTo>
                    <a:pt x="4434" y="5742"/>
                    <a:pt x="4769" y="5563"/>
                    <a:pt x="4980" y="5258"/>
                  </a:cubicBezTo>
                  <a:lnTo>
                    <a:pt x="5983" y="955"/>
                  </a:lnTo>
                  <a:lnTo>
                    <a:pt x="4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1"/>
            <p:cNvSpPr/>
            <p:nvPr/>
          </p:nvSpPr>
          <p:spPr>
            <a:xfrm>
              <a:off x="7580767" y="1541500"/>
              <a:ext cx="54692" cy="154758"/>
            </a:xfrm>
            <a:custGeom>
              <a:avLst/>
              <a:gdLst/>
              <a:ahLst/>
              <a:cxnLst/>
              <a:rect l="l" t="t" r="r" b="b"/>
              <a:pathLst>
                <a:path w="1162" h="3288" fill="none" extrusionOk="0">
                  <a:moveTo>
                    <a:pt x="1" y="3288"/>
                  </a:moveTo>
                  <a:lnTo>
                    <a:pt x="629" y="3203"/>
                  </a:lnTo>
                  <a:lnTo>
                    <a:pt x="1161" y="0"/>
                  </a:lnTo>
                </a:path>
              </a:pathLst>
            </a:custGeom>
            <a:noFill/>
            <a:ln w="2725" cap="flat" cmpd="sng">
              <a:solidFill>
                <a:schemeClr val="accent1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1"/>
            <p:cNvSpPr/>
            <p:nvPr/>
          </p:nvSpPr>
          <p:spPr>
            <a:xfrm>
              <a:off x="7575071" y="1607488"/>
              <a:ext cx="145721" cy="166148"/>
            </a:xfrm>
            <a:custGeom>
              <a:avLst/>
              <a:gdLst/>
              <a:ahLst/>
              <a:cxnLst/>
              <a:rect l="l" t="t" r="r" b="b"/>
              <a:pathLst>
                <a:path w="3096" h="3530" fill="none" extrusionOk="0">
                  <a:moveTo>
                    <a:pt x="1" y="3530"/>
                  </a:moveTo>
                  <a:lnTo>
                    <a:pt x="1814" y="3518"/>
                  </a:lnTo>
                  <a:cubicBezTo>
                    <a:pt x="2104" y="3518"/>
                    <a:pt x="2358" y="3324"/>
                    <a:pt x="2418" y="3034"/>
                  </a:cubicBezTo>
                  <a:lnTo>
                    <a:pt x="3095" y="0"/>
                  </a:lnTo>
                </a:path>
              </a:pathLst>
            </a:custGeom>
            <a:noFill/>
            <a:ln w="2725" cap="flat" cmpd="sng">
              <a:solidFill>
                <a:schemeClr val="accent1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>
              <a:off x="7294028" y="1773020"/>
              <a:ext cx="246963" cy="24522"/>
            </a:xfrm>
            <a:custGeom>
              <a:avLst/>
              <a:gdLst/>
              <a:ahLst/>
              <a:cxnLst/>
              <a:rect l="l" t="t" r="r" b="b"/>
              <a:pathLst>
                <a:path w="5247" h="521" extrusionOk="0">
                  <a:moveTo>
                    <a:pt x="267" y="1"/>
                  </a:moveTo>
                  <a:cubicBezTo>
                    <a:pt x="122" y="1"/>
                    <a:pt x="1" y="121"/>
                    <a:pt x="1" y="266"/>
                  </a:cubicBezTo>
                  <a:cubicBezTo>
                    <a:pt x="1" y="412"/>
                    <a:pt x="122" y="520"/>
                    <a:pt x="267" y="520"/>
                  </a:cubicBezTo>
                  <a:lnTo>
                    <a:pt x="4981" y="520"/>
                  </a:lnTo>
                  <a:cubicBezTo>
                    <a:pt x="5126" y="520"/>
                    <a:pt x="5247" y="412"/>
                    <a:pt x="5247" y="266"/>
                  </a:cubicBezTo>
                  <a:cubicBezTo>
                    <a:pt x="5247" y="121"/>
                    <a:pt x="5126" y="1"/>
                    <a:pt x="4981" y="1"/>
                  </a:cubicBezTo>
                  <a:close/>
                </a:path>
              </a:pathLst>
            </a:custGeom>
            <a:solidFill>
              <a:srgbClr val="091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1"/>
            <p:cNvSpPr/>
            <p:nvPr/>
          </p:nvSpPr>
          <p:spPr>
            <a:xfrm>
              <a:off x="7206999" y="1612006"/>
              <a:ext cx="103596" cy="169584"/>
            </a:xfrm>
            <a:custGeom>
              <a:avLst/>
              <a:gdLst/>
              <a:ahLst/>
              <a:cxnLst/>
              <a:rect l="l" t="t" r="r" b="b"/>
              <a:pathLst>
                <a:path w="2201" h="3603" fill="none" extrusionOk="0">
                  <a:moveTo>
                    <a:pt x="1" y="1"/>
                  </a:moveTo>
                  <a:lnTo>
                    <a:pt x="2200" y="3603"/>
                  </a:lnTo>
                </a:path>
              </a:pathLst>
            </a:custGeom>
            <a:noFill/>
            <a:ln w="4825" cap="rnd" cmpd="sng">
              <a:solidFill>
                <a:srgbClr val="091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7903A8-AE4E-41C0-A3CC-971A5F683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64" t="21819" r="11453" b="62868"/>
          <a:stretch/>
        </p:blipFill>
        <p:spPr>
          <a:xfrm>
            <a:off x="7190722" y="156091"/>
            <a:ext cx="1542044" cy="1266957"/>
          </a:xfrm>
          <a:prstGeom prst="rect">
            <a:avLst/>
          </a:prstGeom>
        </p:spPr>
      </p:pic>
      <p:pic>
        <p:nvPicPr>
          <p:cNvPr id="316" name="Рисунок 315">
            <a:extLst>
              <a:ext uri="{FF2B5EF4-FFF2-40B4-BE49-F238E27FC236}">
                <a16:creationId xmlns:a16="http://schemas.microsoft.com/office/drawing/2014/main" id="{4E5B3458-4621-4436-BA97-C97B0E70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64" t="21819" r="11453" b="62868"/>
          <a:stretch/>
        </p:blipFill>
        <p:spPr>
          <a:xfrm>
            <a:off x="0" y="3717743"/>
            <a:ext cx="1542044" cy="1266957"/>
          </a:xfrm>
          <a:prstGeom prst="rect">
            <a:avLst/>
          </a:prstGeom>
        </p:spPr>
      </p:pic>
      <p:grpSp>
        <p:nvGrpSpPr>
          <p:cNvPr id="317" name="Google Shape;1256;p43">
            <a:extLst>
              <a:ext uri="{FF2B5EF4-FFF2-40B4-BE49-F238E27FC236}">
                <a16:creationId xmlns:a16="http://schemas.microsoft.com/office/drawing/2014/main" id="{B7C76E52-E4E0-425F-AE6C-71AB5F3141AC}"/>
              </a:ext>
            </a:extLst>
          </p:cNvPr>
          <p:cNvGrpSpPr/>
          <p:nvPr/>
        </p:nvGrpSpPr>
        <p:grpSpPr>
          <a:xfrm>
            <a:off x="5864099" y="2658877"/>
            <a:ext cx="3545372" cy="2484623"/>
            <a:chOff x="4638426" y="1149275"/>
            <a:chExt cx="4572903" cy="3204724"/>
          </a:xfrm>
        </p:grpSpPr>
        <p:sp>
          <p:nvSpPr>
            <p:cNvPr id="318" name="Google Shape;1257;p43">
              <a:extLst>
                <a:ext uri="{FF2B5EF4-FFF2-40B4-BE49-F238E27FC236}">
                  <a16:creationId xmlns:a16="http://schemas.microsoft.com/office/drawing/2014/main" id="{A4AE2CA5-8616-47A1-B964-EAA6BC5750B3}"/>
                </a:ext>
              </a:extLst>
            </p:cNvPr>
            <p:cNvSpPr/>
            <p:nvPr/>
          </p:nvSpPr>
          <p:spPr>
            <a:xfrm>
              <a:off x="5822521" y="4154752"/>
              <a:ext cx="1074218" cy="199247"/>
            </a:xfrm>
            <a:custGeom>
              <a:avLst/>
              <a:gdLst/>
              <a:ahLst/>
              <a:cxnLst/>
              <a:rect l="l" t="t" r="r" b="b"/>
              <a:pathLst>
                <a:path w="8017" h="148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10"/>
                  </a:lnTo>
                  <a:cubicBezTo>
                    <a:pt x="0" y="1364"/>
                    <a:pt x="123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258;p43">
              <a:extLst>
                <a:ext uri="{FF2B5EF4-FFF2-40B4-BE49-F238E27FC236}">
                  <a16:creationId xmlns:a16="http://schemas.microsoft.com/office/drawing/2014/main" id="{27661F6B-800A-4641-BE3B-F049F56DE066}"/>
                </a:ext>
              </a:extLst>
            </p:cNvPr>
            <p:cNvSpPr/>
            <p:nvPr/>
          </p:nvSpPr>
          <p:spPr>
            <a:xfrm>
              <a:off x="6670026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259;p43">
              <a:extLst>
                <a:ext uri="{FF2B5EF4-FFF2-40B4-BE49-F238E27FC236}">
                  <a16:creationId xmlns:a16="http://schemas.microsoft.com/office/drawing/2014/main" id="{79F6E5C1-B7F6-4DA1-8273-76E360616F32}"/>
                </a:ext>
              </a:extLst>
            </p:cNvPr>
            <p:cNvSpPr/>
            <p:nvPr/>
          </p:nvSpPr>
          <p:spPr>
            <a:xfrm>
              <a:off x="6518882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260;p43">
              <a:extLst>
                <a:ext uri="{FF2B5EF4-FFF2-40B4-BE49-F238E27FC236}">
                  <a16:creationId xmlns:a16="http://schemas.microsoft.com/office/drawing/2014/main" id="{7EB9CFDF-D257-4982-BEA3-E1E4B90BDB42}"/>
                </a:ext>
              </a:extLst>
            </p:cNvPr>
            <p:cNvSpPr/>
            <p:nvPr/>
          </p:nvSpPr>
          <p:spPr>
            <a:xfrm>
              <a:off x="5980499" y="4154752"/>
              <a:ext cx="74232" cy="199247"/>
            </a:xfrm>
            <a:custGeom>
              <a:avLst/>
              <a:gdLst/>
              <a:ahLst/>
              <a:cxnLst/>
              <a:rect l="l" t="t" r="r" b="b"/>
              <a:pathLst>
                <a:path w="55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54" y="148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261;p43">
              <a:extLst>
                <a:ext uri="{FF2B5EF4-FFF2-40B4-BE49-F238E27FC236}">
                  <a16:creationId xmlns:a16="http://schemas.microsoft.com/office/drawing/2014/main" id="{B6A83B7E-2EC0-4BCB-B7C1-FDD5DB308F3C}"/>
                </a:ext>
              </a:extLst>
            </p:cNvPr>
            <p:cNvSpPr/>
            <p:nvPr/>
          </p:nvSpPr>
          <p:spPr>
            <a:xfrm>
              <a:off x="5822521" y="4154752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64"/>
                  </a:lnTo>
                  <a:cubicBezTo>
                    <a:pt x="7750" y="1108"/>
                    <a:pt x="7627" y="1231"/>
                    <a:pt x="7473" y="1241"/>
                  </a:cubicBezTo>
                  <a:lnTo>
                    <a:pt x="0" y="1241"/>
                  </a:lnTo>
                  <a:cubicBezTo>
                    <a:pt x="0" y="1231"/>
                    <a:pt x="0" y="122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11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262;p43">
              <a:extLst>
                <a:ext uri="{FF2B5EF4-FFF2-40B4-BE49-F238E27FC236}">
                  <a16:creationId xmlns:a16="http://schemas.microsoft.com/office/drawing/2014/main" id="{7AC3C8A9-1952-4881-AC52-A1469E70AC56}"/>
                </a:ext>
              </a:extLst>
            </p:cNvPr>
            <p:cNvSpPr/>
            <p:nvPr/>
          </p:nvSpPr>
          <p:spPr>
            <a:xfrm>
              <a:off x="6670026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263;p43">
              <a:extLst>
                <a:ext uri="{FF2B5EF4-FFF2-40B4-BE49-F238E27FC236}">
                  <a16:creationId xmlns:a16="http://schemas.microsoft.com/office/drawing/2014/main" id="{6E21ADE1-8C2E-4549-8AF6-796CAADF4AAD}"/>
                </a:ext>
              </a:extLst>
            </p:cNvPr>
            <p:cNvSpPr/>
            <p:nvPr/>
          </p:nvSpPr>
          <p:spPr>
            <a:xfrm>
              <a:off x="6518882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264;p43">
              <a:extLst>
                <a:ext uri="{FF2B5EF4-FFF2-40B4-BE49-F238E27FC236}">
                  <a16:creationId xmlns:a16="http://schemas.microsoft.com/office/drawing/2014/main" id="{0EA0EB9C-86C3-4B15-BFF6-F9C6263BA4EA}"/>
                </a:ext>
              </a:extLst>
            </p:cNvPr>
            <p:cNvSpPr/>
            <p:nvPr/>
          </p:nvSpPr>
          <p:spPr>
            <a:xfrm>
              <a:off x="5980499" y="4154752"/>
              <a:ext cx="74232" cy="166285"/>
            </a:xfrm>
            <a:custGeom>
              <a:avLst/>
              <a:gdLst/>
              <a:ahLst/>
              <a:cxnLst/>
              <a:rect l="l" t="t" r="r" b="b"/>
              <a:pathLst>
                <a:path w="55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54" y="124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265;p43">
              <a:extLst>
                <a:ext uri="{FF2B5EF4-FFF2-40B4-BE49-F238E27FC236}">
                  <a16:creationId xmlns:a16="http://schemas.microsoft.com/office/drawing/2014/main" id="{A001399D-3192-42B0-A07B-B6D624A86861}"/>
                </a:ext>
              </a:extLst>
            </p:cNvPr>
            <p:cNvSpPr/>
            <p:nvPr/>
          </p:nvSpPr>
          <p:spPr>
            <a:xfrm>
              <a:off x="5878798" y="3956978"/>
              <a:ext cx="1074352" cy="197907"/>
            </a:xfrm>
            <a:custGeom>
              <a:avLst/>
              <a:gdLst/>
              <a:ahLst/>
              <a:cxnLst/>
              <a:rect l="l" t="t" r="r" b="b"/>
              <a:pathLst>
                <a:path w="8018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266;p43">
              <a:extLst>
                <a:ext uri="{FF2B5EF4-FFF2-40B4-BE49-F238E27FC236}">
                  <a16:creationId xmlns:a16="http://schemas.microsoft.com/office/drawing/2014/main" id="{31E8DD5E-87BF-44F4-8CA0-A24E8DDDD2F2}"/>
                </a:ext>
              </a:extLst>
            </p:cNvPr>
            <p:cNvSpPr/>
            <p:nvPr/>
          </p:nvSpPr>
          <p:spPr>
            <a:xfrm>
              <a:off x="6724963" y="3956978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267;p43">
              <a:extLst>
                <a:ext uri="{FF2B5EF4-FFF2-40B4-BE49-F238E27FC236}">
                  <a16:creationId xmlns:a16="http://schemas.microsoft.com/office/drawing/2014/main" id="{6F6EED95-2CCB-4EBA-930D-8DDB164B8360}"/>
                </a:ext>
              </a:extLst>
            </p:cNvPr>
            <p:cNvSpPr/>
            <p:nvPr/>
          </p:nvSpPr>
          <p:spPr>
            <a:xfrm>
              <a:off x="6575159" y="3956978"/>
              <a:ext cx="73026" cy="197907"/>
            </a:xfrm>
            <a:custGeom>
              <a:avLst/>
              <a:gdLst/>
              <a:ahLst/>
              <a:cxnLst/>
              <a:rect l="l" t="t" r="r" b="b"/>
              <a:pathLst>
                <a:path w="54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268;p43">
              <a:extLst>
                <a:ext uri="{FF2B5EF4-FFF2-40B4-BE49-F238E27FC236}">
                  <a16:creationId xmlns:a16="http://schemas.microsoft.com/office/drawing/2014/main" id="{713165C5-1D0E-4969-977C-8C2CC7C9C2F7}"/>
                </a:ext>
              </a:extLst>
            </p:cNvPr>
            <p:cNvSpPr/>
            <p:nvPr/>
          </p:nvSpPr>
          <p:spPr>
            <a:xfrm>
              <a:off x="6036776" y="395697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269;p43">
              <a:extLst>
                <a:ext uri="{FF2B5EF4-FFF2-40B4-BE49-F238E27FC236}">
                  <a16:creationId xmlns:a16="http://schemas.microsoft.com/office/drawing/2014/main" id="{D4707FBB-426A-4211-BF6C-5E4BAF7AC4F3}"/>
                </a:ext>
              </a:extLst>
            </p:cNvPr>
            <p:cNvSpPr/>
            <p:nvPr/>
          </p:nvSpPr>
          <p:spPr>
            <a:xfrm>
              <a:off x="5878798" y="3956978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0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7"/>
                    <a:pt x="7628" y="1230"/>
                    <a:pt x="7474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270;p43">
              <a:extLst>
                <a:ext uri="{FF2B5EF4-FFF2-40B4-BE49-F238E27FC236}">
                  <a16:creationId xmlns:a16="http://schemas.microsoft.com/office/drawing/2014/main" id="{6031BCBF-1AC6-44B4-A5FC-F52D78963DEF}"/>
                </a:ext>
              </a:extLst>
            </p:cNvPr>
            <p:cNvSpPr/>
            <p:nvPr/>
          </p:nvSpPr>
          <p:spPr>
            <a:xfrm>
              <a:off x="6724963" y="3956978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271;p43">
              <a:extLst>
                <a:ext uri="{FF2B5EF4-FFF2-40B4-BE49-F238E27FC236}">
                  <a16:creationId xmlns:a16="http://schemas.microsoft.com/office/drawing/2014/main" id="{64FFA751-4142-4E56-A679-6FB1E2AF0D6D}"/>
                </a:ext>
              </a:extLst>
            </p:cNvPr>
            <p:cNvSpPr/>
            <p:nvPr/>
          </p:nvSpPr>
          <p:spPr>
            <a:xfrm>
              <a:off x="6575159" y="3956978"/>
              <a:ext cx="73026" cy="164945"/>
            </a:xfrm>
            <a:custGeom>
              <a:avLst/>
              <a:gdLst/>
              <a:ahLst/>
              <a:cxnLst/>
              <a:rect l="l" t="t" r="r" b="b"/>
              <a:pathLst>
                <a:path w="54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272;p43">
              <a:extLst>
                <a:ext uri="{FF2B5EF4-FFF2-40B4-BE49-F238E27FC236}">
                  <a16:creationId xmlns:a16="http://schemas.microsoft.com/office/drawing/2014/main" id="{264D52B3-45E5-4697-BB54-81CDF2F42486}"/>
                </a:ext>
              </a:extLst>
            </p:cNvPr>
            <p:cNvSpPr/>
            <p:nvPr/>
          </p:nvSpPr>
          <p:spPr>
            <a:xfrm>
              <a:off x="6036776" y="395697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273;p43">
              <a:extLst>
                <a:ext uri="{FF2B5EF4-FFF2-40B4-BE49-F238E27FC236}">
                  <a16:creationId xmlns:a16="http://schemas.microsoft.com/office/drawing/2014/main" id="{9CAF68A4-926B-4DF2-B2A2-5FD46C38300C}"/>
                </a:ext>
              </a:extLst>
            </p:cNvPr>
            <p:cNvSpPr/>
            <p:nvPr/>
          </p:nvSpPr>
          <p:spPr>
            <a:xfrm>
              <a:off x="5795053" y="3759203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199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199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274;p43">
              <a:extLst>
                <a:ext uri="{FF2B5EF4-FFF2-40B4-BE49-F238E27FC236}">
                  <a16:creationId xmlns:a16="http://schemas.microsoft.com/office/drawing/2014/main" id="{3904467A-C3D8-43E6-BE2F-504EAECF0FE5}"/>
                </a:ext>
              </a:extLst>
            </p:cNvPr>
            <p:cNvSpPr/>
            <p:nvPr/>
          </p:nvSpPr>
          <p:spPr>
            <a:xfrm>
              <a:off x="6641083" y="3759203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5" y="147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275;p43">
              <a:extLst>
                <a:ext uri="{FF2B5EF4-FFF2-40B4-BE49-F238E27FC236}">
                  <a16:creationId xmlns:a16="http://schemas.microsoft.com/office/drawing/2014/main" id="{F2256104-8748-42E1-93F6-C09B5426FD6F}"/>
                </a:ext>
              </a:extLst>
            </p:cNvPr>
            <p:cNvSpPr/>
            <p:nvPr/>
          </p:nvSpPr>
          <p:spPr>
            <a:xfrm>
              <a:off x="6491413" y="375920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276;p43">
              <a:extLst>
                <a:ext uri="{FF2B5EF4-FFF2-40B4-BE49-F238E27FC236}">
                  <a16:creationId xmlns:a16="http://schemas.microsoft.com/office/drawing/2014/main" id="{40032D73-10E2-4CD8-B44A-B600549D8624}"/>
                </a:ext>
              </a:extLst>
            </p:cNvPr>
            <p:cNvSpPr/>
            <p:nvPr/>
          </p:nvSpPr>
          <p:spPr>
            <a:xfrm>
              <a:off x="5952896" y="3759203"/>
              <a:ext cx="73026" cy="197907"/>
            </a:xfrm>
            <a:custGeom>
              <a:avLst/>
              <a:gdLst/>
              <a:ahLst/>
              <a:cxnLst/>
              <a:rect l="l" t="t" r="r" b="b"/>
              <a:pathLst>
                <a:path w="54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277;p43">
              <a:extLst>
                <a:ext uri="{FF2B5EF4-FFF2-40B4-BE49-F238E27FC236}">
                  <a16:creationId xmlns:a16="http://schemas.microsoft.com/office/drawing/2014/main" id="{3A97D796-8B58-4120-9DF9-895019F2472D}"/>
                </a:ext>
              </a:extLst>
            </p:cNvPr>
            <p:cNvSpPr/>
            <p:nvPr/>
          </p:nvSpPr>
          <p:spPr>
            <a:xfrm>
              <a:off x="5795053" y="3759203"/>
              <a:ext cx="1039916" cy="164945"/>
            </a:xfrm>
            <a:custGeom>
              <a:avLst/>
              <a:gdLst/>
              <a:ahLst/>
              <a:cxnLst/>
              <a:rect l="l" t="t" r="r" b="b"/>
              <a:pathLst>
                <a:path w="7761" h="1231" extrusionOk="0">
                  <a:moveTo>
                    <a:pt x="277" y="0"/>
                  </a:moveTo>
                  <a:lnTo>
                    <a:pt x="7760" y="0"/>
                  </a:lnTo>
                  <a:cubicBezTo>
                    <a:pt x="7760" y="10"/>
                    <a:pt x="7760" y="21"/>
                    <a:pt x="7760" y="31"/>
                  </a:cubicBezTo>
                  <a:lnTo>
                    <a:pt x="7760" y="953"/>
                  </a:lnTo>
                  <a:cubicBezTo>
                    <a:pt x="7760" y="1107"/>
                    <a:pt x="7627" y="1230"/>
                    <a:pt x="7484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199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278;p43">
              <a:extLst>
                <a:ext uri="{FF2B5EF4-FFF2-40B4-BE49-F238E27FC236}">
                  <a16:creationId xmlns:a16="http://schemas.microsoft.com/office/drawing/2014/main" id="{6916FD5F-4C46-427A-96EF-DD050054E13C}"/>
                </a:ext>
              </a:extLst>
            </p:cNvPr>
            <p:cNvSpPr/>
            <p:nvPr/>
          </p:nvSpPr>
          <p:spPr>
            <a:xfrm>
              <a:off x="6641083" y="3759203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5" y="1230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279;p43">
              <a:extLst>
                <a:ext uri="{FF2B5EF4-FFF2-40B4-BE49-F238E27FC236}">
                  <a16:creationId xmlns:a16="http://schemas.microsoft.com/office/drawing/2014/main" id="{656431A8-8B63-4234-B2E4-65F2A0F89199}"/>
                </a:ext>
              </a:extLst>
            </p:cNvPr>
            <p:cNvSpPr/>
            <p:nvPr/>
          </p:nvSpPr>
          <p:spPr>
            <a:xfrm>
              <a:off x="6491413" y="375920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280;p43">
              <a:extLst>
                <a:ext uri="{FF2B5EF4-FFF2-40B4-BE49-F238E27FC236}">
                  <a16:creationId xmlns:a16="http://schemas.microsoft.com/office/drawing/2014/main" id="{05342824-95BF-42B3-B0CA-7C136C4DA252}"/>
                </a:ext>
              </a:extLst>
            </p:cNvPr>
            <p:cNvSpPr/>
            <p:nvPr/>
          </p:nvSpPr>
          <p:spPr>
            <a:xfrm>
              <a:off x="5952896" y="3759203"/>
              <a:ext cx="73026" cy="164945"/>
            </a:xfrm>
            <a:custGeom>
              <a:avLst/>
              <a:gdLst/>
              <a:ahLst/>
              <a:cxnLst/>
              <a:rect l="l" t="t" r="r" b="b"/>
              <a:pathLst>
                <a:path w="54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281;p43">
              <a:extLst>
                <a:ext uri="{FF2B5EF4-FFF2-40B4-BE49-F238E27FC236}">
                  <a16:creationId xmlns:a16="http://schemas.microsoft.com/office/drawing/2014/main" id="{D5963010-903C-4EC6-B7B6-77199B66AD8A}"/>
                </a:ext>
              </a:extLst>
            </p:cNvPr>
            <p:cNvSpPr/>
            <p:nvPr/>
          </p:nvSpPr>
          <p:spPr>
            <a:xfrm>
              <a:off x="5822521" y="3559955"/>
              <a:ext cx="1074218" cy="199381"/>
            </a:xfrm>
            <a:custGeom>
              <a:avLst/>
              <a:gdLst/>
              <a:ahLst/>
              <a:cxnLst/>
              <a:rect l="l" t="t" r="r" b="b"/>
              <a:pathLst>
                <a:path w="8017" h="1488" extrusionOk="0">
                  <a:moveTo>
                    <a:pt x="277" y="1"/>
                  </a:moveTo>
                  <a:cubicBezTo>
                    <a:pt x="123" y="1"/>
                    <a:pt x="0" y="124"/>
                    <a:pt x="0" y="277"/>
                  </a:cubicBezTo>
                  <a:lnTo>
                    <a:pt x="0" y="1210"/>
                  </a:lnTo>
                  <a:cubicBezTo>
                    <a:pt x="0" y="1364"/>
                    <a:pt x="123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4"/>
                    <a:pt x="7894" y="1"/>
                    <a:pt x="774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282;p43">
              <a:extLst>
                <a:ext uri="{FF2B5EF4-FFF2-40B4-BE49-F238E27FC236}">
                  <a16:creationId xmlns:a16="http://schemas.microsoft.com/office/drawing/2014/main" id="{B4317C4D-9BEA-477E-8BBF-EDB9099CE28A}"/>
                </a:ext>
              </a:extLst>
            </p:cNvPr>
            <p:cNvSpPr/>
            <p:nvPr/>
          </p:nvSpPr>
          <p:spPr>
            <a:xfrm>
              <a:off x="6670026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0" y="1"/>
                  </a:moveTo>
                  <a:lnTo>
                    <a:pt x="0" y="1487"/>
                  </a:lnTo>
                  <a:lnTo>
                    <a:pt x="544" y="14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283;p43">
              <a:extLst>
                <a:ext uri="{FF2B5EF4-FFF2-40B4-BE49-F238E27FC236}">
                  <a16:creationId xmlns:a16="http://schemas.microsoft.com/office/drawing/2014/main" id="{4793B290-1CEA-46C8-9F90-3DE056C6D9A0}"/>
                </a:ext>
              </a:extLst>
            </p:cNvPr>
            <p:cNvSpPr/>
            <p:nvPr/>
          </p:nvSpPr>
          <p:spPr>
            <a:xfrm>
              <a:off x="6518882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1" y="1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284;p43">
              <a:extLst>
                <a:ext uri="{FF2B5EF4-FFF2-40B4-BE49-F238E27FC236}">
                  <a16:creationId xmlns:a16="http://schemas.microsoft.com/office/drawing/2014/main" id="{6FA8D997-BC61-4DCC-9FCF-D8EA3FCFCF54}"/>
                </a:ext>
              </a:extLst>
            </p:cNvPr>
            <p:cNvSpPr/>
            <p:nvPr/>
          </p:nvSpPr>
          <p:spPr>
            <a:xfrm>
              <a:off x="5980499" y="3559955"/>
              <a:ext cx="74232" cy="199381"/>
            </a:xfrm>
            <a:custGeom>
              <a:avLst/>
              <a:gdLst/>
              <a:ahLst/>
              <a:cxnLst/>
              <a:rect l="l" t="t" r="r" b="b"/>
              <a:pathLst>
                <a:path w="554" h="1488" extrusionOk="0">
                  <a:moveTo>
                    <a:pt x="0" y="1"/>
                  </a:moveTo>
                  <a:lnTo>
                    <a:pt x="0" y="1487"/>
                  </a:lnTo>
                  <a:lnTo>
                    <a:pt x="554" y="148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285;p43">
              <a:extLst>
                <a:ext uri="{FF2B5EF4-FFF2-40B4-BE49-F238E27FC236}">
                  <a16:creationId xmlns:a16="http://schemas.microsoft.com/office/drawing/2014/main" id="{444CAC45-7D3E-41AD-B447-C580D126B657}"/>
                </a:ext>
              </a:extLst>
            </p:cNvPr>
            <p:cNvSpPr/>
            <p:nvPr/>
          </p:nvSpPr>
          <p:spPr>
            <a:xfrm>
              <a:off x="5822521" y="3559955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1"/>
                  </a:moveTo>
                  <a:lnTo>
                    <a:pt x="7750" y="1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64"/>
                  </a:lnTo>
                  <a:cubicBezTo>
                    <a:pt x="7750" y="1118"/>
                    <a:pt x="7627" y="1241"/>
                    <a:pt x="7473" y="1241"/>
                  </a:cubicBezTo>
                  <a:lnTo>
                    <a:pt x="0" y="1241"/>
                  </a:lnTo>
                  <a:cubicBezTo>
                    <a:pt x="0" y="1231"/>
                    <a:pt x="0" y="1220"/>
                    <a:pt x="0" y="1210"/>
                  </a:cubicBezTo>
                  <a:lnTo>
                    <a:pt x="0" y="277"/>
                  </a:lnTo>
                  <a:cubicBezTo>
                    <a:pt x="0" y="134"/>
                    <a:pt x="123" y="1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286;p43">
              <a:extLst>
                <a:ext uri="{FF2B5EF4-FFF2-40B4-BE49-F238E27FC236}">
                  <a16:creationId xmlns:a16="http://schemas.microsoft.com/office/drawing/2014/main" id="{F57D6E97-4EA9-4A05-A40A-626551E086A1}"/>
                </a:ext>
              </a:extLst>
            </p:cNvPr>
            <p:cNvSpPr/>
            <p:nvPr/>
          </p:nvSpPr>
          <p:spPr>
            <a:xfrm>
              <a:off x="6670026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1"/>
                  </a:moveTo>
                  <a:lnTo>
                    <a:pt x="0" y="1241"/>
                  </a:lnTo>
                  <a:lnTo>
                    <a:pt x="544" y="12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287;p43">
              <a:extLst>
                <a:ext uri="{FF2B5EF4-FFF2-40B4-BE49-F238E27FC236}">
                  <a16:creationId xmlns:a16="http://schemas.microsoft.com/office/drawing/2014/main" id="{2B69A71D-B7BC-40D4-91B3-0F1883E6C111}"/>
                </a:ext>
              </a:extLst>
            </p:cNvPr>
            <p:cNvSpPr/>
            <p:nvPr/>
          </p:nvSpPr>
          <p:spPr>
            <a:xfrm>
              <a:off x="6518882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288;p43">
              <a:extLst>
                <a:ext uri="{FF2B5EF4-FFF2-40B4-BE49-F238E27FC236}">
                  <a16:creationId xmlns:a16="http://schemas.microsoft.com/office/drawing/2014/main" id="{2B1A39C7-67F3-41A1-B898-CB228D3C7112}"/>
                </a:ext>
              </a:extLst>
            </p:cNvPr>
            <p:cNvSpPr/>
            <p:nvPr/>
          </p:nvSpPr>
          <p:spPr>
            <a:xfrm>
              <a:off x="5980499" y="3559955"/>
              <a:ext cx="74232" cy="166285"/>
            </a:xfrm>
            <a:custGeom>
              <a:avLst/>
              <a:gdLst/>
              <a:ahLst/>
              <a:cxnLst/>
              <a:rect l="l" t="t" r="r" b="b"/>
              <a:pathLst>
                <a:path w="554" h="1241" extrusionOk="0">
                  <a:moveTo>
                    <a:pt x="0" y="1"/>
                  </a:moveTo>
                  <a:lnTo>
                    <a:pt x="0" y="1241"/>
                  </a:lnTo>
                  <a:lnTo>
                    <a:pt x="554" y="124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289;p43">
              <a:extLst>
                <a:ext uri="{FF2B5EF4-FFF2-40B4-BE49-F238E27FC236}">
                  <a16:creationId xmlns:a16="http://schemas.microsoft.com/office/drawing/2014/main" id="{2F846D9D-5BAB-4D24-B51A-714BF7640A79}"/>
                </a:ext>
              </a:extLst>
            </p:cNvPr>
            <p:cNvSpPr/>
            <p:nvPr/>
          </p:nvSpPr>
          <p:spPr>
            <a:xfrm>
              <a:off x="5715327" y="3362180"/>
              <a:ext cx="1074352" cy="197907"/>
            </a:xfrm>
            <a:custGeom>
              <a:avLst/>
              <a:gdLst/>
              <a:ahLst/>
              <a:cxnLst/>
              <a:rect l="l" t="t" r="r" b="b"/>
              <a:pathLst>
                <a:path w="8018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290;p43">
              <a:extLst>
                <a:ext uri="{FF2B5EF4-FFF2-40B4-BE49-F238E27FC236}">
                  <a16:creationId xmlns:a16="http://schemas.microsoft.com/office/drawing/2014/main" id="{0CFFB465-F2F7-494C-9450-F60B501A0CC8}"/>
                </a:ext>
              </a:extLst>
            </p:cNvPr>
            <p:cNvSpPr/>
            <p:nvPr/>
          </p:nvSpPr>
          <p:spPr>
            <a:xfrm>
              <a:off x="6562832" y="336218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291;p43">
              <a:extLst>
                <a:ext uri="{FF2B5EF4-FFF2-40B4-BE49-F238E27FC236}">
                  <a16:creationId xmlns:a16="http://schemas.microsoft.com/office/drawing/2014/main" id="{CA9DA9B9-E435-4D92-8AF5-92AACB71816A}"/>
                </a:ext>
              </a:extLst>
            </p:cNvPr>
            <p:cNvSpPr/>
            <p:nvPr/>
          </p:nvSpPr>
          <p:spPr>
            <a:xfrm>
              <a:off x="6411688" y="3362180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55" y="147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292;p43">
              <a:extLst>
                <a:ext uri="{FF2B5EF4-FFF2-40B4-BE49-F238E27FC236}">
                  <a16:creationId xmlns:a16="http://schemas.microsoft.com/office/drawing/2014/main" id="{1ED348BE-16E7-4A9A-8DF1-2CAB6F76134F}"/>
                </a:ext>
              </a:extLst>
            </p:cNvPr>
            <p:cNvSpPr/>
            <p:nvPr/>
          </p:nvSpPr>
          <p:spPr>
            <a:xfrm>
              <a:off x="5873304" y="3362180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293;p43">
              <a:extLst>
                <a:ext uri="{FF2B5EF4-FFF2-40B4-BE49-F238E27FC236}">
                  <a16:creationId xmlns:a16="http://schemas.microsoft.com/office/drawing/2014/main" id="{8AFCE7ED-150C-4AAE-87A1-A31CD6474A69}"/>
                </a:ext>
              </a:extLst>
            </p:cNvPr>
            <p:cNvSpPr/>
            <p:nvPr/>
          </p:nvSpPr>
          <p:spPr>
            <a:xfrm>
              <a:off x="5715327" y="3362180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1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8"/>
                    <a:pt x="7628" y="1231"/>
                    <a:pt x="7474" y="1231"/>
                  </a:cubicBezTo>
                  <a:lnTo>
                    <a:pt x="0" y="1231"/>
                  </a:lnTo>
                  <a:lnTo>
                    <a:pt x="0" y="1210"/>
                  </a:ln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294;p43">
              <a:extLst>
                <a:ext uri="{FF2B5EF4-FFF2-40B4-BE49-F238E27FC236}">
                  <a16:creationId xmlns:a16="http://schemas.microsoft.com/office/drawing/2014/main" id="{A5C6662C-AC49-4964-9D48-EE01E3314CC5}"/>
                </a:ext>
              </a:extLst>
            </p:cNvPr>
            <p:cNvSpPr/>
            <p:nvPr/>
          </p:nvSpPr>
          <p:spPr>
            <a:xfrm>
              <a:off x="6562832" y="336218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295;p43">
              <a:extLst>
                <a:ext uri="{FF2B5EF4-FFF2-40B4-BE49-F238E27FC236}">
                  <a16:creationId xmlns:a16="http://schemas.microsoft.com/office/drawing/2014/main" id="{1F8898DB-E7EC-4BAA-8275-7E03B36D0300}"/>
                </a:ext>
              </a:extLst>
            </p:cNvPr>
            <p:cNvSpPr/>
            <p:nvPr/>
          </p:nvSpPr>
          <p:spPr>
            <a:xfrm>
              <a:off x="6411688" y="3362180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55" y="123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296;p43">
              <a:extLst>
                <a:ext uri="{FF2B5EF4-FFF2-40B4-BE49-F238E27FC236}">
                  <a16:creationId xmlns:a16="http://schemas.microsoft.com/office/drawing/2014/main" id="{DBB0E30C-E56A-4D90-B648-30A67160378D}"/>
                </a:ext>
              </a:extLst>
            </p:cNvPr>
            <p:cNvSpPr/>
            <p:nvPr/>
          </p:nvSpPr>
          <p:spPr>
            <a:xfrm>
              <a:off x="5873304" y="3362180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297;p43">
              <a:extLst>
                <a:ext uri="{FF2B5EF4-FFF2-40B4-BE49-F238E27FC236}">
                  <a16:creationId xmlns:a16="http://schemas.microsoft.com/office/drawing/2014/main" id="{957FB815-A06D-412A-88B5-73D6E0EC55CA}"/>
                </a:ext>
              </a:extLst>
            </p:cNvPr>
            <p:cNvSpPr/>
            <p:nvPr/>
          </p:nvSpPr>
          <p:spPr>
            <a:xfrm>
              <a:off x="5822521" y="3164405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298;p43">
              <a:extLst>
                <a:ext uri="{FF2B5EF4-FFF2-40B4-BE49-F238E27FC236}">
                  <a16:creationId xmlns:a16="http://schemas.microsoft.com/office/drawing/2014/main" id="{617C93FD-CC9C-41D1-972A-3CA170A1E1B9}"/>
                </a:ext>
              </a:extLst>
            </p:cNvPr>
            <p:cNvSpPr/>
            <p:nvPr/>
          </p:nvSpPr>
          <p:spPr>
            <a:xfrm>
              <a:off x="6670026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299;p43">
              <a:extLst>
                <a:ext uri="{FF2B5EF4-FFF2-40B4-BE49-F238E27FC236}">
                  <a16:creationId xmlns:a16="http://schemas.microsoft.com/office/drawing/2014/main" id="{89C9C5B5-A17A-4B07-9547-6E9897FC0ABE}"/>
                </a:ext>
              </a:extLst>
            </p:cNvPr>
            <p:cNvSpPr/>
            <p:nvPr/>
          </p:nvSpPr>
          <p:spPr>
            <a:xfrm>
              <a:off x="6518882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300;p43">
              <a:extLst>
                <a:ext uri="{FF2B5EF4-FFF2-40B4-BE49-F238E27FC236}">
                  <a16:creationId xmlns:a16="http://schemas.microsoft.com/office/drawing/2014/main" id="{F12E94DF-00FD-4386-97CC-495F972F92EC}"/>
                </a:ext>
              </a:extLst>
            </p:cNvPr>
            <p:cNvSpPr/>
            <p:nvPr/>
          </p:nvSpPr>
          <p:spPr>
            <a:xfrm>
              <a:off x="5980499" y="3164405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301;p43">
              <a:extLst>
                <a:ext uri="{FF2B5EF4-FFF2-40B4-BE49-F238E27FC236}">
                  <a16:creationId xmlns:a16="http://schemas.microsoft.com/office/drawing/2014/main" id="{4FF1A7EC-C485-4F88-A01E-E8C1BDA7FDBA}"/>
                </a:ext>
              </a:extLst>
            </p:cNvPr>
            <p:cNvSpPr/>
            <p:nvPr/>
          </p:nvSpPr>
          <p:spPr>
            <a:xfrm>
              <a:off x="5822521" y="3164405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0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7"/>
                    <a:pt x="7627" y="1230"/>
                    <a:pt x="7473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302;p43">
              <a:extLst>
                <a:ext uri="{FF2B5EF4-FFF2-40B4-BE49-F238E27FC236}">
                  <a16:creationId xmlns:a16="http://schemas.microsoft.com/office/drawing/2014/main" id="{F68A2647-D164-4875-ACF3-52DF3D44D2BA}"/>
                </a:ext>
              </a:extLst>
            </p:cNvPr>
            <p:cNvSpPr/>
            <p:nvPr/>
          </p:nvSpPr>
          <p:spPr>
            <a:xfrm>
              <a:off x="6670026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303;p43">
              <a:extLst>
                <a:ext uri="{FF2B5EF4-FFF2-40B4-BE49-F238E27FC236}">
                  <a16:creationId xmlns:a16="http://schemas.microsoft.com/office/drawing/2014/main" id="{589AF9F8-AD05-48F3-9F0F-A38E53FE8A9D}"/>
                </a:ext>
              </a:extLst>
            </p:cNvPr>
            <p:cNvSpPr/>
            <p:nvPr/>
          </p:nvSpPr>
          <p:spPr>
            <a:xfrm>
              <a:off x="6518882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304;p43">
              <a:extLst>
                <a:ext uri="{FF2B5EF4-FFF2-40B4-BE49-F238E27FC236}">
                  <a16:creationId xmlns:a16="http://schemas.microsoft.com/office/drawing/2014/main" id="{D1C10574-FA51-4094-BD14-6A93DC397AE9}"/>
                </a:ext>
              </a:extLst>
            </p:cNvPr>
            <p:cNvSpPr/>
            <p:nvPr/>
          </p:nvSpPr>
          <p:spPr>
            <a:xfrm>
              <a:off x="5980499" y="3164405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305;p43">
              <a:extLst>
                <a:ext uri="{FF2B5EF4-FFF2-40B4-BE49-F238E27FC236}">
                  <a16:creationId xmlns:a16="http://schemas.microsoft.com/office/drawing/2014/main" id="{6624D45F-B3E7-44F9-A6E8-44316E95EFE2}"/>
                </a:ext>
              </a:extLst>
            </p:cNvPr>
            <p:cNvSpPr/>
            <p:nvPr/>
          </p:nvSpPr>
          <p:spPr>
            <a:xfrm>
              <a:off x="5822521" y="2966497"/>
              <a:ext cx="1074218" cy="198041"/>
            </a:xfrm>
            <a:custGeom>
              <a:avLst/>
              <a:gdLst/>
              <a:ahLst/>
              <a:cxnLst/>
              <a:rect l="l" t="t" r="r" b="b"/>
              <a:pathLst>
                <a:path w="8017" h="1478" extrusionOk="0">
                  <a:moveTo>
                    <a:pt x="259" y="0"/>
                  </a:moveTo>
                  <a:cubicBezTo>
                    <a:pt x="114" y="0"/>
                    <a:pt x="0" y="120"/>
                    <a:pt x="0" y="26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00"/>
                  </a:cubicBezTo>
                  <a:lnTo>
                    <a:pt x="8017" y="267"/>
                  </a:lnTo>
                  <a:cubicBezTo>
                    <a:pt x="8017" y="124"/>
                    <a:pt x="7894" y="1"/>
                    <a:pt x="7740" y="1"/>
                  </a:cubicBezTo>
                  <a:lnTo>
                    <a:pt x="277" y="1"/>
                  </a:lnTo>
                  <a:cubicBezTo>
                    <a:pt x="271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306;p43">
              <a:extLst>
                <a:ext uri="{FF2B5EF4-FFF2-40B4-BE49-F238E27FC236}">
                  <a16:creationId xmlns:a16="http://schemas.microsoft.com/office/drawing/2014/main" id="{760C2A7E-3612-4BEC-A301-D3B9119B1A93}"/>
                </a:ext>
              </a:extLst>
            </p:cNvPr>
            <p:cNvSpPr/>
            <p:nvPr/>
          </p:nvSpPr>
          <p:spPr>
            <a:xfrm>
              <a:off x="6670026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0" y="1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307;p43">
              <a:extLst>
                <a:ext uri="{FF2B5EF4-FFF2-40B4-BE49-F238E27FC236}">
                  <a16:creationId xmlns:a16="http://schemas.microsoft.com/office/drawing/2014/main" id="{82B84661-15A9-4611-961D-C0FB8B867F8F}"/>
                </a:ext>
              </a:extLst>
            </p:cNvPr>
            <p:cNvSpPr/>
            <p:nvPr/>
          </p:nvSpPr>
          <p:spPr>
            <a:xfrm>
              <a:off x="6518882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1" y="1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308;p43">
              <a:extLst>
                <a:ext uri="{FF2B5EF4-FFF2-40B4-BE49-F238E27FC236}">
                  <a16:creationId xmlns:a16="http://schemas.microsoft.com/office/drawing/2014/main" id="{6E1AD686-EB9B-45FC-A144-88636A346C5D}"/>
                </a:ext>
              </a:extLst>
            </p:cNvPr>
            <p:cNvSpPr/>
            <p:nvPr/>
          </p:nvSpPr>
          <p:spPr>
            <a:xfrm>
              <a:off x="5980499" y="2966497"/>
              <a:ext cx="74232" cy="198041"/>
            </a:xfrm>
            <a:custGeom>
              <a:avLst/>
              <a:gdLst/>
              <a:ahLst/>
              <a:cxnLst/>
              <a:rect l="l" t="t" r="r" b="b"/>
              <a:pathLst>
                <a:path w="554" h="1478" extrusionOk="0">
                  <a:moveTo>
                    <a:pt x="0" y="1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309;p43">
              <a:extLst>
                <a:ext uri="{FF2B5EF4-FFF2-40B4-BE49-F238E27FC236}">
                  <a16:creationId xmlns:a16="http://schemas.microsoft.com/office/drawing/2014/main" id="{E909939D-3374-401D-84B7-3AFAADCDAA45}"/>
                </a:ext>
              </a:extLst>
            </p:cNvPr>
            <p:cNvSpPr/>
            <p:nvPr/>
          </p:nvSpPr>
          <p:spPr>
            <a:xfrm>
              <a:off x="5822521" y="2966497"/>
              <a:ext cx="1038576" cy="165079"/>
            </a:xfrm>
            <a:custGeom>
              <a:avLst/>
              <a:gdLst/>
              <a:ahLst/>
              <a:cxnLst/>
              <a:rect l="l" t="t" r="r" b="b"/>
              <a:pathLst>
                <a:path w="7751" h="1232" extrusionOk="0">
                  <a:moveTo>
                    <a:pt x="277" y="1"/>
                  </a:moveTo>
                  <a:lnTo>
                    <a:pt x="7750" y="1"/>
                  </a:lnTo>
                  <a:cubicBezTo>
                    <a:pt x="7750" y="1"/>
                    <a:pt x="7750" y="11"/>
                    <a:pt x="7750" y="21"/>
                  </a:cubicBezTo>
                  <a:lnTo>
                    <a:pt x="7750" y="954"/>
                  </a:lnTo>
                  <a:cubicBezTo>
                    <a:pt x="7750" y="1108"/>
                    <a:pt x="7627" y="1231"/>
                    <a:pt x="7473" y="1231"/>
                  </a:cubicBezTo>
                  <a:lnTo>
                    <a:pt x="0" y="1231"/>
                  </a:lnTo>
                  <a:cubicBezTo>
                    <a:pt x="0" y="1221"/>
                    <a:pt x="0" y="1211"/>
                    <a:pt x="0" y="1200"/>
                  </a:cubicBezTo>
                  <a:lnTo>
                    <a:pt x="0" y="267"/>
                  </a:lnTo>
                  <a:cubicBezTo>
                    <a:pt x="0" y="124"/>
                    <a:pt x="123" y="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310;p43">
              <a:extLst>
                <a:ext uri="{FF2B5EF4-FFF2-40B4-BE49-F238E27FC236}">
                  <a16:creationId xmlns:a16="http://schemas.microsoft.com/office/drawing/2014/main" id="{B3AE83EF-15C9-4617-ADD5-5587CE6DBC30}"/>
                </a:ext>
              </a:extLst>
            </p:cNvPr>
            <p:cNvSpPr/>
            <p:nvPr/>
          </p:nvSpPr>
          <p:spPr>
            <a:xfrm>
              <a:off x="6670026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0" y="1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311;p43">
              <a:extLst>
                <a:ext uri="{FF2B5EF4-FFF2-40B4-BE49-F238E27FC236}">
                  <a16:creationId xmlns:a16="http://schemas.microsoft.com/office/drawing/2014/main" id="{6CE27104-AE74-4B7D-A045-FBF4B42F3772}"/>
                </a:ext>
              </a:extLst>
            </p:cNvPr>
            <p:cNvSpPr/>
            <p:nvPr/>
          </p:nvSpPr>
          <p:spPr>
            <a:xfrm>
              <a:off x="6518882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1" y="1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312;p43">
              <a:extLst>
                <a:ext uri="{FF2B5EF4-FFF2-40B4-BE49-F238E27FC236}">
                  <a16:creationId xmlns:a16="http://schemas.microsoft.com/office/drawing/2014/main" id="{FC963999-0777-4107-9AAB-68362AEEF61F}"/>
                </a:ext>
              </a:extLst>
            </p:cNvPr>
            <p:cNvSpPr/>
            <p:nvPr/>
          </p:nvSpPr>
          <p:spPr>
            <a:xfrm>
              <a:off x="5980499" y="2966497"/>
              <a:ext cx="74232" cy="165079"/>
            </a:xfrm>
            <a:custGeom>
              <a:avLst/>
              <a:gdLst/>
              <a:ahLst/>
              <a:cxnLst/>
              <a:rect l="l" t="t" r="r" b="b"/>
              <a:pathLst>
                <a:path w="554" h="1232" extrusionOk="0">
                  <a:moveTo>
                    <a:pt x="0" y="1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313;p43">
              <a:extLst>
                <a:ext uri="{FF2B5EF4-FFF2-40B4-BE49-F238E27FC236}">
                  <a16:creationId xmlns:a16="http://schemas.microsoft.com/office/drawing/2014/main" id="{A61B395A-CCF6-4E09-A03C-8B86DA7B21ED}"/>
                </a:ext>
              </a:extLst>
            </p:cNvPr>
            <p:cNvSpPr/>
            <p:nvPr/>
          </p:nvSpPr>
          <p:spPr>
            <a:xfrm>
              <a:off x="5943383" y="2767382"/>
              <a:ext cx="1074218" cy="199247"/>
            </a:xfrm>
            <a:custGeom>
              <a:avLst/>
              <a:gdLst/>
              <a:ahLst/>
              <a:cxnLst/>
              <a:rect l="l" t="t" r="r" b="b"/>
              <a:pathLst>
                <a:path w="8017" h="148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10"/>
                  </a:lnTo>
                  <a:cubicBezTo>
                    <a:pt x="0" y="1354"/>
                    <a:pt x="123" y="147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314;p43">
              <a:extLst>
                <a:ext uri="{FF2B5EF4-FFF2-40B4-BE49-F238E27FC236}">
                  <a16:creationId xmlns:a16="http://schemas.microsoft.com/office/drawing/2014/main" id="{49F43ABC-652C-41C0-994B-6B71F4507BBF}"/>
                </a:ext>
              </a:extLst>
            </p:cNvPr>
            <p:cNvSpPr/>
            <p:nvPr/>
          </p:nvSpPr>
          <p:spPr>
            <a:xfrm>
              <a:off x="6790887" y="2767382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315;p43">
              <a:extLst>
                <a:ext uri="{FF2B5EF4-FFF2-40B4-BE49-F238E27FC236}">
                  <a16:creationId xmlns:a16="http://schemas.microsoft.com/office/drawing/2014/main" id="{3D49063B-5A40-4681-983D-404E6915FDFA}"/>
                </a:ext>
              </a:extLst>
            </p:cNvPr>
            <p:cNvSpPr/>
            <p:nvPr/>
          </p:nvSpPr>
          <p:spPr>
            <a:xfrm>
              <a:off x="6639744" y="2767382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316;p43">
              <a:extLst>
                <a:ext uri="{FF2B5EF4-FFF2-40B4-BE49-F238E27FC236}">
                  <a16:creationId xmlns:a16="http://schemas.microsoft.com/office/drawing/2014/main" id="{41E8178F-27A3-4ACD-BAB4-128186593C15}"/>
                </a:ext>
              </a:extLst>
            </p:cNvPr>
            <p:cNvSpPr/>
            <p:nvPr/>
          </p:nvSpPr>
          <p:spPr>
            <a:xfrm>
              <a:off x="6101360" y="2767382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317;p43">
              <a:extLst>
                <a:ext uri="{FF2B5EF4-FFF2-40B4-BE49-F238E27FC236}">
                  <a16:creationId xmlns:a16="http://schemas.microsoft.com/office/drawing/2014/main" id="{AFDCBAA3-F996-464F-BD0E-A03588625E98}"/>
                </a:ext>
              </a:extLst>
            </p:cNvPr>
            <p:cNvSpPr/>
            <p:nvPr/>
          </p:nvSpPr>
          <p:spPr>
            <a:xfrm>
              <a:off x="5943383" y="2767382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lnTo>
                    <a:pt x="7750" y="31"/>
                  </a:lnTo>
                  <a:lnTo>
                    <a:pt x="7750" y="964"/>
                  </a:lnTo>
                  <a:cubicBezTo>
                    <a:pt x="7750" y="1108"/>
                    <a:pt x="7627" y="1231"/>
                    <a:pt x="7474" y="1231"/>
                  </a:cubicBezTo>
                  <a:lnTo>
                    <a:pt x="0" y="1231"/>
                  </a:lnTo>
                  <a:cubicBezTo>
                    <a:pt x="0" y="1220"/>
                    <a:pt x="0" y="121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318;p43">
              <a:extLst>
                <a:ext uri="{FF2B5EF4-FFF2-40B4-BE49-F238E27FC236}">
                  <a16:creationId xmlns:a16="http://schemas.microsoft.com/office/drawing/2014/main" id="{E37A0092-CFF6-4110-A481-4A8715B8D697}"/>
                </a:ext>
              </a:extLst>
            </p:cNvPr>
            <p:cNvSpPr/>
            <p:nvPr/>
          </p:nvSpPr>
          <p:spPr>
            <a:xfrm>
              <a:off x="6790887" y="2767382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319;p43">
              <a:extLst>
                <a:ext uri="{FF2B5EF4-FFF2-40B4-BE49-F238E27FC236}">
                  <a16:creationId xmlns:a16="http://schemas.microsoft.com/office/drawing/2014/main" id="{8F87E8D6-FC0F-44B5-9847-FD09EB22A48C}"/>
                </a:ext>
              </a:extLst>
            </p:cNvPr>
            <p:cNvSpPr/>
            <p:nvPr/>
          </p:nvSpPr>
          <p:spPr>
            <a:xfrm>
              <a:off x="6639744" y="2767382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320;p43">
              <a:extLst>
                <a:ext uri="{FF2B5EF4-FFF2-40B4-BE49-F238E27FC236}">
                  <a16:creationId xmlns:a16="http://schemas.microsoft.com/office/drawing/2014/main" id="{5F476BBA-F2DA-49BE-B39E-869C95C84548}"/>
                </a:ext>
              </a:extLst>
            </p:cNvPr>
            <p:cNvSpPr/>
            <p:nvPr/>
          </p:nvSpPr>
          <p:spPr>
            <a:xfrm>
              <a:off x="6101360" y="2767382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321;p43">
              <a:extLst>
                <a:ext uri="{FF2B5EF4-FFF2-40B4-BE49-F238E27FC236}">
                  <a16:creationId xmlns:a16="http://schemas.microsoft.com/office/drawing/2014/main" id="{7A78162E-D78C-4F0C-9894-C2991C82BA7F}"/>
                </a:ext>
              </a:extLst>
            </p:cNvPr>
            <p:cNvSpPr/>
            <p:nvPr/>
          </p:nvSpPr>
          <p:spPr>
            <a:xfrm>
              <a:off x="5822521" y="2569608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322;p43">
              <a:extLst>
                <a:ext uri="{FF2B5EF4-FFF2-40B4-BE49-F238E27FC236}">
                  <a16:creationId xmlns:a16="http://schemas.microsoft.com/office/drawing/2014/main" id="{21775129-757F-4BE5-BF3E-0EABC56F2580}"/>
                </a:ext>
              </a:extLst>
            </p:cNvPr>
            <p:cNvSpPr/>
            <p:nvPr/>
          </p:nvSpPr>
          <p:spPr>
            <a:xfrm>
              <a:off x="6670026" y="256960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323;p43">
              <a:extLst>
                <a:ext uri="{FF2B5EF4-FFF2-40B4-BE49-F238E27FC236}">
                  <a16:creationId xmlns:a16="http://schemas.microsoft.com/office/drawing/2014/main" id="{3165B66A-C9EB-4AD7-9F1B-3FF0E1A4B387}"/>
                </a:ext>
              </a:extLst>
            </p:cNvPr>
            <p:cNvSpPr/>
            <p:nvPr/>
          </p:nvSpPr>
          <p:spPr>
            <a:xfrm>
              <a:off x="6518882" y="256960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324;p43">
              <a:extLst>
                <a:ext uri="{FF2B5EF4-FFF2-40B4-BE49-F238E27FC236}">
                  <a16:creationId xmlns:a16="http://schemas.microsoft.com/office/drawing/2014/main" id="{FF8B9E3C-849F-4438-813D-D1333934305B}"/>
                </a:ext>
              </a:extLst>
            </p:cNvPr>
            <p:cNvSpPr/>
            <p:nvPr/>
          </p:nvSpPr>
          <p:spPr>
            <a:xfrm>
              <a:off x="5980499" y="2569608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325;p43">
              <a:extLst>
                <a:ext uri="{FF2B5EF4-FFF2-40B4-BE49-F238E27FC236}">
                  <a16:creationId xmlns:a16="http://schemas.microsoft.com/office/drawing/2014/main" id="{D74A670D-4798-4887-8EFC-3AA8901A52B5}"/>
                </a:ext>
              </a:extLst>
            </p:cNvPr>
            <p:cNvSpPr/>
            <p:nvPr/>
          </p:nvSpPr>
          <p:spPr>
            <a:xfrm>
              <a:off x="5822521" y="2569608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7"/>
                    <a:pt x="7627" y="1230"/>
                    <a:pt x="7473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326;p43">
              <a:extLst>
                <a:ext uri="{FF2B5EF4-FFF2-40B4-BE49-F238E27FC236}">
                  <a16:creationId xmlns:a16="http://schemas.microsoft.com/office/drawing/2014/main" id="{130E8F4F-F02E-4F9D-B8B7-15C2F0F1EF84}"/>
                </a:ext>
              </a:extLst>
            </p:cNvPr>
            <p:cNvSpPr/>
            <p:nvPr/>
          </p:nvSpPr>
          <p:spPr>
            <a:xfrm>
              <a:off x="6670026" y="256960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327;p43">
              <a:extLst>
                <a:ext uri="{FF2B5EF4-FFF2-40B4-BE49-F238E27FC236}">
                  <a16:creationId xmlns:a16="http://schemas.microsoft.com/office/drawing/2014/main" id="{2F4B266B-D602-4F13-8D2A-C9568A1FD76E}"/>
                </a:ext>
              </a:extLst>
            </p:cNvPr>
            <p:cNvSpPr/>
            <p:nvPr/>
          </p:nvSpPr>
          <p:spPr>
            <a:xfrm>
              <a:off x="6518882" y="256960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328;p43">
              <a:extLst>
                <a:ext uri="{FF2B5EF4-FFF2-40B4-BE49-F238E27FC236}">
                  <a16:creationId xmlns:a16="http://schemas.microsoft.com/office/drawing/2014/main" id="{D6589FD3-0941-4259-A945-8B7F21FC8781}"/>
                </a:ext>
              </a:extLst>
            </p:cNvPr>
            <p:cNvSpPr/>
            <p:nvPr/>
          </p:nvSpPr>
          <p:spPr>
            <a:xfrm>
              <a:off x="5980499" y="2569608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329;p43">
              <a:extLst>
                <a:ext uri="{FF2B5EF4-FFF2-40B4-BE49-F238E27FC236}">
                  <a16:creationId xmlns:a16="http://schemas.microsoft.com/office/drawing/2014/main" id="{578790B8-B2D2-4C6B-8BF4-6BD83A846E87}"/>
                </a:ext>
              </a:extLst>
            </p:cNvPr>
            <p:cNvSpPr/>
            <p:nvPr/>
          </p:nvSpPr>
          <p:spPr>
            <a:xfrm>
              <a:off x="5822521" y="2371699"/>
              <a:ext cx="1074218" cy="198041"/>
            </a:xfrm>
            <a:custGeom>
              <a:avLst/>
              <a:gdLst/>
              <a:ahLst/>
              <a:cxnLst/>
              <a:rect l="l" t="t" r="r" b="b"/>
              <a:pathLst>
                <a:path w="8017" h="1478" extrusionOk="0">
                  <a:moveTo>
                    <a:pt x="260" y="1"/>
                  </a:moveTo>
                  <a:cubicBezTo>
                    <a:pt x="114" y="1"/>
                    <a:pt x="0" y="130"/>
                    <a:pt x="0" y="278"/>
                  </a:cubicBezTo>
                  <a:lnTo>
                    <a:pt x="0" y="1200"/>
                  </a:lnTo>
                  <a:cubicBezTo>
                    <a:pt x="0" y="1344"/>
                    <a:pt x="123" y="146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44"/>
                    <a:pt x="8017" y="1200"/>
                  </a:cubicBezTo>
                  <a:lnTo>
                    <a:pt x="8017" y="268"/>
                  </a:lnTo>
                  <a:cubicBezTo>
                    <a:pt x="8017" y="124"/>
                    <a:pt x="7894" y="1"/>
                    <a:pt x="7740" y="1"/>
                  </a:cubicBezTo>
                  <a:lnTo>
                    <a:pt x="277" y="1"/>
                  </a:lnTo>
                  <a:cubicBezTo>
                    <a:pt x="271" y="1"/>
                    <a:pt x="266" y="1"/>
                    <a:pt x="26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330;p43">
              <a:extLst>
                <a:ext uri="{FF2B5EF4-FFF2-40B4-BE49-F238E27FC236}">
                  <a16:creationId xmlns:a16="http://schemas.microsoft.com/office/drawing/2014/main" id="{F7533693-847A-4F48-9226-102CA19605BF}"/>
                </a:ext>
              </a:extLst>
            </p:cNvPr>
            <p:cNvSpPr/>
            <p:nvPr/>
          </p:nvSpPr>
          <p:spPr>
            <a:xfrm>
              <a:off x="6670026" y="237183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331;p43">
              <a:extLst>
                <a:ext uri="{FF2B5EF4-FFF2-40B4-BE49-F238E27FC236}">
                  <a16:creationId xmlns:a16="http://schemas.microsoft.com/office/drawing/2014/main" id="{777195BA-FAB8-455F-A3F8-F6B0988D5C4D}"/>
                </a:ext>
              </a:extLst>
            </p:cNvPr>
            <p:cNvSpPr/>
            <p:nvPr/>
          </p:nvSpPr>
          <p:spPr>
            <a:xfrm>
              <a:off x="6518882" y="237183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332;p43">
              <a:extLst>
                <a:ext uri="{FF2B5EF4-FFF2-40B4-BE49-F238E27FC236}">
                  <a16:creationId xmlns:a16="http://schemas.microsoft.com/office/drawing/2014/main" id="{6C0C8789-1B8F-4196-BC9B-10F9C2A346F5}"/>
                </a:ext>
              </a:extLst>
            </p:cNvPr>
            <p:cNvSpPr/>
            <p:nvPr/>
          </p:nvSpPr>
          <p:spPr>
            <a:xfrm>
              <a:off x="5980499" y="2371833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333;p43">
              <a:extLst>
                <a:ext uri="{FF2B5EF4-FFF2-40B4-BE49-F238E27FC236}">
                  <a16:creationId xmlns:a16="http://schemas.microsoft.com/office/drawing/2014/main" id="{476E1A00-037F-48A0-B10C-E7F6D7E14904}"/>
                </a:ext>
              </a:extLst>
            </p:cNvPr>
            <p:cNvSpPr/>
            <p:nvPr/>
          </p:nvSpPr>
          <p:spPr>
            <a:xfrm>
              <a:off x="5822521" y="2371833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0"/>
                    <a:pt x="7750" y="10"/>
                    <a:pt x="7750" y="21"/>
                  </a:cubicBezTo>
                  <a:lnTo>
                    <a:pt x="7750" y="953"/>
                  </a:lnTo>
                  <a:cubicBezTo>
                    <a:pt x="7750" y="1107"/>
                    <a:pt x="7627" y="1230"/>
                    <a:pt x="7473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199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334;p43">
              <a:extLst>
                <a:ext uri="{FF2B5EF4-FFF2-40B4-BE49-F238E27FC236}">
                  <a16:creationId xmlns:a16="http://schemas.microsoft.com/office/drawing/2014/main" id="{80C99031-6934-4AB1-BC79-2001B6AE1864}"/>
                </a:ext>
              </a:extLst>
            </p:cNvPr>
            <p:cNvSpPr/>
            <p:nvPr/>
          </p:nvSpPr>
          <p:spPr>
            <a:xfrm>
              <a:off x="6670026" y="237183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335;p43">
              <a:extLst>
                <a:ext uri="{FF2B5EF4-FFF2-40B4-BE49-F238E27FC236}">
                  <a16:creationId xmlns:a16="http://schemas.microsoft.com/office/drawing/2014/main" id="{2046F3AF-CA65-4C98-99C8-953891A4912D}"/>
                </a:ext>
              </a:extLst>
            </p:cNvPr>
            <p:cNvSpPr/>
            <p:nvPr/>
          </p:nvSpPr>
          <p:spPr>
            <a:xfrm>
              <a:off x="6518882" y="237183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336;p43">
              <a:extLst>
                <a:ext uri="{FF2B5EF4-FFF2-40B4-BE49-F238E27FC236}">
                  <a16:creationId xmlns:a16="http://schemas.microsoft.com/office/drawing/2014/main" id="{BD8F8863-BA18-4BFE-AE09-F2E2F32BE23F}"/>
                </a:ext>
              </a:extLst>
            </p:cNvPr>
            <p:cNvSpPr/>
            <p:nvPr/>
          </p:nvSpPr>
          <p:spPr>
            <a:xfrm>
              <a:off x="5980499" y="2371833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337;p43">
              <a:extLst>
                <a:ext uri="{FF2B5EF4-FFF2-40B4-BE49-F238E27FC236}">
                  <a16:creationId xmlns:a16="http://schemas.microsoft.com/office/drawing/2014/main" id="{CB84D00C-57A9-4C57-A910-D3634986A24B}"/>
                </a:ext>
              </a:extLst>
            </p:cNvPr>
            <p:cNvSpPr/>
            <p:nvPr/>
          </p:nvSpPr>
          <p:spPr>
            <a:xfrm>
              <a:off x="5752443" y="2172584"/>
              <a:ext cx="1074218" cy="199381"/>
            </a:xfrm>
            <a:custGeom>
              <a:avLst/>
              <a:gdLst/>
              <a:ahLst/>
              <a:cxnLst/>
              <a:rect l="l" t="t" r="r" b="b"/>
              <a:pathLst>
                <a:path w="8017" h="1488" extrusionOk="0">
                  <a:moveTo>
                    <a:pt x="277" y="1"/>
                  </a:moveTo>
                  <a:cubicBezTo>
                    <a:pt x="123" y="1"/>
                    <a:pt x="0" y="124"/>
                    <a:pt x="0" y="277"/>
                  </a:cubicBezTo>
                  <a:lnTo>
                    <a:pt x="0" y="1210"/>
                  </a:lnTo>
                  <a:cubicBezTo>
                    <a:pt x="0" y="1354"/>
                    <a:pt x="123" y="147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4"/>
                    <a:pt x="7894" y="1"/>
                    <a:pt x="774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338;p43">
              <a:extLst>
                <a:ext uri="{FF2B5EF4-FFF2-40B4-BE49-F238E27FC236}">
                  <a16:creationId xmlns:a16="http://schemas.microsoft.com/office/drawing/2014/main" id="{F658A054-3A01-4AA8-99A0-F40CD5D5B6A3}"/>
                </a:ext>
              </a:extLst>
            </p:cNvPr>
            <p:cNvSpPr/>
            <p:nvPr/>
          </p:nvSpPr>
          <p:spPr>
            <a:xfrm>
              <a:off x="6599948" y="2172584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1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339;p43">
              <a:extLst>
                <a:ext uri="{FF2B5EF4-FFF2-40B4-BE49-F238E27FC236}">
                  <a16:creationId xmlns:a16="http://schemas.microsoft.com/office/drawing/2014/main" id="{C14725A0-C6A5-4655-AB2F-26CDE07E32F6}"/>
                </a:ext>
              </a:extLst>
            </p:cNvPr>
            <p:cNvSpPr/>
            <p:nvPr/>
          </p:nvSpPr>
          <p:spPr>
            <a:xfrm>
              <a:off x="6448804" y="2172584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1"/>
                  </a:moveTo>
                  <a:lnTo>
                    <a:pt x="1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340;p43">
              <a:extLst>
                <a:ext uri="{FF2B5EF4-FFF2-40B4-BE49-F238E27FC236}">
                  <a16:creationId xmlns:a16="http://schemas.microsoft.com/office/drawing/2014/main" id="{D5213E54-E602-4809-B697-4130C23021CA}"/>
                </a:ext>
              </a:extLst>
            </p:cNvPr>
            <p:cNvSpPr/>
            <p:nvPr/>
          </p:nvSpPr>
          <p:spPr>
            <a:xfrm>
              <a:off x="5910420" y="2172584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1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341;p43">
              <a:extLst>
                <a:ext uri="{FF2B5EF4-FFF2-40B4-BE49-F238E27FC236}">
                  <a16:creationId xmlns:a16="http://schemas.microsoft.com/office/drawing/2014/main" id="{7274B44D-FC78-4705-ACDB-5DE597DFEB34}"/>
                </a:ext>
              </a:extLst>
            </p:cNvPr>
            <p:cNvSpPr/>
            <p:nvPr/>
          </p:nvSpPr>
          <p:spPr>
            <a:xfrm>
              <a:off x="5752443" y="2172584"/>
              <a:ext cx="1038576" cy="166419"/>
            </a:xfrm>
            <a:custGeom>
              <a:avLst/>
              <a:gdLst/>
              <a:ahLst/>
              <a:cxnLst/>
              <a:rect l="l" t="t" r="r" b="b"/>
              <a:pathLst>
                <a:path w="7751" h="1242" extrusionOk="0">
                  <a:moveTo>
                    <a:pt x="277" y="1"/>
                  </a:moveTo>
                  <a:lnTo>
                    <a:pt x="7750" y="1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64"/>
                  </a:lnTo>
                  <a:cubicBezTo>
                    <a:pt x="7750" y="1108"/>
                    <a:pt x="7627" y="1231"/>
                    <a:pt x="7474" y="1241"/>
                  </a:cubicBezTo>
                  <a:lnTo>
                    <a:pt x="0" y="1241"/>
                  </a:lnTo>
                  <a:cubicBezTo>
                    <a:pt x="0" y="1231"/>
                    <a:pt x="0" y="1221"/>
                    <a:pt x="0" y="1210"/>
                  </a:cubicBezTo>
                  <a:lnTo>
                    <a:pt x="0" y="277"/>
                  </a:lnTo>
                  <a:cubicBezTo>
                    <a:pt x="0" y="124"/>
                    <a:pt x="123" y="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342;p43">
              <a:extLst>
                <a:ext uri="{FF2B5EF4-FFF2-40B4-BE49-F238E27FC236}">
                  <a16:creationId xmlns:a16="http://schemas.microsoft.com/office/drawing/2014/main" id="{25B43687-1A1D-46A9-8B0A-D6554DF48EE5}"/>
                </a:ext>
              </a:extLst>
            </p:cNvPr>
            <p:cNvSpPr/>
            <p:nvPr/>
          </p:nvSpPr>
          <p:spPr>
            <a:xfrm>
              <a:off x="6599948" y="2172584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1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343;p43">
              <a:extLst>
                <a:ext uri="{FF2B5EF4-FFF2-40B4-BE49-F238E27FC236}">
                  <a16:creationId xmlns:a16="http://schemas.microsoft.com/office/drawing/2014/main" id="{0F7FBA85-7657-4D00-92D0-9D6C4EE8F91F}"/>
                </a:ext>
              </a:extLst>
            </p:cNvPr>
            <p:cNvSpPr/>
            <p:nvPr/>
          </p:nvSpPr>
          <p:spPr>
            <a:xfrm>
              <a:off x="6448804" y="2172584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1"/>
                  </a:moveTo>
                  <a:lnTo>
                    <a:pt x="1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344;p43">
              <a:extLst>
                <a:ext uri="{FF2B5EF4-FFF2-40B4-BE49-F238E27FC236}">
                  <a16:creationId xmlns:a16="http://schemas.microsoft.com/office/drawing/2014/main" id="{847628A0-C783-4B7E-84E0-B58494180710}"/>
                </a:ext>
              </a:extLst>
            </p:cNvPr>
            <p:cNvSpPr/>
            <p:nvPr/>
          </p:nvSpPr>
          <p:spPr>
            <a:xfrm>
              <a:off x="5910420" y="2172584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1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345;p43">
              <a:extLst>
                <a:ext uri="{FF2B5EF4-FFF2-40B4-BE49-F238E27FC236}">
                  <a16:creationId xmlns:a16="http://schemas.microsoft.com/office/drawing/2014/main" id="{A5A45B86-16C1-4895-BD6C-F7A8838366A3}"/>
                </a:ext>
              </a:extLst>
            </p:cNvPr>
            <p:cNvSpPr/>
            <p:nvPr/>
          </p:nvSpPr>
          <p:spPr>
            <a:xfrm>
              <a:off x="5822521" y="1974810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346;p43">
              <a:extLst>
                <a:ext uri="{FF2B5EF4-FFF2-40B4-BE49-F238E27FC236}">
                  <a16:creationId xmlns:a16="http://schemas.microsoft.com/office/drawing/2014/main" id="{E4075AF1-8164-412A-9865-A7839F13185D}"/>
                </a:ext>
              </a:extLst>
            </p:cNvPr>
            <p:cNvSpPr/>
            <p:nvPr/>
          </p:nvSpPr>
          <p:spPr>
            <a:xfrm>
              <a:off x="6670026" y="197481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347;p43">
              <a:extLst>
                <a:ext uri="{FF2B5EF4-FFF2-40B4-BE49-F238E27FC236}">
                  <a16:creationId xmlns:a16="http://schemas.microsoft.com/office/drawing/2014/main" id="{1F4FBF2D-DE1D-4537-AED8-BDA29A1106BE}"/>
                </a:ext>
              </a:extLst>
            </p:cNvPr>
            <p:cNvSpPr/>
            <p:nvPr/>
          </p:nvSpPr>
          <p:spPr>
            <a:xfrm>
              <a:off x="6518882" y="197481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348;p43">
              <a:extLst>
                <a:ext uri="{FF2B5EF4-FFF2-40B4-BE49-F238E27FC236}">
                  <a16:creationId xmlns:a16="http://schemas.microsoft.com/office/drawing/2014/main" id="{FE38E22D-9F85-4FD8-9D62-BB34BF63ED21}"/>
                </a:ext>
              </a:extLst>
            </p:cNvPr>
            <p:cNvSpPr/>
            <p:nvPr/>
          </p:nvSpPr>
          <p:spPr>
            <a:xfrm>
              <a:off x="5980499" y="1974810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349;p43">
              <a:extLst>
                <a:ext uri="{FF2B5EF4-FFF2-40B4-BE49-F238E27FC236}">
                  <a16:creationId xmlns:a16="http://schemas.microsoft.com/office/drawing/2014/main" id="{3B663865-77ED-487C-A0CA-70BAC3898911}"/>
                </a:ext>
              </a:extLst>
            </p:cNvPr>
            <p:cNvSpPr/>
            <p:nvPr/>
          </p:nvSpPr>
          <p:spPr>
            <a:xfrm>
              <a:off x="5822521" y="1974810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8"/>
                    <a:pt x="7627" y="1231"/>
                    <a:pt x="7473" y="1231"/>
                  </a:cubicBezTo>
                  <a:lnTo>
                    <a:pt x="0" y="1231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350;p43">
              <a:extLst>
                <a:ext uri="{FF2B5EF4-FFF2-40B4-BE49-F238E27FC236}">
                  <a16:creationId xmlns:a16="http://schemas.microsoft.com/office/drawing/2014/main" id="{839736C9-425F-45B4-9C7F-A420631DBD46}"/>
                </a:ext>
              </a:extLst>
            </p:cNvPr>
            <p:cNvSpPr/>
            <p:nvPr/>
          </p:nvSpPr>
          <p:spPr>
            <a:xfrm>
              <a:off x="6670026" y="197481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351;p43">
              <a:extLst>
                <a:ext uri="{FF2B5EF4-FFF2-40B4-BE49-F238E27FC236}">
                  <a16:creationId xmlns:a16="http://schemas.microsoft.com/office/drawing/2014/main" id="{345A7284-123A-4178-A962-D47E1B112DFA}"/>
                </a:ext>
              </a:extLst>
            </p:cNvPr>
            <p:cNvSpPr/>
            <p:nvPr/>
          </p:nvSpPr>
          <p:spPr>
            <a:xfrm>
              <a:off x="6518882" y="197481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352;p43">
              <a:extLst>
                <a:ext uri="{FF2B5EF4-FFF2-40B4-BE49-F238E27FC236}">
                  <a16:creationId xmlns:a16="http://schemas.microsoft.com/office/drawing/2014/main" id="{FBFA0884-37BB-4D87-8FFD-8B7DBCC12760}"/>
                </a:ext>
              </a:extLst>
            </p:cNvPr>
            <p:cNvSpPr/>
            <p:nvPr/>
          </p:nvSpPr>
          <p:spPr>
            <a:xfrm>
              <a:off x="5980499" y="1974810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353;p43">
              <a:extLst>
                <a:ext uri="{FF2B5EF4-FFF2-40B4-BE49-F238E27FC236}">
                  <a16:creationId xmlns:a16="http://schemas.microsoft.com/office/drawing/2014/main" id="{BAB54994-6604-466A-99AC-529C5CF99646}"/>
                </a:ext>
              </a:extLst>
            </p:cNvPr>
            <p:cNvSpPr/>
            <p:nvPr/>
          </p:nvSpPr>
          <p:spPr>
            <a:xfrm>
              <a:off x="7005142" y="4154752"/>
              <a:ext cx="1074352" cy="199247"/>
            </a:xfrm>
            <a:custGeom>
              <a:avLst/>
              <a:gdLst/>
              <a:ahLst/>
              <a:cxnLst/>
              <a:rect l="l" t="t" r="r" b="b"/>
              <a:pathLst>
                <a:path w="8018" h="1487" extrusionOk="0">
                  <a:moveTo>
                    <a:pt x="277" y="0"/>
                  </a:moveTo>
                  <a:cubicBezTo>
                    <a:pt x="124" y="0"/>
                    <a:pt x="1" y="123"/>
                    <a:pt x="1" y="277"/>
                  </a:cubicBezTo>
                  <a:lnTo>
                    <a:pt x="1" y="1210"/>
                  </a:lnTo>
                  <a:cubicBezTo>
                    <a:pt x="1" y="1364"/>
                    <a:pt x="124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354;p43">
              <a:extLst>
                <a:ext uri="{FF2B5EF4-FFF2-40B4-BE49-F238E27FC236}">
                  <a16:creationId xmlns:a16="http://schemas.microsoft.com/office/drawing/2014/main" id="{F19F3D5A-186E-4990-9C69-4806ACB85C18}"/>
                </a:ext>
              </a:extLst>
            </p:cNvPr>
            <p:cNvSpPr/>
            <p:nvPr/>
          </p:nvSpPr>
          <p:spPr>
            <a:xfrm>
              <a:off x="7851307" y="4154752"/>
              <a:ext cx="74366" cy="199247"/>
            </a:xfrm>
            <a:custGeom>
              <a:avLst/>
              <a:gdLst/>
              <a:ahLst/>
              <a:cxnLst/>
              <a:rect l="l" t="t" r="r" b="b"/>
              <a:pathLst>
                <a:path w="555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54" y="148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355;p43">
              <a:extLst>
                <a:ext uri="{FF2B5EF4-FFF2-40B4-BE49-F238E27FC236}">
                  <a16:creationId xmlns:a16="http://schemas.microsoft.com/office/drawing/2014/main" id="{9FD80DBF-A93B-4CE7-B275-B46C1F5F9FAC}"/>
                </a:ext>
              </a:extLst>
            </p:cNvPr>
            <p:cNvSpPr/>
            <p:nvPr/>
          </p:nvSpPr>
          <p:spPr>
            <a:xfrm>
              <a:off x="7701637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43" y="1487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356;p43">
              <a:extLst>
                <a:ext uri="{FF2B5EF4-FFF2-40B4-BE49-F238E27FC236}">
                  <a16:creationId xmlns:a16="http://schemas.microsoft.com/office/drawing/2014/main" id="{2BF57E62-D615-4175-B11E-99B77B6C2E54}"/>
                </a:ext>
              </a:extLst>
            </p:cNvPr>
            <p:cNvSpPr/>
            <p:nvPr/>
          </p:nvSpPr>
          <p:spPr>
            <a:xfrm>
              <a:off x="7163120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357;p43">
              <a:extLst>
                <a:ext uri="{FF2B5EF4-FFF2-40B4-BE49-F238E27FC236}">
                  <a16:creationId xmlns:a16="http://schemas.microsoft.com/office/drawing/2014/main" id="{0F080986-F9A5-4714-8660-C9F6D247335E}"/>
                </a:ext>
              </a:extLst>
            </p:cNvPr>
            <p:cNvSpPr/>
            <p:nvPr/>
          </p:nvSpPr>
          <p:spPr>
            <a:xfrm>
              <a:off x="7005142" y="4154752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1"/>
                    <a:pt x="7751" y="21"/>
                    <a:pt x="7751" y="31"/>
                  </a:cubicBezTo>
                  <a:lnTo>
                    <a:pt x="7751" y="964"/>
                  </a:lnTo>
                  <a:cubicBezTo>
                    <a:pt x="7751" y="1108"/>
                    <a:pt x="7628" y="1231"/>
                    <a:pt x="7474" y="1241"/>
                  </a:cubicBezTo>
                  <a:lnTo>
                    <a:pt x="11" y="1241"/>
                  </a:lnTo>
                  <a:cubicBezTo>
                    <a:pt x="1" y="1231"/>
                    <a:pt x="1" y="1220"/>
                    <a:pt x="11" y="1210"/>
                  </a:cubicBezTo>
                  <a:lnTo>
                    <a:pt x="11" y="277"/>
                  </a:lnTo>
                  <a:cubicBezTo>
                    <a:pt x="11" y="134"/>
                    <a:pt x="124" y="11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358;p43">
              <a:extLst>
                <a:ext uri="{FF2B5EF4-FFF2-40B4-BE49-F238E27FC236}">
                  <a16:creationId xmlns:a16="http://schemas.microsoft.com/office/drawing/2014/main" id="{1FC9421B-EB18-4322-9BDE-04D6727DB6B9}"/>
                </a:ext>
              </a:extLst>
            </p:cNvPr>
            <p:cNvSpPr/>
            <p:nvPr/>
          </p:nvSpPr>
          <p:spPr>
            <a:xfrm>
              <a:off x="7851307" y="4154752"/>
              <a:ext cx="74366" cy="166285"/>
            </a:xfrm>
            <a:custGeom>
              <a:avLst/>
              <a:gdLst/>
              <a:ahLst/>
              <a:cxnLst/>
              <a:rect l="l" t="t" r="r" b="b"/>
              <a:pathLst>
                <a:path w="555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54" y="124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359;p43">
              <a:extLst>
                <a:ext uri="{FF2B5EF4-FFF2-40B4-BE49-F238E27FC236}">
                  <a16:creationId xmlns:a16="http://schemas.microsoft.com/office/drawing/2014/main" id="{1B562927-DF1A-4FDF-A36B-DD227893A2B8}"/>
                </a:ext>
              </a:extLst>
            </p:cNvPr>
            <p:cNvSpPr/>
            <p:nvPr/>
          </p:nvSpPr>
          <p:spPr>
            <a:xfrm>
              <a:off x="7701637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43" y="124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360;p43">
              <a:extLst>
                <a:ext uri="{FF2B5EF4-FFF2-40B4-BE49-F238E27FC236}">
                  <a16:creationId xmlns:a16="http://schemas.microsoft.com/office/drawing/2014/main" id="{2D340713-2EB1-4C52-855A-2C432DD32AB2}"/>
                </a:ext>
              </a:extLst>
            </p:cNvPr>
            <p:cNvSpPr/>
            <p:nvPr/>
          </p:nvSpPr>
          <p:spPr>
            <a:xfrm>
              <a:off x="7163120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361;p43">
              <a:extLst>
                <a:ext uri="{FF2B5EF4-FFF2-40B4-BE49-F238E27FC236}">
                  <a16:creationId xmlns:a16="http://schemas.microsoft.com/office/drawing/2014/main" id="{30A63649-4D14-4802-AA9D-A5411807BDC5}"/>
                </a:ext>
              </a:extLst>
            </p:cNvPr>
            <p:cNvSpPr/>
            <p:nvPr/>
          </p:nvSpPr>
          <p:spPr>
            <a:xfrm>
              <a:off x="7060079" y="3956978"/>
              <a:ext cx="1075692" cy="197907"/>
            </a:xfrm>
            <a:custGeom>
              <a:avLst/>
              <a:gdLst/>
              <a:ahLst/>
              <a:cxnLst/>
              <a:rect l="l" t="t" r="r" b="b"/>
              <a:pathLst>
                <a:path w="8028" h="1477" extrusionOk="0">
                  <a:moveTo>
                    <a:pt x="277" y="0"/>
                  </a:moveTo>
                  <a:cubicBezTo>
                    <a:pt x="134" y="0"/>
                    <a:pt x="1" y="123"/>
                    <a:pt x="1" y="277"/>
                  </a:cubicBezTo>
                  <a:lnTo>
                    <a:pt x="1" y="1200"/>
                  </a:lnTo>
                  <a:cubicBezTo>
                    <a:pt x="1" y="1353"/>
                    <a:pt x="124" y="1476"/>
                    <a:pt x="277" y="1476"/>
                  </a:cubicBezTo>
                  <a:lnTo>
                    <a:pt x="7751" y="1476"/>
                  </a:lnTo>
                  <a:cubicBezTo>
                    <a:pt x="7905" y="1476"/>
                    <a:pt x="8028" y="1353"/>
                    <a:pt x="8028" y="1200"/>
                  </a:cubicBezTo>
                  <a:lnTo>
                    <a:pt x="8028" y="277"/>
                  </a:lnTo>
                  <a:cubicBezTo>
                    <a:pt x="8028" y="123"/>
                    <a:pt x="7905" y="0"/>
                    <a:pt x="7751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362;p43">
              <a:extLst>
                <a:ext uri="{FF2B5EF4-FFF2-40B4-BE49-F238E27FC236}">
                  <a16:creationId xmlns:a16="http://schemas.microsoft.com/office/drawing/2014/main" id="{4CD8F17B-50B9-45A9-9258-8F15A08C1DC5}"/>
                </a:ext>
              </a:extLst>
            </p:cNvPr>
            <p:cNvSpPr/>
            <p:nvPr/>
          </p:nvSpPr>
          <p:spPr>
            <a:xfrm>
              <a:off x="7907584" y="3956978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363;p43">
              <a:extLst>
                <a:ext uri="{FF2B5EF4-FFF2-40B4-BE49-F238E27FC236}">
                  <a16:creationId xmlns:a16="http://schemas.microsoft.com/office/drawing/2014/main" id="{3BAB4BDA-7F53-49C8-B9A3-2BC14DBFE34D}"/>
                </a:ext>
              </a:extLst>
            </p:cNvPr>
            <p:cNvSpPr/>
            <p:nvPr/>
          </p:nvSpPr>
          <p:spPr>
            <a:xfrm>
              <a:off x="7756574" y="3956978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364;p43">
              <a:extLst>
                <a:ext uri="{FF2B5EF4-FFF2-40B4-BE49-F238E27FC236}">
                  <a16:creationId xmlns:a16="http://schemas.microsoft.com/office/drawing/2014/main" id="{5CAC63CF-093C-4854-8444-19DB6927E5D2}"/>
                </a:ext>
              </a:extLst>
            </p:cNvPr>
            <p:cNvSpPr/>
            <p:nvPr/>
          </p:nvSpPr>
          <p:spPr>
            <a:xfrm>
              <a:off x="7218057" y="3956978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365;p43">
              <a:extLst>
                <a:ext uri="{FF2B5EF4-FFF2-40B4-BE49-F238E27FC236}">
                  <a16:creationId xmlns:a16="http://schemas.microsoft.com/office/drawing/2014/main" id="{035C0E5C-DA26-4880-8703-3567AACA1984}"/>
                </a:ext>
              </a:extLst>
            </p:cNvPr>
            <p:cNvSpPr/>
            <p:nvPr/>
          </p:nvSpPr>
          <p:spPr>
            <a:xfrm>
              <a:off x="7060079" y="3956978"/>
              <a:ext cx="1040050" cy="164945"/>
            </a:xfrm>
            <a:custGeom>
              <a:avLst/>
              <a:gdLst/>
              <a:ahLst/>
              <a:cxnLst/>
              <a:rect l="l" t="t" r="r" b="b"/>
              <a:pathLst>
                <a:path w="7762" h="1231" extrusionOk="0">
                  <a:moveTo>
                    <a:pt x="277" y="0"/>
                  </a:moveTo>
                  <a:lnTo>
                    <a:pt x="7761" y="0"/>
                  </a:lnTo>
                  <a:cubicBezTo>
                    <a:pt x="7761" y="10"/>
                    <a:pt x="7761" y="21"/>
                    <a:pt x="7761" y="31"/>
                  </a:cubicBezTo>
                  <a:lnTo>
                    <a:pt x="7761" y="954"/>
                  </a:lnTo>
                  <a:cubicBezTo>
                    <a:pt x="7761" y="1107"/>
                    <a:pt x="7638" y="1230"/>
                    <a:pt x="7484" y="1230"/>
                  </a:cubicBezTo>
                  <a:lnTo>
                    <a:pt x="1" y="1230"/>
                  </a:lnTo>
                  <a:lnTo>
                    <a:pt x="1" y="1200"/>
                  </a:lnTo>
                  <a:lnTo>
                    <a:pt x="1" y="277"/>
                  </a:lnTo>
                  <a:cubicBezTo>
                    <a:pt x="1" y="123"/>
                    <a:pt x="134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366;p43">
              <a:extLst>
                <a:ext uri="{FF2B5EF4-FFF2-40B4-BE49-F238E27FC236}">
                  <a16:creationId xmlns:a16="http://schemas.microsoft.com/office/drawing/2014/main" id="{775994CF-E46B-4853-988C-D780F134142F}"/>
                </a:ext>
              </a:extLst>
            </p:cNvPr>
            <p:cNvSpPr/>
            <p:nvPr/>
          </p:nvSpPr>
          <p:spPr>
            <a:xfrm>
              <a:off x="7907584" y="3956978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367;p43">
              <a:extLst>
                <a:ext uri="{FF2B5EF4-FFF2-40B4-BE49-F238E27FC236}">
                  <a16:creationId xmlns:a16="http://schemas.microsoft.com/office/drawing/2014/main" id="{791E6076-6DE0-44D8-8E87-E04C19225987}"/>
                </a:ext>
              </a:extLst>
            </p:cNvPr>
            <p:cNvSpPr/>
            <p:nvPr/>
          </p:nvSpPr>
          <p:spPr>
            <a:xfrm>
              <a:off x="7756574" y="3956978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368;p43">
              <a:extLst>
                <a:ext uri="{FF2B5EF4-FFF2-40B4-BE49-F238E27FC236}">
                  <a16:creationId xmlns:a16="http://schemas.microsoft.com/office/drawing/2014/main" id="{D6D66E91-11E7-4289-9D85-D7CD28EE1BBB}"/>
                </a:ext>
              </a:extLst>
            </p:cNvPr>
            <p:cNvSpPr/>
            <p:nvPr/>
          </p:nvSpPr>
          <p:spPr>
            <a:xfrm>
              <a:off x="7218057" y="3956978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369;p43">
              <a:extLst>
                <a:ext uri="{FF2B5EF4-FFF2-40B4-BE49-F238E27FC236}">
                  <a16:creationId xmlns:a16="http://schemas.microsoft.com/office/drawing/2014/main" id="{8F5568C6-A183-427A-9187-E39DE771E92A}"/>
                </a:ext>
              </a:extLst>
            </p:cNvPr>
            <p:cNvSpPr/>
            <p:nvPr/>
          </p:nvSpPr>
          <p:spPr>
            <a:xfrm>
              <a:off x="6977674" y="3759203"/>
              <a:ext cx="1074352" cy="197907"/>
            </a:xfrm>
            <a:custGeom>
              <a:avLst/>
              <a:gdLst/>
              <a:ahLst/>
              <a:cxnLst/>
              <a:rect l="l" t="t" r="r" b="b"/>
              <a:pathLst>
                <a:path w="8018" h="1477" extrusionOk="0">
                  <a:moveTo>
                    <a:pt x="277" y="0"/>
                  </a:moveTo>
                  <a:cubicBezTo>
                    <a:pt x="124" y="0"/>
                    <a:pt x="1" y="123"/>
                    <a:pt x="1" y="277"/>
                  </a:cubicBezTo>
                  <a:lnTo>
                    <a:pt x="1" y="1199"/>
                  </a:lnTo>
                  <a:cubicBezTo>
                    <a:pt x="1" y="1353"/>
                    <a:pt x="124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199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370;p43">
              <a:extLst>
                <a:ext uri="{FF2B5EF4-FFF2-40B4-BE49-F238E27FC236}">
                  <a16:creationId xmlns:a16="http://schemas.microsoft.com/office/drawing/2014/main" id="{AF3307C7-1462-48D9-A342-D21919BF54FD}"/>
                </a:ext>
              </a:extLst>
            </p:cNvPr>
            <p:cNvSpPr/>
            <p:nvPr/>
          </p:nvSpPr>
          <p:spPr>
            <a:xfrm>
              <a:off x="7823838" y="375920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371;p43">
              <a:extLst>
                <a:ext uri="{FF2B5EF4-FFF2-40B4-BE49-F238E27FC236}">
                  <a16:creationId xmlns:a16="http://schemas.microsoft.com/office/drawing/2014/main" id="{59CE5EA2-4818-4AF1-B79C-802AD4B9F125}"/>
                </a:ext>
              </a:extLst>
            </p:cNvPr>
            <p:cNvSpPr/>
            <p:nvPr/>
          </p:nvSpPr>
          <p:spPr>
            <a:xfrm>
              <a:off x="7672694" y="3759203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372;p43">
              <a:extLst>
                <a:ext uri="{FF2B5EF4-FFF2-40B4-BE49-F238E27FC236}">
                  <a16:creationId xmlns:a16="http://schemas.microsoft.com/office/drawing/2014/main" id="{2292601F-F242-436A-B456-E34F35E66811}"/>
                </a:ext>
              </a:extLst>
            </p:cNvPr>
            <p:cNvSpPr/>
            <p:nvPr/>
          </p:nvSpPr>
          <p:spPr>
            <a:xfrm>
              <a:off x="7134311" y="3759203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373;p43">
              <a:extLst>
                <a:ext uri="{FF2B5EF4-FFF2-40B4-BE49-F238E27FC236}">
                  <a16:creationId xmlns:a16="http://schemas.microsoft.com/office/drawing/2014/main" id="{760CB8D6-3FF0-46D6-B44B-EEA44B7B4C98}"/>
                </a:ext>
              </a:extLst>
            </p:cNvPr>
            <p:cNvSpPr/>
            <p:nvPr/>
          </p:nvSpPr>
          <p:spPr>
            <a:xfrm>
              <a:off x="6976334" y="3759203"/>
              <a:ext cx="1039916" cy="164945"/>
            </a:xfrm>
            <a:custGeom>
              <a:avLst/>
              <a:gdLst/>
              <a:ahLst/>
              <a:cxnLst/>
              <a:rect l="l" t="t" r="r" b="b"/>
              <a:pathLst>
                <a:path w="7761" h="1231" extrusionOk="0">
                  <a:moveTo>
                    <a:pt x="287" y="0"/>
                  </a:moveTo>
                  <a:lnTo>
                    <a:pt x="7761" y="0"/>
                  </a:lnTo>
                  <a:cubicBezTo>
                    <a:pt x="7761" y="10"/>
                    <a:pt x="7761" y="21"/>
                    <a:pt x="7761" y="31"/>
                  </a:cubicBezTo>
                  <a:lnTo>
                    <a:pt x="7761" y="953"/>
                  </a:lnTo>
                  <a:cubicBezTo>
                    <a:pt x="7761" y="1107"/>
                    <a:pt x="7638" y="1230"/>
                    <a:pt x="7484" y="1230"/>
                  </a:cubicBezTo>
                  <a:lnTo>
                    <a:pt x="11" y="1230"/>
                  </a:lnTo>
                  <a:cubicBezTo>
                    <a:pt x="0" y="1220"/>
                    <a:pt x="0" y="1210"/>
                    <a:pt x="11" y="1199"/>
                  </a:cubicBezTo>
                  <a:lnTo>
                    <a:pt x="11" y="277"/>
                  </a:lnTo>
                  <a:cubicBezTo>
                    <a:pt x="11" y="123"/>
                    <a:pt x="134" y="0"/>
                    <a:pt x="28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374;p43">
              <a:extLst>
                <a:ext uri="{FF2B5EF4-FFF2-40B4-BE49-F238E27FC236}">
                  <a16:creationId xmlns:a16="http://schemas.microsoft.com/office/drawing/2014/main" id="{4774A0CB-1A89-48F8-AD7E-EC359DD2B315}"/>
                </a:ext>
              </a:extLst>
            </p:cNvPr>
            <p:cNvSpPr/>
            <p:nvPr/>
          </p:nvSpPr>
          <p:spPr>
            <a:xfrm>
              <a:off x="7823838" y="375920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375;p43">
              <a:extLst>
                <a:ext uri="{FF2B5EF4-FFF2-40B4-BE49-F238E27FC236}">
                  <a16:creationId xmlns:a16="http://schemas.microsoft.com/office/drawing/2014/main" id="{96288C85-A02B-4B86-B792-6E10229B5CE8}"/>
                </a:ext>
              </a:extLst>
            </p:cNvPr>
            <p:cNvSpPr/>
            <p:nvPr/>
          </p:nvSpPr>
          <p:spPr>
            <a:xfrm>
              <a:off x="7672694" y="3759203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376;p43">
              <a:extLst>
                <a:ext uri="{FF2B5EF4-FFF2-40B4-BE49-F238E27FC236}">
                  <a16:creationId xmlns:a16="http://schemas.microsoft.com/office/drawing/2014/main" id="{D929D2A2-5175-4DBB-AB5D-AC2309ACEEC5}"/>
                </a:ext>
              </a:extLst>
            </p:cNvPr>
            <p:cNvSpPr/>
            <p:nvPr/>
          </p:nvSpPr>
          <p:spPr>
            <a:xfrm>
              <a:off x="7134311" y="3759203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377;p43">
              <a:extLst>
                <a:ext uri="{FF2B5EF4-FFF2-40B4-BE49-F238E27FC236}">
                  <a16:creationId xmlns:a16="http://schemas.microsoft.com/office/drawing/2014/main" id="{55A1D977-ABBE-45D7-8ABB-98CBF17C3623}"/>
                </a:ext>
              </a:extLst>
            </p:cNvPr>
            <p:cNvSpPr/>
            <p:nvPr/>
          </p:nvSpPr>
          <p:spPr>
            <a:xfrm>
              <a:off x="7005142" y="3559955"/>
              <a:ext cx="1074352" cy="199381"/>
            </a:xfrm>
            <a:custGeom>
              <a:avLst/>
              <a:gdLst/>
              <a:ahLst/>
              <a:cxnLst/>
              <a:rect l="l" t="t" r="r" b="b"/>
              <a:pathLst>
                <a:path w="8018" h="1488" extrusionOk="0">
                  <a:moveTo>
                    <a:pt x="277" y="1"/>
                  </a:moveTo>
                  <a:cubicBezTo>
                    <a:pt x="124" y="1"/>
                    <a:pt x="1" y="124"/>
                    <a:pt x="1" y="277"/>
                  </a:cubicBezTo>
                  <a:lnTo>
                    <a:pt x="1" y="1210"/>
                  </a:lnTo>
                  <a:cubicBezTo>
                    <a:pt x="1" y="1364"/>
                    <a:pt x="124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4"/>
                    <a:pt x="7894" y="1"/>
                    <a:pt x="774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378;p43">
              <a:extLst>
                <a:ext uri="{FF2B5EF4-FFF2-40B4-BE49-F238E27FC236}">
                  <a16:creationId xmlns:a16="http://schemas.microsoft.com/office/drawing/2014/main" id="{38B11F82-A2BF-4703-B90A-7D718D3889C8}"/>
                </a:ext>
              </a:extLst>
            </p:cNvPr>
            <p:cNvSpPr/>
            <p:nvPr/>
          </p:nvSpPr>
          <p:spPr>
            <a:xfrm>
              <a:off x="7851307" y="3559955"/>
              <a:ext cx="74366" cy="199381"/>
            </a:xfrm>
            <a:custGeom>
              <a:avLst/>
              <a:gdLst/>
              <a:ahLst/>
              <a:cxnLst/>
              <a:rect l="l" t="t" r="r" b="b"/>
              <a:pathLst>
                <a:path w="555" h="1488" extrusionOk="0">
                  <a:moveTo>
                    <a:pt x="1" y="1"/>
                  </a:moveTo>
                  <a:lnTo>
                    <a:pt x="1" y="1487"/>
                  </a:lnTo>
                  <a:lnTo>
                    <a:pt x="554" y="148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379;p43">
              <a:extLst>
                <a:ext uri="{FF2B5EF4-FFF2-40B4-BE49-F238E27FC236}">
                  <a16:creationId xmlns:a16="http://schemas.microsoft.com/office/drawing/2014/main" id="{291EF371-31A6-47E6-AC2D-3AE0807323CE}"/>
                </a:ext>
              </a:extLst>
            </p:cNvPr>
            <p:cNvSpPr/>
            <p:nvPr/>
          </p:nvSpPr>
          <p:spPr>
            <a:xfrm>
              <a:off x="7701637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0" y="1"/>
                  </a:moveTo>
                  <a:lnTo>
                    <a:pt x="0" y="1487"/>
                  </a:lnTo>
                  <a:lnTo>
                    <a:pt x="543" y="1487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380;p43">
              <a:extLst>
                <a:ext uri="{FF2B5EF4-FFF2-40B4-BE49-F238E27FC236}">
                  <a16:creationId xmlns:a16="http://schemas.microsoft.com/office/drawing/2014/main" id="{C62AF307-820C-427A-80B5-2B994E5F6F90}"/>
                </a:ext>
              </a:extLst>
            </p:cNvPr>
            <p:cNvSpPr/>
            <p:nvPr/>
          </p:nvSpPr>
          <p:spPr>
            <a:xfrm>
              <a:off x="7163120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1" y="1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381;p43">
              <a:extLst>
                <a:ext uri="{FF2B5EF4-FFF2-40B4-BE49-F238E27FC236}">
                  <a16:creationId xmlns:a16="http://schemas.microsoft.com/office/drawing/2014/main" id="{70A70586-80E1-44E6-BB9A-6C93617F9EF3}"/>
                </a:ext>
              </a:extLst>
            </p:cNvPr>
            <p:cNvSpPr/>
            <p:nvPr/>
          </p:nvSpPr>
          <p:spPr>
            <a:xfrm>
              <a:off x="7005142" y="3559955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1"/>
                  </a:moveTo>
                  <a:lnTo>
                    <a:pt x="7751" y="1"/>
                  </a:lnTo>
                  <a:cubicBezTo>
                    <a:pt x="7751" y="11"/>
                    <a:pt x="7751" y="21"/>
                    <a:pt x="7751" y="31"/>
                  </a:cubicBezTo>
                  <a:lnTo>
                    <a:pt x="7751" y="964"/>
                  </a:lnTo>
                  <a:cubicBezTo>
                    <a:pt x="7751" y="1118"/>
                    <a:pt x="7628" y="1241"/>
                    <a:pt x="7474" y="1241"/>
                  </a:cubicBezTo>
                  <a:lnTo>
                    <a:pt x="11" y="1241"/>
                  </a:lnTo>
                  <a:cubicBezTo>
                    <a:pt x="1" y="1231"/>
                    <a:pt x="1" y="1220"/>
                    <a:pt x="11" y="1210"/>
                  </a:cubicBezTo>
                  <a:lnTo>
                    <a:pt x="11" y="277"/>
                  </a:lnTo>
                  <a:cubicBezTo>
                    <a:pt x="1" y="134"/>
                    <a:pt x="124" y="1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382;p43">
              <a:extLst>
                <a:ext uri="{FF2B5EF4-FFF2-40B4-BE49-F238E27FC236}">
                  <a16:creationId xmlns:a16="http://schemas.microsoft.com/office/drawing/2014/main" id="{CA32F6E0-CDAF-4032-AB7C-D5925AC831EB}"/>
                </a:ext>
              </a:extLst>
            </p:cNvPr>
            <p:cNvSpPr/>
            <p:nvPr/>
          </p:nvSpPr>
          <p:spPr>
            <a:xfrm>
              <a:off x="7851307" y="3559955"/>
              <a:ext cx="74366" cy="166285"/>
            </a:xfrm>
            <a:custGeom>
              <a:avLst/>
              <a:gdLst/>
              <a:ahLst/>
              <a:cxnLst/>
              <a:rect l="l" t="t" r="r" b="b"/>
              <a:pathLst>
                <a:path w="555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554" y="124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383;p43">
              <a:extLst>
                <a:ext uri="{FF2B5EF4-FFF2-40B4-BE49-F238E27FC236}">
                  <a16:creationId xmlns:a16="http://schemas.microsoft.com/office/drawing/2014/main" id="{825172E8-5755-4B6D-83D7-89E1EA26430F}"/>
                </a:ext>
              </a:extLst>
            </p:cNvPr>
            <p:cNvSpPr/>
            <p:nvPr/>
          </p:nvSpPr>
          <p:spPr>
            <a:xfrm>
              <a:off x="7701637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1"/>
                  </a:moveTo>
                  <a:lnTo>
                    <a:pt x="0" y="1241"/>
                  </a:lnTo>
                  <a:lnTo>
                    <a:pt x="543" y="124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384;p43">
              <a:extLst>
                <a:ext uri="{FF2B5EF4-FFF2-40B4-BE49-F238E27FC236}">
                  <a16:creationId xmlns:a16="http://schemas.microsoft.com/office/drawing/2014/main" id="{D68F7E26-1B48-4A84-8F7D-0888C9B35558}"/>
                </a:ext>
              </a:extLst>
            </p:cNvPr>
            <p:cNvSpPr/>
            <p:nvPr/>
          </p:nvSpPr>
          <p:spPr>
            <a:xfrm>
              <a:off x="7163120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385;p43">
              <a:extLst>
                <a:ext uri="{FF2B5EF4-FFF2-40B4-BE49-F238E27FC236}">
                  <a16:creationId xmlns:a16="http://schemas.microsoft.com/office/drawing/2014/main" id="{7BD50728-357D-4BF4-9012-DFCCA6A6CFF0}"/>
                </a:ext>
              </a:extLst>
            </p:cNvPr>
            <p:cNvSpPr/>
            <p:nvPr/>
          </p:nvSpPr>
          <p:spPr>
            <a:xfrm>
              <a:off x="6898082" y="3362180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386;p43">
              <a:extLst>
                <a:ext uri="{FF2B5EF4-FFF2-40B4-BE49-F238E27FC236}">
                  <a16:creationId xmlns:a16="http://schemas.microsoft.com/office/drawing/2014/main" id="{064902D5-D8CC-44AE-906F-8C63A48157A5}"/>
                </a:ext>
              </a:extLst>
            </p:cNvPr>
            <p:cNvSpPr/>
            <p:nvPr/>
          </p:nvSpPr>
          <p:spPr>
            <a:xfrm>
              <a:off x="7744113" y="3362180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55" y="147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387;p43">
              <a:extLst>
                <a:ext uri="{FF2B5EF4-FFF2-40B4-BE49-F238E27FC236}">
                  <a16:creationId xmlns:a16="http://schemas.microsoft.com/office/drawing/2014/main" id="{F48D8B16-5211-43B6-98A4-1E75A7609F91}"/>
                </a:ext>
              </a:extLst>
            </p:cNvPr>
            <p:cNvSpPr/>
            <p:nvPr/>
          </p:nvSpPr>
          <p:spPr>
            <a:xfrm>
              <a:off x="7594443" y="336218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388;p43">
              <a:extLst>
                <a:ext uri="{FF2B5EF4-FFF2-40B4-BE49-F238E27FC236}">
                  <a16:creationId xmlns:a16="http://schemas.microsoft.com/office/drawing/2014/main" id="{4E699ACA-7712-4A13-88DA-E87E01197C78}"/>
                </a:ext>
              </a:extLst>
            </p:cNvPr>
            <p:cNvSpPr/>
            <p:nvPr/>
          </p:nvSpPr>
          <p:spPr>
            <a:xfrm>
              <a:off x="7055925" y="3362180"/>
              <a:ext cx="73026" cy="197907"/>
            </a:xfrm>
            <a:custGeom>
              <a:avLst/>
              <a:gdLst/>
              <a:ahLst/>
              <a:cxnLst/>
              <a:rect l="l" t="t" r="r" b="b"/>
              <a:pathLst>
                <a:path w="54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389;p43">
              <a:extLst>
                <a:ext uri="{FF2B5EF4-FFF2-40B4-BE49-F238E27FC236}">
                  <a16:creationId xmlns:a16="http://schemas.microsoft.com/office/drawing/2014/main" id="{5D443108-4478-4C52-9357-A5371519B754}"/>
                </a:ext>
              </a:extLst>
            </p:cNvPr>
            <p:cNvSpPr/>
            <p:nvPr/>
          </p:nvSpPr>
          <p:spPr>
            <a:xfrm>
              <a:off x="6898082" y="3362180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8"/>
                    <a:pt x="7627" y="1231"/>
                    <a:pt x="7473" y="1231"/>
                  </a:cubicBezTo>
                  <a:lnTo>
                    <a:pt x="0" y="1231"/>
                  </a:lnTo>
                  <a:cubicBezTo>
                    <a:pt x="0" y="1220"/>
                    <a:pt x="0" y="121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390;p43">
              <a:extLst>
                <a:ext uri="{FF2B5EF4-FFF2-40B4-BE49-F238E27FC236}">
                  <a16:creationId xmlns:a16="http://schemas.microsoft.com/office/drawing/2014/main" id="{91796F9C-D93A-4594-828B-9CE01188B088}"/>
                </a:ext>
              </a:extLst>
            </p:cNvPr>
            <p:cNvSpPr/>
            <p:nvPr/>
          </p:nvSpPr>
          <p:spPr>
            <a:xfrm>
              <a:off x="7744113" y="3362180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55" y="123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391;p43">
              <a:extLst>
                <a:ext uri="{FF2B5EF4-FFF2-40B4-BE49-F238E27FC236}">
                  <a16:creationId xmlns:a16="http://schemas.microsoft.com/office/drawing/2014/main" id="{D6FDF2D0-A05A-480D-88E5-ECC6D52CEFE7}"/>
                </a:ext>
              </a:extLst>
            </p:cNvPr>
            <p:cNvSpPr/>
            <p:nvPr/>
          </p:nvSpPr>
          <p:spPr>
            <a:xfrm>
              <a:off x="7594443" y="336218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392;p43">
              <a:extLst>
                <a:ext uri="{FF2B5EF4-FFF2-40B4-BE49-F238E27FC236}">
                  <a16:creationId xmlns:a16="http://schemas.microsoft.com/office/drawing/2014/main" id="{350D419F-53D6-4C99-A787-3703AF8C190D}"/>
                </a:ext>
              </a:extLst>
            </p:cNvPr>
            <p:cNvSpPr/>
            <p:nvPr/>
          </p:nvSpPr>
          <p:spPr>
            <a:xfrm>
              <a:off x="7055925" y="3362180"/>
              <a:ext cx="73026" cy="164945"/>
            </a:xfrm>
            <a:custGeom>
              <a:avLst/>
              <a:gdLst/>
              <a:ahLst/>
              <a:cxnLst/>
              <a:rect l="l" t="t" r="r" b="b"/>
              <a:pathLst>
                <a:path w="54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393;p43">
              <a:extLst>
                <a:ext uri="{FF2B5EF4-FFF2-40B4-BE49-F238E27FC236}">
                  <a16:creationId xmlns:a16="http://schemas.microsoft.com/office/drawing/2014/main" id="{6A300CFE-E2CD-416D-B9DB-3BF8A712CEF9}"/>
                </a:ext>
              </a:extLst>
            </p:cNvPr>
            <p:cNvSpPr/>
            <p:nvPr/>
          </p:nvSpPr>
          <p:spPr>
            <a:xfrm>
              <a:off x="7003802" y="3164405"/>
              <a:ext cx="1075692" cy="197907"/>
            </a:xfrm>
            <a:custGeom>
              <a:avLst/>
              <a:gdLst/>
              <a:ahLst/>
              <a:cxnLst/>
              <a:rect l="l" t="t" r="r" b="b"/>
              <a:pathLst>
                <a:path w="8028" h="1477" extrusionOk="0">
                  <a:moveTo>
                    <a:pt x="287" y="0"/>
                  </a:moveTo>
                  <a:cubicBezTo>
                    <a:pt x="134" y="0"/>
                    <a:pt x="0" y="123"/>
                    <a:pt x="11" y="277"/>
                  </a:cubicBezTo>
                  <a:lnTo>
                    <a:pt x="11" y="1200"/>
                  </a:lnTo>
                  <a:cubicBezTo>
                    <a:pt x="11" y="1353"/>
                    <a:pt x="134" y="1476"/>
                    <a:pt x="287" y="1476"/>
                  </a:cubicBezTo>
                  <a:lnTo>
                    <a:pt x="7750" y="1476"/>
                  </a:lnTo>
                  <a:cubicBezTo>
                    <a:pt x="7904" y="1476"/>
                    <a:pt x="8027" y="1353"/>
                    <a:pt x="8027" y="1200"/>
                  </a:cubicBezTo>
                  <a:lnTo>
                    <a:pt x="8027" y="277"/>
                  </a:lnTo>
                  <a:cubicBezTo>
                    <a:pt x="8027" y="123"/>
                    <a:pt x="7904" y="0"/>
                    <a:pt x="775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394;p43">
              <a:extLst>
                <a:ext uri="{FF2B5EF4-FFF2-40B4-BE49-F238E27FC236}">
                  <a16:creationId xmlns:a16="http://schemas.microsoft.com/office/drawing/2014/main" id="{1DD1800A-DA07-42DF-AA85-0F489CBB8515}"/>
                </a:ext>
              </a:extLst>
            </p:cNvPr>
            <p:cNvSpPr/>
            <p:nvPr/>
          </p:nvSpPr>
          <p:spPr>
            <a:xfrm>
              <a:off x="7851307" y="3164405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395;p43">
              <a:extLst>
                <a:ext uri="{FF2B5EF4-FFF2-40B4-BE49-F238E27FC236}">
                  <a16:creationId xmlns:a16="http://schemas.microsoft.com/office/drawing/2014/main" id="{54C6163D-4431-4B38-BC2B-C2E4C031FFE6}"/>
                </a:ext>
              </a:extLst>
            </p:cNvPr>
            <p:cNvSpPr/>
            <p:nvPr/>
          </p:nvSpPr>
          <p:spPr>
            <a:xfrm>
              <a:off x="7701637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3" y="147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396;p43">
              <a:extLst>
                <a:ext uri="{FF2B5EF4-FFF2-40B4-BE49-F238E27FC236}">
                  <a16:creationId xmlns:a16="http://schemas.microsoft.com/office/drawing/2014/main" id="{FF3AD017-A9BC-4330-BD26-6E24315A3DA2}"/>
                </a:ext>
              </a:extLst>
            </p:cNvPr>
            <p:cNvSpPr/>
            <p:nvPr/>
          </p:nvSpPr>
          <p:spPr>
            <a:xfrm>
              <a:off x="7163120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397;p43">
              <a:extLst>
                <a:ext uri="{FF2B5EF4-FFF2-40B4-BE49-F238E27FC236}">
                  <a16:creationId xmlns:a16="http://schemas.microsoft.com/office/drawing/2014/main" id="{45256758-B32A-4424-87BC-DFE17A76A2A3}"/>
                </a:ext>
              </a:extLst>
            </p:cNvPr>
            <p:cNvSpPr/>
            <p:nvPr/>
          </p:nvSpPr>
          <p:spPr>
            <a:xfrm>
              <a:off x="7005142" y="3164405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0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7"/>
                    <a:pt x="7628" y="1230"/>
                    <a:pt x="7474" y="1230"/>
                  </a:cubicBezTo>
                  <a:lnTo>
                    <a:pt x="11" y="1230"/>
                  </a:lnTo>
                  <a:cubicBezTo>
                    <a:pt x="1" y="1220"/>
                    <a:pt x="1" y="1210"/>
                    <a:pt x="11" y="1200"/>
                  </a:cubicBezTo>
                  <a:lnTo>
                    <a:pt x="11" y="277"/>
                  </a:lnTo>
                  <a:cubicBezTo>
                    <a:pt x="1" y="123"/>
                    <a:pt x="124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398;p43">
              <a:extLst>
                <a:ext uri="{FF2B5EF4-FFF2-40B4-BE49-F238E27FC236}">
                  <a16:creationId xmlns:a16="http://schemas.microsoft.com/office/drawing/2014/main" id="{68346AE2-9B27-4A2F-A4C3-686510ECE503}"/>
                </a:ext>
              </a:extLst>
            </p:cNvPr>
            <p:cNvSpPr/>
            <p:nvPr/>
          </p:nvSpPr>
          <p:spPr>
            <a:xfrm>
              <a:off x="7851307" y="3164405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399;p43">
              <a:extLst>
                <a:ext uri="{FF2B5EF4-FFF2-40B4-BE49-F238E27FC236}">
                  <a16:creationId xmlns:a16="http://schemas.microsoft.com/office/drawing/2014/main" id="{F2FAB238-E5A9-4614-89AE-4C0627BEE62A}"/>
                </a:ext>
              </a:extLst>
            </p:cNvPr>
            <p:cNvSpPr/>
            <p:nvPr/>
          </p:nvSpPr>
          <p:spPr>
            <a:xfrm>
              <a:off x="7701637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3" y="123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400;p43">
              <a:extLst>
                <a:ext uri="{FF2B5EF4-FFF2-40B4-BE49-F238E27FC236}">
                  <a16:creationId xmlns:a16="http://schemas.microsoft.com/office/drawing/2014/main" id="{8953C4C5-C441-42C3-A634-393CF63C905E}"/>
                </a:ext>
              </a:extLst>
            </p:cNvPr>
            <p:cNvSpPr/>
            <p:nvPr/>
          </p:nvSpPr>
          <p:spPr>
            <a:xfrm>
              <a:off x="7163120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401;p43">
              <a:extLst>
                <a:ext uri="{FF2B5EF4-FFF2-40B4-BE49-F238E27FC236}">
                  <a16:creationId xmlns:a16="http://schemas.microsoft.com/office/drawing/2014/main" id="{7ACF444F-369A-4EEF-92C7-9B69519ABF50}"/>
                </a:ext>
              </a:extLst>
            </p:cNvPr>
            <p:cNvSpPr/>
            <p:nvPr/>
          </p:nvSpPr>
          <p:spPr>
            <a:xfrm>
              <a:off x="7005142" y="2966497"/>
              <a:ext cx="1074352" cy="198041"/>
            </a:xfrm>
            <a:custGeom>
              <a:avLst/>
              <a:gdLst/>
              <a:ahLst/>
              <a:cxnLst/>
              <a:rect l="l" t="t" r="r" b="b"/>
              <a:pathLst>
                <a:path w="8018" h="1478" extrusionOk="0">
                  <a:moveTo>
                    <a:pt x="260" y="0"/>
                  </a:moveTo>
                  <a:cubicBezTo>
                    <a:pt x="114" y="0"/>
                    <a:pt x="1" y="120"/>
                    <a:pt x="1" y="267"/>
                  </a:cubicBezTo>
                  <a:lnTo>
                    <a:pt x="1" y="1200"/>
                  </a:lnTo>
                  <a:cubicBezTo>
                    <a:pt x="1" y="1354"/>
                    <a:pt x="124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00"/>
                  </a:cubicBezTo>
                  <a:lnTo>
                    <a:pt x="8017" y="267"/>
                  </a:lnTo>
                  <a:cubicBezTo>
                    <a:pt x="8017" y="124"/>
                    <a:pt x="7894" y="1"/>
                    <a:pt x="7740" y="1"/>
                  </a:cubicBezTo>
                  <a:lnTo>
                    <a:pt x="277" y="1"/>
                  </a:lnTo>
                  <a:cubicBezTo>
                    <a:pt x="271" y="1"/>
                    <a:pt x="265" y="0"/>
                    <a:pt x="26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402;p43">
              <a:extLst>
                <a:ext uri="{FF2B5EF4-FFF2-40B4-BE49-F238E27FC236}">
                  <a16:creationId xmlns:a16="http://schemas.microsoft.com/office/drawing/2014/main" id="{E9537A87-6F69-439D-8E2B-499D95CAA5BC}"/>
                </a:ext>
              </a:extLst>
            </p:cNvPr>
            <p:cNvSpPr/>
            <p:nvPr/>
          </p:nvSpPr>
          <p:spPr>
            <a:xfrm>
              <a:off x="7851307" y="2966497"/>
              <a:ext cx="74366" cy="198041"/>
            </a:xfrm>
            <a:custGeom>
              <a:avLst/>
              <a:gdLst/>
              <a:ahLst/>
              <a:cxnLst/>
              <a:rect l="l" t="t" r="r" b="b"/>
              <a:pathLst>
                <a:path w="555" h="1478" extrusionOk="0">
                  <a:moveTo>
                    <a:pt x="1" y="1"/>
                  </a:moveTo>
                  <a:lnTo>
                    <a:pt x="1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403;p43">
              <a:extLst>
                <a:ext uri="{FF2B5EF4-FFF2-40B4-BE49-F238E27FC236}">
                  <a16:creationId xmlns:a16="http://schemas.microsoft.com/office/drawing/2014/main" id="{E7B4236B-1240-416B-B3AA-446B0B526F99}"/>
                </a:ext>
              </a:extLst>
            </p:cNvPr>
            <p:cNvSpPr/>
            <p:nvPr/>
          </p:nvSpPr>
          <p:spPr>
            <a:xfrm>
              <a:off x="7701637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0" y="1"/>
                  </a:moveTo>
                  <a:lnTo>
                    <a:pt x="0" y="1477"/>
                  </a:lnTo>
                  <a:lnTo>
                    <a:pt x="543" y="1477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404;p43">
              <a:extLst>
                <a:ext uri="{FF2B5EF4-FFF2-40B4-BE49-F238E27FC236}">
                  <a16:creationId xmlns:a16="http://schemas.microsoft.com/office/drawing/2014/main" id="{A5472CEF-98DB-4248-ABF5-D38F78E80058}"/>
                </a:ext>
              </a:extLst>
            </p:cNvPr>
            <p:cNvSpPr/>
            <p:nvPr/>
          </p:nvSpPr>
          <p:spPr>
            <a:xfrm>
              <a:off x="7163120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1" y="1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405;p43">
              <a:extLst>
                <a:ext uri="{FF2B5EF4-FFF2-40B4-BE49-F238E27FC236}">
                  <a16:creationId xmlns:a16="http://schemas.microsoft.com/office/drawing/2014/main" id="{7D9BB1F7-23DE-46CE-AEEB-B2314C1F87A4}"/>
                </a:ext>
              </a:extLst>
            </p:cNvPr>
            <p:cNvSpPr/>
            <p:nvPr/>
          </p:nvSpPr>
          <p:spPr>
            <a:xfrm>
              <a:off x="7005142" y="2966497"/>
              <a:ext cx="1038576" cy="165079"/>
            </a:xfrm>
            <a:custGeom>
              <a:avLst/>
              <a:gdLst/>
              <a:ahLst/>
              <a:cxnLst/>
              <a:rect l="l" t="t" r="r" b="b"/>
              <a:pathLst>
                <a:path w="7751" h="1232" extrusionOk="0">
                  <a:moveTo>
                    <a:pt x="277" y="1"/>
                  </a:moveTo>
                  <a:lnTo>
                    <a:pt x="7751" y="1"/>
                  </a:lnTo>
                  <a:cubicBezTo>
                    <a:pt x="7751" y="1"/>
                    <a:pt x="7751" y="11"/>
                    <a:pt x="7751" y="21"/>
                  </a:cubicBezTo>
                  <a:lnTo>
                    <a:pt x="7751" y="954"/>
                  </a:lnTo>
                  <a:cubicBezTo>
                    <a:pt x="7751" y="1108"/>
                    <a:pt x="7628" y="1231"/>
                    <a:pt x="7474" y="1231"/>
                  </a:cubicBezTo>
                  <a:lnTo>
                    <a:pt x="11" y="1231"/>
                  </a:lnTo>
                  <a:cubicBezTo>
                    <a:pt x="1" y="1221"/>
                    <a:pt x="1" y="1211"/>
                    <a:pt x="11" y="1200"/>
                  </a:cubicBezTo>
                  <a:lnTo>
                    <a:pt x="11" y="267"/>
                  </a:lnTo>
                  <a:cubicBezTo>
                    <a:pt x="11" y="124"/>
                    <a:pt x="124" y="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406;p43">
              <a:extLst>
                <a:ext uri="{FF2B5EF4-FFF2-40B4-BE49-F238E27FC236}">
                  <a16:creationId xmlns:a16="http://schemas.microsoft.com/office/drawing/2014/main" id="{E65EEB15-9FD7-41C0-9F81-F0DBFAF8DF68}"/>
                </a:ext>
              </a:extLst>
            </p:cNvPr>
            <p:cNvSpPr/>
            <p:nvPr/>
          </p:nvSpPr>
          <p:spPr>
            <a:xfrm>
              <a:off x="7851307" y="2966497"/>
              <a:ext cx="74366" cy="165079"/>
            </a:xfrm>
            <a:custGeom>
              <a:avLst/>
              <a:gdLst/>
              <a:ahLst/>
              <a:cxnLst/>
              <a:rect l="l" t="t" r="r" b="b"/>
              <a:pathLst>
                <a:path w="555" h="1232" extrusionOk="0">
                  <a:moveTo>
                    <a:pt x="1" y="1"/>
                  </a:moveTo>
                  <a:lnTo>
                    <a:pt x="1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407;p43">
              <a:extLst>
                <a:ext uri="{FF2B5EF4-FFF2-40B4-BE49-F238E27FC236}">
                  <a16:creationId xmlns:a16="http://schemas.microsoft.com/office/drawing/2014/main" id="{BCD662A7-2FA0-42B6-BBB0-B8C4AB6CBC23}"/>
                </a:ext>
              </a:extLst>
            </p:cNvPr>
            <p:cNvSpPr/>
            <p:nvPr/>
          </p:nvSpPr>
          <p:spPr>
            <a:xfrm>
              <a:off x="7701637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0" y="1"/>
                  </a:moveTo>
                  <a:lnTo>
                    <a:pt x="0" y="1231"/>
                  </a:lnTo>
                  <a:lnTo>
                    <a:pt x="543" y="123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408;p43">
              <a:extLst>
                <a:ext uri="{FF2B5EF4-FFF2-40B4-BE49-F238E27FC236}">
                  <a16:creationId xmlns:a16="http://schemas.microsoft.com/office/drawing/2014/main" id="{D73BA702-AF4F-4B66-A9A6-9D4B29117262}"/>
                </a:ext>
              </a:extLst>
            </p:cNvPr>
            <p:cNvSpPr/>
            <p:nvPr/>
          </p:nvSpPr>
          <p:spPr>
            <a:xfrm>
              <a:off x="7163120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1" y="1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409;p43">
              <a:extLst>
                <a:ext uri="{FF2B5EF4-FFF2-40B4-BE49-F238E27FC236}">
                  <a16:creationId xmlns:a16="http://schemas.microsoft.com/office/drawing/2014/main" id="{E179EC66-A252-4A99-BE21-DBD90107EB5E}"/>
                </a:ext>
              </a:extLst>
            </p:cNvPr>
            <p:cNvSpPr/>
            <p:nvPr/>
          </p:nvSpPr>
          <p:spPr>
            <a:xfrm>
              <a:off x="6751092" y="1156109"/>
              <a:ext cx="1122321" cy="1103160"/>
            </a:xfrm>
            <a:custGeom>
              <a:avLst/>
              <a:gdLst/>
              <a:ahLst/>
              <a:cxnLst/>
              <a:rect l="l" t="t" r="r" b="b"/>
              <a:pathLst>
                <a:path w="8376" h="8233" extrusionOk="0">
                  <a:moveTo>
                    <a:pt x="3783" y="913"/>
                  </a:moveTo>
                  <a:cubicBezTo>
                    <a:pt x="3762" y="1251"/>
                    <a:pt x="3496" y="2030"/>
                    <a:pt x="3434" y="2307"/>
                  </a:cubicBezTo>
                  <a:cubicBezTo>
                    <a:pt x="3291" y="2912"/>
                    <a:pt x="3076" y="3414"/>
                    <a:pt x="2594" y="3835"/>
                  </a:cubicBezTo>
                  <a:cubicBezTo>
                    <a:pt x="1907" y="4460"/>
                    <a:pt x="0" y="5311"/>
                    <a:pt x="1548" y="6777"/>
                  </a:cubicBezTo>
                  <a:cubicBezTo>
                    <a:pt x="3106" y="8232"/>
                    <a:pt x="7350" y="7771"/>
                    <a:pt x="7863" y="6520"/>
                  </a:cubicBezTo>
                  <a:cubicBezTo>
                    <a:pt x="8376" y="5270"/>
                    <a:pt x="6582" y="4716"/>
                    <a:pt x="6828" y="3619"/>
                  </a:cubicBezTo>
                  <a:cubicBezTo>
                    <a:pt x="7074" y="2533"/>
                    <a:pt x="7135" y="2317"/>
                    <a:pt x="7033" y="2082"/>
                  </a:cubicBezTo>
                  <a:cubicBezTo>
                    <a:pt x="6940" y="1846"/>
                    <a:pt x="5310" y="1"/>
                    <a:pt x="3783" y="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410;p43">
              <a:extLst>
                <a:ext uri="{FF2B5EF4-FFF2-40B4-BE49-F238E27FC236}">
                  <a16:creationId xmlns:a16="http://schemas.microsoft.com/office/drawing/2014/main" id="{2695481F-92A6-4441-B9B6-C41199DF5CF7}"/>
                </a:ext>
              </a:extLst>
            </p:cNvPr>
            <p:cNvSpPr/>
            <p:nvPr/>
          </p:nvSpPr>
          <p:spPr>
            <a:xfrm>
              <a:off x="8259843" y="4035230"/>
              <a:ext cx="288620" cy="267985"/>
            </a:xfrm>
            <a:custGeom>
              <a:avLst/>
              <a:gdLst/>
              <a:ahLst/>
              <a:cxnLst/>
              <a:rect l="l" t="t" r="r" b="b"/>
              <a:pathLst>
                <a:path w="2154" h="2000" extrusionOk="0">
                  <a:moveTo>
                    <a:pt x="1" y="1"/>
                  </a:moveTo>
                  <a:cubicBezTo>
                    <a:pt x="124" y="534"/>
                    <a:pt x="186" y="1087"/>
                    <a:pt x="175" y="1641"/>
                  </a:cubicBezTo>
                  <a:lnTo>
                    <a:pt x="155" y="2000"/>
                  </a:lnTo>
                  <a:lnTo>
                    <a:pt x="2154" y="2000"/>
                  </a:lnTo>
                  <a:lnTo>
                    <a:pt x="1139" y="1272"/>
                  </a:lnTo>
                  <a:lnTo>
                    <a:pt x="1016" y="52"/>
                  </a:ln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411;p43">
              <a:extLst>
                <a:ext uri="{FF2B5EF4-FFF2-40B4-BE49-F238E27FC236}">
                  <a16:creationId xmlns:a16="http://schemas.microsoft.com/office/drawing/2014/main" id="{A5191208-1C8F-4C40-83E9-2F14807B8909}"/>
                </a:ext>
              </a:extLst>
            </p:cNvPr>
            <p:cNvSpPr/>
            <p:nvPr/>
          </p:nvSpPr>
          <p:spPr>
            <a:xfrm>
              <a:off x="8253009" y="4202856"/>
              <a:ext cx="442443" cy="151144"/>
            </a:xfrm>
            <a:custGeom>
              <a:avLst/>
              <a:gdLst/>
              <a:ahLst/>
              <a:cxnLst/>
              <a:rect l="l" t="t" r="r" b="b"/>
              <a:pathLst>
                <a:path w="3302" h="1128" extrusionOk="0">
                  <a:moveTo>
                    <a:pt x="216" y="154"/>
                  </a:moveTo>
                  <a:cubicBezTo>
                    <a:pt x="380" y="328"/>
                    <a:pt x="821" y="339"/>
                    <a:pt x="1026" y="226"/>
                  </a:cubicBezTo>
                  <a:cubicBezTo>
                    <a:pt x="1231" y="113"/>
                    <a:pt x="1231" y="0"/>
                    <a:pt x="1231" y="0"/>
                  </a:cubicBezTo>
                  <a:lnTo>
                    <a:pt x="2328" y="472"/>
                  </a:lnTo>
                  <a:cubicBezTo>
                    <a:pt x="3302" y="308"/>
                    <a:pt x="3250" y="1097"/>
                    <a:pt x="3250" y="1118"/>
                  </a:cubicBezTo>
                  <a:lnTo>
                    <a:pt x="21" y="1128"/>
                  </a:lnTo>
                  <a:cubicBezTo>
                    <a:pt x="1" y="790"/>
                    <a:pt x="72" y="451"/>
                    <a:pt x="216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412;p43">
              <a:extLst>
                <a:ext uri="{FF2B5EF4-FFF2-40B4-BE49-F238E27FC236}">
                  <a16:creationId xmlns:a16="http://schemas.microsoft.com/office/drawing/2014/main" id="{0A32CAF7-1AD1-4DE8-B12A-791E63EAE086}"/>
                </a:ext>
              </a:extLst>
            </p:cNvPr>
            <p:cNvSpPr/>
            <p:nvPr/>
          </p:nvSpPr>
          <p:spPr>
            <a:xfrm>
              <a:off x="7071067" y="1737105"/>
              <a:ext cx="994626" cy="861438"/>
            </a:xfrm>
            <a:custGeom>
              <a:avLst/>
              <a:gdLst/>
              <a:ahLst/>
              <a:cxnLst/>
              <a:rect l="l" t="t" r="r" b="b"/>
              <a:pathLst>
                <a:path w="7423" h="6429" extrusionOk="0">
                  <a:moveTo>
                    <a:pt x="2553" y="1"/>
                  </a:moveTo>
                  <a:cubicBezTo>
                    <a:pt x="5311" y="339"/>
                    <a:pt x="7423" y="3722"/>
                    <a:pt x="6172" y="6265"/>
                  </a:cubicBezTo>
                  <a:cubicBezTo>
                    <a:pt x="6131" y="6357"/>
                    <a:pt x="6121" y="6429"/>
                    <a:pt x="5701" y="6418"/>
                  </a:cubicBezTo>
                  <a:cubicBezTo>
                    <a:pt x="5536" y="6418"/>
                    <a:pt x="5198" y="6367"/>
                    <a:pt x="5239" y="6090"/>
                  </a:cubicBezTo>
                  <a:cubicBezTo>
                    <a:pt x="5444" y="4563"/>
                    <a:pt x="5311" y="2994"/>
                    <a:pt x="2758" y="2051"/>
                  </a:cubicBezTo>
                  <a:cubicBezTo>
                    <a:pt x="1" y="1036"/>
                    <a:pt x="2553" y="1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413;p43">
              <a:extLst>
                <a:ext uri="{FF2B5EF4-FFF2-40B4-BE49-F238E27FC236}">
                  <a16:creationId xmlns:a16="http://schemas.microsoft.com/office/drawing/2014/main" id="{DF4AB10B-CBE7-4234-B3C7-7B2C6D9C4334}"/>
                </a:ext>
              </a:extLst>
            </p:cNvPr>
            <p:cNvSpPr/>
            <p:nvPr/>
          </p:nvSpPr>
          <p:spPr>
            <a:xfrm>
              <a:off x="7020283" y="2533831"/>
              <a:ext cx="1392986" cy="1647170"/>
            </a:xfrm>
            <a:custGeom>
              <a:avLst/>
              <a:gdLst/>
              <a:ahLst/>
              <a:cxnLst/>
              <a:rect l="l" t="t" r="r" b="b"/>
              <a:pathLst>
                <a:path w="10396" h="12293" extrusionOk="0">
                  <a:moveTo>
                    <a:pt x="800" y="103"/>
                  </a:moveTo>
                  <a:cubicBezTo>
                    <a:pt x="462" y="2400"/>
                    <a:pt x="0" y="3056"/>
                    <a:pt x="3547" y="5178"/>
                  </a:cubicBezTo>
                  <a:cubicBezTo>
                    <a:pt x="7187" y="7361"/>
                    <a:pt x="7751" y="7320"/>
                    <a:pt x="9145" y="11247"/>
                  </a:cubicBezTo>
                  <a:cubicBezTo>
                    <a:pt x="9360" y="11851"/>
                    <a:pt x="9268" y="12036"/>
                    <a:pt x="9545" y="12128"/>
                  </a:cubicBezTo>
                  <a:cubicBezTo>
                    <a:pt x="10057" y="12292"/>
                    <a:pt x="10395" y="12005"/>
                    <a:pt x="10395" y="11851"/>
                  </a:cubicBezTo>
                  <a:cubicBezTo>
                    <a:pt x="10395" y="11636"/>
                    <a:pt x="10395" y="11318"/>
                    <a:pt x="10385" y="11103"/>
                  </a:cubicBezTo>
                  <a:cubicBezTo>
                    <a:pt x="10149" y="7546"/>
                    <a:pt x="8786" y="4716"/>
                    <a:pt x="5721" y="2871"/>
                  </a:cubicBezTo>
                  <a:cubicBezTo>
                    <a:pt x="4972" y="2420"/>
                    <a:pt x="4778" y="2123"/>
                    <a:pt x="4245" y="1046"/>
                  </a:cubicBezTo>
                  <a:cubicBezTo>
                    <a:pt x="3722" y="1"/>
                    <a:pt x="800" y="103"/>
                    <a:pt x="800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414;p43">
              <a:extLst>
                <a:ext uri="{FF2B5EF4-FFF2-40B4-BE49-F238E27FC236}">
                  <a16:creationId xmlns:a16="http://schemas.microsoft.com/office/drawing/2014/main" id="{2BF17A29-58A3-46CA-B40C-DE3052065026}"/>
                </a:ext>
              </a:extLst>
            </p:cNvPr>
            <p:cNvSpPr/>
            <p:nvPr/>
          </p:nvSpPr>
          <p:spPr>
            <a:xfrm>
              <a:off x="7305956" y="3195894"/>
              <a:ext cx="360038" cy="311935"/>
            </a:xfrm>
            <a:custGeom>
              <a:avLst/>
              <a:gdLst/>
              <a:ahLst/>
              <a:cxnLst/>
              <a:rect l="l" t="t" r="r" b="b"/>
              <a:pathLst>
                <a:path w="2687" h="2328" extrusionOk="0">
                  <a:moveTo>
                    <a:pt x="2687" y="1"/>
                  </a:moveTo>
                  <a:lnTo>
                    <a:pt x="954" y="483"/>
                  </a:lnTo>
                  <a:lnTo>
                    <a:pt x="565" y="596"/>
                  </a:lnTo>
                  <a:lnTo>
                    <a:pt x="1" y="2328"/>
                  </a:lnTo>
                  <a:lnTo>
                    <a:pt x="893" y="1395"/>
                  </a:lnTo>
                  <a:lnTo>
                    <a:pt x="2533" y="965"/>
                  </a:ln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415;p43">
              <a:extLst>
                <a:ext uri="{FF2B5EF4-FFF2-40B4-BE49-F238E27FC236}">
                  <a16:creationId xmlns:a16="http://schemas.microsoft.com/office/drawing/2014/main" id="{F95791FA-FBC6-4BC1-9BD7-ACC988D9FADC}"/>
                </a:ext>
              </a:extLst>
            </p:cNvPr>
            <p:cNvSpPr/>
            <p:nvPr/>
          </p:nvSpPr>
          <p:spPr>
            <a:xfrm>
              <a:off x="7393855" y="2522844"/>
              <a:ext cx="1817474" cy="850450"/>
            </a:xfrm>
            <a:custGeom>
              <a:avLst/>
              <a:gdLst/>
              <a:ahLst/>
              <a:cxnLst/>
              <a:rect l="l" t="t" r="r" b="b"/>
              <a:pathLst>
                <a:path w="13564" h="6347" extrusionOk="0">
                  <a:moveTo>
                    <a:pt x="1805" y="349"/>
                  </a:moveTo>
                  <a:cubicBezTo>
                    <a:pt x="4850" y="1"/>
                    <a:pt x="13564" y="1692"/>
                    <a:pt x="7464" y="4378"/>
                  </a:cubicBezTo>
                  <a:cubicBezTo>
                    <a:pt x="2974" y="6346"/>
                    <a:pt x="1128" y="6316"/>
                    <a:pt x="1128" y="6316"/>
                  </a:cubicBezTo>
                  <a:lnTo>
                    <a:pt x="790" y="5342"/>
                  </a:lnTo>
                  <a:lnTo>
                    <a:pt x="5434" y="2861"/>
                  </a:lnTo>
                  <a:lnTo>
                    <a:pt x="1549" y="3240"/>
                  </a:lnTo>
                  <a:lnTo>
                    <a:pt x="1" y="14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416;p43">
              <a:extLst>
                <a:ext uri="{FF2B5EF4-FFF2-40B4-BE49-F238E27FC236}">
                  <a16:creationId xmlns:a16="http://schemas.microsoft.com/office/drawing/2014/main" id="{68D3E761-880D-4C6C-8CF8-9A5024C3D9A9}"/>
                </a:ext>
              </a:extLst>
            </p:cNvPr>
            <p:cNvSpPr/>
            <p:nvPr/>
          </p:nvSpPr>
          <p:spPr>
            <a:xfrm>
              <a:off x="7098535" y="1682168"/>
              <a:ext cx="697967" cy="1160911"/>
            </a:xfrm>
            <a:custGeom>
              <a:avLst/>
              <a:gdLst/>
              <a:ahLst/>
              <a:cxnLst/>
              <a:rect l="l" t="t" r="r" b="b"/>
              <a:pathLst>
                <a:path w="5209" h="8664" extrusionOk="0">
                  <a:moveTo>
                    <a:pt x="21" y="8643"/>
                  </a:moveTo>
                  <a:cubicBezTo>
                    <a:pt x="1221" y="8663"/>
                    <a:pt x="5208" y="7566"/>
                    <a:pt x="4634" y="6418"/>
                  </a:cubicBezTo>
                  <a:cubicBezTo>
                    <a:pt x="4368" y="5936"/>
                    <a:pt x="4255" y="5393"/>
                    <a:pt x="4286" y="4850"/>
                  </a:cubicBezTo>
                  <a:cubicBezTo>
                    <a:pt x="4296" y="4491"/>
                    <a:pt x="4593" y="4286"/>
                    <a:pt x="4563" y="3753"/>
                  </a:cubicBezTo>
                  <a:cubicBezTo>
                    <a:pt x="4491" y="2615"/>
                    <a:pt x="3999" y="1180"/>
                    <a:pt x="3250" y="493"/>
                  </a:cubicBezTo>
                  <a:cubicBezTo>
                    <a:pt x="2861" y="134"/>
                    <a:pt x="2482" y="1"/>
                    <a:pt x="1877" y="185"/>
                  </a:cubicBezTo>
                  <a:cubicBezTo>
                    <a:pt x="1221" y="390"/>
                    <a:pt x="524" y="954"/>
                    <a:pt x="134" y="2471"/>
                  </a:cubicBezTo>
                  <a:cubicBezTo>
                    <a:pt x="72" y="2728"/>
                    <a:pt x="1" y="8571"/>
                    <a:pt x="21" y="86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417;p43">
              <a:extLst>
                <a:ext uri="{FF2B5EF4-FFF2-40B4-BE49-F238E27FC236}">
                  <a16:creationId xmlns:a16="http://schemas.microsoft.com/office/drawing/2014/main" id="{27656854-F637-4451-AFCD-379EF3D95AC3}"/>
                </a:ext>
              </a:extLst>
            </p:cNvPr>
            <p:cNvSpPr/>
            <p:nvPr/>
          </p:nvSpPr>
          <p:spPr>
            <a:xfrm>
              <a:off x="6443310" y="1697309"/>
              <a:ext cx="1055057" cy="1052377"/>
            </a:xfrm>
            <a:custGeom>
              <a:avLst/>
              <a:gdLst/>
              <a:ahLst/>
              <a:cxnLst/>
              <a:rect l="l" t="t" r="r" b="b"/>
              <a:pathLst>
                <a:path w="7874" h="7854" extrusionOk="0">
                  <a:moveTo>
                    <a:pt x="7587" y="6879"/>
                  </a:moveTo>
                  <a:cubicBezTo>
                    <a:pt x="7146" y="6715"/>
                    <a:pt x="5844" y="5926"/>
                    <a:pt x="5086" y="5075"/>
                  </a:cubicBezTo>
                  <a:cubicBezTo>
                    <a:pt x="4563" y="4491"/>
                    <a:pt x="4317" y="3865"/>
                    <a:pt x="4747" y="3394"/>
                  </a:cubicBezTo>
                  <a:cubicBezTo>
                    <a:pt x="5280" y="2809"/>
                    <a:pt x="6039" y="2727"/>
                    <a:pt x="6582" y="2328"/>
                  </a:cubicBezTo>
                  <a:cubicBezTo>
                    <a:pt x="6992" y="2010"/>
                    <a:pt x="7218" y="1364"/>
                    <a:pt x="7454" y="903"/>
                  </a:cubicBezTo>
                  <a:cubicBezTo>
                    <a:pt x="7874" y="93"/>
                    <a:pt x="7689" y="144"/>
                    <a:pt x="7310" y="134"/>
                  </a:cubicBezTo>
                  <a:cubicBezTo>
                    <a:pt x="4265" y="1"/>
                    <a:pt x="1" y="4614"/>
                    <a:pt x="4747" y="6818"/>
                  </a:cubicBezTo>
                  <a:cubicBezTo>
                    <a:pt x="5434" y="7146"/>
                    <a:pt x="6162" y="7412"/>
                    <a:pt x="6900" y="7617"/>
                  </a:cubicBezTo>
                  <a:cubicBezTo>
                    <a:pt x="7802" y="7853"/>
                    <a:pt x="7659" y="6910"/>
                    <a:pt x="7587" y="6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418;p43">
              <a:extLst>
                <a:ext uri="{FF2B5EF4-FFF2-40B4-BE49-F238E27FC236}">
                  <a16:creationId xmlns:a16="http://schemas.microsoft.com/office/drawing/2014/main" id="{C04CF1BF-A159-4E6F-A597-491A01E017FE}"/>
                </a:ext>
              </a:extLst>
            </p:cNvPr>
            <p:cNvSpPr/>
            <p:nvPr/>
          </p:nvSpPr>
          <p:spPr>
            <a:xfrm>
              <a:off x="7209883" y="3186380"/>
              <a:ext cx="250030" cy="453431"/>
            </a:xfrm>
            <a:custGeom>
              <a:avLst/>
              <a:gdLst/>
              <a:ahLst/>
              <a:cxnLst/>
              <a:rect l="l" t="t" r="r" b="b"/>
              <a:pathLst>
                <a:path w="1866" h="3384" extrusionOk="0">
                  <a:moveTo>
                    <a:pt x="1866" y="502"/>
                  </a:moveTo>
                  <a:cubicBezTo>
                    <a:pt x="1640" y="595"/>
                    <a:pt x="1497" y="1015"/>
                    <a:pt x="1538" y="1241"/>
                  </a:cubicBezTo>
                  <a:cubicBezTo>
                    <a:pt x="1579" y="1476"/>
                    <a:pt x="1692" y="1507"/>
                    <a:pt x="1692" y="1507"/>
                  </a:cubicBezTo>
                  <a:lnTo>
                    <a:pt x="892" y="2409"/>
                  </a:lnTo>
                  <a:cubicBezTo>
                    <a:pt x="748" y="3383"/>
                    <a:pt x="10" y="3076"/>
                    <a:pt x="0" y="3076"/>
                  </a:cubicBezTo>
                  <a:lnTo>
                    <a:pt x="1005" y="0"/>
                  </a:lnTo>
                  <a:cubicBezTo>
                    <a:pt x="1323" y="92"/>
                    <a:pt x="1620" y="256"/>
                    <a:pt x="1866" y="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419;p43">
              <a:extLst>
                <a:ext uri="{FF2B5EF4-FFF2-40B4-BE49-F238E27FC236}">
                  <a16:creationId xmlns:a16="http://schemas.microsoft.com/office/drawing/2014/main" id="{D9FC70DD-B3E7-40A5-9083-9C13B701717B}"/>
                </a:ext>
              </a:extLst>
            </p:cNvPr>
            <p:cNvSpPr/>
            <p:nvPr/>
          </p:nvSpPr>
          <p:spPr>
            <a:xfrm>
              <a:off x="7293629" y="2532491"/>
              <a:ext cx="954831" cy="412161"/>
            </a:xfrm>
            <a:custGeom>
              <a:avLst/>
              <a:gdLst/>
              <a:ahLst/>
              <a:cxnLst/>
              <a:rect l="l" t="t" r="r" b="b"/>
              <a:pathLst>
                <a:path w="7126" h="3076" extrusionOk="0">
                  <a:moveTo>
                    <a:pt x="2799" y="3055"/>
                  </a:moveTo>
                  <a:lnTo>
                    <a:pt x="7064" y="1087"/>
                  </a:lnTo>
                  <a:cubicBezTo>
                    <a:pt x="7125" y="1056"/>
                    <a:pt x="7105" y="1005"/>
                    <a:pt x="7012" y="964"/>
                  </a:cubicBezTo>
                  <a:lnTo>
                    <a:pt x="4614" y="41"/>
                  </a:lnTo>
                  <a:cubicBezTo>
                    <a:pt x="4521" y="11"/>
                    <a:pt x="4419" y="0"/>
                    <a:pt x="4327" y="31"/>
                  </a:cubicBezTo>
                  <a:lnTo>
                    <a:pt x="62" y="2000"/>
                  </a:lnTo>
                  <a:cubicBezTo>
                    <a:pt x="0" y="2030"/>
                    <a:pt x="21" y="2082"/>
                    <a:pt x="113" y="2123"/>
                  </a:cubicBezTo>
                  <a:lnTo>
                    <a:pt x="2512" y="3035"/>
                  </a:lnTo>
                  <a:cubicBezTo>
                    <a:pt x="2604" y="3076"/>
                    <a:pt x="2707" y="3076"/>
                    <a:pt x="2799" y="305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420;p43">
              <a:extLst>
                <a:ext uri="{FF2B5EF4-FFF2-40B4-BE49-F238E27FC236}">
                  <a16:creationId xmlns:a16="http://schemas.microsoft.com/office/drawing/2014/main" id="{0BC6F62B-CC6A-4271-9E94-70BE8C230974}"/>
                </a:ext>
              </a:extLst>
            </p:cNvPr>
            <p:cNvSpPr/>
            <p:nvPr/>
          </p:nvSpPr>
          <p:spPr>
            <a:xfrm>
              <a:off x="7384342" y="2533831"/>
              <a:ext cx="868137" cy="372365"/>
            </a:xfrm>
            <a:custGeom>
              <a:avLst/>
              <a:gdLst/>
              <a:ahLst/>
              <a:cxnLst/>
              <a:rect l="l" t="t" r="r" b="b"/>
              <a:pathLst>
                <a:path w="6479" h="2779" extrusionOk="0">
                  <a:moveTo>
                    <a:pt x="2317" y="2758"/>
                  </a:moveTo>
                  <a:lnTo>
                    <a:pt x="6417" y="893"/>
                  </a:lnTo>
                  <a:cubicBezTo>
                    <a:pt x="6479" y="862"/>
                    <a:pt x="6458" y="821"/>
                    <a:pt x="6376" y="790"/>
                  </a:cubicBezTo>
                  <a:lnTo>
                    <a:pt x="4398" y="31"/>
                  </a:lnTo>
                  <a:cubicBezTo>
                    <a:pt x="4326" y="1"/>
                    <a:pt x="4234" y="1"/>
                    <a:pt x="4162" y="21"/>
                  </a:cubicBezTo>
                  <a:lnTo>
                    <a:pt x="62" y="1887"/>
                  </a:lnTo>
                  <a:cubicBezTo>
                    <a:pt x="0" y="1907"/>
                    <a:pt x="21" y="1949"/>
                    <a:pt x="103" y="1979"/>
                  </a:cubicBezTo>
                  <a:lnTo>
                    <a:pt x="2081" y="2748"/>
                  </a:lnTo>
                  <a:cubicBezTo>
                    <a:pt x="2153" y="2769"/>
                    <a:pt x="2235" y="2779"/>
                    <a:pt x="2317" y="2758"/>
                  </a:cubicBezTo>
                  <a:close/>
                </a:path>
              </a:pathLst>
            </a:custGeom>
            <a:solidFill>
              <a:srgbClr val="6E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421;p43">
              <a:extLst>
                <a:ext uri="{FF2B5EF4-FFF2-40B4-BE49-F238E27FC236}">
                  <a16:creationId xmlns:a16="http://schemas.microsoft.com/office/drawing/2014/main" id="{10A39DD6-9515-48A8-93EC-2E137F5FD6AF}"/>
                </a:ext>
              </a:extLst>
            </p:cNvPr>
            <p:cNvSpPr/>
            <p:nvPr/>
          </p:nvSpPr>
          <p:spPr>
            <a:xfrm>
              <a:off x="7231858" y="2569608"/>
              <a:ext cx="355884" cy="237703"/>
            </a:xfrm>
            <a:custGeom>
              <a:avLst/>
              <a:gdLst/>
              <a:ahLst/>
              <a:cxnLst/>
              <a:rect l="l" t="t" r="r" b="b"/>
              <a:pathLst>
                <a:path w="2656" h="1774" extrusionOk="0">
                  <a:moveTo>
                    <a:pt x="359" y="0"/>
                  </a:moveTo>
                  <a:lnTo>
                    <a:pt x="1917" y="513"/>
                  </a:lnTo>
                  <a:cubicBezTo>
                    <a:pt x="1917" y="513"/>
                    <a:pt x="2553" y="1364"/>
                    <a:pt x="2604" y="1466"/>
                  </a:cubicBezTo>
                  <a:cubicBezTo>
                    <a:pt x="2655" y="1579"/>
                    <a:pt x="2604" y="1620"/>
                    <a:pt x="2553" y="1620"/>
                  </a:cubicBezTo>
                  <a:cubicBezTo>
                    <a:pt x="2491" y="1620"/>
                    <a:pt x="2471" y="1599"/>
                    <a:pt x="2409" y="1548"/>
                  </a:cubicBezTo>
                  <a:cubicBezTo>
                    <a:pt x="2409" y="1548"/>
                    <a:pt x="2430" y="1692"/>
                    <a:pt x="2348" y="1723"/>
                  </a:cubicBezTo>
                  <a:cubicBezTo>
                    <a:pt x="2214" y="1764"/>
                    <a:pt x="2184" y="1569"/>
                    <a:pt x="2173" y="1599"/>
                  </a:cubicBezTo>
                  <a:cubicBezTo>
                    <a:pt x="2153" y="1682"/>
                    <a:pt x="2050" y="1774"/>
                    <a:pt x="1999" y="1743"/>
                  </a:cubicBezTo>
                  <a:cubicBezTo>
                    <a:pt x="1876" y="1661"/>
                    <a:pt x="1876" y="1620"/>
                    <a:pt x="1876" y="1620"/>
                  </a:cubicBezTo>
                  <a:cubicBezTo>
                    <a:pt x="1876" y="1620"/>
                    <a:pt x="1804" y="1743"/>
                    <a:pt x="1692" y="1682"/>
                  </a:cubicBezTo>
                  <a:cubicBezTo>
                    <a:pt x="1579" y="1610"/>
                    <a:pt x="1374" y="1189"/>
                    <a:pt x="1374" y="1189"/>
                  </a:cubicBezTo>
                  <a:lnTo>
                    <a:pt x="1066" y="1128"/>
                  </a:lnTo>
                  <a:lnTo>
                    <a:pt x="728" y="749"/>
                  </a:lnTo>
                  <a:lnTo>
                    <a:pt x="359" y="851"/>
                  </a:lnTo>
                  <a:cubicBezTo>
                    <a:pt x="359" y="851"/>
                    <a:pt x="0" y="287"/>
                    <a:pt x="359" y="0"/>
                  </a:cubicBez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422;p43">
              <a:extLst>
                <a:ext uri="{FF2B5EF4-FFF2-40B4-BE49-F238E27FC236}">
                  <a16:creationId xmlns:a16="http://schemas.microsoft.com/office/drawing/2014/main" id="{EFBE28DD-459E-4FDC-8E5C-B7CEB94E1A65}"/>
                </a:ext>
              </a:extLst>
            </p:cNvPr>
            <p:cNvSpPr/>
            <p:nvPr/>
          </p:nvSpPr>
          <p:spPr>
            <a:xfrm>
              <a:off x="7332085" y="1579127"/>
              <a:ext cx="185580" cy="339537"/>
            </a:xfrm>
            <a:custGeom>
              <a:avLst/>
              <a:gdLst/>
              <a:ahLst/>
              <a:cxnLst/>
              <a:rect l="l" t="t" r="r" b="b"/>
              <a:pathLst>
                <a:path w="1385" h="2534" extrusionOk="0">
                  <a:moveTo>
                    <a:pt x="0" y="1"/>
                  </a:moveTo>
                  <a:cubicBezTo>
                    <a:pt x="52" y="278"/>
                    <a:pt x="62" y="944"/>
                    <a:pt x="257" y="1559"/>
                  </a:cubicBezTo>
                  <a:cubicBezTo>
                    <a:pt x="390" y="1990"/>
                    <a:pt x="605" y="2461"/>
                    <a:pt x="964" y="2502"/>
                  </a:cubicBezTo>
                  <a:cubicBezTo>
                    <a:pt x="1384" y="2533"/>
                    <a:pt x="1313" y="975"/>
                    <a:pt x="1343" y="165"/>
                  </a:cubicBez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423;p43">
              <a:extLst>
                <a:ext uri="{FF2B5EF4-FFF2-40B4-BE49-F238E27FC236}">
                  <a16:creationId xmlns:a16="http://schemas.microsoft.com/office/drawing/2014/main" id="{E5E45AAF-9350-4EA6-AF49-19C426AD1AAC}"/>
                </a:ext>
              </a:extLst>
            </p:cNvPr>
            <p:cNvSpPr/>
            <p:nvPr/>
          </p:nvSpPr>
          <p:spPr>
            <a:xfrm>
              <a:off x="7275808" y="1272817"/>
              <a:ext cx="391526" cy="677332"/>
            </a:xfrm>
            <a:custGeom>
              <a:avLst/>
              <a:gdLst/>
              <a:ahLst/>
              <a:cxnLst/>
              <a:rect l="l" t="t" r="r" b="b"/>
              <a:pathLst>
                <a:path w="2922" h="5055" extrusionOk="0">
                  <a:moveTo>
                    <a:pt x="2922" y="647"/>
                  </a:moveTo>
                  <a:cubicBezTo>
                    <a:pt x="2625" y="5055"/>
                    <a:pt x="0" y="3312"/>
                    <a:pt x="103" y="2061"/>
                  </a:cubicBezTo>
                  <a:cubicBezTo>
                    <a:pt x="164" y="1313"/>
                    <a:pt x="297" y="134"/>
                    <a:pt x="913" y="62"/>
                  </a:cubicBezTo>
                  <a:cubicBezTo>
                    <a:pt x="1630" y="1"/>
                    <a:pt x="2922" y="647"/>
                    <a:pt x="2922" y="647"/>
                  </a:cubicBez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424;p43">
              <a:extLst>
                <a:ext uri="{FF2B5EF4-FFF2-40B4-BE49-F238E27FC236}">
                  <a16:creationId xmlns:a16="http://schemas.microsoft.com/office/drawing/2014/main" id="{2E5F3B7A-1BE1-4B0E-8288-454741E3EDB7}"/>
                </a:ext>
              </a:extLst>
            </p:cNvPr>
            <p:cNvSpPr/>
            <p:nvPr/>
          </p:nvSpPr>
          <p:spPr>
            <a:xfrm>
              <a:off x="7205729" y="1149275"/>
              <a:ext cx="502874" cy="414975"/>
            </a:xfrm>
            <a:custGeom>
              <a:avLst/>
              <a:gdLst/>
              <a:ahLst/>
              <a:cxnLst/>
              <a:rect l="l" t="t" r="r" b="b"/>
              <a:pathLst>
                <a:path w="3753" h="3097" extrusionOk="0">
                  <a:moveTo>
                    <a:pt x="2327" y="1230"/>
                  </a:moveTo>
                  <a:cubicBezTo>
                    <a:pt x="1948" y="2133"/>
                    <a:pt x="1569" y="2225"/>
                    <a:pt x="677" y="2317"/>
                  </a:cubicBezTo>
                  <a:lnTo>
                    <a:pt x="72" y="2440"/>
                  </a:lnTo>
                  <a:cubicBezTo>
                    <a:pt x="72" y="2440"/>
                    <a:pt x="0" y="441"/>
                    <a:pt x="1343" y="216"/>
                  </a:cubicBezTo>
                  <a:cubicBezTo>
                    <a:pt x="2686" y="0"/>
                    <a:pt x="3670" y="820"/>
                    <a:pt x="3722" y="1682"/>
                  </a:cubicBezTo>
                  <a:cubicBezTo>
                    <a:pt x="3752" y="2204"/>
                    <a:pt x="3578" y="2707"/>
                    <a:pt x="3240" y="3096"/>
                  </a:cubicBezTo>
                  <a:cubicBezTo>
                    <a:pt x="3240" y="3096"/>
                    <a:pt x="3312" y="2204"/>
                    <a:pt x="3066" y="1712"/>
                  </a:cubicBezTo>
                  <a:cubicBezTo>
                    <a:pt x="2922" y="1425"/>
                    <a:pt x="2645" y="1241"/>
                    <a:pt x="2327" y="1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425;p43">
              <a:extLst>
                <a:ext uri="{FF2B5EF4-FFF2-40B4-BE49-F238E27FC236}">
                  <a16:creationId xmlns:a16="http://schemas.microsoft.com/office/drawing/2014/main" id="{E066585C-2EDA-402C-AE74-233DEDF0F944}"/>
                </a:ext>
              </a:extLst>
            </p:cNvPr>
            <p:cNvSpPr/>
            <p:nvPr/>
          </p:nvSpPr>
          <p:spPr>
            <a:xfrm>
              <a:off x="7665861" y="2489881"/>
              <a:ext cx="219882" cy="199381"/>
            </a:xfrm>
            <a:custGeom>
              <a:avLst/>
              <a:gdLst/>
              <a:ahLst/>
              <a:cxnLst/>
              <a:rect l="l" t="t" r="r" b="b"/>
              <a:pathLst>
                <a:path w="1641" h="1488" extrusionOk="0">
                  <a:moveTo>
                    <a:pt x="339" y="308"/>
                  </a:moveTo>
                  <a:cubicBezTo>
                    <a:pt x="236" y="431"/>
                    <a:pt x="134" y="565"/>
                    <a:pt x="42" y="708"/>
                  </a:cubicBezTo>
                  <a:cubicBezTo>
                    <a:pt x="21" y="729"/>
                    <a:pt x="1" y="811"/>
                    <a:pt x="154" y="790"/>
                  </a:cubicBezTo>
                  <a:cubicBezTo>
                    <a:pt x="288" y="770"/>
                    <a:pt x="390" y="626"/>
                    <a:pt x="534" y="616"/>
                  </a:cubicBezTo>
                  <a:cubicBezTo>
                    <a:pt x="534" y="657"/>
                    <a:pt x="534" y="698"/>
                    <a:pt x="523" y="739"/>
                  </a:cubicBezTo>
                  <a:cubicBezTo>
                    <a:pt x="482" y="1210"/>
                    <a:pt x="390" y="1405"/>
                    <a:pt x="493" y="1436"/>
                  </a:cubicBezTo>
                  <a:cubicBezTo>
                    <a:pt x="595" y="1477"/>
                    <a:pt x="657" y="1333"/>
                    <a:pt x="657" y="1333"/>
                  </a:cubicBezTo>
                  <a:cubicBezTo>
                    <a:pt x="657" y="1333"/>
                    <a:pt x="769" y="1487"/>
                    <a:pt x="872" y="1415"/>
                  </a:cubicBezTo>
                  <a:cubicBezTo>
                    <a:pt x="903" y="1395"/>
                    <a:pt x="933" y="1364"/>
                    <a:pt x="974" y="1344"/>
                  </a:cubicBezTo>
                  <a:cubicBezTo>
                    <a:pt x="1005" y="1395"/>
                    <a:pt x="1067" y="1426"/>
                    <a:pt x="1139" y="1415"/>
                  </a:cubicBezTo>
                  <a:cubicBezTo>
                    <a:pt x="1262" y="1395"/>
                    <a:pt x="1262" y="1333"/>
                    <a:pt x="1262" y="1333"/>
                  </a:cubicBezTo>
                  <a:cubicBezTo>
                    <a:pt x="1303" y="1364"/>
                    <a:pt x="1354" y="1385"/>
                    <a:pt x="1405" y="1385"/>
                  </a:cubicBezTo>
                  <a:cubicBezTo>
                    <a:pt x="1456" y="1374"/>
                    <a:pt x="1508" y="1333"/>
                    <a:pt x="1538" y="1282"/>
                  </a:cubicBezTo>
                  <a:lnTo>
                    <a:pt x="1641" y="421"/>
                  </a:lnTo>
                  <a:cubicBezTo>
                    <a:pt x="1446" y="103"/>
                    <a:pt x="667" y="1"/>
                    <a:pt x="339" y="308"/>
                  </a:cubicBez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426;p43">
              <a:extLst>
                <a:ext uri="{FF2B5EF4-FFF2-40B4-BE49-F238E27FC236}">
                  <a16:creationId xmlns:a16="http://schemas.microsoft.com/office/drawing/2014/main" id="{FAA27A8D-07D9-4854-A119-51DFA807C089}"/>
                </a:ext>
              </a:extLst>
            </p:cNvPr>
            <p:cNvSpPr/>
            <p:nvPr/>
          </p:nvSpPr>
          <p:spPr>
            <a:xfrm>
              <a:off x="7656213" y="2307248"/>
              <a:ext cx="728249" cy="638876"/>
            </a:xfrm>
            <a:custGeom>
              <a:avLst/>
              <a:gdLst/>
              <a:ahLst/>
              <a:cxnLst/>
              <a:rect l="l" t="t" r="r" b="b"/>
              <a:pathLst>
                <a:path w="5435" h="4768" extrusionOk="0">
                  <a:moveTo>
                    <a:pt x="1098" y="1979"/>
                  </a:moveTo>
                  <a:lnTo>
                    <a:pt x="5342" y="31"/>
                  </a:lnTo>
                  <a:cubicBezTo>
                    <a:pt x="5403" y="0"/>
                    <a:pt x="5434" y="62"/>
                    <a:pt x="5393" y="154"/>
                  </a:cubicBezTo>
                  <a:lnTo>
                    <a:pt x="4522" y="2563"/>
                  </a:lnTo>
                  <a:cubicBezTo>
                    <a:pt x="4481" y="2655"/>
                    <a:pt x="4419" y="2737"/>
                    <a:pt x="4337" y="2789"/>
                  </a:cubicBezTo>
                  <a:lnTo>
                    <a:pt x="93" y="4736"/>
                  </a:lnTo>
                  <a:cubicBezTo>
                    <a:pt x="32" y="4767"/>
                    <a:pt x="1" y="4706"/>
                    <a:pt x="42" y="4613"/>
                  </a:cubicBezTo>
                  <a:lnTo>
                    <a:pt x="923" y="2204"/>
                  </a:lnTo>
                  <a:cubicBezTo>
                    <a:pt x="954" y="2112"/>
                    <a:pt x="1016" y="2030"/>
                    <a:pt x="1098" y="1979"/>
                  </a:cubicBezTo>
                  <a:close/>
                </a:path>
              </a:pathLst>
            </a:custGeom>
            <a:solidFill>
              <a:srgbClr val="858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427;p43">
              <a:extLst>
                <a:ext uri="{FF2B5EF4-FFF2-40B4-BE49-F238E27FC236}">
                  <a16:creationId xmlns:a16="http://schemas.microsoft.com/office/drawing/2014/main" id="{B4E6FE62-4DB0-4137-86E9-1968B7C187CA}"/>
                </a:ext>
              </a:extLst>
            </p:cNvPr>
            <p:cNvSpPr/>
            <p:nvPr/>
          </p:nvSpPr>
          <p:spPr>
            <a:xfrm>
              <a:off x="6392527" y="3226176"/>
              <a:ext cx="1116827" cy="1116827"/>
            </a:xfrm>
            <a:custGeom>
              <a:avLst/>
              <a:gdLst/>
              <a:ahLst/>
              <a:cxnLst/>
              <a:rect l="l" t="t" r="r" b="b"/>
              <a:pathLst>
                <a:path w="8335" h="8335" extrusionOk="0">
                  <a:moveTo>
                    <a:pt x="4009" y="8335"/>
                  </a:moveTo>
                  <a:cubicBezTo>
                    <a:pt x="5629" y="8335"/>
                    <a:pt x="7094" y="7361"/>
                    <a:pt x="7720" y="5864"/>
                  </a:cubicBezTo>
                  <a:cubicBezTo>
                    <a:pt x="8335" y="4368"/>
                    <a:pt x="7997" y="2635"/>
                    <a:pt x="6848" y="1497"/>
                  </a:cubicBezTo>
                  <a:cubicBezTo>
                    <a:pt x="5700" y="349"/>
                    <a:pt x="3978" y="0"/>
                    <a:pt x="2481" y="626"/>
                  </a:cubicBezTo>
                  <a:cubicBezTo>
                    <a:pt x="974" y="1241"/>
                    <a:pt x="0" y="2707"/>
                    <a:pt x="0" y="4327"/>
                  </a:cubicBezTo>
                  <a:cubicBezTo>
                    <a:pt x="11" y="6541"/>
                    <a:pt x="1805" y="8335"/>
                    <a:pt x="4009" y="8335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428;p43">
              <a:extLst>
                <a:ext uri="{FF2B5EF4-FFF2-40B4-BE49-F238E27FC236}">
                  <a16:creationId xmlns:a16="http://schemas.microsoft.com/office/drawing/2014/main" id="{BFE4AF49-881D-4D26-BB4D-8334EC4F5C40}"/>
                </a:ext>
              </a:extLst>
            </p:cNvPr>
            <p:cNvSpPr/>
            <p:nvPr/>
          </p:nvSpPr>
          <p:spPr>
            <a:xfrm>
              <a:off x="6418655" y="3635527"/>
              <a:ext cx="1034422" cy="693813"/>
            </a:xfrm>
            <a:custGeom>
              <a:avLst/>
              <a:gdLst/>
              <a:ahLst/>
              <a:cxnLst/>
              <a:rect l="l" t="t" r="r" b="b"/>
              <a:pathLst>
                <a:path w="7720" h="5178" extrusionOk="0">
                  <a:moveTo>
                    <a:pt x="5085" y="4962"/>
                  </a:moveTo>
                  <a:cubicBezTo>
                    <a:pt x="4921" y="5024"/>
                    <a:pt x="4747" y="5065"/>
                    <a:pt x="4572" y="5106"/>
                  </a:cubicBezTo>
                  <a:lnTo>
                    <a:pt x="4480" y="4737"/>
                  </a:lnTo>
                  <a:cubicBezTo>
                    <a:pt x="4654" y="4706"/>
                    <a:pt x="4818" y="4655"/>
                    <a:pt x="4993" y="4593"/>
                  </a:cubicBezTo>
                  <a:close/>
                  <a:moveTo>
                    <a:pt x="6008" y="4501"/>
                  </a:moveTo>
                  <a:cubicBezTo>
                    <a:pt x="5854" y="4603"/>
                    <a:pt x="5700" y="4696"/>
                    <a:pt x="5546" y="4778"/>
                  </a:cubicBezTo>
                  <a:lnTo>
                    <a:pt x="5352" y="4439"/>
                  </a:lnTo>
                  <a:cubicBezTo>
                    <a:pt x="5516" y="4368"/>
                    <a:pt x="5669" y="4275"/>
                    <a:pt x="5813" y="4173"/>
                  </a:cubicBezTo>
                  <a:close/>
                  <a:moveTo>
                    <a:pt x="6776" y="3824"/>
                  </a:moveTo>
                  <a:cubicBezTo>
                    <a:pt x="6653" y="3957"/>
                    <a:pt x="6530" y="4091"/>
                    <a:pt x="6397" y="4203"/>
                  </a:cubicBezTo>
                  <a:lnTo>
                    <a:pt x="6131" y="3937"/>
                  </a:lnTo>
                  <a:cubicBezTo>
                    <a:pt x="6264" y="3824"/>
                    <a:pt x="6387" y="3691"/>
                    <a:pt x="6500" y="3558"/>
                  </a:cubicBezTo>
                  <a:lnTo>
                    <a:pt x="6776" y="3824"/>
                  </a:lnTo>
                  <a:close/>
                  <a:moveTo>
                    <a:pt x="7330" y="2973"/>
                  </a:moveTo>
                  <a:cubicBezTo>
                    <a:pt x="7258" y="3127"/>
                    <a:pt x="7166" y="3281"/>
                    <a:pt x="7074" y="3435"/>
                  </a:cubicBezTo>
                  <a:lnTo>
                    <a:pt x="6735" y="3240"/>
                  </a:lnTo>
                  <a:cubicBezTo>
                    <a:pt x="6838" y="3096"/>
                    <a:pt x="6930" y="2943"/>
                    <a:pt x="7002" y="2779"/>
                  </a:cubicBezTo>
                  <a:close/>
                  <a:moveTo>
                    <a:pt x="7648" y="1999"/>
                  </a:moveTo>
                  <a:cubicBezTo>
                    <a:pt x="7617" y="2174"/>
                    <a:pt x="7576" y="2348"/>
                    <a:pt x="7525" y="2512"/>
                  </a:cubicBezTo>
                  <a:lnTo>
                    <a:pt x="7156" y="2420"/>
                  </a:lnTo>
                  <a:cubicBezTo>
                    <a:pt x="7207" y="2245"/>
                    <a:pt x="7258" y="2071"/>
                    <a:pt x="7279" y="1907"/>
                  </a:cubicBezTo>
                  <a:close/>
                  <a:moveTo>
                    <a:pt x="7709" y="985"/>
                  </a:moveTo>
                  <a:cubicBezTo>
                    <a:pt x="7709" y="1087"/>
                    <a:pt x="7720" y="1179"/>
                    <a:pt x="7720" y="1282"/>
                  </a:cubicBezTo>
                  <a:lnTo>
                    <a:pt x="7720" y="1518"/>
                  </a:lnTo>
                  <a:lnTo>
                    <a:pt x="7330" y="1518"/>
                  </a:lnTo>
                  <a:cubicBezTo>
                    <a:pt x="7330" y="1436"/>
                    <a:pt x="7340" y="1364"/>
                    <a:pt x="7340" y="1282"/>
                  </a:cubicBezTo>
                  <a:cubicBezTo>
                    <a:pt x="7340" y="1179"/>
                    <a:pt x="7340" y="1087"/>
                    <a:pt x="7330" y="985"/>
                  </a:cubicBezTo>
                  <a:close/>
                  <a:moveTo>
                    <a:pt x="123" y="2522"/>
                  </a:moveTo>
                  <a:cubicBezTo>
                    <a:pt x="72" y="2358"/>
                    <a:pt x="31" y="2184"/>
                    <a:pt x="0" y="2010"/>
                  </a:cubicBezTo>
                  <a:lnTo>
                    <a:pt x="369" y="1907"/>
                  </a:lnTo>
                  <a:cubicBezTo>
                    <a:pt x="400" y="2081"/>
                    <a:pt x="441" y="2256"/>
                    <a:pt x="492" y="2420"/>
                  </a:cubicBezTo>
                  <a:lnTo>
                    <a:pt x="134" y="2522"/>
                  </a:lnTo>
                  <a:close/>
                  <a:moveTo>
                    <a:pt x="7494" y="0"/>
                  </a:moveTo>
                  <a:cubicBezTo>
                    <a:pt x="7556" y="164"/>
                    <a:pt x="7607" y="339"/>
                    <a:pt x="7638" y="513"/>
                  </a:cubicBezTo>
                  <a:lnTo>
                    <a:pt x="7269" y="605"/>
                  </a:lnTo>
                  <a:cubicBezTo>
                    <a:pt x="7238" y="431"/>
                    <a:pt x="7187" y="267"/>
                    <a:pt x="7135" y="93"/>
                  </a:cubicBezTo>
                  <a:close/>
                  <a:moveTo>
                    <a:pt x="574" y="3435"/>
                  </a:moveTo>
                  <a:cubicBezTo>
                    <a:pt x="482" y="3291"/>
                    <a:pt x="390" y="3137"/>
                    <a:pt x="318" y="2973"/>
                  </a:cubicBezTo>
                  <a:lnTo>
                    <a:pt x="646" y="2789"/>
                  </a:lnTo>
                  <a:cubicBezTo>
                    <a:pt x="718" y="2943"/>
                    <a:pt x="800" y="3096"/>
                    <a:pt x="902" y="3250"/>
                  </a:cubicBezTo>
                  <a:lnTo>
                    <a:pt x="574" y="3435"/>
                  </a:lnTo>
                  <a:close/>
                  <a:moveTo>
                    <a:pt x="1251" y="4203"/>
                  </a:moveTo>
                  <a:cubicBezTo>
                    <a:pt x="1118" y="4091"/>
                    <a:pt x="995" y="3957"/>
                    <a:pt x="872" y="3824"/>
                  </a:cubicBezTo>
                  <a:lnTo>
                    <a:pt x="1148" y="3558"/>
                  </a:lnTo>
                  <a:cubicBezTo>
                    <a:pt x="1261" y="3691"/>
                    <a:pt x="1384" y="3814"/>
                    <a:pt x="1517" y="3937"/>
                  </a:cubicBezTo>
                  <a:lnTo>
                    <a:pt x="1251" y="4203"/>
                  </a:lnTo>
                  <a:close/>
                  <a:moveTo>
                    <a:pt x="2102" y="4778"/>
                  </a:moveTo>
                  <a:cubicBezTo>
                    <a:pt x="1938" y="4696"/>
                    <a:pt x="1784" y="4603"/>
                    <a:pt x="1640" y="4511"/>
                  </a:cubicBezTo>
                  <a:lnTo>
                    <a:pt x="1825" y="4183"/>
                  </a:lnTo>
                  <a:cubicBezTo>
                    <a:pt x="1979" y="4286"/>
                    <a:pt x="2133" y="4368"/>
                    <a:pt x="2286" y="4450"/>
                  </a:cubicBezTo>
                  <a:close/>
                  <a:moveTo>
                    <a:pt x="3065" y="5106"/>
                  </a:moveTo>
                  <a:cubicBezTo>
                    <a:pt x="2891" y="5075"/>
                    <a:pt x="2727" y="5024"/>
                    <a:pt x="2553" y="4972"/>
                  </a:cubicBezTo>
                  <a:lnTo>
                    <a:pt x="2655" y="4603"/>
                  </a:lnTo>
                  <a:cubicBezTo>
                    <a:pt x="2819" y="4665"/>
                    <a:pt x="2994" y="4706"/>
                    <a:pt x="3168" y="4737"/>
                  </a:cubicBezTo>
                  <a:close/>
                  <a:moveTo>
                    <a:pt x="3824" y="5177"/>
                  </a:moveTo>
                  <a:cubicBezTo>
                    <a:pt x="3732" y="5177"/>
                    <a:pt x="3650" y="5177"/>
                    <a:pt x="3558" y="5167"/>
                  </a:cubicBezTo>
                  <a:lnTo>
                    <a:pt x="3558" y="4788"/>
                  </a:lnTo>
                  <a:cubicBezTo>
                    <a:pt x="3650" y="4798"/>
                    <a:pt x="3732" y="4798"/>
                    <a:pt x="3824" y="4798"/>
                  </a:cubicBezTo>
                  <a:cubicBezTo>
                    <a:pt x="3916" y="4798"/>
                    <a:pt x="3998" y="4798"/>
                    <a:pt x="4091" y="4788"/>
                  </a:cubicBezTo>
                  <a:lnTo>
                    <a:pt x="4091" y="5167"/>
                  </a:lnTo>
                  <a:cubicBezTo>
                    <a:pt x="3998" y="5167"/>
                    <a:pt x="3906" y="5167"/>
                    <a:pt x="3814" y="5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429;p43">
              <a:extLst>
                <a:ext uri="{FF2B5EF4-FFF2-40B4-BE49-F238E27FC236}">
                  <a16:creationId xmlns:a16="http://schemas.microsoft.com/office/drawing/2014/main" id="{607619D7-3649-4103-8BB3-D7CAD7D729DD}"/>
                </a:ext>
              </a:extLst>
            </p:cNvPr>
            <p:cNvSpPr/>
            <p:nvPr/>
          </p:nvSpPr>
          <p:spPr>
            <a:xfrm>
              <a:off x="6469439" y="3190400"/>
              <a:ext cx="957510" cy="1077166"/>
            </a:xfrm>
            <a:custGeom>
              <a:avLst/>
              <a:gdLst/>
              <a:ahLst/>
              <a:cxnLst/>
              <a:rect l="l" t="t" r="r" b="b"/>
              <a:pathLst>
                <a:path w="7146" h="8039" extrusionOk="0">
                  <a:moveTo>
                    <a:pt x="3435" y="8038"/>
                  </a:moveTo>
                  <a:cubicBezTo>
                    <a:pt x="4829" y="8038"/>
                    <a:pt x="6080" y="7197"/>
                    <a:pt x="6613" y="5916"/>
                  </a:cubicBezTo>
                  <a:cubicBezTo>
                    <a:pt x="7146" y="4624"/>
                    <a:pt x="6849" y="3148"/>
                    <a:pt x="5864" y="2164"/>
                  </a:cubicBezTo>
                  <a:cubicBezTo>
                    <a:pt x="3701" y="1"/>
                    <a:pt x="1" y="1528"/>
                    <a:pt x="1" y="4594"/>
                  </a:cubicBezTo>
                  <a:cubicBezTo>
                    <a:pt x="1" y="6490"/>
                    <a:pt x="1538" y="8038"/>
                    <a:pt x="3435" y="8038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430;p43">
              <a:extLst>
                <a:ext uri="{FF2B5EF4-FFF2-40B4-BE49-F238E27FC236}">
                  <a16:creationId xmlns:a16="http://schemas.microsoft.com/office/drawing/2014/main" id="{CB7D9126-A691-4112-B2C3-0217BDAB6419}"/>
                </a:ext>
              </a:extLst>
            </p:cNvPr>
            <p:cNvSpPr/>
            <p:nvPr/>
          </p:nvSpPr>
          <p:spPr>
            <a:xfrm>
              <a:off x="6715316" y="3463747"/>
              <a:ext cx="431456" cy="682826"/>
            </a:xfrm>
            <a:custGeom>
              <a:avLst/>
              <a:gdLst/>
              <a:ahLst/>
              <a:cxnLst/>
              <a:rect l="l" t="t" r="r" b="b"/>
              <a:pathLst>
                <a:path w="3220" h="5096" extrusionOk="0">
                  <a:moveTo>
                    <a:pt x="1302" y="4532"/>
                  </a:moveTo>
                  <a:cubicBezTo>
                    <a:pt x="862" y="4512"/>
                    <a:pt x="421" y="4419"/>
                    <a:pt x="21" y="4235"/>
                  </a:cubicBezTo>
                  <a:lnTo>
                    <a:pt x="21" y="3220"/>
                  </a:lnTo>
                  <a:cubicBezTo>
                    <a:pt x="267" y="3343"/>
                    <a:pt x="523" y="3445"/>
                    <a:pt x="790" y="3527"/>
                  </a:cubicBezTo>
                  <a:cubicBezTo>
                    <a:pt x="1026" y="3599"/>
                    <a:pt x="1272" y="3640"/>
                    <a:pt x="1518" y="3640"/>
                  </a:cubicBezTo>
                  <a:cubicBezTo>
                    <a:pt x="1641" y="3650"/>
                    <a:pt x="1774" y="3630"/>
                    <a:pt x="1897" y="3579"/>
                  </a:cubicBezTo>
                  <a:cubicBezTo>
                    <a:pt x="2051" y="3507"/>
                    <a:pt x="2071" y="3302"/>
                    <a:pt x="1928" y="3199"/>
                  </a:cubicBezTo>
                  <a:cubicBezTo>
                    <a:pt x="1846" y="3138"/>
                    <a:pt x="1743" y="3076"/>
                    <a:pt x="1641" y="3035"/>
                  </a:cubicBezTo>
                  <a:cubicBezTo>
                    <a:pt x="1518" y="2984"/>
                    <a:pt x="1323" y="2912"/>
                    <a:pt x="1097" y="2830"/>
                  </a:cubicBezTo>
                  <a:cubicBezTo>
                    <a:pt x="872" y="2748"/>
                    <a:pt x="667" y="2646"/>
                    <a:pt x="472" y="2502"/>
                  </a:cubicBezTo>
                  <a:cubicBezTo>
                    <a:pt x="329" y="2400"/>
                    <a:pt x="206" y="2267"/>
                    <a:pt x="124" y="2103"/>
                  </a:cubicBezTo>
                  <a:cubicBezTo>
                    <a:pt x="52" y="1928"/>
                    <a:pt x="11" y="1744"/>
                    <a:pt x="21" y="1559"/>
                  </a:cubicBezTo>
                  <a:cubicBezTo>
                    <a:pt x="1" y="1262"/>
                    <a:pt x="124" y="975"/>
                    <a:pt x="339" y="770"/>
                  </a:cubicBezTo>
                  <a:cubicBezTo>
                    <a:pt x="554" y="585"/>
                    <a:pt x="882" y="462"/>
                    <a:pt x="1313" y="421"/>
                  </a:cubicBezTo>
                  <a:lnTo>
                    <a:pt x="1313" y="1"/>
                  </a:lnTo>
                  <a:lnTo>
                    <a:pt x="1938" y="1"/>
                  </a:lnTo>
                  <a:lnTo>
                    <a:pt x="1938" y="411"/>
                  </a:lnTo>
                  <a:cubicBezTo>
                    <a:pt x="2358" y="442"/>
                    <a:pt x="2779" y="544"/>
                    <a:pt x="3158" y="708"/>
                  </a:cubicBezTo>
                  <a:lnTo>
                    <a:pt x="2799" y="1580"/>
                  </a:lnTo>
                  <a:cubicBezTo>
                    <a:pt x="2440" y="1405"/>
                    <a:pt x="2051" y="1303"/>
                    <a:pt x="1651" y="1293"/>
                  </a:cubicBezTo>
                  <a:cubicBezTo>
                    <a:pt x="1528" y="1282"/>
                    <a:pt x="1415" y="1303"/>
                    <a:pt x="1302" y="1354"/>
                  </a:cubicBezTo>
                  <a:cubicBezTo>
                    <a:pt x="1241" y="1385"/>
                    <a:pt x="1200" y="1457"/>
                    <a:pt x="1200" y="1528"/>
                  </a:cubicBezTo>
                  <a:cubicBezTo>
                    <a:pt x="1200" y="1590"/>
                    <a:pt x="1231" y="1651"/>
                    <a:pt x="1272" y="1692"/>
                  </a:cubicBezTo>
                  <a:cubicBezTo>
                    <a:pt x="1354" y="1754"/>
                    <a:pt x="1436" y="1805"/>
                    <a:pt x="1528" y="1846"/>
                  </a:cubicBezTo>
                  <a:cubicBezTo>
                    <a:pt x="1641" y="1897"/>
                    <a:pt x="1805" y="1959"/>
                    <a:pt x="2010" y="2031"/>
                  </a:cubicBezTo>
                  <a:cubicBezTo>
                    <a:pt x="2440" y="2174"/>
                    <a:pt x="2748" y="2349"/>
                    <a:pt x="2932" y="2543"/>
                  </a:cubicBezTo>
                  <a:cubicBezTo>
                    <a:pt x="3117" y="2738"/>
                    <a:pt x="3220" y="3005"/>
                    <a:pt x="3209" y="3281"/>
                  </a:cubicBezTo>
                  <a:cubicBezTo>
                    <a:pt x="3220" y="3599"/>
                    <a:pt x="3097" y="3897"/>
                    <a:pt x="2881" y="4122"/>
                  </a:cubicBezTo>
                  <a:cubicBezTo>
                    <a:pt x="2615" y="4348"/>
                    <a:pt x="2287" y="4491"/>
                    <a:pt x="1938" y="4512"/>
                  </a:cubicBezTo>
                  <a:lnTo>
                    <a:pt x="1938" y="5096"/>
                  </a:lnTo>
                  <a:lnTo>
                    <a:pt x="1302" y="50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431;p43">
              <a:extLst>
                <a:ext uri="{FF2B5EF4-FFF2-40B4-BE49-F238E27FC236}">
                  <a16:creationId xmlns:a16="http://schemas.microsoft.com/office/drawing/2014/main" id="{571624B2-13F8-4C1B-8556-0C67BF426510}"/>
                </a:ext>
              </a:extLst>
            </p:cNvPr>
            <p:cNvSpPr/>
            <p:nvPr/>
          </p:nvSpPr>
          <p:spPr>
            <a:xfrm>
              <a:off x="6406194" y="3283928"/>
              <a:ext cx="990607" cy="553657"/>
            </a:xfrm>
            <a:custGeom>
              <a:avLst/>
              <a:gdLst/>
              <a:ahLst/>
              <a:cxnLst/>
              <a:rect l="l" t="t" r="r" b="b"/>
              <a:pathLst>
                <a:path w="7393" h="4132" extrusionOk="0">
                  <a:moveTo>
                    <a:pt x="1939" y="984"/>
                  </a:moveTo>
                  <a:cubicBezTo>
                    <a:pt x="2082" y="882"/>
                    <a:pt x="2236" y="800"/>
                    <a:pt x="2400" y="718"/>
                  </a:cubicBezTo>
                  <a:lnTo>
                    <a:pt x="2215" y="390"/>
                  </a:lnTo>
                  <a:cubicBezTo>
                    <a:pt x="2051" y="472"/>
                    <a:pt x="1898" y="554"/>
                    <a:pt x="1754" y="656"/>
                  </a:cubicBezTo>
                  <a:close/>
                  <a:moveTo>
                    <a:pt x="7126" y="1702"/>
                  </a:moveTo>
                  <a:lnTo>
                    <a:pt x="6798" y="1897"/>
                  </a:lnTo>
                  <a:cubicBezTo>
                    <a:pt x="6900" y="2040"/>
                    <a:pt x="6992" y="2194"/>
                    <a:pt x="7064" y="2348"/>
                  </a:cubicBezTo>
                  <a:lnTo>
                    <a:pt x="7392" y="2163"/>
                  </a:lnTo>
                  <a:cubicBezTo>
                    <a:pt x="7321" y="1999"/>
                    <a:pt x="7228" y="1845"/>
                    <a:pt x="7126" y="1702"/>
                  </a:cubicBezTo>
                  <a:close/>
                  <a:moveTo>
                    <a:pt x="6449" y="953"/>
                  </a:moveTo>
                  <a:lnTo>
                    <a:pt x="6183" y="1220"/>
                  </a:lnTo>
                  <a:cubicBezTo>
                    <a:pt x="6326" y="1333"/>
                    <a:pt x="6449" y="1456"/>
                    <a:pt x="6572" y="1589"/>
                  </a:cubicBezTo>
                  <a:lnTo>
                    <a:pt x="6839" y="1322"/>
                  </a:lnTo>
                  <a:cubicBezTo>
                    <a:pt x="6716" y="1189"/>
                    <a:pt x="6593" y="1066"/>
                    <a:pt x="6449" y="953"/>
                  </a:cubicBezTo>
                  <a:close/>
                  <a:moveTo>
                    <a:pt x="5609" y="390"/>
                  </a:moveTo>
                  <a:lnTo>
                    <a:pt x="5424" y="718"/>
                  </a:lnTo>
                  <a:cubicBezTo>
                    <a:pt x="5578" y="800"/>
                    <a:pt x="5732" y="882"/>
                    <a:pt x="5885" y="984"/>
                  </a:cubicBezTo>
                  <a:lnTo>
                    <a:pt x="6070" y="656"/>
                  </a:lnTo>
                  <a:cubicBezTo>
                    <a:pt x="5926" y="554"/>
                    <a:pt x="5773" y="472"/>
                    <a:pt x="5609" y="390"/>
                  </a:cubicBezTo>
                  <a:close/>
                  <a:moveTo>
                    <a:pt x="4655" y="72"/>
                  </a:moveTo>
                  <a:lnTo>
                    <a:pt x="4553" y="441"/>
                  </a:lnTo>
                  <a:cubicBezTo>
                    <a:pt x="4727" y="472"/>
                    <a:pt x="4901" y="523"/>
                    <a:pt x="5065" y="574"/>
                  </a:cubicBezTo>
                  <a:lnTo>
                    <a:pt x="5168" y="215"/>
                  </a:lnTo>
                  <a:cubicBezTo>
                    <a:pt x="4993" y="154"/>
                    <a:pt x="4829" y="113"/>
                    <a:pt x="4655" y="72"/>
                  </a:cubicBezTo>
                  <a:close/>
                  <a:moveTo>
                    <a:pt x="3640" y="10"/>
                  </a:moveTo>
                  <a:lnTo>
                    <a:pt x="3640" y="400"/>
                  </a:lnTo>
                  <a:cubicBezTo>
                    <a:pt x="3733" y="390"/>
                    <a:pt x="3825" y="390"/>
                    <a:pt x="3907" y="390"/>
                  </a:cubicBezTo>
                  <a:cubicBezTo>
                    <a:pt x="3999" y="390"/>
                    <a:pt x="4091" y="390"/>
                    <a:pt x="4173" y="400"/>
                  </a:cubicBezTo>
                  <a:lnTo>
                    <a:pt x="4173" y="10"/>
                  </a:lnTo>
                  <a:cubicBezTo>
                    <a:pt x="4091" y="10"/>
                    <a:pt x="3999" y="0"/>
                    <a:pt x="3907" y="0"/>
                  </a:cubicBezTo>
                  <a:cubicBezTo>
                    <a:pt x="3825" y="0"/>
                    <a:pt x="3733" y="0"/>
                    <a:pt x="3640" y="10"/>
                  </a:cubicBezTo>
                  <a:close/>
                  <a:moveTo>
                    <a:pt x="2748" y="574"/>
                  </a:moveTo>
                  <a:cubicBezTo>
                    <a:pt x="2912" y="523"/>
                    <a:pt x="3087" y="472"/>
                    <a:pt x="3261" y="441"/>
                  </a:cubicBezTo>
                  <a:lnTo>
                    <a:pt x="3158" y="72"/>
                  </a:lnTo>
                  <a:cubicBezTo>
                    <a:pt x="2984" y="113"/>
                    <a:pt x="2820" y="154"/>
                    <a:pt x="2646" y="215"/>
                  </a:cubicBezTo>
                  <a:close/>
                  <a:moveTo>
                    <a:pt x="401" y="3598"/>
                  </a:moveTo>
                  <a:lnTo>
                    <a:pt x="21" y="3598"/>
                  </a:lnTo>
                  <a:cubicBezTo>
                    <a:pt x="11" y="3701"/>
                    <a:pt x="1" y="3803"/>
                    <a:pt x="1" y="3896"/>
                  </a:cubicBezTo>
                  <a:cubicBezTo>
                    <a:pt x="1" y="3978"/>
                    <a:pt x="1" y="4060"/>
                    <a:pt x="11" y="4131"/>
                  </a:cubicBezTo>
                  <a:lnTo>
                    <a:pt x="401" y="4131"/>
                  </a:lnTo>
                  <a:cubicBezTo>
                    <a:pt x="401" y="4060"/>
                    <a:pt x="391" y="3978"/>
                    <a:pt x="391" y="3896"/>
                  </a:cubicBezTo>
                  <a:cubicBezTo>
                    <a:pt x="391" y="3803"/>
                    <a:pt x="391" y="3701"/>
                    <a:pt x="401" y="3598"/>
                  </a:cubicBezTo>
                  <a:close/>
                  <a:moveTo>
                    <a:pt x="596" y="2706"/>
                  </a:moveTo>
                  <a:lnTo>
                    <a:pt x="227" y="2604"/>
                  </a:lnTo>
                  <a:cubicBezTo>
                    <a:pt x="165" y="2778"/>
                    <a:pt x="124" y="2942"/>
                    <a:pt x="93" y="3116"/>
                  </a:cubicBezTo>
                  <a:lnTo>
                    <a:pt x="452" y="3219"/>
                  </a:lnTo>
                  <a:cubicBezTo>
                    <a:pt x="493" y="3045"/>
                    <a:pt x="534" y="2870"/>
                    <a:pt x="596" y="2706"/>
                  </a:cubicBezTo>
                  <a:close/>
                  <a:moveTo>
                    <a:pt x="1016" y="1897"/>
                  </a:moveTo>
                  <a:lnTo>
                    <a:pt x="688" y="1702"/>
                  </a:lnTo>
                  <a:cubicBezTo>
                    <a:pt x="585" y="1845"/>
                    <a:pt x="493" y="1999"/>
                    <a:pt x="421" y="2163"/>
                  </a:cubicBezTo>
                  <a:lnTo>
                    <a:pt x="749" y="2348"/>
                  </a:lnTo>
                  <a:cubicBezTo>
                    <a:pt x="821" y="2194"/>
                    <a:pt x="913" y="2040"/>
                    <a:pt x="1016" y="1897"/>
                  </a:cubicBezTo>
                  <a:close/>
                  <a:moveTo>
                    <a:pt x="1631" y="1220"/>
                  </a:moveTo>
                  <a:lnTo>
                    <a:pt x="1364" y="943"/>
                  </a:lnTo>
                  <a:cubicBezTo>
                    <a:pt x="1221" y="1066"/>
                    <a:pt x="1098" y="1189"/>
                    <a:pt x="975" y="1322"/>
                  </a:cubicBezTo>
                  <a:lnTo>
                    <a:pt x="1252" y="1589"/>
                  </a:lnTo>
                  <a:cubicBezTo>
                    <a:pt x="1364" y="1456"/>
                    <a:pt x="1498" y="1333"/>
                    <a:pt x="1631" y="12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432;p43">
              <a:extLst>
                <a:ext uri="{FF2B5EF4-FFF2-40B4-BE49-F238E27FC236}">
                  <a16:creationId xmlns:a16="http://schemas.microsoft.com/office/drawing/2014/main" id="{E4DF8EB5-4795-44CF-8A5E-DDDFAFC6E8CB}"/>
                </a:ext>
              </a:extLst>
            </p:cNvPr>
            <p:cNvSpPr/>
            <p:nvPr/>
          </p:nvSpPr>
          <p:spPr>
            <a:xfrm>
              <a:off x="4638426" y="4154752"/>
              <a:ext cx="1074218" cy="199247"/>
            </a:xfrm>
            <a:custGeom>
              <a:avLst/>
              <a:gdLst/>
              <a:ahLst/>
              <a:cxnLst/>
              <a:rect l="l" t="t" r="r" b="b"/>
              <a:pathLst>
                <a:path w="8017" h="148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10"/>
                  </a:lnTo>
                  <a:cubicBezTo>
                    <a:pt x="0" y="1364"/>
                    <a:pt x="123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433;p43">
              <a:extLst>
                <a:ext uri="{FF2B5EF4-FFF2-40B4-BE49-F238E27FC236}">
                  <a16:creationId xmlns:a16="http://schemas.microsoft.com/office/drawing/2014/main" id="{E630CCC9-C4C8-4D92-B319-79CDEF77AC89}"/>
                </a:ext>
              </a:extLst>
            </p:cNvPr>
            <p:cNvSpPr/>
            <p:nvPr/>
          </p:nvSpPr>
          <p:spPr>
            <a:xfrm>
              <a:off x="5484591" y="4154752"/>
              <a:ext cx="74232" cy="199247"/>
            </a:xfrm>
            <a:custGeom>
              <a:avLst/>
              <a:gdLst/>
              <a:ahLst/>
              <a:cxnLst/>
              <a:rect l="l" t="t" r="r" b="b"/>
              <a:pathLst>
                <a:path w="55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54" y="148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434;p43">
              <a:extLst>
                <a:ext uri="{FF2B5EF4-FFF2-40B4-BE49-F238E27FC236}">
                  <a16:creationId xmlns:a16="http://schemas.microsoft.com/office/drawing/2014/main" id="{CF56DF87-DCDF-4C0F-8028-20C86C3D5227}"/>
                </a:ext>
              </a:extLst>
            </p:cNvPr>
            <p:cNvSpPr/>
            <p:nvPr/>
          </p:nvSpPr>
          <p:spPr>
            <a:xfrm>
              <a:off x="5334787" y="4154752"/>
              <a:ext cx="73026" cy="199247"/>
            </a:xfrm>
            <a:custGeom>
              <a:avLst/>
              <a:gdLst/>
              <a:ahLst/>
              <a:cxnLst/>
              <a:rect l="l" t="t" r="r" b="b"/>
              <a:pathLst>
                <a:path w="545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435;p43">
              <a:extLst>
                <a:ext uri="{FF2B5EF4-FFF2-40B4-BE49-F238E27FC236}">
                  <a16:creationId xmlns:a16="http://schemas.microsoft.com/office/drawing/2014/main" id="{D1386BED-A911-42B8-B912-CBD7DD8FD8C2}"/>
                </a:ext>
              </a:extLst>
            </p:cNvPr>
            <p:cNvSpPr/>
            <p:nvPr/>
          </p:nvSpPr>
          <p:spPr>
            <a:xfrm>
              <a:off x="4638426" y="4154752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0"/>
                  </a:moveTo>
                  <a:lnTo>
                    <a:pt x="7750" y="0"/>
                  </a:lnTo>
                  <a:lnTo>
                    <a:pt x="7750" y="31"/>
                  </a:lnTo>
                  <a:lnTo>
                    <a:pt x="7750" y="964"/>
                  </a:lnTo>
                  <a:cubicBezTo>
                    <a:pt x="7750" y="1108"/>
                    <a:pt x="7627" y="1241"/>
                    <a:pt x="7474" y="1241"/>
                  </a:cubicBezTo>
                  <a:lnTo>
                    <a:pt x="0" y="1241"/>
                  </a:lnTo>
                  <a:cubicBezTo>
                    <a:pt x="0" y="1231"/>
                    <a:pt x="0" y="122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436;p43">
              <a:extLst>
                <a:ext uri="{FF2B5EF4-FFF2-40B4-BE49-F238E27FC236}">
                  <a16:creationId xmlns:a16="http://schemas.microsoft.com/office/drawing/2014/main" id="{ADDBBEF2-87FE-4101-9184-A6FB6BE749B3}"/>
                </a:ext>
              </a:extLst>
            </p:cNvPr>
            <p:cNvSpPr/>
            <p:nvPr/>
          </p:nvSpPr>
          <p:spPr>
            <a:xfrm>
              <a:off x="5484591" y="4154752"/>
              <a:ext cx="74232" cy="166285"/>
            </a:xfrm>
            <a:custGeom>
              <a:avLst/>
              <a:gdLst/>
              <a:ahLst/>
              <a:cxnLst/>
              <a:rect l="l" t="t" r="r" b="b"/>
              <a:pathLst>
                <a:path w="55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54" y="124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437;p43">
              <a:extLst>
                <a:ext uri="{FF2B5EF4-FFF2-40B4-BE49-F238E27FC236}">
                  <a16:creationId xmlns:a16="http://schemas.microsoft.com/office/drawing/2014/main" id="{4720FBCB-B5CF-4612-8E97-D296E38CE9F5}"/>
                </a:ext>
              </a:extLst>
            </p:cNvPr>
            <p:cNvSpPr/>
            <p:nvPr/>
          </p:nvSpPr>
          <p:spPr>
            <a:xfrm>
              <a:off x="5334787" y="4154752"/>
              <a:ext cx="73026" cy="166285"/>
            </a:xfrm>
            <a:custGeom>
              <a:avLst/>
              <a:gdLst/>
              <a:ahLst/>
              <a:cxnLst/>
              <a:rect l="l" t="t" r="r" b="b"/>
              <a:pathLst>
                <a:path w="545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438;p43">
              <a:extLst>
                <a:ext uri="{FF2B5EF4-FFF2-40B4-BE49-F238E27FC236}">
                  <a16:creationId xmlns:a16="http://schemas.microsoft.com/office/drawing/2014/main" id="{8308483A-2342-45C7-B1B7-D1F97926C3F7}"/>
                </a:ext>
              </a:extLst>
            </p:cNvPr>
            <p:cNvSpPr/>
            <p:nvPr/>
          </p:nvSpPr>
          <p:spPr>
            <a:xfrm>
              <a:off x="4693363" y="3956978"/>
              <a:ext cx="1075692" cy="197907"/>
            </a:xfrm>
            <a:custGeom>
              <a:avLst/>
              <a:gdLst/>
              <a:ahLst/>
              <a:cxnLst/>
              <a:rect l="l" t="t" r="r" b="b"/>
              <a:pathLst>
                <a:path w="8028" h="1477" extrusionOk="0">
                  <a:moveTo>
                    <a:pt x="287" y="0"/>
                  </a:moveTo>
                  <a:cubicBezTo>
                    <a:pt x="134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34" y="1476"/>
                    <a:pt x="277" y="1476"/>
                  </a:cubicBezTo>
                  <a:lnTo>
                    <a:pt x="7750" y="1476"/>
                  </a:lnTo>
                  <a:cubicBezTo>
                    <a:pt x="7904" y="1476"/>
                    <a:pt x="8027" y="1353"/>
                    <a:pt x="8027" y="1200"/>
                  </a:cubicBezTo>
                  <a:lnTo>
                    <a:pt x="8027" y="277"/>
                  </a:lnTo>
                  <a:cubicBezTo>
                    <a:pt x="8027" y="123"/>
                    <a:pt x="7904" y="0"/>
                    <a:pt x="775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439;p43">
              <a:extLst>
                <a:ext uri="{FF2B5EF4-FFF2-40B4-BE49-F238E27FC236}">
                  <a16:creationId xmlns:a16="http://schemas.microsoft.com/office/drawing/2014/main" id="{2A1987E4-732F-42E7-9EC4-8D6AD233D4D8}"/>
                </a:ext>
              </a:extLst>
            </p:cNvPr>
            <p:cNvSpPr/>
            <p:nvPr/>
          </p:nvSpPr>
          <p:spPr>
            <a:xfrm>
              <a:off x="5540868" y="3956978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440;p43">
              <a:extLst>
                <a:ext uri="{FF2B5EF4-FFF2-40B4-BE49-F238E27FC236}">
                  <a16:creationId xmlns:a16="http://schemas.microsoft.com/office/drawing/2014/main" id="{A973C56E-D504-4A81-A6BD-58007908F093}"/>
                </a:ext>
              </a:extLst>
            </p:cNvPr>
            <p:cNvSpPr/>
            <p:nvPr/>
          </p:nvSpPr>
          <p:spPr>
            <a:xfrm>
              <a:off x="5391198" y="395697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3" y="147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441;p43">
              <a:extLst>
                <a:ext uri="{FF2B5EF4-FFF2-40B4-BE49-F238E27FC236}">
                  <a16:creationId xmlns:a16="http://schemas.microsoft.com/office/drawing/2014/main" id="{4560FE80-92ED-4B0D-8F99-3C3A230D5A6B}"/>
                </a:ext>
              </a:extLst>
            </p:cNvPr>
            <p:cNvSpPr/>
            <p:nvPr/>
          </p:nvSpPr>
          <p:spPr>
            <a:xfrm>
              <a:off x="4852681" y="395697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442;p43">
              <a:extLst>
                <a:ext uri="{FF2B5EF4-FFF2-40B4-BE49-F238E27FC236}">
                  <a16:creationId xmlns:a16="http://schemas.microsoft.com/office/drawing/2014/main" id="{086CFE68-20B2-4235-9DF3-6D1BF81E16FE}"/>
                </a:ext>
              </a:extLst>
            </p:cNvPr>
            <p:cNvSpPr/>
            <p:nvPr/>
          </p:nvSpPr>
          <p:spPr>
            <a:xfrm>
              <a:off x="4694703" y="3956978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0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7"/>
                    <a:pt x="7628" y="1230"/>
                    <a:pt x="7474" y="1230"/>
                  </a:cubicBezTo>
                  <a:lnTo>
                    <a:pt x="1" y="1230"/>
                  </a:lnTo>
                  <a:cubicBezTo>
                    <a:pt x="1" y="1220"/>
                    <a:pt x="1" y="1210"/>
                    <a:pt x="1" y="1200"/>
                  </a:cubicBezTo>
                  <a:lnTo>
                    <a:pt x="1" y="277"/>
                  </a:lnTo>
                  <a:cubicBezTo>
                    <a:pt x="1" y="123"/>
                    <a:pt x="124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443;p43">
              <a:extLst>
                <a:ext uri="{FF2B5EF4-FFF2-40B4-BE49-F238E27FC236}">
                  <a16:creationId xmlns:a16="http://schemas.microsoft.com/office/drawing/2014/main" id="{648C1EA4-5FA2-4B13-A53E-7E62B2E3CA34}"/>
                </a:ext>
              </a:extLst>
            </p:cNvPr>
            <p:cNvSpPr/>
            <p:nvPr/>
          </p:nvSpPr>
          <p:spPr>
            <a:xfrm>
              <a:off x="5540868" y="3956978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444;p43">
              <a:extLst>
                <a:ext uri="{FF2B5EF4-FFF2-40B4-BE49-F238E27FC236}">
                  <a16:creationId xmlns:a16="http://schemas.microsoft.com/office/drawing/2014/main" id="{08CD02FC-F42B-4F04-8589-853373ADD98B}"/>
                </a:ext>
              </a:extLst>
            </p:cNvPr>
            <p:cNvSpPr/>
            <p:nvPr/>
          </p:nvSpPr>
          <p:spPr>
            <a:xfrm>
              <a:off x="5391198" y="395697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3" y="123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445;p43">
              <a:extLst>
                <a:ext uri="{FF2B5EF4-FFF2-40B4-BE49-F238E27FC236}">
                  <a16:creationId xmlns:a16="http://schemas.microsoft.com/office/drawing/2014/main" id="{6B87D8B7-5DCA-42BE-A5B0-CEB4D95F76B1}"/>
                </a:ext>
              </a:extLst>
            </p:cNvPr>
            <p:cNvSpPr/>
            <p:nvPr/>
          </p:nvSpPr>
          <p:spPr>
            <a:xfrm>
              <a:off x="4852681" y="395697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1A1F50-58A1-4586-B058-65022161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780201" y="1265582"/>
            <a:ext cx="1583599" cy="22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the drums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681308" y="960363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Герои фантастической повести немецкого писателя Джеймса </a:t>
            </a:r>
            <a:r>
              <a:rPr lang="ru-RU" sz="2200" dirty="0" err="1">
                <a:solidFill>
                  <a:schemeClr val="tx1"/>
                </a:solidFill>
              </a:rPr>
              <a:t>Крюса</a:t>
            </a:r>
            <a:r>
              <a:rPr lang="ru-RU" sz="2200" dirty="0">
                <a:solidFill>
                  <a:schemeClr val="tx1"/>
                </a:solidFill>
              </a:rPr>
              <a:t> «Тим </a:t>
            </a:r>
            <a:r>
              <a:rPr lang="ru-RU" sz="2200" dirty="0" err="1">
                <a:solidFill>
                  <a:schemeClr val="tx1"/>
                </a:solidFill>
              </a:rPr>
              <a:t>Таллер</a:t>
            </a:r>
            <a:r>
              <a:rPr lang="ru-RU" sz="2200" dirty="0">
                <a:solidFill>
                  <a:schemeClr val="tx1"/>
                </a:solidFill>
              </a:rPr>
              <a:t>, или проданный смех»?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4" name="Стрелка: шеврон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1171D7-BB23-4ACC-AA19-D9085E9FC183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9" name="Стрелка: шеврон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CA1F7D7-C2F7-4B5F-8384-360A2B6B0C6C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47"/>
          <p:cNvSpPr txBox="1">
            <a:spLocks noGrp="1"/>
          </p:cNvSpPr>
          <p:nvPr>
            <p:ph type="title"/>
          </p:nvPr>
        </p:nvSpPr>
        <p:spPr>
          <a:xfrm>
            <a:off x="428625" y="229967"/>
            <a:ext cx="42606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/>
                </a:solidFill>
              </a:rPr>
              <a:t>Ведущие: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1790" name="Google Shape;1790;p47"/>
          <p:cNvGrpSpPr/>
          <p:nvPr/>
        </p:nvGrpSpPr>
        <p:grpSpPr>
          <a:xfrm>
            <a:off x="6421027" y="3455229"/>
            <a:ext cx="2511538" cy="1688332"/>
            <a:chOff x="548975" y="1345025"/>
            <a:chExt cx="2034623" cy="1411649"/>
          </a:xfrm>
        </p:grpSpPr>
        <p:sp>
          <p:nvSpPr>
            <p:cNvPr id="1791" name="Google Shape;1791;p47"/>
            <p:cNvSpPr/>
            <p:nvPr/>
          </p:nvSpPr>
          <p:spPr>
            <a:xfrm>
              <a:off x="1351598" y="1616887"/>
              <a:ext cx="207376" cy="275091"/>
            </a:xfrm>
            <a:custGeom>
              <a:avLst/>
              <a:gdLst/>
              <a:ahLst/>
              <a:cxnLst/>
              <a:rect l="l" t="t" r="r" b="b"/>
              <a:pathLst>
                <a:path w="7108" h="9429" extrusionOk="0">
                  <a:moveTo>
                    <a:pt x="0" y="1"/>
                  </a:moveTo>
                  <a:lnTo>
                    <a:pt x="0" y="9429"/>
                  </a:lnTo>
                  <a:lnTo>
                    <a:pt x="7107" y="9429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1375231" y="1665202"/>
              <a:ext cx="40582" cy="29"/>
            </a:xfrm>
            <a:custGeom>
              <a:avLst/>
              <a:gdLst/>
              <a:ahLst/>
              <a:cxnLst/>
              <a:rect l="l" t="t" r="r" b="b"/>
              <a:pathLst>
                <a:path w="1391" h="1" fill="none" extrusionOk="0">
                  <a:moveTo>
                    <a:pt x="0" y="1"/>
                  </a:moveTo>
                  <a:lnTo>
                    <a:pt x="1390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1375231" y="1705757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1375231" y="1746661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1375231" y="1787216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1375231" y="1827771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654445" y="1562911"/>
              <a:ext cx="95227" cy="229636"/>
            </a:xfrm>
            <a:custGeom>
              <a:avLst/>
              <a:gdLst/>
              <a:ahLst/>
              <a:cxnLst/>
              <a:rect l="l" t="t" r="r" b="b"/>
              <a:pathLst>
                <a:path w="3264" h="7871" extrusionOk="0">
                  <a:moveTo>
                    <a:pt x="1662" y="1"/>
                  </a:moveTo>
                  <a:cubicBezTo>
                    <a:pt x="477" y="1"/>
                    <a:pt x="0" y="1795"/>
                    <a:pt x="12" y="3483"/>
                  </a:cubicBezTo>
                  <a:cubicBezTo>
                    <a:pt x="24" y="5271"/>
                    <a:pt x="1208" y="7870"/>
                    <a:pt x="1208" y="7870"/>
                  </a:cubicBezTo>
                  <a:cubicBezTo>
                    <a:pt x="1208" y="7870"/>
                    <a:pt x="2200" y="4873"/>
                    <a:pt x="2598" y="3748"/>
                  </a:cubicBezTo>
                  <a:cubicBezTo>
                    <a:pt x="2997" y="2612"/>
                    <a:pt x="3263" y="292"/>
                    <a:pt x="1909" y="26"/>
                  </a:cubicBezTo>
                  <a:cubicBezTo>
                    <a:pt x="1824" y="9"/>
                    <a:pt x="1741" y="1"/>
                    <a:pt x="16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548975" y="1781702"/>
              <a:ext cx="134030" cy="151185"/>
            </a:xfrm>
            <a:custGeom>
              <a:avLst/>
              <a:gdLst/>
              <a:ahLst/>
              <a:cxnLst/>
              <a:rect l="l" t="t" r="r" b="b"/>
              <a:pathLst>
                <a:path w="4594" h="5182" extrusionOk="0">
                  <a:moveTo>
                    <a:pt x="2066" y="0"/>
                  </a:moveTo>
                  <a:cubicBezTo>
                    <a:pt x="1980" y="0"/>
                    <a:pt x="1892" y="15"/>
                    <a:pt x="1802" y="45"/>
                  </a:cubicBezTo>
                  <a:cubicBezTo>
                    <a:pt x="1" y="649"/>
                    <a:pt x="1705" y="4674"/>
                    <a:pt x="4594" y="5182"/>
                  </a:cubicBezTo>
                  <a:cubicBezTo>
                    <a:pt x="4594" y="5182"/>
                    <a:pt x="3699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704511" y="1730965"/>
              <a:ext cx="102638" cy="145496"/>
            </a:xfrm>
            <a:custGeom>
              <a:avLst/>
              <a:gdLst/>
              <a:ahLst/>
              <a:cxnLst/>
              <a:rect l="l" t="t" r="r" b="b"/>
              <a:pathLst>
                <a:path w="3518" h="4987" extrusionOk="0">
                  <a:moveTo>
                    <a:pt x="2339" y="1"/>
                  </a:moveTo>
                  <a:cubicBezTo>
                    <a:pt x="1907" y="1"/>
                    <a:pt x="1352" y="367"/>
                    <a:pt x="870" y="1324"/>
                  </a:cubicBezTo>
                  <a:cubicBezTo>
                    <a:pt x="0" y="3029"/>
                    <a:pt x="157" y="4987"/>
                    <a:pt x="157" y="4987"/>
                  </a:cubicBezTo>
                  <a:cubicBezTo>
                    <a:pt x="822" y="3875"/>
                    <a:pt x="3517" y="2267"/>
                    <a:pt x="3034" y="563"/>
                  </a:cubicBezTo>
                  <a:cubicBezTo>
                    <a:pt x="2938" y="224"/>
                    <a:pt x="2676" y="1"/>
                    <a:pt x="2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722833" y="1843642"/>
              <a:ext cx="117459" cy="171753"/>
            </a:xfrm>
            <a:custGeom>
              <a:avLst/>
              <a:gdLst/>
              <a:ahLst/>
              <a:cxnLst/>
              <a:rect l="l" t="t" r="r" b="b"/>
              <a:pathLst>
                <a:path w="4026" h="5887" extrusionOk="0">
                  <a:moveTo>
                    <a:pt x="2655" y="1"/>
                  </a:moveTo>
                  <a:cubicBezTo>
                    <a:pt x="1864" y="1"/>
                    <a:pt x="963" y="749"/>
                    <a:pt x="544" y="2164"/>
                  </a:cubicBezTo>
                  <a:cubicBezTo>
                    <a:pt x="182" y="3373"/>
                    <a:pt x="1" y="4618"/>
                    <a:pt x="1" y="5887"/>
                  </a:cubicBezTo>
                  <a:cubicBezTo>
                    <a:pt x="629" y="5271"/>
                    <a:pt x="1306" y="4702"/>
                    <a:pt x="2019" y="4195"/>
                  </a:cubicBezTo>
                  <a:cubicBezTo>
                    <a:pt x="3445" y="3192"/>
                    <a:pt x="4025" y="956"/>
                    <a:pt x="3590" y="448"/>
                  </a:cubicBezTo>
                  <a:cubicBezTo>
                    <a:pt x="3334" y="147"/>
                    <a:pt x="3005" y="1"/>
                    <a:pt x="2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584861" y="1954628"/>
              <a:ext cx="125307" cy="104797"/>
            </a:xfrm>
            <a:custGeom>
              <a:avLst/>
              <a:gdLst/>
              <a:ahLst/>
              <a:cxnLst/>
              <a:rect l="l" t="t" r="r" b="b"/>
              <a:pathLst>
                <a:path w="4295" h="3592" extrusionOk="0">
                  <a:moveTo>
                    <a:pt x="971" y="0"/>
                  </a:moveTo>
                  <a:cubicBezTo>
                    <a:pt x="180" y="0"/>
                    <a:pt x="1" y="817"/>
                    <a:pt x="294" y="1648"/>
                  </a:cubicBezTo>
                  <a:cubicBezTo>
                    <a:pt x="647" y="2663"/>
                    <a:pt x="1937" y="3592"/>
                    <a:pt x="3930" y="3592"/>
                  </a:cubicBezTo>
                  <a:cubicBezTo>
                    <a:pt x="4049" y="3592"/>
                    <a:pt x="4170" y="3589"/>
                    <a:pt x="4294" y="3582"/>
                  </a:cubicBezTo>
                  <a:cubicBezTo>
                    <a:pt x="4294" y="3582"/>
                    <a:pt x="3255" y="874"/>
                    <a:pt x="1780" y="210"/>
                  </a:cubicBezTo>
                  <a:cubicBezTo>
                    <a:pt x="1461" y="64"/>
                    <a:pt x="1192" y="0"/>
                    <a:pt x="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652315" y="1568221"/>
              <a:ext cx="86066" cy="556484"/>
            </a:xfrm>
            <a:custGeom>
              <a:avLst/>
              <a:gdLst/>
              <a:ahLst/>
              <a:cxnLst/>
              <a:rect l="l" t="t" r="r" b="b"/>
              <a:pathLst>
                <a:path w="2950" h="19074" fill="none" extrusionOk="0">
                  <a:moveTo>
                    <a:pt x="1837" y="1"/>
                  </a:moveTo>
                  <a:cubicBezTo>
                    <a:pt x="1837" y="1"/>
                    <a:pt x="0" y="8764"/>
                    <a:pt x="2949" y="19074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716852" y="1867275"/>
              <a:ext cx="79006" cy="170003"/>
            </a:xfrm>
            <a:custGeom>
              <a:avLst/>
              <a:gdLst/>
              <a:ahLst/>
              <a:cxnLst/>
              <a:rect l="l" t="t" r="r" b="b"/>
              <a:pathLst>
                <a:path w="2708" h="5827" fill="none" extrusionOk="0">
                  <a:moveTo>
                    <a:pt x="2708" y="0"/>
                  </a:moveTo>
                  <a:cubicBezTo>
                    <a:pt x="2659" y="49"/>
                    <a:pt x="532" y="3409"/>
                    <a:pt x="0" y="5826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608581" y="1974467"/>
              <a:ext cx="114629" cy="92076"/>
            </a:xfrm>
            <a:custGeom>
              <a:avLst/>
              <a:gdLst/>
              <a:ahLst/>
              <a:cxnLst/>
              <a:rect l="l" t="t" r="r" b="b"/>
              <a:pathLst>
                <a:path w="3929" h="3156" fill="none" extrusionOk="0">
                  <a:moveTo>
                    <a:pt x="0" y="1"/>
                  </a:moveTo>
                  <a:cubicBezTo>
                    <a:pt x="0" y="1"/>
                    <a:pt x="726" y="1463"/>
                    <a:pt x="3929" y="3156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597640" y="1802387"/>
              <a:ext cx="103017" cy="139311"/>
            </a:xfrm>
            <a:custGeom>
              <a:avLst/>
              <a:gdLst/>
              <a:ahLst/>
              <a:cxnLst/>
              <a:rect l="l" t="t" r="r" b="b"/>
              <a:pathLst>
                <a:path w="3531" h="4775" fill="none" extrusionOk="0">
                  <a:moveTo>
                    <a:pt x="1" y="1"/>
                  </a:moveTo>
                  <a:cubicBezTo>
                    <a:pt x="242" y="1596"/>
                    <a:pt x="968" y="3300"/>
                    <a:pt x="3530" y="4775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697450" y="1743510"/>
              <a:ext cx="78306" cy="172453"/>
            </a:xfrm>
            <a:custGeom>
              <a:avLst/>
              <a:gdLst/>
              <a:ahLst/>
              <a:cxnLst/>
              <a:rect l="l" t="t" r="r" b="b"/>
              <a:pathLst>
                <a:path w="2684" h="5911" fill="none" extrusionOk="0">
                  <a:moveTo>
                    <a:pt x="2684" y="0"/>
                  </a:moveTo>
                  <a:cubicBezTo>
                    <a:pt x="2684" y="0"/>
                    <a:pt x="1064" y="1813"/>
                    <a:pt x="0" y="5910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483586" y="1934292"/>
              <a:ext cx="57504" cy="144241"/>
            </a:xfrm>
            <a:custGeom>
              <a:avLst/>
              <a:gdLst/>
              <a:ahLst/>
              <a:cxnLst/>
              <a:rect l="l" t="t" r="r" b="b"/>
              <a:pathLst>
                <a:path w="1971" h="4944" extrusionOk="0">
                  <a:moveTo>
                    <a:pt x="991" y="0"/>
                  </a:moveTo>
                  <a:cubicBezTo>
                    <a:pt x="109" y="0"/>
                    <a:pt x="0" y="1463"/>
                    <a:pt x="109" y="2224"/>
                  </a:cubicBezTo>
                  <a:cubicBezTo>
                    <a:pt x="218" y="2973"/>
                    <a:pt x="484" y="4944"/>
                    <a:pt x="484" y="4944"/>
                  </a:cubicBezTo>
                  <a:cubicBezTo>
                    <a:pt x="484" y="4944"/>
                    <a:pt x="1523" y="3481"/>
                    <a:pt x="1753" y="2369"/>
                  </a:cubicBezTo>
                  <a:cubicBezTo>
                    <a:pt x="1970" y="1245"/>
                    <a:pt x="1861" y="0"/>
                    <a:pt x="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485336" y="2080755"/>
              <a:ext cx="98261" cy="85249"/>
            </a:xfrm>
            <a:custGeom>
              <a:avLst/>
              <a:gdLst/>
              <a:ahLst/>
              <a:cxnLst/>
              <a:rect l="l" t="t" r="r" b="b"/>
              <a:pathLst>
                <a:path w="3368" h="2922" extrusionOk="0">
                  <a:moveTo>
                    <a:pt x="2082" y="0"/>
                  </a:moveTo>
                  <a:cubicBezTo>
                    <a:pt x="1097" y="0"/>
                    <a:pt x="1" y="2921"/>
                    <a:pt x="1" y="2921"/>
                  </a:cubicBezTo>
                  <a:cubicBezTo>
                    <a:pt x="10" y="2921"/>
                    <a:pt x="20" y="2921"/>
                    <a:pt x="29" y="2921"/>
                  </a:cubicBezTo>
                  <a:cubicBezTo>
                    <a:pt x="1854" y="2921"/>
                    <a:pt x="3367" y="658"/>
                    <a:pt x="2333" y="69"/>
                  </a:cubicBezTo>
                  <a:cubicBezTo>
                    <a:pt x="2251" y="22"/>
                    <a:pt x="2167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2424680" y="2030193"/>
              <a:ext cx="60684" cy="97707"/>
            </a:xfrm>
            <a:custGeom>
              <a:avLst/>
              <a:gdLst/>
              <a:ahLst/>
              <a:cxnLst/>
              <a:rect l="l" t="t" r="r" b="b"/>
              <a:pathLst>
                <a:path w="2080" h="3349" extrusionOk="0">
                  <a:moveTo>
                    <a:pt x="910" y="0"/>
                  </a:moveTo>
                  <a:cubicBezTo>
                    <a:pt x="736" y="0"/>
                    <a:pt x="583" y="105"/>
                    <a:pt x="496" y="279"/>
                  </a:cubicBezTo>
                  <a:cubicBezTo>
                    <a:pt x="1" y="1270"/>
                    <a:pt x="1463" y="2587"/>
                    <a:pt x="1741" y="3349"/>
                  </a:cubicBezTo>
                  <a:cubicBezTo>
                    <a:pt x="1741" y="3349"/>
                    <a:pt x="2080" y="2152"/>
                    <a:pt x="1741" y="1004"/>
                  </a:cubicBezTo>
                  <a:cubicBezTo>
                    <a:pt x="1538" y="283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2428210" y="1937443"/>
              <a:ext cx="88896" cy="341027"/>
            </a:xfrm>
            <a:custGeom>
              <a:avLst/>
              <a:gdLst/>
              <a:ahLst/>
              <a:cxnLst/>
              <a:rect l="l" t="t" r="r" b="b"/>
              <a:pathLst>
                <a:path w="3047" h="11689" fill="none" extrusionOk="0">
                  <a:moveTo>
                    <a:pt x="2950" y="1"/>
                  </a:moveTo>
                  <a:cubicBezTo>
                    <a:pt x="2950" y="1"/>
                    <a:pt x="3046" y="5645"/>
                    <a:pt x="0" y="11689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472995" y="2095431"/>
              <a:ext cx="80435" cy="73725"/>
            </a:xfrm>
            <a:custGeom>
              <a:avLst/>
              <a:gdLst/>
              <a:ahLst/>
              <a:cxnLst/>
              <a:rect l="l" t="t" r="r" b="b"/>
              <a:pathLst>
                <a:path w="2757" h="2527" fill="none" extrusionOk="0">
                  <a:moveTo>
                    <a:pt x="2756" y="1"/>
                  </a:moveTo>
                  <a:cubicBezTo>
                    <a:pt x="2418" y="956"/>
                    <a:pt x="1765" y="1923"/>
                    <a:pt x="0" y="2527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450413" y="2037954"/>
              <a:ext cx="27541" cy="116058"/>
            </a:xfrm>
            <a:custGeom>
              <a:avLst/>
              <a:gdLst/>
              <a:ahLst/>
              <a:cxnLst/>
              <a:rect l="l" t="t" r="r" b="b"/>
              <a:pathLst>
                <a:path w="944" h="3978" fill="none" extrusionOk="0">
                  <a:moveTo>
                    <a:pt x="1" y="1"/>
                  </a:moveTo>
                  <a:cubicBezTo>
                    <a:pt x="1" y="1"/>
                    <a:pt x="774" y="1306"/>
                    <a:pt x="944" y="3977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2084696" y="1681774"/>
              <a:ext cx="391849" cy="135635"/>
            </a:xfrm>
            <a:custGeom>
              <a:avLst/>
              <a:gdLst/>
              <a:ahLst/>
              <a:cxnLst/>
              <a:rect l="l" t="t" r="r" b="b"/>
              <a:pathLst>
                <a:path w="13431" h="4649" extrusionOk="0">
                  <a:moveTo>
                    <a:pt x="7091" y="0"/>
                  </a:moveTo>
                  <a:cubicBezTo>
                    <a:pt x="7081" y="0"/>
                    <a:pt x="7071" y="1"/>
                    <a:pt x="7061" y="1"/>
                  </a:cubicBezTo>
                  <a:cubicBezTo>
                    <a:pt x="5912" y="36"/>
                    <a:pt x="5220" y="2565"/>
                    <a:pt x="4611" y="2565"/>
                  </a:cubicBezTo>
                  <a:cubicBezTo>
                    <a:pt x="4585" y="2565"/>
                    <a:pt x="4560" y="2560"/>
                    <a:pt x="4534" y="2551"/>
                  </a:cubicBezTo>
                  <a:cubicBezTo>
                    <a:pt x="4342" y="2482"/>
                    <a:pt x="4099" y="2443"/>
                    <a:pt x="3849" y="2443"/>
                  </a:cubicBezTo>
                  <a:cubicBezTo>
                    <a:pt x="3265" y="2443"/>
                    <a:pt x="2645" y="2658"/>
                    <a:pt x="2552" y="3216"/>
                  </a:cubicBezTo>
                  <a:cubicBezTo>
                    <a:pt x="2419" y="4014"/>
                    <a:pt x="111" y="3615"/>
                    <a:pt x="38" y="4243"/>
                  </a:cubicBezTo>
                  <a:cubicBezTo>
                    <a:pt x="0" y="4570"/>
                    <a:pt x="616" y="4649"/>
                    <a:pt x="1466" y="4649"/>
                  </a:cubicBezTo>
                  <a:cubicBezTo>
                    <a:pt x="2251" y="4649"/>
                    <a:pt x="3234" y="4582"/>
                    <a:pt x="4087" y="4582"/>
                  </a:cubicBezTo>
                  <a:lnTo>
                    <a:pt x="11436" y="4582"/>
                  </a:lnTo>
                  <a:cubicBezTo>
                    <a:pt x="11730" y="4582"/>
                    <a:pt x="12013" y="4590"/>
                    <a:pt x="12267" y="4590"/>
                  </a:cubicBezTo>
                  <a:cubicBezTo>
                    <a:pt x="12872" y="4590"/>
                    <a:pt x="13315" y="4542"/>
                    <a:pt x="13358" y="4219"/>
                  </a:cubicBezTo>
                  <a:cubicBezTo>
                    <a:pt x="13430" y="3748"/>
                    <a:pt x="12717" y="3651"/>
                    <a:pt x="12427" y="3252"/>
                  </a:cubicBezTo>
                  <a:cubicBezTo>
                    <a:pt x="12137" y="2853"/>
                    <a:pt x="12234" y="1463"/>
                    <a:pt x="11001" y="1463"/>
                  </a:cubicBezTo>
                  <a:cubicBezTo>
                    <a:pt x="9877" y="1463"/>
                    <a:pt x="9522" y="2293"/>
                    <a:pt x="9105" y="2293"/>
                  </a:cubicBezTo>
                  <a:cubicBezTo>
                    <a:pt x="9068" y="2293"/>
                    <a:pt x="9032" y="2287"/>
                    <a:pt x="8994" y="2273"/>
                  </a:cubicBezTo>
                  <a:cubicBezTo>
                    <a:pt x="8527" y="2093"/>
                    <a:pt x="8262" y="0"/>
                    <a:pt x="7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2006797" y="1866575"/>
              <a:ext cx="223597" cy="342777"/>
            </a:xfrm>
            <a:custGeom>
              <a:avLst/>
              <a:gdLst/>
              <a:ahLst/>
              <a:cxnLst/>
              <a:rect l="l" t="t" r="r" b="b"/>
              <a:pathLst>
                <a:path w="7664" h="11749" extrusionOk="0">
                  <a:moveTo>
                    <a:pt x="3312" y="0"/>
                  </a:moveTo>
                  <a:cubicBezTo>
                    <a:pt x="3216" y="0"/>
                    <a:pt x="3119" y="37"/>
                    <a:pt x="3059" y="109"/>
                  </a:cubicBezTo>
                  <a:cubicBezTo>
                    <a:pt x="2986" y="170"/>
                    <a:pt x="2950" y="266"/>
                    <a:pt x="2950" y="351"/>
                  </a:cubicBezTo>
                  <a:lnTo>
                    <a:pt x="2950" y="1245"/>
                  </a:lnTo>
                  <a:cubicBezTo>
                    <a:pt x="2575" y="1306"/>
                    <a:pt x="2213" y="1414"/>
                    <a:pt x="1874" y="1572"/>
                  </a:cubicBezTo>
                  <a:cubicBezTo>
                    <a:pt x="1560" y="1717"/>
                    <a:pt x="1282" y="1910"/>
                    <a:pt x="1028" y="2152"/>
                  </a:cubicBezTo>
                  <a:cubicBezTo>
                    <a:pt x="811" y="2369"/>
                    <a:pt x="617" y="2635"/>
                    <a:pt x="484" y="2925"/>
                  </a:cubicBezTo>
                  <a:cubicBezTo>
                    <a:pt x="351" y="3228"/>
                    <a:pt x="279" y="3542"/>
                    <a:pt x="279" y="3868"/>
                  </a:cubicBezTo>
                  <a:cubicBezTo>
                    <a:pt x="279" y="4207"/>
                    <a:pt x="327" y="4557"/>
                    <a:pt x="448" y="4883"/>
                  </a:cubicBezTo>
                  <a:cubicBezTo>
                    <a:pt x="545" y="5161"/>
                    <a:pt x="714" y="5415"/>
                    <a:pt x="931" y="5621"/>
                  </a:cubicBezTo>
                  <a:cubicBezTo>
                    <a:pt x="1173" y="5838"/>
                    <a:pt x="1451" y="6020"/>
                    <a:pt x="1753" y="6140"/>
                  </a:cubicBezTo>
                  <a:cubicBezTo>
                    <a:pt x="2128" y="6298"/>
                    <a:pt x="2515" y="6431"/>
                    <a:pt x="2914" y="6515"/>
                  </a:cubicBezTo>
                  <a:cubicBezTo>
                    <a:pt x="3397" y="6636"/>
                    <a:pt x="3820" y="6745"/>
                    <a:pt x="4195" y="6817"/>
                  </a:cubicBezTo>
                  <a:cubicBezTo>
                    <a:pt x="4509" y="6878"/>
                    <a:pt x="4823" y="6962"/>
                    <a:pt x="5126" y="7071"/>
                  </a:cubicBezTo>
                  <a:cubicBezTo>
                    <a:pt x="5343" y="7132"/>
                    <a:pt x="5536" y="7240"/>
                    <a:pt x="5694" y="7385"/>
                  </a:cubicBezTo>
                  <a:cubicBezTo>
                    <a:pt x="5814" y="7506"/>
                    <a:pt x="5887" y="7675"/>
                    <a:pt x="5875" y="7857"/>
                  </a:cubicBezTo>
                  <a:cubicBezTo>
                    <a:pt x="5887" y="8038"/>
                    <a:pt x="5827" y="8207"/>
                    <a:pt x="5706" y="8352"/>
                  </a:cubicBezTo>
                  <a:cubicBezTo>
                    <a:pt x="5585" y="8497"/>
                    <a:pt x="5428" y="8606"/>
                    <a:pt x="5258" y="8691"/>
                  </a:cubicBezTo>
                  <a:cubicBezTo>
                    <a:pt x="5053" y="8787"/>
                    <a:pt x="4835" y="8860"/>
                    <a:pt x="4606" y="8884"/>
                  </a:cubicBezTo>
                  <a:cubicBezTo>
                    <a:pt x="4352" y="8933"/>
                    <a:pt x="4098" y="8945"/>
                    <a:pt x="3832" y="8945"/>
                  </a:cubicBezTo>
                  <a:cubicBezTo>
                    <a:pt x="3796" y="8946"/>
                    <a:pt x="3760" y="8947"/>
                    <a:pt x="3724" y="8947"/>
                  </a:cubicBezTo>
                  <a:cubicBezTo>
                    <a:pt x="3480" y="8947"/>
                    <a:pt x="3230" y="8913"/>
                    <a:pt x="2998" y="8860"/>
                  </a:cubicBezTo>
                  <a:cubicBezTo>
                    <a:pt x="2793" y="8812"/>
                    <a:pt x="2611" y="8739"/>
                    <a:pt x="2430" y="8642"/>
                  </a:cubicBezTo>
                  <a:cubicBezTo>
                    <a:pt x="2297" y="8570"/>
                    <a:pt x="2176" y="8473"/>
                    <a:pt x="2068" y="8340"/>
                  </a:cubicBezTo>
                  <a:cubicBezTo>
                    <a:pt x="1983" y="8244"/>
                    <a:pt x="1910" y="8123"/>
                    <a:pt x="1850" y="8002"/>
                  </a:cubicBezTo>
                  <a:cubicBezTo>
                    <a:pt x="1802" y="7905"/>
                    <a:pt x="1729" y="7833"/>
                    <a:pt x="1645" y="7772"/>
                  </a:cubicBezTo>
                  <a:cubicBezTo>
                    <a:pt x="1548" y="7712"/>
                    <a:pt x="1427" y="7688"/>
                    <a:pt x="1306" y="7688"/>
                  </a:cubicBezTo>
                  <a:lnTo>
                    <a:pt x="375" y="7688"/>
                  </a:lnTo>
                  <a:cubicBezTo>
                    <a:pt x="279" y="7688"/>
                    <a:pt x="182" y="7724"/>
                    <a:pt x="109" y="7796"/>
                  </a:cubicBezTo>
                  <a:cubicBezTo>
                    <a:pt x="37" y="7857"/>
                    <a:pt x="1" y="7953"/>
                    <a:pt x="13" y="8050"/>
                  </a:cubicBezTo>
                  <a:cubicBezTo>
                    <a:pt x="37" y="8364"/>
                    <a:pt x="122" y="8679"/>
                    <a:pt x="279" y="8957"/>
                  </a:cubicBezTo>
                  <a:cubicBezTo>
                    <a:pt x="448" y="9235"/>
                    <a:pt x="653" y="9476"/>
                    <a:pt x="907" y="9670"/>
                  </a:cubicBezTo>
                  <a:cubicBezTo>
                    <a:pt x="1185" y="9887"/>
                    <a:pt x="1487" y="10069"/>
                    <a:pt x="1814" y="10202"/>
                  </a:cubicBezTo>
                  <a:cubicBezTo>
                    <a:pt x="2176" y="10347"/>
                    <a:pt x="2551" y="10455"/>
                    <a:pt x="2938" y="10504"/>
                  </a:cubicBezTo>
                  <a:lnTo>
                    <a:pt x="2938" y="11398"/>
                  </a:lnTo>
                  <a:cubicBezTo>
                    <a:pt x="2938" y="11483"/>
                    <a:pt x="2974" y="11580"/>
                    <a:pt x="3047" y="11640"/>
                  </a:cubicBezTo>
                  <a:cubicBezTo>
                    <a:pt x="3107" y="11712"/>
                    <a:pt x="3204" y="11749"/>
                    <a:pt x="3300" y="11749"/>
                  </a:cubicBezTo>
                  <a:lnTo>
                    <a:pt x="4376" y="11749"/>
                  </a:lnTo>
                  <a:cubicBezTo>
                    <a:pt x="4461" y="11749"/>
                    <a:pt x="4557" y="11712"/>
                    <a:pt x="4618" y="11640"/>
                  </a:cubicBezTo>
                  <a:cubicBezTo>
                    <a:pt x="4690" y="11580"/>
                    <a:pt x="4727" y="11483"/>
                    <a:pt x="4727" y="11398"/>
                  </a:cubicBezTo>
                  <a:lnTo>
                    <a:pt x="4727" y="10504"/>
                  </a:lnTo>
                  <a:cubicBezTo>
                    <a:pt x="5150" y="10455"/>
                    <a:pt x="5573" y="10347"/>
                    <a:pt x="5960" y="10177"/>
                  </a:cubicBezTo>
                  <a:cubicBezTo>
                    <a:pt x="6298" y="10032"/>
                    <a:pt x="6612" y="9839"/>
                    <a:pt x="6890" y="9597"/>
                  </a:cubicBezTo>
                  <a:cubicBezTo>
                    <a:pt x="7132" y="9368"/>
                    <a:pt x="7325" y="9102"/>
                    <a:pt x="7458" y="8800"/>
                  </a:cubicBezTo>
                  <a:cubicBezTo>
                    <a:pt x="7591" y="8497"/>
                    <a:pt x="7664" y="8171"/>
                    <a:pt x="7664" y="7845"/>
                  </a:cubicBezTo>
                  <a:cubicBezTo>
                    <a:pt x="7664" y="7518"/>
                    <a:pt x="7615" y="7192"/>
                    <a:pt x="7507" y="6890"/>
                  </a:cubicBezTo>
                  <a:cubicBezTo>
                    <a:pt x="7398" y="6612"/>
                    <a:pt x="7229" y="6358"/>
                    <a:pt x="6999" y="6153"/>
                  </a:cubicBezTo>
                  <a:cubicBezTo>
                    <a:pt x="6733" y="5923"/>
                    <a:pt x="6431" y="5729"/>
                    <a:pt x="6092" y="5609"/>
                  </a:cubicBezTo>
                  <a:cubicBezTo>
                    <a:pt x="5657" y="5427"/>
                    <a:pt x="5210" y="5294"/>
                    <a:pt x="4751" y="5210"/>
                  </a:cubicBezTo>
                  <a:cubicBezTo>
                    <a:pt x="4267" y="5101"/>
                    <a:pt x="3856" y="5016"/>
                    <a:pt x="3518" y="4932"/>
                  </a:cubicBezTo>
                  <a:cubicBezTo>
                    <a:pt x="3228" y="4871"/>
                    <a:pt x="2950" y="4787"/>
                    <a:pt x="2672" y="4678"/>
                  </a:cubicBezTo>
                  <a:cubicBezTo>
                    <a:pt x="2491" y="4605"/>
                    <a:pt x="2333" y="4497"/>
                    <a:pt x="2201" y="4352"/>
                  </a:cubicBezTo>
                  <a:cubicBezTo>
                    <a:pt x="2104" y="4207"/>
                    <a:pt x="2043" y="4037"/>
                    <a:pt x="2055" y="3868"/>
                  </a:cubicBezTo>
                  <a:cubicBezTo>
                    <a:pt x="2055" y="3699"/>
                    <a:pt x="2092" y="3554"/>
                    <a:pt x="2188" y="3421"/>
                  </a:cubicBezTo>
                  <a:cubicBezTo>
                    <a:pt x="2285" y="3276"/>
                    <a:pt x="2406" y="3167"/>
                    <a:pt x="2551" y="3082"/>
                  </a:cubicBezTo>
                  <a:cubicBezTo>
                    <a:pt x="2720" y="2986"/>
                    <a:pt x="2902" y="2913"/>
                    <a:pt x="3095" y="2877"/>
                  </a:cubicBezTo>
                  <a:cubicBezTo>
                    <a:pt x="3312" y="2829"/>
                    <a:pt x="3530" y="2804"/>
                    <a:pt x="3748" y="2804"/>
                  </a:cubicBezTo>
                  <a:cubicBezTo>
                    <a:pt x="4279" y="2804"/>
                    <a:pt x="4678" y="2889"/>
                    <a:pt x="4956" y="3046"/>
                  </a:cubicBezTo>
                  <a:cubicBezTo>
                    <a:pt x="5198" y="3179"/>
                    <a:pt x="5404" y="3373"/>
                    <a:pt x="5561" y="3614"/>
                  </a:cubicBezTo>
                  <a:cubicBezTo>
                    <a:pt x="5609" y="3699"/>
                    <a:pt x="5682" y="3784"/>
                    <a:pt x="5766" y="3844"/>
                  </a:cubicBezTo>
                  <a:cubicBezTo>
                    <a:pt x="5850" y="3897"/>
                    <a:pt x="5953" y="3931"/>
                    <a:pt x="6058" y="3931"/>
                  </a:cubicBezTo>
                  <a:cubicBezTo>
                    <a:pt x="6073" y="3931"/>
                    <a:pt x="6089" y="3930"/>
                    <a:pt x="6105" y="3929"/>
                  </a:cubicBezTo>
                  <a:lnTo>
                    <a:pt x="7023" y="3929"/>
                  </a:lnTo>
                  <a:cubicBezTo>
                    <a:pt x="7120" y="3929"/>
                    <a:pt x="7217" y="3892"/>
                    <a:pt x="7289" y="3832"/>
                  </a:cubicBezTo>
                  <a:cubicBezTo>
                    <a:pt x="7362" y="3771"/>
                    <a:pt x="7398" y="3675"/>
                    <a:pt x="7386" y="3578"/>
                  </a:cubicBezTo>
                  <a:cubicBezTo>
                    <a:pt x="7362" y="3336"/>
                    <a:pt x="7289" y="3107"/>
                    <a:pt x="7192" y="2901"/>
                  </a:cubicBezTo>
                  <a:cubicBezTo>
                    <a:pt x="7059" y="2647"/>
                    <a:pt x="6890" y="2418"/>
                    <a:pt x="6685" y="2212"/>
                  </a:cubicBezTo>
                  <a:cubicBezTo>
                    <a:pt x="6443" y="1983"/>
                    <a:pt x="6165" y="1789"/>
                    <a:pt x="5863" y="1632"/>
                  </a:cubicBezTo>
                  <a:cubicBezTo>
                    <a:pt x="5500" y="1451"/>
                    <a:pt x="5113" y="1330"/>
                    <a:pt x="4727" y="1269"/>
                  </a:cubicBezTo>
                  <a:lnTo>
                    <a:pt x="4739" y="351"/>
                  </a:lnTo>
                  <a:cubicBezTo>
                    <a:pt x="4739" y="266"/>
                    <a:pt x="4702" y="170"/>
                    <a:pt x="4630" y="109"/>
                  </a:cubicBezTo>
                  <a:cubicBezTo>
                    <a:pt x="4570" y="37"/>
                    <a:pt x="4473" y="0"/>
                    <a:pt x="4376" y="0"/>
                  </a:cubicBezTo>
                  <a:close/>
                </a:path>
              </a:pathLst>
            </a:custGeom>
            <a:solidFill>
              <a:srgbClr val="FFE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883033" y="1981149"/>
              <a:ext cx="690835" cy="635869"/>
            </a:xfrm>
            <a:custGeom>
              <a:avLst/>
              <a:gdLst/>
              <a:ahLst/>
              <a:cxnLst/>
              <a:rect l="l" t="t" r="r" b="b"/>
              <a:pathLst>
                <a:path w="23679" h="21795" extrusionOk="0">
                  <a:moveTo>
                    <a:pt x="16799" y="0"/>
                  </a:moveTo>
                  <a:cubicBezTo>
                    <a:pt x="13275" y="0"/>
                    <a:pt x="11776" y="8509"/>
                    <a:pt x="10528" y="10009"/>
                  </a:cubicBezTo>
                  <a:cubicBezTo>
                    <a:pt x="10212" y="10390"/>
                    <a:pt x="9859" y="10511"/>
                    <a:pt x="9486" y="10511"/>
                  </a:cubicBezTo>
                  <a:cubicBezTo>
                    <a:pt x="8825" y="10511"/>
                    <a:pt x="8101" y="10129"/>
                    <a:pt x="7410" y="10129"/>
                  </a:cubicBezTo>
                  <a:cubicBezTo>
                    <a:pt x="6942" y="10129"/>
                    <a:pt x="6489" y="10304"/>
                    <a:pt x="6080" y="10892"/>
                  </a:cubicBezTo>
                  <a:cubicBezTo>
                    <a:pt x="4791" y="12745"/>
                    <a:pt x="5069" y="18564"/>
                    <a:pt x="3951" y="18564"/>
                  </a:cubicBezTo>
                  <a:cubicBezTo>
                    <a:pt x="3895" y="18564"/>
                    <a:pt x="3835" y="18549"/>
                    <a:pt x="3771" y="18519"/>
                  </a:cubicBezTo>
                  <a:cubicBezTo>
                    <a:pt x="3525" y="18398"/>
                    <a:pt x="3287" y="18344"/>
                    <a:pt x="3058" y="18344"/>
                  </a:cubicBezTo>
                  <a:cubicBezTo>
                    <a:pt x="1223" y="18344"/>
                    <a:pt x="0" y="21794"/>
                    <a:pt x="0" y="21794"/>
                  </a:cubicBezTo>
                  <a:lnTo>
                    <a:pt x="21104" y="21794"/>
                  </a:lnTo>
                  <a:cubicBezTo>
                    <a:pt x="21104" y="21794"/>
                    <a:pt x="22264" y="21625"/>
                    <a:pt x="21611" y="20428"/>
                  </a:cubicBezTo>
                  <a:cubicBezTo>
                    <a:pt x="20959" y="19232"/>
                    <a:pt x="20608" y="19220"/>
                    <a:pt x="21406" y="16657"/>
                  </a:cubicBezTo>
                  <a:cubicBezTo>
                    <a:pt x="22216" y="14083"/>
                    <a:pt x="23678" y="9345"/>
                    <a:pt x="22518" y="9103"/>
                  </a:cubicBezTo>
                  <a:cubicBezTo>
                    <a:pt x="22479" y="9094"/>
                    <a:pt x="22440" y="9090"/>
                    <a:pt x="22400" y="9090"/>
                  </a:cubicBezTo>
                  <a:cubicBezTo>
                    <a:pt x="21273" y="9090"/>
                    <a:pt x="20051" y="12492"/>
                    <a:pt x="18638" y="12632"/>
                  </a:cubicBezTo>
                  <a:cubicBezTo>
                    <a:pt x="18630" y="12633"/>
                    <a:pt x="18622" y="12634"/>
                    <a:pt x="18614" y="12634"/>
                  </a:cubicBezTo>
                  <a:cubicBezTo>
                    <a:pt x="17213" y="12634"/>
                    <a:pt x="20431" y="110"/>
                    <a:pt x="16873" y="2"/>
                  </a:cubicBezTo>
                  <a:cubicBezTo>
                    <a:pt x="16849" y="1"/>
                    <a:pt x="16824" y="0"/>
                    <a:pt x="16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2207117" y="1980828"/>
              <a:ext cx="168223" cy="636190"/>
            </a:xfrm>
            <a:custGeom>
              <a:avLst/>
              <a:gdLst/>
              <a:ahLst/>
              <a:cxnLst/>
              <a:rect l="l" t="t" r="r" b="b"/>
              <a:pathLst>
                <a:path w="5766" h="21806" fill="none" extrusionOk="0">
                  <a:moveTo>
                    <a:pt x="5765" y="0"/>
                  </a:moveTo>
                  <a:cubicBezTo>
                    <a:pt x="5765" y="0"/>
                    <a:pt x="3384" y="14094"/>
                    <a:pt x="0" y="2180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2324520" y="2246708"/>
              <a:ext cx="215487" cy="370318"/>
            </a:xfrm>
            <a:custGeom>
              <a:avLst/>
              <a:gdLst/>
              <a:ahLst/>
              <a:cxnLst/>
              <a:rect l="l" t="t" r="r" b="b"/>
              <a:pathLst>
                <a:path w="7386" h="12693" fill="none" extrusionOk="0">
                  <a:moveTo>
                    <a:pt x="7386" y="1"/>
                  </a:moveTo>
                  <a:cubicBezTo>
                    <a:pt x="7386" y="1"/>
                    <a:pt x="4014" y="8704"/>
                    <a:pt x="1" y="12692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2082274" y="2279531"/>
              <a:ext cx="61734" cy="337146"/>
            </a:xfrm>
            <a:custGeom>
              <a:avLst/>
              <a:gdLst/>
              <a:ahLst/>
              <a:cxnLst/>
              <a:rect l="l" t="t" r="r" b="b"/>
              <a:pathLst>
                <a:path w="2116" h="11556" fill="none" extrusionOk="0">
                  <a:moveTo>
                    <a:pt x="0" y="0"/>
                  </a:moveTo>
                  <a:cubicBezTo>
                    <a:pt x="0" y="0"/>
                    <a:pt x="2115" y="5802"/>
                    <a:pt x="2043" y="1155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1924638" y="2542932"/>
              <a:ext cx="43763" cy="73754"/>
            </a:xfrm>
            <a:custGeom>
              <a:avLst/>
              <a:gdLst/>
              <a:ahLst/>
              <a:cxnLst/>
              <a:rect l="l" t="t" r="r" b="b"/>
              <a:pathLst>
                <a:path w="1500" h="2528" fill="none" extrusionOk="0">
                  <a:moveTo>
                    <a:pt x="0" y="1"/>
                  </a:moveTo>
                  <a:cubicBezTo>
                    <a:pt x="363" y="907"/>
                    <a:pt x="871" y="1766"/>
                    <a:pt x="1499" y="2527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2049481" y="2320436"/>
              <a:ext cx="55724" cy="34572"/>
            </a:xfrm>
            <a:custGeom>
              <a:avLst/>
              <a:gdLst/>
              <a:ahLst/>
              <a:cxnLst/>
              <a:rect l="l" t="t" r="r" b="b"/>
              <a:pathLst>
                <a:path w="1910" h="1185" fill="none" extrusionOk="0">
                  <a:moveTo>
                    <a:pt x="0" y="0"/>
                  </a:moveTo>
                  <a:cubicBezTo>
                    <a:pt x="617" y="423"/>
                    <a:pt x="1257" y="822"/>
                    <a:pt x="1910" y="118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2032909" y="2392005"/>
              <a:ext cx="101587" cy="109698"/>
            </a:xfrm>
            <a:custGeom>
              <a:avLst/>
              <a:gdLst/>
              <a:ahLst/>
              <a:cxnLst/>
              <a:rect l="l" t="t" r="r" b="b"/>
              <a:pathLst>
                <a:path w="3482" h="3760" fill="none" extrusionOk="0">
                  <a:moveTo>
                    <a:pt x="0" y="1"/>
                  </a:moveTo>
                  <a:cubicBezTo>
                    <a:pt x="967" y="1427"/>
                    <a:pt x="2139" y="2696"/>
                    <a:pt x="3481" y="3760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2195126" y="2250968"/>
              <a:ext cx="44463" cy="283173"/>
            </a:xfrm>
            <a:custGeom>
              <a:avLst/>
              <a:gdLst/>
              <a:ahLst/>
              <a:cxnLst/>
              <a:rect l="l" t="t" r="r" b="b"/>
              <a:pathLst>
                <a:path w="1524" h="9706" fill="none" extrusionOk="0">
                  <a:moveTo>
                    <a:pt x="266" y="0"/>
                  </a:moveTo>
                  <a:cubicBezTo>
                    <a:pt x="266" y="0"/>
                    <a:pt x="0" y="6092"/>
                    <a:pt x="1523" y="9706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2260713" y="2087320"/>
              <a:ext cx="32822" cy="267681"/>
            </a:xfrm>
            <a:custGeom>
              <a:avLst/>
              <a:gdLst/>
              <a:ahLst/>
              <a:cxnLst/>
              <a:rect l="l" t="t" r="r" b="b"/>
              <a:pathLst>
                <a:path w="1125" h="9175" fill="none" extrusionOk="0">
                  <a:moveTo>
                    <a:pt x="218" y="1"/>
                  </a:moveTo>
                  <a:cubicBezTo>
                    <a:pt x="218" y="1"/>
                    <a:pt x="0" y="6588"/>
                    <a:pt x="1124" y="917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2265643" y="2260129"/>
              <a:ext cx="152002" cy="193985"/>
            </a:xfrm>
            <a:custGeom>
              <a:avLst/>
              <a:gdLst/>
              <a:ahLst/>
              <a:cxnLst/>
              <a:rect l="l" t="t" r="r" b="b"/>
              <a:pathLst>
                <a:path w="5210" h="6649" fill="none" extrusionOk="0">
                  <a:moveTo>
                    <a:pt x="5210" y="0"/>
                  </a:moveTo>
                  <a:cubicBezTo>
                    <a:pt x="5210" y="0"/>
                    <a:pt x="2986" y="4533"/>
                    <a:pt x="0" y="6648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2330880" y="2112353"/>
              <a:ext cx="95606" cy="90676"/>
            </a:xfrm>
            <a:custGeom>
              <a:avLst/>
              <a:gdLst/>
              <a:ahLst/>
              <a:cxnLst/>
              <a:rect l="l" t="t" r="r" b="b"/>
              <a:pathLst>
                <a:path w="3277" h="3108" fill="none" extrusionOk="0">
                  <a:moveTo>
                    <a:pt x="3276" y="1"/>
                  </a:moveTo>
                  <a:cubicBezTo>
                    <a:pt x="3276" y="1"/>
                    <a:pt x="1463" y="1802"/>
                    <a:pt x="0" y="3107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2324520" y="2000930"/>
              <a:ext cx="25791" cy="111449"/>
            </a:xfrm>
            <a:custGeom>
              <a:avLst/>
              <a:gdLst/>
              <a:ahLst/>
              <a:cxnLst/>
              <a:rect l="l" t="t" r="r" b="b"/>
              <a:pathLst>
                <a:path w="884" h="3820" fill="none" extrusionOk="0">
                  <a:moveTo>
                    <a:pt x="1" y="0"/>
                  </a:moveTo>
                  <a:lnTo>
                    <a:pt x="883" y="3820"/>
                  </a:ln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2474045" y="2326067"/>
              <a:ext cx="72325" cy="65965"/>
            </a:xfrm>
            <a:custGeom>
              <a:avLst/>
              <a:gdLst/>
              <a:ahLst/>
              <a:cxnLst/>
              <a:rect l="l" t="t" r="r" b="b"/>
              <a:pathLst>
                <a:path w="2479" h="2261" fill="none" extrusionOk="0">
                  <a:moveTo>
                    <a:pt x="2479" y="1"/>
                  </a:moveTo>
                  <a:cubicBezTo>
                    <a:pt x="1741" y="847"/>
                    <a:pt x="919" y="1608"/>
                    <a:pt x="1" y="2261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2364724" y="2467133"/>
              <a:ext cx="142841" cy="104038"/>
            </a:xfrm>
            <a:custGeom>
              <a:avLst/>
              <a:gdLst/>
              <a:ahLst/>
              <a:cxnLst/>
              <a:rect l="l" t="t" r="r" b="b"/>
              <a:pathLst>
                <a:path w="4896" h="3566" fill="none" extrusionOk="0">
                  <a:moveTo>
                    <a:pt x="4896" y="0"/>
                  </a:moveTo>
                  <a:cubicBezTo>
                    <a:pt x="4896" y="0"/>
                    <a:pt x="2213" y="2551"/>
                    <a:pt x="1" y="3566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1827308" y="2616660"/>
              <a:ext cx="733518" cy="29"/>
            </a:xfrm>
            <a:custGeom>
              <a:avLst/>
              <a:gdLst/>
              <a:ahLst/>
              <a:cxnLst/>
              <a:rect l="l" t="t" r="r" b="b"/>
              <a:pathLst>
                <a:path w="25142" h="1" fill="none" extrusionOk="0">
                  <a:moveTo>
                    <a:pt x="25141" y="0"/>
                  </a:moveTo>
                  <a:lnTo>
                    <a:pt x="1" y="0"/>
                  </a:lnTo>
                </a:path>
              </a:pathLst>
            </a:custGeom>
            <a:noFill/>
            <a:ln w="3625" cap="flat" cmpd="sng">
              <a:solidFill>
                <a:srgbClr val="0000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571557" y="2161369"/>
              <a:ext cx="251109" cy="251109"/>
            </a:xfrm>
            <a:custGeom>
              <a:avLst/>
              <a:gdLst/>
              <a:ahLst/>
              <a:cxnLst/>
              <a:rect l="l" t="t" r="r" b="b"/>
              <a:pathLst>
                <a:path w="8607" h="8607" extrusionOk="0">
                  <a:moveTo>
                    <a:pt x="4293" y="2711"/>
                  </a:moveTo>
                  <a:cubicBezTo>
                    <a:pt x="5112" y="2711"/>
                    <a:pt x="5899" y="3347"/>
                    <a:pt x="5899" y="4304"/>
                  </a:cubicBezTo>
                  <a:cubicBezTo>
                    <a:pt x="5899" y="5186"/>
                    <a:pt x="5186" y="5899"/>
                    <a:pt x="4303" y="5899"/>
                  </a:cubicBezTo>
                  <a:cubicBezTo>
                    <a:pt x="2877" y="5899"/>
                    <a:pt x="2164" y="4183"/>
                    <a:pt x="3179" y="3180"/>
                  </a:cubicBezTo>
                  <a:cubicBezTo>
                    <a:pt x="3503" y="2856"/>
                    <a:pt x="3902" y="2711"/>
                    <a:pt x="4293" y="2711"/>
                  </a:cubicBezTo>
                  <a:close/>
                  <a:moveTo>
                    <a:pt x="3385" y="1"/>
                  </a:moveTo>
                  <a:lnTo>
                    <a:pt x="3445" y="1161"/>
                  </a:lnTo>
                  <a:cubicBezTo>
                    <a:pt x="3179" y="1234"/>
                    <a:pt x="2913" y="1331"/>
                    <a:pt x="2672" y="1476"/>
                  </a:cubicBezTo>
                  <a:lnTo>
                    <a:pt x="1910" y="617"/>
                  </a:lnTo>
                  <a:lnTo>
                    <a:pt x="617" y="1911"/>
                  </a:lnTo>
                  <a:lnTo>
                    <a:pt x="1475" y="2684"/>
                  </a:lnTo>
                  <a:cubicBezTo>
                    <a:pt x="1330" y="2926"/>
                    <a:pt x="1221" y="3180"/>
                    <a:pt x="1149" y="3458"/>
                  </a:cubicBezTo>
                  <a:lnTo>
                    <a:pt x="0" y="3397"/>
                  </a:lnTo>
                  <a:lnTo>
                    <a:pt x="0" y="5222"/>
                  </a:lnTo>
                  <a:lnTo>
                    <a:pt x="1149" y="5162"/>
                  </a:lnTo>
                  <a:cubicBezTo>
                    <a:pt x="1221" y="5428"/>
                    <a:pt x="1330" y="5694"/>
                    <a:pt x="1475" y="5936"/>
                  </a:cubicBezTo>
                  <a:lnTo>
                    <a:pt x="617" y="6697"/>
                  </a:lnTo>
                  <a:lnTo>
                    <a:pt x="1910" y="7990"/>
                  </a:lnTo>
                  <a:lnTo>
                    <a:pt x="2672" y="7132"/>
                  </a:lnTo>
                  <a:cubicBezTo>
                    <a:pt x="2913" y="7277"/>
                    <a:pt x="3179" y="7386"/>
                    <a:pt x="3445" y="7459"/>
                  </a:cubicBezTo>
                  <a:lnTo>
                    <a:pt x="3385" y="8607"/>
                  </a:lnTo>
                  <a:lnTo>
                    <a:pt x="5210" y="8607"/>
                  </a:lnTo>
                  <a:lnTo>
                    <a:pt x="5161" y="7459"/>
                  </a:lnTo>
                  <a:cubicBezTo>
                    <a:pt x="5427" y="7374"/>
                    <a:pt x="5681" y="7277"/>
                    <a:pt x="5935" y="7132"/>
                  </a:cubicBezTo>
                  <a:lnTo>
                    <a:pt x="6696" y="7990"/>
                  </a:lnTo>
                  <a:lnTo>
                    <a:pt x="7990" y="6697"/>
                  </a:lnTo>
                  <a:lnTo>
                    <a:pt x="7132" y="5924"/>
                  </a:lnTo>
                  <a:cubicBezTo>
                    <a:pt x="7277" y="5682"/>
                    <a:pt x="7385" y="5428"/>
                    <a:pt x="7458" y="5150"/>
                  </a:cubicBezTo>
                  <a:lnTo>
                    <a:pt x="8606" y="5222"/>
                  </a:lnTo>
                  <a:lnTo>
                    <a:pt x="8606" y="3397"/>
                  </a:lnTo>
                  <a:lnTo>
                    <a:pt x="7458" y="3458"/>
                  </a:lnTo>
                  <a:cubicBezTo>
                    <a:pt x="7385" y="3180"/>
                    <a:pt x="7277" y="2926"/>
                    <a:pt x="7132" y="2684"/>
                  </a:cubicBezTo>
                  <a:lnTo>
                    <a:pt x="7990" y="1911"/>
                  </a:lnTo>
                  <a:lnTo>
                    <a:pt x="6696" y="617"/>
                  </a:lnTo>
                  <a:lnTo>
                    <a:pt x="5923" y="1476"/>
                  </a:lnTo>
                  <a:cubicBezTo>
                    <a:pt x="5681" y="1331"/>
                    <a:pt x="5427" y="1222"/>
                    <a:pt x="5149" y="1161"/>
                  </a:cubicBezTo>
                  <a:lnTo>
                    <a:pt x="52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968288" y="1789346"/>
              <a:ext cx="286353" cy="286703"/>
            </a:xfrm>
            <a:custGeom>
              <a:avLst/>
              <a:gdLst/>
              <a:ahLst/>
              <a:cxnLst/>
              <a:rect l="l" t="t" r="r" b="b"/>
              <a:pathLst>
                <a:path w="9815" h="9827" extrusionOk="0">
                  <a:moveTo>
                    <a:pt x="4901" y="3088"/>
                  </a:moveTo>
                  <a:cubicBezTo>
                    <a:pt x="5836" y="3088"/>
                    <a:pt x="6732" y="3816"/>
                    <a:pt x="6732" y="4920"/>
                  </a:cubicBezTo>
                  <a:cubicBezTo>
                    <a:pt x="6732" y="5923"/>
                    <a:pt x="5923" y="6733"/>
                    <a:pt x="4907" y="6733"/>
                  </a:cubicBezTo>
                  <a:cubicBezTo>
                    <a:pt x="3288" y="6733"/>
                    <a:pt x="2478" y="4775"/>
                    <a:pt x="3626" y="3626"/>
                  </a:cubicBezTo>
                  <a:cubicBezTo>
                    <a:pt x="3998" y="3255"/>
                    <a:pt x="4454" y="3088"/>
                    <a:pt x="4901" y="3088"/>
                  </a:cubicBezTo>
                  <a:close/>
                  <a:moveTo>
                    <a:pt x="3868" y="0"/>
                  </a:moveTo>
                  <a:lnTo>
                    <a:pt x="3940" y="1318"/>
                  </a:lnTo>
                  <a:cubicBezTo>
                    <a:pt x="3626" y="1402"/>
                    <a:pt x="3336" y="1523"/>
                    <a:pt x="3058" y="1680"/>
                  </a:cubicBezTo>
                  <a:lnTo>
                    <a:pt x="2176" y="713"/>
                  </a:lnTo>
                  <a:lnTo>
                    <a:pt x="701" y="2188"/>
                  </a:lnTo>
                  <a:lnTo>
                    <a:pt x="1680" y="3070"/>
                  </a:lnTo>
                  <a:cubicBezTo>
                    <a:pt x="1523" y="3348"/>
                    <a:pt x="1402" y="3638"/>
                    <a:pt x="1317" y="3953"/>
                  </a:cubicBezTo>
                  <a:lnTo>
                    <a:pt x="0" y="3880"/>
                  </a:lnTo>
                  <a:lnTo>
                    <a:pt x="0" y="5959"/>
                  </a:lnTo>
                  <a:lnTo>
                    <a:pt x="1317" y="5899"/>
                  </a:lnTo>
                  <a:cubicBezTo>
                    <a:pt x="1402" y="6201"/>
                    <a:pt x="1523" y="6503"/>
                    <a:pt x="1680" y="6769"/>
                  </a:cubicBezTo>
                  <a:lnTo>
                    <a:pt x="701" y="7651"/>
                  </a:lnTo>
                  <a:lnTo>
                    <a:pt x="2176" y="9126"/>
                  </a:lnTo>
                  <a:lnTo>
                    <a:pt x="3058" y="8147"/>
                  </a:lnTo>
                  <a:cubicBezTo>
                    <a:pt x="3336" y="8304"/>
                    <a:pt x="3626" y="8437"/>
                    <a:pt x="3940" y="8509"/>
                  </a:cubicBezTo>
                  <a:lnTo>
                    <a:pt x="3868" y="9827"/>
                  </a:lnTo>
                  <a:lnTo>
                    <a:pt x="5959" y="9827"/>
                  </a:lnTo>
                  <a:lnTo>
                    <a:pt x="5886" y="8509"/>
                  </a:lnTo>
                  <a:cubicBezTo>
                    <a:pt x="6188" y="8437"/>
                    <a:pt x="6491" y="8304"/>
                    <a:pt x="6769" y="8147"/>
                  </a:cubicBezTo>
                  <a:lnTo>
                    <a:pt x="7651" y="9126"/>
                  </a:lnTo>
                  <a:lnTo>
                    <a:pt x="9126" y="7651"/>
                  </a:lnTo>
                  <a:lnTo>
                    <a:pt x="8147" y="6769"/>
                  </a:lnTo>
                  <a:cubicBezTo>
                    <a:pt x="8304" y="6503"/>
                    <a:pt x="8425" y="6201"/>
                    <a:pt x="8509" y="5899"/>
                  </a:cubicBezTo>
                  <a:lnTo>
                    <a:pt x="9815" y="5959"/>
                  </a:lnTo>
                  <a:lnTo>
                    <a:pt x="9815" y="3868"/>
                  </a:lnTo>
                  <a:lnTo>
                    <a:pt x="8509" y="3941"/>
                  </a:lnTo>
                  <a:cubicBezTo>
                    <a:pt x="8425" y="3638"/>
                    <a:pt x="8304" y="3336"/>
                    <a:pt x="8134" y="3058"/>
                  </a:cubicBezTo>
                  <a:lnTo>
                    <a:pt x="9113" y="2176"/>
                  </a:lnTo>
                  <a:lnTo>
                    <a:pt x="7639" y="701"/>
                  </a:lnTo>
                  <a:lnTo>
                    <a:pt x="6769" y="1680"/>
                  </a:lnTo>
                  <a:cubicBezTo>
                    <a:pt x="6491" y="1523"/>
                    <a:pt x="6188" y="1402"/>
                    <a:pt x="5886" y="1318"/>
                  </a:cubicBezTo>
                  <a:lnTo>
                    <a:pt x="59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694270" y="2197080"/>
              <a:ext cx="1306894" cy="396313"/>
            </a:xfrm>
            <a:custGeom>
              <a:avLst/>
              <a:gdLst/>
              <a:ahLst/>
              <a:cxnLst/>
              <a:rect l="l" t="t" r="r" b="b"/>
              <a:pathLst>
                <a:path w="44795" h="13584" extrusionOk="0">
                  <a:moveTo>
                    <a:pt x="12779" y="0"/>
                  </a:moveTo>
                  <a:cubicBezTo>
                    <a:pt x="9911" y="0"/>
                    <a:pt x="7912" y="2138"/>
                    <a:pt x="7760" y="4929"/>
                  </a:cubicBezTo>
                  <a:cubicBezTo>
                    <a:pt x="7531" y="8918"/>
                    <a:pt x="1" y="7612"/>
                    <a:pt x="980" y="13583"/>
                  </a:cubicBezTo>
                  <a:lnTo>
                    <a:pt x="44794" y="13583"/>
                  </a:lnTo>
                  <a:cubicBezTo>
                    <a:pt x="44794" y="13583"/>
                    <a:pt x="42534" y="10259"/>
                    <a:pt x="39210" y="9389"/>
                  </a:cubicBezTo>
                  <a:cubicBezTo>
                    <a:pt x="35886" y="8519"/>
                    <a:pt x="34895" y="9957"/>
                    <a:pt x="33010" y="6791"/>
                  </a:cubicBezTo>
                  <a:cubicBezTo>
                    <a:pt x="31124" y="3612"/>
                    <a:pt x="29384" y="1654"/>
                    <a:pt x="27123" y="1581"/>
                  </a:cubicBezTo>
                  <a:cubicBezTo>
                    <a:pt x="27084" y="1580"/>
                    <a:pt x="27044" y="1579"/>
                    <a:pt x="27004" y="1579"/>
                  </a:cubicBezTo>
                  <a:cubicBezTo>
                    <a:pt x="25536" y="1579"/>
                    <a:pt x="23496" y="2531"/>
                    <a:pt x="21126" y="2531"/>
                  </a:cubicBezTo>
                  <a:cubicBezTo>
                    <a:pt x="19812" y="2531"/>
                    <a:pt x="18397" y="2238"/>
                    <a:pt x="16922" y="1327"/>
                  </a:cubicBezTo>
                  <a:cubicBezTo>
                    <a:pt x="15431" y="402"/>
                    <a:pt x="14023" y="0"/>
                    <a:pt x="1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543078" y="2357752"/>
              <a:ext cx="403782" cy="235646"/>
            </a:xfrm>
            <a:custGeom>
              <a:avLst/>
              <a:gdLst/>
              <a:ahLst/>
              <a:cxnLst/>
              <a:rect l="l" t="t" r="r" b="b"/>
              <a:pathLst>
                <a:path w="13840" h="8077" extrusionOk="0">
                  <a:moveTo>
                    <a:pt x="11955" y="1"/>
                  </a:moveTo>
                  <a:cubicBezTo>
                    <a:pt x="10382" y="1"/>
                    <a:pt x="9056" y="4002"/>
                    <a:pt x="7797" y="4777"/>
                  </a:cubicBezTo>
                  <a:cubicBezTo>
                    <a:pt x="7711" y="4829"/>
                    <a:pt x="7639" y="4853"/>
                    <a:pt x="7576" y="4853"/>
                  </a:cubicBezTo>
                  <a:cubicBezTo>
                    <a:pt x="6866" y="4853"/>
                    <a:pt x="7462" y="1777"/>
                    <a:pt x="6145" y="1777"/>
                  </a:cubicBezTo>
                  <a:cubicBezTo>
                    <a:pt x="6094" y="1777"/>
                    <a:pt x="6040" y="1782"/>
                    <a:pt x="5984" y="1791"/>
                  </a:cubicBezTo>
                  <a:cubicBezTo>
                    <a:pt x="4340" y="2069"/>
                    <a:pt x="4787" y="5321"/>
                    <a:pt x="3868" y="6263"/>
                  </a:cubicBezTo>
                  <a:cubicBezTo>
                    <a:pt x="3612" y="6523"/>
                    <a:pt x="3387" y="6619"/>
                    <a:pt x="3179" y="6619"/>
                  </a:cubicBezTo>
                  <a:cubicBezTo>
                    <a:pt x="2639" y="6619"/>
                    <a:pt x="2208" y="5974"/>
                    <a:pt x="1632" y="5852"/>
                  </a:cubicBezTo>
                  <a:cubicBezTo>
                    <a:pt x="1605" y="5847"/>
                    <a:pt x="1579" y="5844"/>
                    <a:pt x="1552" y="5844"/>
                  </a:cubicBezTo>
                  <a:cubicBezTo>
                    <a:pt x="790" y="5844"/>
                    <a:pt x="1" y="8076"/>
                    <a:pt x="1" y="8076"/>
                  </a:cubicBezTo>
                  <a:lnTo>
                    <a:pt x="13816" y="8076"/>
                  </a:lnTo>
                  <a:cubicBezTo>
                    <a:pt x="13816" y="8076"/>
                    <a:pt x="13840" y="425"/>
                    <a:pt x="12172" y="27"/>
                  </a:cubicBezTo>
                  <a:cubicBezTo>
                    <a:pt x="12099" y="9"/>
                    <a:pt x="12027" y="1"/>
                    <a:pt x="11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1028565" y="1462079"/>
              <a:ext cx="1149962" cy="1131290"/>
            </a:xfrm>
            <a:custGeom>
              <a:avLst/>
              <a:gdLst/>
              <a:ahLst/>
              <a:cxnLst/>
              <a:rect l="l" t="t" r="r" b="b"/>
              <a:pathLst>
                <a:path w="39416" h="38776" extrusionOk="0">
                  <a:moveTo>
                    <a:pt x="39416" y="1"/>
                  </a:moveTo>
                  <a:lnTo>
                    <a:pt x="32623" y="4993"/>
                  </a:lnTo>
                  <a:lnTo>
                    <a:pt x="34896" y="5694"/>
                  </a:lnTo>
                  <a:lnTo>
                    <a:pt x="29191" y="14203"/>
                  </a:lnTo>
                  <a:lnTo>
                    <a:pt x="24211" y="11737"/>
                  </a:lnTo>
                  <a:lnTo>
                    <a:pt x="17660" y="21032"/>
                  </a:lnTo>
                  <a:lnTo>
                    <a:pt x="12269" y="18349"/>
                  </a:lnTo>
                  <a:lnTo>
                    <a:pt x="1" y="38775"/>
                  </a:lnTo>
                  <a:lnTo>
                    <a:pt x="12571" y="38775"/>
                  </a:lnTo>
                  <a:lnTo>
                    <a:pt x="18965" y="26205"/>
                  </a:lnTo>
                  <a:lnTo>
                    <a:pt x="22676" y="27547"/>
                  </a:lnTo>
                  <a:lnTo>
                    <a:pt x="27015" y="17877"/>
                  </a:lnTo>
                  <a:lnTo>
                    <a:pt x="31366" y="19497"/>
                  </a:lnTo>
                  <a:lnTo>
                    <a:pt x="37047" y="6298"/>
                  </a:lnTo>
                  <a:lnTo>
                    <a:pt x="39416" y="7156"/>
                  </a:lnTo>
                  <a:lnTo>
                    <a:pt x="39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557086" y="2068210"/>
              <a:ext cx="524742" cy="526580"/>
            </a:xfrm>
            <a:custGeom>
              <a:avLst/>
              <a:gdLst/>
              <a:ahLst/>
              <a:cxnLst/>
              <a:rect l="l" t="t" r="r" b="b"/>
              <a:pathLst>
                <a:path w="17986" h="18049" extrusionOk="0">
                  <a:moveTo>
                    <a:pt x="6350" y="1"/>
                  </a:moveTo>
                  <a:cubicBezTo>
                    <a:pt x="6289" y="1"/>
                    <a:pt x="6227" y="5"/>
                    <a:pt x="6165" y="15"/>
                  </a:cubicBezTo>
                  <a:cubicBezTo>
                    <a:pt x="3059" y="511"/>
                    <a:pt x="5162" y="12332"/>
                    <a:pt x="3856" y="12404"/>
                  </a:cubicBezTo>
                  <a:cubicBezTo>
                    <a:pt x="3828" y="12406"/>
                    <a:pt x="3800" y="12406"/>
                    <a:pt x="3773" y="12406"/>
                  </a:cubicBezTo>
                  <a:cubicBezTo>
                    <a:pt x="2630" y="12406"/>
                    <a:pt x="2658" y="11032"/>
                    <a:pt x="1578" y="11032"/>
                  </a:cubicBezTo>
                  <a:cubicBezTo>
                    <a:pt x="1508" y="11032"/>
                    <a:pt x="1434" y="11038"/>
                    <a:pt x="1354" y="11050"/>
                  </a:cubicBezTo>
                  <a:cubicBezTo>
                    <a:pt x="1" y="11256"/>
                    <a:pt x="1814" y="18049"/>
                    <a:pt x="1814" y="18049"/>
                  </a:cubicBezTo>
                  <a:lnTo>
                    <a:pt x="17986" y="18000"/>
                  </a:lnTo>
                  <a:cubicBezTo>
                    <a:pt x="17753" y="9879"/>
                    <a:pt x="16748" y="7756"/>
                    <a:pt x="15617" y="7756"/>
                  </a:cubicBezTo>
                  <a:cubicBezTo>
                    <a:pt x="14575" y="7756"/>
                    <a:pt x="13428" y="9558"/>
                    <a:pt x="12680" y="10132"/>
                  </a:cubicBezTo>
                  <a:cubicBezTo>
                    <a:pt x="12605" y="10190"/>
                    <a:pt x="12528" y="10217"/>
                    <a:pt x="12452" y="10217"/>
                  </a:cubicBezTo>
                  <a:cubicBezTo>
                    <a:pt x="10970" y="10217"/>
                    <a:pt x="9187" y="1"/>
                    <a:pt x="6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736954" y="2068647"/>
              <a:ext cx="94877" cy="526142"/>
            </a:xfrm>
            <a:custGeom>
              <a:avLst/>
              <a:gdLst/>
              <a:ahLst/>
              <a:cxnLst/>
              <a:rect l="l" t="t" r="r" b="b"/>
              <a:pathLst>
                <a:path w="3252" h="18034" fill="none" extrusionOk="0">
                  <a:moveTo>
                    <a:pt x="0" y="0"/>
                  </a:moveTo>
                  <a:cubicBezTo>
                    <a:pt x="0" y="0"/>
                    <a:pt x="629" y="10455"/>
                    <a:pt x="3251" y="18034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745765" y="2076029"/>
              <a:ext cx="20131" cy="92776"/>
            </a:xfrm>
            <a:custGeom>
              <a:avLst/>
              <a:gdLst/>
              <a:ahLst/>
              <a:cxnLst/>
              <a:rect l="l" t="t" r="r" b="b"/>
              <a:pathLst>
                <a:path w="690" h="3180" fill="none" extrusionOk="0">
                  <a:moveTo>
                    <a:pt x="689" y="1"/>
                  </a:moveTo>
                  <a:cubicBezTo>
                    <a:pt x="689" y="1"/>
                    <a:pt x="411" y="2068"/>
                    <a:pt x="0" y="3180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688989" y="2158218"/>
              <a:ext cx="68795" cy="106168"/>
            </a:xfrm>
            <a:custGeom>
              <a:avLst/>
              <a:gdLst/>
              <a:ahLst/>
              <a:cxnLst/>
              <a:rect l="l" t="t" r="r" b="b"/>
              <a:pathLst>
                <a:path w="2358" h="3639" fill="none" extrusionOk="0">
                  <a:moveTo>
                    <a:pt x="0" y="0"/>
                  </a:moveTo>
                  <a:cubicBezTo>
                    <a:pt x="0" y="0"/>
                    <a:pt x="230" y="967"/>
                    <a:pt x="2357" y="3638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796181" y="2208284"/>
              <a:ext cx="46592" cy="261671"/>
            </a:xfrm>
            <a:custGeom>
              <a:avLst/>
              <a:gdLst/>
              <a:ahLst/>
              <a:cxnLst/>
              <a:rect l="l" t="t" r="r" b="b"/>
              <a:pathLst>
                <a:path w="1597" h="8969" fill="none" extrusionOk="0">
                  <a:moveTo>
                    <a:pt x="1596" y="0"/>
                  </a:moveTo>
                  <a:cubicBezTo>
                    <a:pt x="1596" y="0"/>
                    <a:pt x="1173" y="7059"/>
                    <a:pt x="1" y="8969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596590" y="2390604"/>
              <a:ext cx="126619" cy="204196"/>
            </a:xfrm>
            <a:custGeom>
              <a:avLst/>
              <a:gdLst/>
              <a:ahLst/>
              <a:cxnLst/>
              <a:rect l="l" t="t" r="r" b="b"/>
              <a:pathLst>
                <a:path w="4340" h="6999" fill="none" extrusionOk="0">
                  <a:moveTo>
                    <a:pt x="0" y="0"/>
                  </a:moveTo>
                  <a:cubicBezTo>
                    <a:pt x="0" y="0"/>
                    <a:pt x="955" y="3034"/>
                    <a:pt x="4340" y="6999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683679" y="2292223"/>
              <a:ext cx="132279" cy="252860"/>
            </a:xfrm>
            <a:custGeom>
              <a:avLst/>
              <a:gdLst/>
              <a:ahLst/>
              <a:cxnLst/>
              <a:rect l="l" t="t" r="r" b="b"/>
              <a:pathLst>
                <a:path w="4534" h="8667" fill="none" extrusionOk="0">
                  <a:moveTo>
                    <a:pt x="1" y="0"/>
                  </a:moveTo>
                  <a:cubicBezTo>
                    <a:pt x="1" y="0"/>
                    <a:pt x="1258" y="4629"/>
                    <a:pt x="4533" y="8666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641374" y="2418467"/>
              <a:ext cx="12020" cy="82886"/>
            </a:xfrm>
            <a:custGeom>
              <a:avLst/>
              <a:gdLst/>
              <a:ahLst/>
              <a:cxnLst/>
              <a:rect l="l" t="t" r="r" b="b"/>
              <a:pathLst>
                <a:path w="412" h="2841" fill="none" extrusionOk="0">
                  <a:moveTo>
                    <a:pt x="1" y="0"/>
                  </a:moveTo>
                  <a:cubicBezTo>
                    <a:pt x="194" y="931"/>
                    <a:pt x="339" y="1886"/>
                    <a:pt x="411" y="2841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588829" y="2496746"/>
              <a:ext cx="109698" cy="67394"/>
            </a:xfrm>
            <a:custGeom>
              <a:avLst/>
              <a:gdLst/>
              <a:ahLst/>
              <a:cxnLst/>
              <a:rect l="l" t="t" r="r" b="b"/>
              <a:pathLst>
                <a:path w="3760" h="2310" fill="none" extrusionOk="0">
                  <a:moveTo>
                    <a:pt x="1" y="1"/>
                  </a:moveTo>
                  <a:cubicBezTo>
                    <a:pt x="1" y="1"/>
                    <a:pt x="1548" y="1088"/>
                    <a:pt x="3760" y="2309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596240" y="2593377"/>
              <a:ext cx="1286793" cy="29"/>
            </a:xfrm>
            <a:custGeom>
              <a:avLst/>
              <a:gdLst/>
              <a:ahLst/>
              <a:cxnLst/>
              <a:rect l="l" t="t" r="r" b="b"/>
              <a:pathLst>
                <a:path w="44106" h="1" fill="none" extrusionOk="0">
                  <a:moveTo>
                    <a:pt x="0" y="0"/>
                  </a:moveTo>
                  <a:lnTo>
                    <a:pt x="44105" y="0"/>
                  </a:lnTo>
                </a:path>
              </a:pathLst>
            </a:custGeom>
            <a:noFill/>
            <a:ln w="3925" cap="flat" cmpd="sng">
              <a:solidFill>
                <a:srgbClr val="292E4A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813103" y="1933563"/>
              <a:ext cx="436604" cy="821335"/>
            </a:xfrm>
            <a:custGeom>
              <a:avLst/>
              <a:gdLst/>
              <a:ahLst/>
              <a:cxnLst/>
              <a:rect l="l" t="t" r="r" b="b"/>
              <a:pathLst>
                <a:path w="14965" h="28152" extrusionOk="0">
                  <a:moveTo>
                    <a:pt x="2382" y="1"/>
                  </a:moveTo>
                  <a:cubicBezTo>
                    <a:pt x="1064" y="1"/>
                    <a:pt x="1" y="1064"/>
                    <a:pt x="1" y="2382"/>
                  </a:cubicBezTo>
                  <a:lnTo>
                    <a:pt x="1" y="25782"/>
                  </a:lnTo>
                  <a:cubicBezTo>
                    <a:pt x="1" y="27100"/>
                    <a:pt x="1064" y="28151"/>
                    <a:pt x="2382" y="28151"/>
                  </a:cubicBezTo>
                  <a:lnTo>
                    <a:pt x="12595" y="28151"/>
                  </a:lnTo>
                  <a:cubicBezTo>
                    <a:pt x="13913" y="28151"/>
                    <a:pt x="14964" y="27100"/>
                    <a:pt x="14964" y="25782"/>
                  </a:cubicBezTo>
                  <a:lnTo>
                    <a:pt x="14964" y="2382"/>
                  </a:lnTo>
                  <a:cubicBezTo>
                    <a:pt x="14964" y="1064"/>
                    <a:pt x="13913" y="1"/>
                    <a:pt x="1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847326" y="1933563"/>
              <a:ext cx="436575" cy="821335"/>
            </a:xfrm>
            <a:custGeom>
              <a:avLst/>
              <a:gdLst/>
              <a:ahLst/>
              <a:cxnLst/>
              <a:rect l="l" t="t" r="r" b="b"/>
              <a:pathLst>
                <a:path w="14964" h="28152" extrusionOk="0">
                  <a:moveTo>
                    <a:pt x="2369" y="1"/>
                  </a:moveTo>
                  <a:cubicBezTo>
                    <a:pt x="1064" y="1"/>
                    <a:pt x="0" y="1064"/>
                    <a:pt x="0" y="2382"/>
                  </a:cubicBezTo>
                  <a:lnTo>
                    <a:pt x="0" y="25782"/>
                  </a:lnTo>
                  <a:cubicBezTo>
                    <a:pt x="0" y="27087"/>
                    <a:pt x="1064" y="28151"/>
                    <a:pt x="2369" y="28151"/>
                  </a:cubicBezTo>
                  <a:lnTo>
                    <a:pt x="12583" y="28151"/>
                  </a:lnTo>
                  <a:cubicBezTo>
                    <a:pt x="13900" y="28151"/>
                    <a:pt x="14964" y="27087"/>
                    <a:pt x="14964" y="25782"/>
                  </a:cubicBezTo>
                  <a:lnTo>
                    <a:pt x="14964" y="2382"/>
                  </a:lnTo>
                  <a:cubicBezTo>
                    <a:pt x="14964" y="1064"/>
                    <a:pt x="13900" y="1"/>
                    <a:pt x="12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868128" y="1954744"/>
              <a:ext cx="394971" cy="779702"/>
            </a:xfrm>
            <a:custGeom>
              <a:avLst/>
              <a:gdLst/>
              <a:ahLst/>
              <a:cxnLst/>
              <a:rect l="l" t="t" r="r" b="b"/>
              <a:pathLst>
                <a:path w="13538" h="26725" extrusionOk="0">
                  <a:moveTo>
                    <a:pt x="1656" y="0"/>
                  </a:moveTo>
                  <a:cubicBezTo>
                    <a:pt x="738" y="0"/>
                    <a:pt x="0" y="737"/>
                    <a:pt x="0" y="1656"/>
                  </a:cubicBezTo>
                  <a:lnTo>
                    <a:pt x="0" y="25056"/>
                  </a:lnTo>
                  <a:cubicBezTo>
                    <a:pt x="0" y="25975"/>
                    <a:pt x="738" y="26724"/>
                    <a:pt x="1656" y="26724"/>
                  </a:cubicBezTo>
                  <a:lnTo>
                    <a:pt x="11870" y="26724"/>
                  </a:lnTo>
                  <a:cubicBezTo>
                    <a:pt x="12788" y="26724"/>
                    <a:pt x="13538" y="25975"/>
                    <a:pt x="13538" y="25056"/>
                  </a:cubicBezTo>
                  <a:lnTo>
                    <a:pt x="13538" y="1656"/>
                  </a:lnTo>
                  <a:cubicBezTo>
                    <a:pt x="13526" y="737"/>
                    <a:pt x="12788" y="0"/>
                    <a:pt x="11870" y="0"/>
                  </a:cubicBezTo>
                  <a:lnTo>
                    <a:pt x="9501" y="0"/>
                  </a:lnTo>
                  <a:cubicBezTo>
                    <a:pt x="9368" y="0"/>
                    <a:pt x="9259" y="85"/>
                    <a:pt x="9223" y="206"/>
                  </a:cubicBezTo>
                  <a:lnTo>
                    <a:pt x="9114" y="556"/>
                  </a:lnTo>
                  <a:cubicBezTo>
                    <a:pt x="9053" y="749"/>
                    <a:pt x="8872" y="882"/>
                    <a:pt x="8667" y="882"/>
                  </a:cubicBezTo>
                  <a:lnTo>
                    <a:pt x="4871" y="882"/>
                  </a:lnTo>
                  <a:cubicBezTo>
                    <a:pt x="4666" y="882"/>
                    <a:pt x="4472" y="749"/>
                    <a:pt x="4412" y="556"/>
                  </a:cubicBezTo>
                  <a:lnTo>
                    <a:pt x="4303" y="206"/>
                  </a:lnTo>
                  <a:cubicBezTo>
                    <a:pt x="4267" y="85"/>
                    <a:pt x="4158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1031395" y="1957545"/>
              <a:ext cx="68094" cy="6739"/>
            </a:xfrm>
            <a:custGeom>
              <a:avLst/>
              <a:gdLst/>
              <a:ahLst/>
              <a:cxnLst/>
              <a:rect l="l" t="t" r="r" b="b"/>
              <a:pathLst>
                <a:path w="2334" h="231" extrusionOk="0">
                  <a:moveTo>
                    <a:pt x="121" y="1"/>
                  </a:moveTo>
                  <a:cubicBezTo>
                    <a:pt x="61" y="1"/>
                    <a:pt x="1" y="49"/>
                    <a:pt x="1" y="110"/>
                  </a:cubicBezTo>
                  <a:cubicBezTo>
                    <a:pt x="1" y="170"/>
                    <a:pt x="61" y="230"/>
                    <a:pt x="121" y="230"/>
                  </a:cubicBezTo>
                  <a:lnTo>
                    <a:pt x="2225" y="230"/>
                  </a:lnTo>
                  <a:cubicBezTo>
                    <a:pt x="2285" y="230"/>
                    <a:pt x="2333" y="170"/>
                    <a:pt x="2333" y="110"/>
                  </a:cubicBezTo>
                  <a:cubicBezTo>
                    <a:pt x="2333" y="49"/>
                    <a:pt x="2285" y="1"/>
                    <a:pt x="2225" y="1"/>
                  </a:cubicBezTo>
                  <a:close/>
                </a:path>
              </a:pathLst>
            </a:custGeom>
            <a:solidFill>
              <a:srgbClr val="292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828274" y="2071798"/>
              <a:ext cx="29" cy="101937"/>
            </a:xfrm>
            <a:custGeom>
              <a:avLst/>
              <a:gdLst/>
              <a:ahLst/>
              <a:cxnLst/>
              <a:rect l="l" t="t" r="r" b="b"/>
              <a:pathLst>
                <a:path w="1" h="3494" fill="none" extrusionOk="0">
                  <a:moveTo>
                    <a:pt x="1" y="1"/>
                  </a:moveTo>
                  <a:lnTo>
                    <a:pt x="1" y="3494"/>
                  </a:lnTo>
                </a:path>
              </a:pathLst>
            </a:custGeom>
            <a:noFill/>
            <a:ln w="5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828274" y="2205453"/>
              <a:ext cx="29" cy="47643"/>
            </a:xfrm>
            <a:custGeom>
              <a:avLst/>
              <a:gdLst/>
              <a:ahLst/>
              <a:cxnLst/>
              <a:rect l="l" t="t" r="r" b="b"/>
              <a:pathLst>
                <a:path w="1" h="1633" fill="none" extrusionOk="0">
                  <a:moveTo>
                    <a:pt x="1" y="1"/>
                  </a:moveTo>
                  <a:lnTo>
                    <a:pt x="1" y="1633"/>
                  </a:lnTo>
                </a:path>
              </a:pathLst>
            </a:custGeom>
            <a:noFill/>
            <a:ln w="5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1781123" y="2262930"/>
              <a:ext cx="674614" cy="460586"/>
            </a:xfrm>
            <a:custGeom>
              <a:avLst/>
              <a:gdLst/>
              <a:ahLst/>
              <a:cxnLst/>
              <a:rect l="l" t="t" r="r" b="b"/>
              <a:pathLst>
                <a:path w="23123" h="15787" extrusionOk="0">
                  <a:moveTo>
                    <a:pt x="2756" y="1"/>
                  </a:moveTo>
                  <a:lnTo>
                    <a:pt x="0" y="15786"/>
                  </a:lnTo>
                  <a:lnTo>
                    <a:pt x="20366" y="15786"/>
                  </a:lnTo>
                  <a:lnTo>
                    <a:pt x="23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1804376" y="2282332"/>
              <a:ext cx="628079" cy="421783"/>
            </a:xfrm>
            <a:custGeom>
              <a:avLst/>
              <a:gdLst/>
              <a:ahLst/>
              <a:cxnLst/>
              <a:rect l="l" t="t" r="r" b="b"/>
              <a:pathLst>
                <a:path w="21528" h="14457" extrusionOk="0">
                  <a:moveTo>
                    <a:pt x="2515" y="1"/>
                  </a:moveTo>
                  <a:lnTo>
                    <a:pt x="1" y="14457"/>
                  </a:lnTo>
                  <a:lnTo>
                    <a:pt x="19013" y="14457"/>
                  </a:lnTo>
                  <a:lnTo>
                    <a:pt x="215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1387922" y="2723502"/>
              <a:ext cx="989499" cy="33172"/>
            </a:xfrm>
            <a:custGeom>
              <a:avLst/>
              <a:gdLst/>
              <a:ahLst/>
              <a:cxnLst/>
              <a:rect l="l" t="t" r="r" b="b"/>
              <a:pathLst>
                <a:path w="33916" h="1137" extrusionOk="0">
                  <a:moveTo>
                    <a:pt x="0" y="0"/>
                  </a:moveTo>
                  <a:lnTo>
                    <a:pt x="0" y="1137"/>
                  </a:lnTo>
                  <a:lnTo>
                    <a:pt x="33916" y="1137"/>
                  </a:lnTo>
                  <a:lnTo>
                    <a:pt x="33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1387922" y="2723502"/>
              <a:ext cx="454576" cy="33172"/>
            </a:xfrm>
            <a:custGeom>
              <a:avLst/>
              <a:gdLst/>
              <a:ahLst/>
              <a:cxnLst/>
              <a:rect l="l" t="t" r="r" b="b"/>
              <a:pathLst>
                <a:path w="15581" h="1137" extrusionOk="0">
                  <a:moveTo>
                    <a:pt x="0" y="0"/>
                  </a:moveTo>
                  <a:lnTo>
                    <a:pt x="0" y="1137"/>
                  </a:lnTo>
                  <a:lnTo>
                    <a:pt x="15580" y="1137"/>
                  </a:lnTo>
                  <a:lnTo>
                    <a:pt x="155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1387922" y="2723502"/>
              <a:ext cx="989499" cy="29"/>
            </a:xfrm>
            <a:custGeom>
              <a:avLst/>
              <a:gdLst/>
              <a:ahLst/>
              <a:cxnLst/>
              <a:rect l="l" t="t" r="r" b="b"/>
              <a:pathLst>
                <a:path w="33916" h="1" fill="none" extrusionOk="0">
                  <a:moveTo>
                    <a:pt x="33916" y="0"/>
                  </a:moveTo>
                  <a:lnTo>
                    <a:pt x="0" y="0"/>
                  </a:lnTo>
                </a:path>
              </a:pathLst>
            </a:custGeom>
            <a:noFill/>
            <a:ln w="3625" cap="flat" cmpd="sng">
              <a:solidFill>
                <a:srgbClr val="3747A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2222259" y="2604522"/>
              <a:ext cx="61384" cy="98553"/>
            </a:xfrm>
            <a:custGeom>
              <a:avLst/>
              <a:gdLst/>
              <a:ahLst/>
              <a:cxnLst/>
              <a:rect l="l" t="t" r="r" b="b"/>
              <a:pathLst>
                <a:path w="2104" h="3378" extrusionOk="0">
                  <a:moveTo>
                    <a:pt x="920" y="0"/>
                  </a:moveTo>
                  <a:cubicBezTo>
                    <a:pt x="554" y="0"/>
                    <a:pt x="182" y="66"/>
                    <a:pt x="182" y="66"/>
                  </a:cubicBezTo>
                  <a:cubicBezTo>
                    <a:pt x="182" y="66"/>
                    <a:pt x="400" y="658"/>
                    <a:pt x="327" y="948"/>
                  </a:cubicBezTo>
                  <a:cubicBezTo>
                    <a:pt x="255" y="1238"/>
                    <a:pt x="25" y="1480"/>
                    <a:pt x="13" y="1915"/>
                  </a:cubicBezTo>
                  <a:cubicBezTo>
                    <a:pt x="1" y="2338"/>
                    <a:pt x="37" y="3099"/>
                    <a:pt x="170" y="3124"/>
                  </a:cubicBezTo>
                  <a:cubicBezTo>
                    <a:pt x="173" y="3124"/>
                    <a:pt x="176" y="3124"/>
                    <a:pt x="178" y="3124"/>
                  </a:cubicBezTo>
                  <a:cubicBezTo>
                    <a:pt x="311" y="3124"/>
                    <a:pt x="221" y="2554"/>
                    <a:pt x="339" y="2507"/>
                  </a:cubicBezTo>
                  <a:cubicBezTo>
                    <a:pt x="342" y="2506"/>
                    <a:pt x="346" y="2505"/>
                    <a:pt x="349" y="2505"/>
                  </a:cubicBezTo>
                  <a:cubicBezTo>
                    <a:pt x="481" y="2505"/>
                    <a:pt x="883" y="3377"/>
                    <a:pt x="883" y="3377"/>
                  </a:cubicBezTo>
                  <a:lnTo>
                    <a:pt x="2104" y="3377"/>
                  </a:lnTo>
                  <a:cubicBezTo>
                    <a:pt x="2104" y="3377"/>
                    <a:pt x="1681" y="730"/>
                    <a:pt x="1620" y="271"/>
                  </a:cubicBezTo>
                  <a:cubicBezTo>
                    <a:pt x="1591" y="56"/>
                    <a:pt x="1258" y="0"/>
                    <a:pt x="920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7"/>
            <p:cNvSpPr/>
            <p:nvPr/>
          </p:nvSpPr>
          <p:spPr>
            <a:xfrm>
              <a:off x="1490183" y="2389962"/>
              <a:ext cx="128049" cy="62376"/>
            </a:xfrm>
            <a:custGeom>
              <a:avLst/>
              <a:gdLst/>
              <a:ahLst/>
              <a:cxnLst/>
              <a:rect l="l" t="t" r="r" b="b"/>
              <a:pathLst>
                <a:path w="4389" h="2138" extrusionOk="0">
                  <a:moveTo>
                    <a:pt x="1595" y="0"/>
                  </a:moveTo>
                  <a:cubicBezTo>
                    <a:pt x="1002" y="0"/>
                    <a:pt x="1" y="312"/>
                    <a:pt x="1" y="312"/>
                  </a:cubicBezTo>
                  <a:lnTo>
                    <a:pt x="2212" y="2138"/>
                  </a:lnTo>
                  <a:cubicBezTo>
                    <a:pt x="2563" y="1920"/>
                    <a:pt x="2962" y="1775"/>
                    <a:pt x="3373" y="1690"/>
                  </a:cubicBezTo>
                  <a:cubicBezTo>
                    <a:pt x="3655" y="1640"/>
                    <a:pt x="3937" y="1615"/>
                    <a:pt x="4219" y="1615"/>
                  </a:cubicBezTo>
                  <a:cubicBezTo>
                    <a:pt x="4275" y="1615"/>
                    <a:pt x="4332" y="1616"/>
                    <a:pt x="4388" y="1618"/>
                  </a:cubicBezTo>
                  <a:lnTo>
                    <a:pt x="4316" y="312"/>
                  </a:lnTo>
                  <a:cubicBezTo>
                    <a:pt x="4316" y="312"/>
                    <a:pt x="2321" y="155"/>
                    <a:pt x="1826" y="22"/>
                  </a:cubicBezTo>
                  <a:cubicBezTo>
                    <a:pt x="1761" y="7"/>
                    <a:pt x="1682" y="0"/>
                    <a:pt x="1595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>
              <a:off x="1839999" y="2026284"/>
              <a:ext cx="149201" cy="211285"/>
            </a:xfrm>
            <a:custGeom>
              <a:avLst/>
              <a:gdLst/>
              <a:ahLst/>
              <a:cxnLst/>
              <a:rect l="l" t="t" r="r" b="b"/>
              <a:pathLst>
                <a:path w="5114" h="7242" extrusionOk="0">
                  <a:moveTo>
                    <a:pt x="1422" y="0"/>
                  </a:moveTo>
                  <a:cubicBezTo>
                    <a:pt x="1224" y="0"/>
                    <a:pt x="1048" y="24"/>
                    <a:pt x="907" y="74"/>
                  </a:cubicBezTo>
                  <a:cubicBezTo>
                    <a:pt x="1" y="401"/>
                    <a:pt x="847" y="1380"/>
                    <a:pt x="847" y="1380"/>
                  </a:cubicBezTo>
                  <a:cubicBezTo>
                    <a:pt x="823" y="1887"/>
                    <a:pt x="690" y="3132"/>
                    <a:pt x="762" y="3712"/>
                  </a:cubicBezTo>
                  <a:cubicBezTo>
                    <a:pt x="838" y="4224"/>
                    <a:pt x="1091" y="4609"/>
                    <a:pt x="1574" y="4609"/>
                  </a:cubicBezTo>
                  <a:cubicBezTo>
                    <a:pt x="1627" y="4609"/>
                    <a:pt x="1683" y="4604"/>
                    <a:pt x="1741" y="4595"/>
                  </a:cubicBezTo>
                  <a:cubicBezTo>
                    <a:pt x="1751" y="4593"/>
                    <a:pt x="1761" y="4593"/>
                    <a:pt x="1771" y="4593"/>
                  </a:cubicBezTo>
                  <a:cubicBezTo>
                    <a:pt x="2363" y="4593"/>
                    <a:pt x="2877" y="7048"/>
                    <a:pt x="2877" y="7048"/>
                  </a:cubicBezTo>
                  <a:lnTo>
                    <a:pt x="4183" y="7242"/>
                  </a:lnTo>
                  <a:lnTo>
                    <a:pt x="5113" y="5815"/>
                  </a:lnTo>
                  <a:lnTo>
                    <a:pt x="4231" y="4268"/>
                  </a:lnTo>
                  <a:cubicBezTo>
                    <a:pt x="4231" y="4268"/>
                    <a:pt x="4872" y="2540"/>
                    <a:pt x="4533" y="1549"/>
                  </a:cubicBezTo>
                  <a:cubicBezTo>
                    <a:pt x="4257" y="701"/>
                    <a:pt x="2506" y="0"/>
                    <a:pt x="1422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>
              <a:off x="1877373" y="2169129"/>
              <a:ext cx="204575" cy="361478"/>
            </a:xfrm>
            <a:custGeom>
              <a:avLst/>
              <a:gdLst/>
              <a:ahLst/>
              <a:cxnLst/>
              <a:rect l="l" t="t" r="r" b="b"/>
              <a:pathLst>
                <a:path w="7012" h="12390" extrusionOk="0">
                  <a:moveTo>
                    <a:pt x="3748" y="1"/>
                  </a:moveTo>
                  <a:lnTo>
                    <a:pt x="2636" y="1173"/>
                  </a:lnTo>
                  <a:lnTo>
                    <a:pt x="2636" y="2044"/>
                  </a:lnTo>
                  <a:lnTo>
                    <a:pt x="2322" y="1367"/>
                  </a:lnTo>
                  <a:lnTo>
                    <a:pt x="835" y="774"/>
                  </a:lnTo>
                  <a:lnTo>
                    <a:pt x="774" y="1536"/>
                  </a:lnTo>
                  <a:lnTo>
                    <a:pt x="1" y="2044"/>
                  </a:lnTo>
                  <a:lnTo>
                    <a:pt x="2587" y="12390"/>
                  </a:lnTo>
                  <a:lnTo>
                    <a:pt x="7011" y="12390"/>
                  </a:lnTo>
                  <a:lnTo>
                    <a:pt x="4038" y="641"/>
                  </a:lnTo>
                  <a:lnTo>
                    <a:pt x="3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1889364" y="2530590"/>
              <a:ext cx="263450" cy="172483"/>
            </a:xfrm>
            <a:custGeom>
              <a:avLst/>
              <a:gdLst/>
              <a:ahLst/>
              <a:cxnLst/>
              <a:rect l="l" t="t" r="r" b="b"/>
              <a:pathLst>
                <a:path w="9030" h="5912" extrusionOk="0">
                  <a:moveTo>
                    <a:pt x="1693" y="1"/>
                  </a:moveTo>
                  <a:lnTo>
                    <a:pt x="1" y="5911"/>
                  </a:lnTo>
                  <a:lnTo>
                    <a:pt x="9030" y="5911"/>
                  </a:lnTo>
                  <a:lnTo>
                    <a:pt x="8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1608315" y="2213914"/>
              <a:ext cx="385460" cy="436866"/>
            </a:xfrm>
            <a:custGeom>
              <a:avLst/>
              <a:gdLst/>
              <a:ahLst/>
              <a:cxnLst/>
              <a:rect l="l" t="t" r="r" b="b"/>
              <a:pathLst>
                <a:path w="13212" h="14974" extrusionOk="0">
                  <a:moveTo>
                    <a:pt x="10008" y="1"/>
                  </a:moveTo>
                  <a:cubicBezTo>
                    <a:pt x="9211" y="25"/>
                    <a:pt x="8631" y="1004"/>
                    <a:pt x="8002" y="1753"/>
                  </a:cubicBezTo>
                  <a:cubicBezTo>
                    <a:pt x="7374" y="2515"/>
                    <a:pt x="4775" y="5500"/>
                    <a:pt x="4352" y="5730"/>
                  </a:cubicBezTo>
                  <a:cubicBezTo>
                    <a:pt x="3929" y="5960"/>
                    <a:pt x="1" y="6189"/>
                    <a:pt x="1" y="6189"/>
                  </a:cubicBezTo>
                  <a:lnTo>
                    <a:pt x="1" y="7821"/>
                  </a:lnTo>
                  <a:cubicBezTo>
                    <a:pt x="1" y="7821"/>
                    <a:pt x="3642" y="7962"/>
                    <a:pt x="4815" y="7962"/>
                  </a:cubicBezTo>
                  <a:cubicBezTo>
                    <a:pt x="4971" y="7962"/>
                    <a:pt x="5083" y="7960"/>
                    <a:pt x="5137" y="7954"/>
                  </a:cubicBezTo>
                  <a:cubicBezTo>
                    <a:pt x="5585" y="7894"/>
                    <a:pt x="8558" y="5307"/>
                    <a:pt x="8558" y="5307"/>
                  </a:cubicBezTo>
                  <a:cubicBezTo>
                    <a:pt x="8558" y="5307"/>
                    <a:pt x="10141" y="9610"/>
                    <a:pt x="10166" y="10444"/>
                  </a:cubicBezTo>
                  <a:cubicBezTo>
                    <a:pt x="10190" y="11278"/>
                    <a:pt x="9416" y="14892"/>
                    <a:pt x="10008" y="14952"/>
                  </a:cubicBezTo>
                  <a:cubicBezTo>
                    <a:pt x="10206" y="14968"/>
                    <a:pt x="10628" y="14974"/>
                    <a:pt x="11102" y="14974"/>
                  </a:cubicBezTo>
                  <a:cubicBezTo>
                    <a:pt x="12051" y="14974"/>
                    <a:pt x="13211" y="14952"/>
                    <a:pt x="13211" y="14952"/>
                  </a:cubicBezTo>
                  <a:cubicBezTo>
                    <a:pt x="13211" y="14952"/>
                    <a:pt x="13042" y="11822"/>
                    <a:pt x="12740" y="10698"/>
                  </a:cubicBezTo>
                  <a:cubicBezTo>
                    <a:pt x="12426" y="9562"/>
                    <a:pt x="10444" y="1210"/>
                    <a:pt x="10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1770532" y="2314776"/>
              <a:ext cx="87496" cy="124519"/>
            </a:xfrm>
            <a:custGeom>
              <a:avLst/>
              <a:gdLst/>
              <a:ahLst/>
              <a:cxnLst/>
              <a:rect l="l" t="t" r="r" b="b"/>
              <a:pathLst>
                <a:path w="2999" h="4268" extrusionOk="0">
                  <a:moveTo>
                    <a:pt x="2056" y="0"/>
                  </a:moveTo>
                  <a:cubicBezTo>
                    <a:pt x="2052" y="0"/>
                    <a:pt x="2047" y="0"/>
                    <a:pt x="2043" y="1"/>
                  </a:cubicBezTo>
                  <a:cubicBezTo>
                    <a:pt x="1705" y="37"/>
                    <a:pt x="1342" y="2188"/>
                    <a:pt x="907" y="2817"/>
                  </a:cubicBezTo>
                  <a:cubicBezTo>
                    <a:pt x="581" y="3276"/>
                    <a:pt x="279" y="3760"/>
                    <a:pt x="1" y="4267"/>
                  </a:cubicBezTo>
                  <a:cubicBezTo>
                    <a:pt x="955" y="3627"/>
                    <a:pt x="2998" y="1850"/>
                    <a:pt x="2998" y="1850"/>
                  </a:cubicBezTo>
                  <a:cubicBezTo>
                    <a:pt x="2795" y="1396"/>
                    <a:pt x="2392" y="0"/>
                    <a:pt x="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1995506" y="2188035"/>
              <a:ext cx="279321" cy="456472"/>
            </a:xfrm>
            <a:custGeom>
              <a:avLst/>
              <a:gdLst/>
              <a:ahLst/>
              <a:cxnLst/>
              <a:rect l="l" t="t" r="r" b="b"/>
              <a:pathLst>
                <a:path w="9574" h="15646" extrusionOk="0">
                  <a:moveTo>
                    <a:pt x="183" y="1"/>
                  </a:moveTo>
                  <a:cubicBezTo>
                    <a:pt x="121" y="1"/>
                    <a:pt x="60" y="2"/>
                    <a:pt x="1" y="6"/>
                  </a:cubicBezTo>
                  <a:cubicBezTo>
                    <a:pt x="1" y="6"/>
                    <a:pt x="1572" y="9639"/>
                    <a:pt x="1802" y="11150"/>
                  </a:cubicBezTo>
                  <a:cubicBezTo>
                    <a:pt x="2019" y="12660"/>
                    <a:pt x="2962" y="15646"/>
                    <a:pt x="2962" y="15646"/>
                  </a:cubicBezTo>
                  <a:lnTo>
                    <a:pt x="6141" y="15646"/>
                  </a:lnTo>
                  <a:lnTo>
                    <a:pt x="5404" y="11307"/>
                  </a:lnTo>
                  <a:lnTo>
                    <a:pt x="4558" y="7258"/>
                  </a:lnTo>
                  <a:lnTo>
                    <a:pt x="6347" y="9663"/>
                  </a:lnTo>
                  <a:lnTo>
                    <a:pt x="7857" y="14703"/>
                  </a:lnTo>
                  <a:lnTo>
                    <a:pt x="9574" y="14703"/>
                  </a:lnTo>
                  <a:lnTo>
                    <a:pt x="8897" y="10920"/>
                  </a:lnTo>
                  <a:cubicBezTo>
                    <a:pt x="8679" y="9530"/>
                    <a:pt x="8232" y="8176"/>
                    <a:pt x="7579" y="6931"/>
                  </a:cubicBezTo>
                  <a:cubicBezTo>
                    <a:pt x="6455" y="4816"/>
                    <a:pt x="4703" y="1649"/>
                    <a:pt x="3990" y="1093"/>
                  </a:cubicBezTo>
                  <a:cubicBezTo>
                    <a:pt x="3538" y="746"/>
                    <a:pt x="1560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2064273" y="2258408"/>
              <a:ext cx="94906" cy="296185"/>
            </a:xfrm>
            <a:custGeom>
              <a:avLst/>
              <a:gdLst/>
              <a:ahLst/>
              <a:cxnLst/>
              <a:rect l="l" t="t" r="r" b="b"/>
              <a:pathLst>
                <a:path w="3253" h="10152" extrusionOk="0">
                  <a:moveTo>
                    <a:pt x="561" y="0"/>
                  </a:moveTo>
                  <a:cubicBezTo>
                    <a:pt x="464" y="0"/>
                    <a:pt x="276" y="270"/>
                    <a:pt x="170" y="1135"/>
                  </a:cubicBezTo>
                  <a:cubicBezTo>
                    <a:pt x="1" y="2513"/>
                    <a:pt x="1" y="3746"/>
                    <a:pt x="835" y="5099"/>
                  </a:cubicBezTo>
                  <a:cubicBezTo>
                    <a:pt x="1657" y="6465"/>
                    <a:pt x="1077" y="7251"/>
                    <a:pt x="1741" y="8460"/>
                  </a:cubicBezTo>
                  <a:cubicBezTo>
                    <a:pt x="2394" y="9668"/>
                    <a:pt x="3252" y="10152"/>
                    <a:pt x="3252" y="10152"/>
                  </a:cubicBezTo>
                  <a:lnTo>
                    <a:pt x="2189" y="4834"/>
                  </a:lnTo>
                  <a:cubicBezTo>
                    <a:pt x="2189" y="4834"/>
                    <a:pt x="1113" y="3347"/>
                    <a:pt x="871" y="2513"/>
                  </a:cubicBezTo>
                  <a:cubicBezTo>
                    <a:pt x="617" y="1679"/>
                    <a:pt x="484" y="531"/>
                    <a:pt x="605" y="216"/>
                  </a:cubicBezTo>
                  <a:cubicBezTo>
                    <a:pt x="646" y="95"/>
                    <a:pt x="619" y="0"/>
                    <a:pt x="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1818847" y="2008311"/>
              <a:ext cx="176334" cy="142520"/>
            </a:xfrm>
            <a:custGeom>
              <a:avLst/>
              <a:gdLst/>
              <a:ahLst/>
              <a:cxnLst/>
              <a:rect l="l" t="t" r="r" b="b"/>
              <a:pathLst>
                <a:path w="6044" h="4885" extrusionOk="0">
                  <a:moveTo>
                    <a:pt x="1346" y="0"/>
                  </a:moveTo>
                  <a:cubicBezTo>
                    <a:pt x="973" y="0"/>
                    <a:pt x="672" y="125"/>
                    <a:pt x="484" y="533"/>
                  </a:cubicBezTo>
                  <a:cubicBezTo>
                    <a:pt x="0" y="1597"/>
                    <a:pt x="1572" y="1996"/>
                    <a:pt x="1572" y="1996"/>
                  </a:cubicBezTo>
                  <a:lnTo>
                    <a:pt x="1620" y="1452"/>
                  </a:lnTo>
                  <a:cubicBezTo>
                    <a:pt x="1926" y="1513"/>
                    <a:pt x="2237" y="1545"/>
                    <a:pt x="2550" y="1545"/>
                  </a:cubicBezTo>
                  <a:cubicBezTo>
                    <a:pt x="2731" y="1545"/>
                    <a:pt x="2913" y="1534"/>
                    <a:pt x="3095" y="1512"/>
                  </a:cubicBezTo>
                  <a:cubicBezTo>
                    <a:pt x="3166" y="1501"/>
                    <a:pt x="3232" y="1496"/>
                    <a:pt x="3292" y="1496"/>
                  </a:cubicBezTo>
                  <a:cubicBezTo>
                    <a:pt x="3838" y="1496"/>
                    <a:pt x="3970" y="1907"/>
                    <a:pt x="4013" y="2201"/>
                  </a:cubicBezTo>
                  <a:cubicBezTo>
                    <a:pt x="4050" y="2515"/>
                    <a:pt x="3904" y="2902"/>
                    <a:pt x="3989" y="2999"/>
                  </a:cubicBezTo>
                  <a:cubicBezTo>
                    <a:pt x="4002" y="3017"/>
                    <a:pt x="4015" y="3025"/>
                    <a:pt x="4027" y="3025"/>
                  </a:cubicBezTo>
                  <a:cubicBezTo>
                    <a:pt x="4080" y="3025"/>
                    <a:pt x="4121" y="2869"/>
                    <a:pt x="4170" y="2721"/>
                  </a:cubicBezTo>
                  <a:cubicBezTo>
                    <a:pt x="4215" y="2618"/>
                    <a:pt x="4348" y="2479"/>
                    <a:pt x="4493" y="2479"/>
                  </a:cubicBezTo>
                  <a:cubicBezTo>
                    <a:pt x="4585" y="2479"/>
                    <a:pt x="4682" y="2536"/>
                    <a:pt x="4763" y="2697"/>
                  </a:cubicBezTo>
                  <a:cubicBezTo>
                    <a:pt x="4968" y="3120"/>
                    <a:pt x="4448" y="3398"/>
                    <a:pt x="4460" y="3821"/>
                  </a:cubicBezTo>
                  <a:cubicBezTo>
                    <a:pt x="4460" y="4256"/>
                    <a:pt x="4968" y="4884"/>
                    <a:pt x="4968" y="4884"/>
                  </a:cubicBezTo>
                  <a:cubicBezTo>
                    <a:pt x="5585" y="3857"/>
                    <a:pt x="6044" y="2201"/>
                    <a:pt x="5669" y="1391"/>
                  </a:cubicBezTo>
                  <a:cubicBezTo>
                    <a:pt x="5307" y="569"/>
                    <a:pt x="4243" y="424"/>
                    <a:pt x="3095" y="291"/>
                  </a:cubicBezTo>
                  <a:cubicBezTo>
                    <a:pt x="2450" y="216"/>
                    <a:pt x="183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>
              <a:off x="759157" y="1345025"/>
              <a:ext cx="745130" cy="213357"/>
            </a:xfrm>
            <a:custGeom>
              <a:avLst/>
              <a:gdLst/>
              <a:ahLst/>
              <a:cxnLst/>
              <a:rect l="l" t="t" r="r" b="b"/>
              <a:pathLst>
                <a:path w="25540" h="7313" extrusionOk="0">
                  <a:moveTo>
                    <a:pt x="11845" y="1"/>
                  </a:moveTo>
                  <a:cubicBezTo>
                    <a:pt x="11389" y="1"/>
                    <a:pt x="10871" y="98"/>
                    <a:pt x="10274" y="326"/>
                  </a:cubicBezTo>
                  <a:cubicBezTo>
                    <a:pt x="7373" y="1426"/>
                    <a:pt x="7241" y="4085"/>
                    <a:pt x="4896" y="4617"/>
                  </a:cubicBezTo>
                  <a:cubicBezTo>
                    <a:pt x="2563" y="5149"/>
                    <a:pt x="1" y="7312"/>
                    <a:pt x="4763" y="7312"/>
                  </a:cubicBezTo>
                  <a:lnTo>
                    <a:pt x="21745" y="7312"/>
                  </a:lnTo>
                  <a:cubicBezTo>
                    <a:pt x="24428" y="7312"/>
                    <a:pt x="25540" y="6974"/>
                    <a:pt x="24150" y="6019"/>
                  </a:cubicBezTo>
                  <a:cubicBezTo>
                    <a:pt x="22772" y="5052"/>
                    <a:pt x="22349" y="5004"/>
                    <a:pt x="21890" y="4037"/>
                  </a:cubicBezTo>
                  <a:cubicBezTo>
                    <a:pt x="21487" y="3188"/>
                    <a:pt x="20617" y="2600"/>
                    <a:pt x="19405" y="2600"/>
                  </a:cubicBezTo>
                  <a:cubicBezTo>
                    <a:pt x="19237" y="2600"/>
                    <a:pt x="19062" y="2611"/>
                    <a:pt x="18880" y="2635"/>
                  </a:cubicBezTo>
                  <a:cubicBezTo>
                    <a:pt x="18117" y="2735"/>
                    <a:pt x="17480" y="2926"/>
                    <a:pt x="16884" y="2926"/>
                  </a:cubicBezTo>
                  <a:cubicBezTo>
                    <a:pt x="16329" y="2926"/>
                    <a:pt x="15808" y="2760"/>
                    <a:pt x="15254" y="2200"/>
                  </a:cubicBezTo>
                  <a:cubicBezTo>
                    <a:pt x="14362" y="1298"/>
                    <a:pt x="13514" y="1"/>
                    <a:pt x="11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>
              <a:off x="1308214" y="2094205"/>
              <a:ext cx="221147" cy="171987"/>
            </a:xfrm>
            <a:custGeom>
              <a:avLst/>
              <a:gdLst/>
              <a:ahLst/>
              <a:cxnLst/>
              <a:rect l="l" t="t" r="r" b="b"/>
              <a:pathLst>
                <a:path w="7580" h="5895" extrusionOk="0">
                  <a:moveTo>
                    <a:pt x="4386" y="1"/>
                  </a:moveTo>
                  <a:cubicBezTo>
                    <a:pt x="2727" y="1"/>
                    <a:pt x="1775" y="1148"/>
                    <a:pt x="1403" y="2243"/>
                  </a:cubicBezTo>
                  <a:cubicBezTo>
                    <a:pt x="1209" y="2907"/>
                    <a:pt x="665" y="3415"/>
                    <a:pt x="1" y="3584"/>
                  </a:cubicBezTo>
                  <a:cubicBezTo>
                    <a:pt x="472" y="3645"/>
                    <a:pt x="931" y="3826"/>
                    <a:pt x="1318" y="4104"/>
                  </a:cubicBezTo>
                  <a:cubicBezTo>
                    <a:pt x="1874" y="4539"/>
                    <a:pt x="2756" y="5869"/>
                    <a:pt x="4038" y="5893"/>
                  </a:cubicBezTo>
                  <a:cubicBezTo>
                    <a:pt x="4082" y="5894"/>
                    <a:pt x="4127" y="5894"/>
                    <a:pt x="4173" y="5894"/>
                  </a:cubicBezTo>
                  <a:cubicBezTo>
                    <a:pt x="5448" y="5894"/>
                    <a:pt x="7068" y="5545"/>
                    <a:pt x="7313" y="3584"/>
                  </a:cubicBezTo>
                  <a:cubicBezTo>
                    <a:pt x="7579" y="1566"/>
                    <a:pt x="6624" y="188"/>
                    <a:pt x="4751" y="19"/>
                  </a:cubicBezTo>
                  <a:cubicBezTo>
                    <a:pt x="4626" y="6"/>
                    <a:pt x="4504" y="1"/>
                    <a:pt x="4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>
              <a:off x="1396033" y="2138115"/>
              <a:ext cx="84666" cy="84666"/>
            </a:xfrm>
            <a:custGeom>
              <a:avLst/>
              <a:gdLst/>
              <a:ahLst/>
              <a:cxnLst/>
              <a:rect l="l" t="t" r="r" b="b"/>
              <a:pathLst>
                <a:path w="2902" h="2902" extrusionOk="0">
                  <a:moveTo>
                    <a:pt x="1438" y="906"/>
                  </a:moveTo>
                  <a:cubicBezTo>
                    <a:pt x="1716" y="906"/>
                    <a:pt x="1983" y="1123"/>
                    <a:pt x="1983" y="1451"/>
                  </a:cubicBezTo>
                  <a:cubicBezTo>
                    <a:pt x="1983" y="1741"/>
                    <a:pt x="1741" y="1982"/>
                    <a:pt x="1451" y="1982"/>
                  </a:cubicBezTo>
                  <a:cubicBezTo>
                    <a:pt x="967" y="1982"/>
                    <a:pt x="726" y="1402"/>
                    <a:pt x="1064" y="1064"/>
                  </a:cubicBezTo>
                  <a:cubicBezTo>
                    <a:pt x="1173" y="955"/>
                    <a:pt x="1307" y="906"/>
                    <a:pt x="1438" y="906"/>
                  </a:cubicBezTo>
                  <a:close/>
                  <a:moveTo>
                    <a:pt x="1136" y="0"/>
                  </a:moveTo>
                  <a:lnTo>
                    <a:pt x="1161" y="387"/>
                  </a:lnTo>
                  <a:cubicBezTo>
                    <a:pt x="1064" y="411"/>
                    <a:pt x="979" y="447"/>
                    <a:pt x="895" y="496"/>
                  </a:cubicBezTo>
                  <a:lnTo>
                    <a:pt x="641" y="206"/>
                  </a:lnTo>
                  <a:lnTo>
                    <a:pt x="206" y="629"/>
                  </a:lnTo>
                  <a:lnTo>
                    <a:pt x="496" y="895"/>
                  </a:lnTo>
                  <a:cubicBezTo>
                    <a:pt x="448" y="979"/>
                    <a:pt x="411" y="1064"/>
                    <a:pt x="387" y="1161"/>
                  </a:cubicBezTo>
                  <a:lnTo>
                    <a:pt x="0" y="1136"/>
                  </a:lnTo>
                  <a:lnTo>
                    <a:pt x="0" y="1753"/>
                  </a:lnTo>
                  <a:lnTo>
                    <a:pt x="387" y="1729"/>
                  </a:lnTo>
                  <a:cubicBezTo>
                    <a:pt x="411" y="1825"/>
                    <a:pt x="448" y="1910"/>
                    <a:pt x="496" y="1995"/>
                  </a:cubicBezTo>
                  <a:lnTo>
                    <a:pt x="206" y="2248"/>
                  </a:lnTo>
                  <a:lnTo>
                    <a:pt x="641" y="2683"/>
                  </a:lnTo>
                  <a:lnTo>
                    <a:pt x="907" y="2393"/>
                  </a:lnTo>
                  <a:cubicBezTo>
                    <a:pt x="991" y="2442"/>
                    <a:pt x="1076" y="2478"/>
                    <a:pt x="1161" y="2502"/>
                  </a:cubicBezTo>
                  <a:lnTo>
                    <a:pt x="1149" y="2901"/>
                  </a:lnTo>
                  <a:lnTo>
                    <a:pt x="1765" y="2901"/>
                  </a:lnTo>
                  <a:lnTo>
                    <a:pt x="1741" y="2502"/>
                  </a:lnTo>
                  <a:cubicBezTo>
                    <a:pt x="1825" y="2478"/>
                    <a:pt x="1922" y="2442"/>
                    <a:pt x="1995" y="2393"/>
                  </a:cubicBezTo>
                  <a:lnTo>
                    <a:pt x="2261" y="2683"/>
                  </a:lnTo>
                  <a:lnTo>
                    <a:pt x="2696" y="2248"/>
                  </a:lnTo>
                  <a:lnTo>
                    <a:pt x="2406" y="1995"/>
                  </a:lnTo>
                  <a:cubicBezTo>
                    <a:pt x="2454" y="1910"/>
                    <a:pt x="2490" y="1825"/>
                    <a:pt x="2514" y="1729"/>
                  </a:cubicBezTo>
                  <a:lnTo>
                    <a:pt x="2901" y="1753"/>
                  </a:lnTo>
                  <a:lnTo>
                    <a:pt x="2901" y="1136"/>
                  </a:lnTo>
                  <a:lnTo>
                    <a:pt x="2502" y="1161"/>
                  </a:lnTo>
                  <a:cubicBezTo>
                    <a:pt x="2478" y="1064"/>
                    <a:pt x="2442" y="979"/>
                    <a:pt x="2406" y="895"/>
                  </a:cubicBezTo>
                  <a:lnTo>
                    <a:pt x="2684" y="641"/>
                  </a:lnTo>
                  <a:lnTo>
                    <a:pt x="2248" y="206"/>
                  </a:lnTo>
                  <a:lnTo>
                    <a:pt x="1995" y="496"/>
                  </a:lnTo>
                  <a:cubicBezTo>
                    <a:pt x="1910" y="447"/>
                    <a:pt x="1825" y="411"/>
                    <a:pt x="1729" y="387"/>
                  </a:cubicBezTo>
                  <a:lnTo>
                    <a:pt x="17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>
              <a:off x="1599504" y="1569651"/>
              <a:ext cx="134380" cy="178113"/>
            </a:xfrm>
            <a:custGeom>
              <a:avLst/>
              <a:gdLst/>
              <a:ahLst/>
              <a:cxnLst/>
              <a:rect l="l" t="t" r="r" b="b"/>
              <a:pathLst>
                <a:path w="4606" h="6105" extrusionOk="0">
                  <a:moveTo>
                    <a:pt x="0" y="0"/>
                  </a:moveTo>
                  <a:lnTo>
                    <a:pt x="0" y="6104"/>
                  </a:lnTo>
                  <a:lnTo>
                    <a:pt x="4606" y="6104"/>
                  </a:lnTo>
                  <a:lnTo>
                    <a:pt x="4606" y="0"/>
                  </a:lnTo>
                  <a:close/>
                </a:path>
              </a:pathLst>
            </a:custGeom>
            <a:solidFill>
              <a:srgbClr val="FFE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>
              <a:off x="1615025" y="1601015"/>
              <a:ext cx="26112" cy="29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1"/>
                  </a:moveTo>
                  <a:lnTo>
                    <a:pt x="895" y="1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>
              <a:off x="1615025" y="1627127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0"/>
                  </a:moveTo>
                  <a:lnTo>
                    <a:pt x="3385" y="0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>
              <a:off x="1615025" y="1653561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1"/>
                  </a:moveTo>
                  <a:lnTo>
                    <a:pt x="3385" y="1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>
              <a:off x="1615025" y="1679673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0"/>
                  </a:moveTo>
                  <a:lnTo>
                    <a:pt x="3385" y="0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>
              <a:off x="1615025" y="1706107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1"/>
                  </a:moveTo>
                  <a:lnTo>
                    <a:pt x="3385" y="1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>
              <a:off x="1566360" y="1926560"/>
              <a:ext cx="263800" cy="179397"/>
            </a:xfrm>
            <a:custGeom>
              <a:avLst/>
              <a:gdLst/>
              <a:ahLst/>
              <a:cxnLst/>
              <a:rect l="l" t="t" r="r" b="b"/>
              <a:pathLst>
                <a:path w="9042" h="6149" extrusionOk="0">
                  <a:moveTo>
                    <a:pt x="3037" y="1"/>
                  </a:moveTo>
                  <a:cubicBezTo>
                    <a:pt x="1761" y="1"/>
                    <a:pt x="664" y="87"/>
                    <a:pt x="423" y="313"/>
                  </a:cubicBezTo>
                  <a:cubicBezTo>
                    <a:pt x="12" y="700"/>
                    <a:pt x="0" y="2489"/>
                    <a:pt x="0" y="3613"/>
                  </a:cubicBezTo>
                  <a:cubicBezTo>
                    <a:pt x="0" y="4725"/>
                    <a:pt x="218" y="5462"/>
                    <a:pt x="955" y="5462"/>
                  </a:cubicBezTo>
                  <a:lnTo>
                    <a:pt x="4617" y="5462"/>
                  </a:lnTo>
                  <a:cubicBezTo>
                    <a:pt x="4955" y="5462"/>
                    <a:pt x="5208" y="5456"/>
                    <a:pt x="5413" y="5456"/>
                  </a:cubicBezTo>
                  <a:cubicBezTo>
                    <a:pt x="5892" y="5456"/>
                    <a:pt x="6109" y="5491"/>
                    <a:pt x="6515" y="5728"/>
                  </a:cubicBezTo>
                  <a:cubicBezTo>
                    <a:pt x="6900" y="5956"/>
                    <a:pt x="7541" y="6149"/>
                    <a:pt x="8145" y="6149"/>
                  </a:cubicBezTo>
                  <a:cubicBezTo>
                    <a:pt x="8470" y="6149"/>
                    <a:pt x="8784" y="6093"/>
                    <a:pt x="9041" y="5958"/>
                  </a:cubicBezTo>
                  <a:cubicBezTo>
                    <a:pt x="8401" y="5897"/>
                    <a:pt x="7893" y="4798"/>
                    <a:pt x="7881" y="4254"/>
                  </a:cubicBezTo>
                  <a:cubicBezTo>
                    <a:pt x="7869" y="3311"/>
                    <a:pt x="8159" y="797"/>
                    <a:pt x="7736" y="434"/>
                  </a:cubicBezTo>
                  <a:cubicBezTo>
                    <a:pt x="7470" y="213"/>
                    <a:pt x="5035" y="1"/>
                    <a:pt x="3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>
              <a:off x="1653800" y="1955445"/>
              <a:ext cx="69845" cy="107218"/>
            </a:xfrm>
            <a:custGeom>
              <a:avLst/>
              <a:gdLst/>
              <a:ahLst/>
              <a:cxnLst/>
              <a:rect l="l" t="t" r="r" b="b"/>
              <a:pathLst>
                <a:path w="2394" h="3675" extrusionOk="0">
                  <a:moveTo>
                    <a:pt x="1040" y="0"/>
                  </a:moveTo>
                  <a:cubicBezTo>
                    <a:pt x="1004" y="0"/>
                    <a:pt x="980" y="12"/>
                    <a:pt x="956" y="24"/>
                  </a:cubicBezTo>
                  <a:cubicBezTo>
                    <a:pt x="944" y="49"/>
                    <a:pt x="931" y="73"/>
                    <a:pt x="931" y="109"/>
                  </a:cubicBezTo>
                  <a:lnTo>
                    <a:pt x="931" y="387"/>
                  </a:lnTo>
                  <a:cubicBezTo>
                    <a:pt x="811" y="399"/>
                    <a:pt x="702" y="435"/>
                    <a:pt x="593" y="484"/>
                  </a:cubicBezTo>
                  <a:cubicBezTo>
                    <a:pt x="496" y="532"/>
                    <a:pt x="400" y="592"/>
                    <a:pt x="327" y="665"/>
                  </a:cubicBezTo>
                  <a:cubicBezTo>
                    <a:pt x="255" y="738"/>
                    <a:pt x="194" y="822"/>
                    <a:pt x="158" y="907"/>
                  </a:cubicBezTo>
                  <a:cubicBezTo>
                    <a:pt x="110" y="1003"/>
                    <a:pt x="85" y="1112"/>
                    <a:pt x="97" y="1209"/>
                  </a:cubicBezTo>
                  <a:cubicBezTo>
                    <a:pt x="85" y="1318"/>
                    <a:pt x="110" y="1426"/>
                    <a:pt x="146" y="1535"/>
                  </a:cubicBezTo>
                  <a:cubicBezTo>
                    <a:pt x="170" y="1620"/>
                    <a:pt x="230" y="1692"/>
                    <a:pt x="291" y="1765"/>
                  </a:cubicBezTo>
                  <a:cubicBezTo>
                    <a:pt x="363" y="1825"/>
                    <a:pt x="460" y="1886"/>
                    <a:pt x="545" y="1922"/>
                  </a:cubicBezTo>
                  <a:cubicBezTo>
                    <a:pt x="666" y="1970"/>
                    <a:pt x="786" y="2019"/>
                    <a:pt x="907" y="2043"/>
                  </a:cubicBezTo>
                  <a:cubicBezTo>
                    <a:pt x="1064" y="2079"/>
                    <a:pt x="1197" y="2115"/>
                    <a:pt x="1318" y="2140"/>
                  </a:cubicBezTo>
                  <a:cubicBezTo>
                    <a:pt x="1415" y="2152"/>
                    <a:pt x="1512" y="2188"/>
                    <a:pt x="1608" y="2212"/>
                  </a:cubicBezTo>
                  <a:cubicBezTo>
                    <a:pt x="1669" y="2236"/>
                    <a:pt x="1729" y="2273"/>
                    <a:pt x="1790" y="2309"/>
                  </a:cubicBezTo>
                  <a:cubicBezTo>
                    <a:pt x="1826" y="2357"/>
                    <a:pt x="1838" y="2406"/>
                    <a:pt x="1838" y="2466"/>
                  </a:cubicBezTo>
                  <a:cubicBezTo>
                    <a:pt x="1838" y="2514"/>
                    <a:pt x="1826" y="2575"/>
                    <a:pt x="1790" y="2611"/>
                  </a:cubicBezTo>
                  <a:cubicBezTo>
                    <a:pt x="1753" y="2659"/>
                    <a:pt x="1705" y="2696"/>
                    <a:pt x="1645" y="2720"/>
                  </a:cubicBezTo>
                  <a:cubicBezTo>
                    <a:pt x="1584" y="2756"/>
                    <a:pt x="1512" y="2768"/>
                    <a:pt x="1439" y="2780"/>
                  </a:cubicBezTo>
                  <a:cubicBezTo>
                    <a:pt x="1367" y="2792"/>
                    <a:pt x="1282" y="2804"/>
                    <a:pt x="1197" y="2804"/>
                  </a:cubicBezTo>
                  <a:cubicBezTo>
                    <a:pt x="1113" y="2804"/>
                    <a:pt x="1028" y="2792"/>
                    <a:pt x="944" y="2768"/>
                  </a:cubicBezTo>
                  <a:cubicBezTo>
                    <a:pt x="883" y="2756"/>
                    <a:pt x="823" y="2732"/>
                    <a:pt x="762" y="2708"/>
                  </a:cubicBezTo>
                  <a:cubicBezTo>
                    <a:pt x="714" y="2683"/>
                    <a:pt x="678" y="2647"/>
                    <a:pt x="653" y="2611"/>
                  </a:cubicBezTo>
                  <a:cubicBezTo>
                    <a:pt x="629" y="2575"/>
                    <a:pt x="605" y="2538"/>
                    <a:pt x="581" y="2502"/>
                  </a:cubicBezTo>
                  <a:cubicBezTo>
                    <a:pt x="569" y="2478"/>
                    <a:pt x="545" y="2454"/>
                    <a:pt x="521" y="2430"/>
                  </a:cubicBezTo>
                  <a:cubicBezTo>
                    <a:pt x="484" y="2418"/>
                    <a:pt x="448" y="2406"/>
                    <a:pt x="412" y="2406"/>
                  </a:cubicBezTo>
                  <a:lnTo>
                    <a:pt x="122" y="2406"/>
                  </a:lnTo>
                  <a:cubicBezTo>
                    <a:pt x="85" y="2406"/>
                    <a:pt x="61" y="2418"/>
                    <a:pt x="37" y="2442"/>
                  </a:cubicBezTo>
                  <a:cubicBezTo>
                    <a:pt x="13" y="2454"/>
                    <a:pt x="1" y="2490"/>
                    <a:pt x="13" y="2514"/>
                  </a:cubicBezTo>
                  <a:cubicBezTo>
                    <a:pt x="13" y="2623"/>
                    <a:pt x="37" y="2720"/>
                    <a:pt x="85" y="2804"/>
                  </a:cubicBezTo>
                  <a:cubicBezTo>
                    <a:pt x="146" y="2889"/>
                    <a:pt x="206" y="2961"/>
                    <a:pt x="291" y="3034"/>
                  </a:cubicBezTo>
                  <a:cubicBezTo>
                    <a:pt x="375" y="3094"/>
                    <a:pt x="460" y="3155"/>
                    <a:pt x="569" y="3191"/>
                  </a:cubicBezTo>
                  <a:cubicBezTo>
                    <a:pt x="678" y="3239"/>
                    <a:pt x="799" y="3276"/>
                    <a:pt x="919" y="3288"/>
                  </a:cubicBezTo>
                  <a:lnTo>
                    <a:pt x="919" y="3566"/>
                  </a:lnTo>
                  <a:cubicBezTo>
                    <a:pt x="919" y="3626"/>
                    <a:pt x="968" y="3675"/>
                    <a:pt x="1028" y="3675"/>
                  </a:cubicBezTo>
                  <a:lnTo>
                    <a:pt x="1367" y="3675"/>
                  </a:lnTo>
                  <a:cubicBezTo>
                    <a:pt x="1391" y="3675"/>
                    <a:pt x="1427" y="3663"/>
                    <a:pt x="1439" y="3650"/>
                  </a:cubicBezTo>
                  <a:cubicBezTo>
                    <a:pt x="1463" y="3626"/>
                    <a:pt x="1475" y="3602"/>
                    <a:pt x="1475" y="3566"/>
                  </a:cubicBezTo>
                  <a:lnTo>
                    <a:pt x="1475" y="3288"/>
                  </a:lnTo>
                  <a:cubicBezTo>
                    <a:pt x="1608" y="3276"/>
                    <a:pt x="1741" y="3239"/>
                    <a:pt x="1862" y="3191"/>
                  </a:cubicBezTo>
                  <a:cubicBezTo>
                    <a:pt x="1971" y="3143"/>
                    <a:pt x="2068" y="3082"/>
                    <a:pt x="2152" y="3010"/>
                  </a:cubicBezTo>
                  <a:cubicBezTo>
                    <a:pt x="2225" y="2937"/>
                    <a:pt x="2285" y="2853"/>
                    <a:pt x="2334" y="2756"/>
                  </a:cubicBezTo>
                  <a:cubicBezTo>
                    <a:pt x="2370" y="2659"/>
                    <a:pt x="2394" y="2563"/>
                    <a:pt x="2394" y="2454"/>
                  </a:cubicBezTo>
                  <a:cubicBezTo>
                    <a:pt x="2394" y="2357"/>
                    <a:pt x="2382" y="2248"/>
                    <a:pt x="2346" y="2152"/>
                  </a:cubicBezTo>
                  <a:cubicBezTo>
                    <a:pt x="2309" y="2067"/>
                    <a:pt x="2261" y="1982"/>
                    <a:pt x="2189" y="1922"/>
                  </a:cubicBezTo>
                  <a:cubicBezTo>
                    <a:pt x="2104" y="1850"/>
                    <a:pt x="2007" y="1789"/>
                    <a:pt x="1911" y="1753"/>
                  </a:cubicBezTo>
                  <a:cubicBezTo>
                    <a:pt x="1765" y="1692"/>
                    <a:pt x="1633" y="1656"/>
                    <a:pt x="1487" y="1620"/>
                  </a:cubicBezTo>
                  <a:cubicBezTo>
                    <a:pt x="1330" y="1596"/>
                    <a:pt x="1197" y="1559"/>
                    <a:pt x="1101" y="1535"/>
                  </a:cubicBezTo>
                  <a:cubicBezTo>
                    <a:pt x="1004" y="1523"/>
                    <a:pt x="919" y="1499"/>
                    <a:pt x="835" y="1463"/>
                  </a:cubicBezTo>
                  <a:cubicBezTo>
                    <a:pt x="774" y="1439"/>
                    <a:pt x="726" y="1402"/>
                    <a:pt x="690" y="1354"/>
                  </a:cubicBezTo>
                  <a:cubicBezTo>
                    <a:pt x="653" y="1318"/>
                    <a:pt x="641" y="1257"/>
                    <a:pt x="641" y="1209"/>
                  </a:cubicBezTo>
                  <a:cubicBezTo>
                    <a:pt x="641" y="1161"/>
                    <a:pt x="653" y="1112"/>
                    <a:pt x="678" y="1064"/>
                  </a:cubicBezTo>
                  <a:cubicBezTo>
                    <a:pt x="714" y="1028"/>
                    <a:pt x="750" y="991"/>
                    <a:pt x="799" y="967"/>
                  </a:cubicBezTo>
                  <a:cubicBezTo>
                    <a:pt x="847" y="931"/>
                    <a:pt x="907" y="907"/>
                    <a:pt x="968" y="895"/>
                  </a:cubicBezTo>
                  <a:cubicBezTo>
                    <a:pt x="1028" y="883"/>
                    <a:pt x="1101" y="870"/>
                    <a:pt x="1173" y="870"/>
                  </a:cubicBezTo>
                  <a:cubicBezTo>
                    <a:pt x="1294" y="870"/>
                    <a:pt x="1427" y="895"/>
                    <a:pt x="1548" y="955"/>
                  </a:cubicBezTo>
                  <a:cubicBezTo>
                    <a:pt x="1620" y="991"/>
                    <a:pt x="1681" y="1052"/>
                    <a:pt x="1729" y="1124"/>
                  </a:cubicBezTo>
                  <a:cubicBezTo>
                    <a:pt x="1753" y="1161"/>
                    <a:pt x="1778" y="1185"/>
                    <a:pt x="1802" y="1197"/>
                  </a:cubicBezTo>
                  <a:cubicBezTo>
                    <a:pt x="1819" y="1215"/>
                    <a:pt x="1844" y="1226"/>
                    <a:pt x="1874" y="1226"/>
                  </a:cubicBezTo>
                  <a:cubicBezTo>
                    <a:pt x="1885" y="1226"/>
                    <a:pt x="1898" y="1224"/>
                    <a:pt x="1911" y="1221"/>
                  </a:cubicBezTo>
                  <a:lnTo>
                    <a:pt x="2201" y="1221"/>
                  </a:lnTo>
                  <a:cubicBezTo>
                    <a:pt x="2225" y="1221"/>
                    <a:pt x="2249" y="1221"/>
                    <a:pt x="2273" y="1197"/>
                  </a:cubicBezTo>
                  <a:cubicBezTo>
                    <a:pt x="2297" y="1173"/>
                    <a:pt x="2309" y="1148"/>
                    <a:pt x="2309" y="1112"/>
                  </a:cubicBezTo>
                  <a:cubicBezTo>
                    <a:pt x="2297" y="1040"/>
                    <a:pt x="2273" y="967"/>
                    <a:pt x="2249" y="907"/>
                  </a:cubicBezTo>
                  <a:cubicBezTo>
                    <a:pt x="2201" y="822"/>
                    <a:pt x="2152" y="750"/>
                    <a:pt x="2092" y="689"/>
                  </a:cubicBezTo>
                  <a:cubicBezTo>
                    <a:pt x="2019" y="617"/>
                    <a:pt x="1935" y="556"/>
                    <a:pt x="1838" y="508"/>
                  </a:cubicBezTo>
                  <a:cubicBezTo>
                    <a:pt x="1717" y="447"/>
                    <a:pt x="1608" y="411"/>
                    <a:pt x="1475" y="399"/>
                  </a:cubicBezTo>
                  <a:lnTo>
                    <a:pt x="1487" y="109"/>
                  </a:lnTo>
                  <a:cubicBezTo>
                    <a:pt x="1487" y="73"/>
                    <a:pt x="1475" y="49"/>
                    <a:pt x="1451" y="24"/>
                  </a:cubicBezTo>
                  <a:cubicBezTo>
                    <a:pt x="1427" y="12"/>
                    <a:pt x="1403" y="0"/>
                    <a:pt x="1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910783" y="2559154"/>
              <a:ext cx="281451" cy="174962"/>
            </a:xfrm>
            <a:custGeom>
              <a:avLst/>
              <a:gdLst/>
              <a:ahLst/>
              <a:cxnLst/>
              <a:rect l="l" t="t" r="r" b="b"/>
              <a:pathLst>
                <a:path w="9647" h="5997" extrusionOk="0">
                  <a:moveTo>
                    <a:pt x="1536" y="1"/>
                  </a:moveTo>
                  <a:cubicBezTo>
                    <a:pt x="714" y="1016"/>
                    <a:pt x="267" y="2273"/>
                    <a:pt x="255" y="3579"/>
                  </a:cubicBezTo>
                  <a:cubicBezTo>
                    <a:pt x="230" y="4388"/>
                    <a:pt x="146" y="5198"/>
                    <a:pt x="1" y="5996"/>
                  </a:cubicBezTo>
                  <a:lnTo>
                    <a:pt x="9646" y="5996"/>
                  </a:lnTo>
                  <a:lnTo>
                    <a:pt x="9296" y="13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>
              <a:off x="1097682" y="2559154"/>
              <a:ext cx="94556" cy="174583"/>
            </a:xfrm>
            <a:custGeom>
              <a:avLst/>
              <a:gdLst/>
              <a:ahLst/>
              <a:cxnLst/>
              <a:rect l="l" t="t" r="r" b="b"/>
              <a:pathLst>
                <a:path w="3241" h="5984" extrusionOk="0">
                  <a:moveTo>
                    <a:pt x="1657" y="1"/>
                  </a:moveTo>
                  <a:lnTo>
                    <a:pt x="1" y="5984"/>
                  </a:lnTo>
                  <a:lnTo>
                    <a:pt x="3240" y="5984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1150928" y="2019311"/>
              <a:ext cx="125219" cy="164664"/>
            </a:xfrm>
            <a:custGeom>
              <a:avLst/>
              <a:gdLst/>
              <a:ahLst/>
              <a:cxnLst/>
              <a:rect l="l" t="t" r="r" b="b"/>
              <a:pathLst>
                <a:path w="4292" h="5644" extrusionOk="0">
                  <a:moveTo>
                    <a:pt x="3047" y="0"/>
                  </a:moveTo>
                  <a:cubicBezTo>
                    <a:pt x="2069" y="0"/>
                    <a:pt x="702" y="547"/>
                    <a:pt x="509" y="1268"/>
                  </a:cubicBezTo>
                  <a:cubicBezTo>
                    <a:pt x="206" y="2404"/>
                    <a:pt x="666" y="3710"/>
                    <a:pt x="666" y="3710"/>
                  </a:cubicBezTo>
                  <a:lnTo>
                    <a:pt x="1" y="5474"/>
                  </a:lnTo>
                  <a:lnTo>
                    <a:pt x="2370" y="5644"/>
                  </a:lnTo>
                  <a:cubicBezTo>
                    <a:pt x="2455" y="5184"/>
                    <a:pt x="2551" y="4725"/>
                    <a:pt x="2684" y="4266"/>
                  </a:cubicBezTo>
                  <a:cubicBezTo>
                    <a:pt x="2748" y="4091"/>
                    <a:pt x="2845" y="4049"/>
                    <a:pt x="2967" y="4049"/>
                  </a:cubicBezTo>
                  <a:cubicBezTo>
                    <a:pt x="3084" y="4049"/>
                    <a:pt x="3224" y="4089"/>
                    <a:pt x="3375" y="4089"/>
                  </a:cubicBezTo>
                  <a:cubicBezTo>
                    <a:pt x="3425" y="4089"/>
                    <a:pt x="3477" y="4084"/>
                    <a:pt x="3530" y="4072"/>
                  </a:cubicBezTo>
                  <a:cubicBezTo>
                    <a:pt x="3905" y="3976"/>
                    <a:pt x="3905" y="2718"/>
                    <a:pt x="4062" y="2646"/>
                  </a:cubicBezTo>
                  <a:cubicBezTo>
                    <a:pt x="4231" y="2573"/>
                    <a:pt x="4292" y="2416"/>
                    <a:pt x="4123" y="2175"/>
                  </a:cubicBezTo>
                  <a:cubicBezTo>
                    <a:pt x="3941" y="1945"/>
                    <a:pt x="4050" y="579"/>
                    <a:pt x="4050" y="579"/>
                  </a:cubicBezTo>
                  <a:cubicBezTo>
                    <a:pt x="4020" y="172"/>
                    <a:pt x="3594" y="0"/>
                    <a:pt x="3047" y="0"/>
                  </a:cubicBezTo>
                  <a:close/>
                </a:path>
              </a:pathLst>
            </a:custGeom>
            <a:solidFill>
              <a:srgbClr val="F59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907982" y="2163703"/>
              <a:ext cx="347007" cy="407429"/>
            </a:xfrm>
            <a:custGeom>
              <a:avLst/>
              <a:gdLst/>
              <a:ahLst/>
              <a:cxnLst/>
              <a:rect l="l" t="t" r="r" b="b"/>
              <a:pathLst>
                <a:path w="11894" h="13965" extrusionOk="0">
                  <a:moveTo>
                    <a:pt x="7698" y="1"/>
                  </a:moveTo>
                  <a:cubicBezTo>
                    <a:pt x="7544" y="1"/>
                    <a:pt x="7611" y="177"/>
                    <a:pt x="7567" y="586"/>
                  </a:cubicBezTo>
                  <a:cubicBezTo>
                    <a:pt x="7530" y="1033"/>
                    <a:pt x="5463" y="3245"/>
                    <a:pt x="4521" y="5239"/>
                  </a:cubicBezTo>
                  <a:cubicBezTo>
                    <a:pt x="3590" y="7221"/>
                    <a:pt x="2889" y="10702"/>
                    <a:pt x="2309" y="11730"/>
                  </a:cubicBezTo>
                  <a:cubicBezTo>
                    <a:pt x="1729" y="12769"/>
                    <a:pt x="0" y="13954"/>
                    <a:pt x="1148" y="13954"/>
                  </a:cubicBezTo>
                  <a:cubicBezTo>
                    <a:pt x="1922" y="13954"/>
                    <a:pt x="5172" y="13965"/>
                    <a:pt x="7421" y="13965"/>
                  </a:cubicBezTo>
                  <a:cubicBezTo>
                    <a:pt x="8546" y="13965"/>
                    <a:pt x="9420" y="13962"/>
                    <a:pt x="9609" y="13954"/>
                  </a:cubicBezTo>
                  <a:cubicBezTo>
                    <a:pt x="10189" y="13930"/>
                    <a:pt x="10371" y="11125"/>
                    <a:pt x="10600" y="10001"/>
                  </a:cubicBezTo>
                  <a:cubicBezTo>
                    <a:pt x="10818" y="8865"/>
                    <a:pt x="11676" y="5191"/>
                    <a:pt x="11761" y="4127"/>
                  </a:cubicBezTo>
                  <a:cubicBezTo>
                    <a:pt x="11785" y="3305"/>
                    <a:pt x="11736" y="2471"/>
                    <a:pt x="11628" y="1661"/>
                  </a:cubicBezTo>
                  <a:lnTo>
                    <a:pt x="11857" y="755"/>
                  </a:lnTo>
                  <a:cubicBezTo>
                    <a:pt x="11894" y="658"/>
                    <a:pt x="11821" y="574"/>
                    <a:pt x="11736" y="562"/>
                  </a:cubicBezTo>
                  <a:lnTo>
                    <a:pt x="7748" y="6"/>
                  </a:lnTo>
                  <a:cubicBezTo>
                    <a:pt x="7729" y="2"/>
                    <a:pt x="7712" y="1"/>
                    <a:pt x="7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>
              <a:off x="1107573" y="2272821"/>
              <a:ext cx="140361" cy="205625"/>
            </a:xfrm>
            <a:custGeom>
              <a:avLst/>
              <a:gdLst/>
              <a:ahLst/>
              <a:cxnLst/>
              <a:rect l="l" t="t" r="r" b="b"/>
              <a:pathLst>
                <a:path w="4811" h="7048" extrusionOk="0">
                  <a:moveTo>
                    <a:pt x="177" y="1"/>
                  </a:moveTo>
                  <a:cubicBezTo>
                    <a:pt x="34" y="1"/>
                    <a:pt x="1" y="260"/>
                    <a:pt x="133" y="798"/>
                  </a:cubicBezTo>
                  <a:cubicBezTo>
                    <a:pt x="363" y="1680"/>
                    <a:pt x="641" y="2478"/>
                    <a:pt x="1475" y="3010"/>
                  </a:cubicBezTo>
                  <a:cubicBezTo>
                    <a:pt x="2236" y="3481"/>
                    <a:pt x="2406" y="6322"/>
                    <a:pt x="3626" y="7047"/>
                  </a:cubicBezTo>
                  <a:cubicBezTo>
                    <a:pt x="3675" y="6745"/>
                    <a:pt x="3711" y="6479"/>
                    <a:pt x="3759" y="6261"/>
                  </a:cubicBezTo>
                  <a:cubicBezTo>
                    <a:pt x="3941" y="5343"/>
                    <a:pt x="4545" y="2708"/>
                    <a:pt x="4799" y="1209"/>
                  </a:cubicBezTo>
                  <a:cubicBezTo>
                    <a:pt x="4811" y="1197"/>
                    <a:pt x="919" y="750"/>
                    <a:pt x="568" y="315"/>
                  </a:cubicBezTo>
                  <a:cubicBezTo>
                    <a:pt x="403" y="107"/>
                    <a:pt x="268" y="1"/>
                    <a:pt x="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>
              <a:off x="1196092" y="2314776"/>
              <a:ext cx="380150" cy="140478"/>
            </a:xfrm>
            <a:custGeom>
              <a:avLst/>
              <a:gdLst/>
              <a:ahLst/>
              <a:cxnLst/>
              <a:rect l="l" t="t" r="r" b="b"/>
              <a:pathLst>
                <a:path w="13030" h="4815" extrusionOk="0">
                  <a:moveTo>
                    <a:pt x="2599" y="1"/>
                  </a:moveTo>
                  <a:lnTo>
                    <a:pt x="0" y="919"/>
                  </a:lnTo>
                  <a:cubicBezTo>
                    <a:pt x="326" y="1209"/>
                    <a:pt x="2357" y="3421"/>
                    <a:pt x="3662" y="3808"/>
                  </a:cubicBezTo>
                  <a:cubicBezTo>
                    <a:pt x="4201" y="3974"/>
                    <a:pt x="5845" y="4009"/>
                    <a:pt x="7236" y="4009"/>
                  </a:cubicBezTo>
                  <a:cubicBezTo>
                    <a:pt x="8280" y="4009"/>
                    <a:pt x="9181" y="3989"/>
                    <a:pt x="9367" y="3989"/>
                  </a:cubicBezTo>
                  <a:cubicBezTo>
                    <a:pt x="9815" y="3989"/>
                    <a:pt x="10213" y="4340"/>
                    <a:pt x="10709" y="4606"/>
                  </a:cubicBezTo>
                  <a:cubicBezTo>
                    <a:pt x="10956" y="4742"/>
                    <a:pt x="11301" y="4814"/>
                    <a:pt x="11645" y="4814"/>
                  </a:cubicBezTo>
                  <a:cubicBezTo>
                    <a:pt x="11975" y="4814"/>
                    <a:pt x="12304" y="4748"/>
                    <a:pt x="12546" y="4606"/>
                  </a:cubicBezTo>
                  <a:cubicBezTo>
                    <a:pt x="13030" y="4316"/>
                    <a:pt x="12075" y="3506"/>
                    <a:pt x="11712" y="3337"/>
                  </a:cubicBezTo>
                  <a:cubicBezTo>
                    <a:pt x="11350" y="3155"/>
                    <a:pt x="10431" y="2587"/>
                    <a:pt x="10020" y="2587"/>
                  </a:cubicBezTo>
                  <a:cubicBezTo>
                    <a:pt x="9621" y="2587"/>
                    <a:pt x="4968" y="2213"/>
                    <a:pt x="4496" y="2080"/>
                  </a:cubicBezTo>
                  <a:cubicBezTo>
                    <a:pt x="4037" y="1935"/>
                    <a:pt x="2599" y="1"/>
                    <a:pt x="2599" y="1"/>
                  </a:cubicBezTo>
                  <a:close/>
                </a:path>
              </a:pathLst>
            </a:custGeom>
            <a:solidFill>
              <a:srgbClr val="F59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>
              <a:off x="1475361" y="2427220"/>
              <a:ext cx="56454" cy="32530"/>
            </a:xfrm>
            <a:custGeom>
              <a:avLst/>
              <a:gdLst/>
              <a:ahLst/>
              <a:cxnLst/>
              <a:rect l="l" t="t" r="r" b="b"/>
              <a:pathLst>
                <a:path w="1935" h="1115" extrusionOk="0">
                  <a:moveTo>
                    <a:pt x="253" y="0"/>
                  </a:moveTo>
                  <a:cubicBezTo>
                    <a:pt x="40" y="0"/>
                    <a:pt x="67" y="237"/>
                    <a:pt x="37" y="474"/>
                  </a:cubicBezTo>
                  <a:cubicBezTo>
                    <a:pt x="1" y="764"/>
                    <a:pt x="1077" y="1114"/>
                    <a:pt x="1330" y="1114"/>
                  </a:cubicBezTo>
                  <a:cubicBezTo>
                    <a:pt x="1596" y="1114"/>
                    <a:pt x="1935" y="728"/>
                    <a:pt x="1608" y="643"/>
                  </a:cubicBezTo>
                  <a:cubicBezTo>
                    <a:pt x="1282" y="546"/>
                    <a:pt x="859" y="196"/>
                    <a:pt x="436" y="39"/>
                  </a:cubicBezTo>
                  <a:cubicBezTo>
                    <a:pt x="361" y="12"/>
                    <a:pt x="301" y="0"/>
                    <a:pt x="253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>
              <a:off x="1466113" y="2389583"/>
              <a:ext cx="84403" cy="16922"/>
            </a:xfrm>
            <a:custGeom>
              <a:avLst/>
              <a:gdLst/>
              <a:ahLst/>
              <a:cxnLst/>
              <a:rect l="l" t="t" r="r" b="b"/>
              <a:pathLst>
                <a:path w="2893" h="580" extrusionOk="0">
                  <a:moveTo>
                    <a:pt x="2284" y="0"/>
                  </a:moveTo>
                  <a:cubicBezTo>
                    <a:pt x="1685" y="0"/>
                    <a:pt x="306" y="253"/>
                    <a:pt x="306" y="253"/>
                  </a:cubicBezTo>
                  <a:cubicBezTo>
                    <a:pt x="0" y="406"/>
                    <a:pt x="400" y="580"/>
                    <a:pt x="1037" y="580"/>
                  </a:cubicBezTo>
                  <a:cubicBezTo>
                    <a:pt x="1357" y="580"/>
                    <a:pt x="1738" y="536"/>
                    <a:pt x="2119" y="422"/>
                  </a:cubicBezTo>
                  <a:cubicBezTo>
                    <a:pt x="2602" y="265"/>
                    <a:pt x="2892" y="84"/>
                    <a:pt x="2457" y="11"/>
                  </a:cubicBezTo>
                  <a:cubicBezTo>
                    <a:pt x="2412" y="4"/>
                    <a:pt x="2353" y="0"/>
                    <a:pt x="2284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>
              <a:off x="1137886" y="1981178"/>
              <a:ext cx="180593" cy="162651"/>
            </a:xfrm>
            <a:custGeom>
              <a:avLst/>
              <a:gdLst/>
              <a:ahLst/>
              <a:cxnLst/>
              <a:rect l="l" t="t" r="r" b="b"/>
              <a:pathLst>
                <a:path w="6190" h="5575" extrusionOk="0">
                  <a:moveTo>
                    <a:pt x="5228" y="1"/>
                  </a:moveTo>
                  <a:cubicBezTo>
                    <a:pt x="4868" y="1"/>
                    <a:pt x="4426" y="257"/>
                    <a:pt x="3748" y="257"/>
                  </a:cubicBezTo>
                  <a:cubicBezTo>
                    <a:pt x="3660" y="257"/>
                    <a:pt x="3567" y="252"/>
                    <a:pt x="3470" y="242"/>
                  </a:cubicBezTo>
                  <a:cubicBezTo>
                    <a:pt x="3322" y="226"/>
                    <a:pt x="3188" y="218"/>
                    <a:pt x="3067" y="218"/>
                  </a:cubicBezTo>
                  <a:cubicBezTo>
                    <a:pt x="2221" y="218"/>
                    <a:pt x="1994" y="597"/>
                    <a:pt x="1729" y="968"/>
                  </a:cubicBezTo>
                  <a:cubicBezTo>
                    <a:pt x="1427" y="1391"/>
                    <a:pt x="545" y="1088"/>
                    <a:pt x="279" y="2225"/>
                  </a:cubicBezTo>
                  <a:cubicBezTo>
                    <a:pt x="1" y="3361"/>
                    <a:pt x="424" y="3965"/>
                    <a:pt x="750" y="4473"/>
                  </a:cubicBezTo>
                  <a:cubicBezTo>
                    <a:pt x="1076" y="4968"/>
                    <a:pt x="726" y="5524"/>
                    <a:pt x="1004" y="5573"/>
                  </a:cubicBezTo>
                  <a:cubicBezTo>
                    <a:pt x="1011" y="5574"/>
                    <a:pt x="1017" y="5574"/>
                    <a:pt x="1024" y="5574"/>
                  </a:cubicBezTo>
                  <a:cubicBezTo>
                    <a:pt x="1300" y="5574"/>
                    <a:pt x="1659" y="4636"/>
                    <a:pt x="1741" y="4388"/>
                  </a:cubicBezTo>
                  <a:cubicBezTo>
                    <a:pt x="1838" y="4146"/>
                    <a:pt x="1330" y="3760"/>
                    <a:pt x="1463" y="3312"/>
                  </a:cubicBezTo>
                  <a:cubicBezTo>
                    <a:pt x="1504" y="3159"/>
                    <a:pt x="1580" y="3108"/>
                    <a:pt x="1664" y="3108"/>
                  </a:cubicBezTo>
                  <a:cubicBezTo>
                    <a:pt x="1833" y="3108"/>
                    <a:pt x="2031" y="3312"/>
                    <a:pt x="2031" y="3312"/>
                  </a:cubicBezTo>
                  <a:cubicBezTo>
                    <a:pt x="2370" y="3288"/>
                    <a:pt x="2817" y="2551"/>
                    <a:pt x="3083" y="2249"/>
                  </a:cubicBezTo>
                  <a:cubicBezTo>
                    <a:pt x="3168" y="2152"/>
                    <a:pt x="3252" y="2126"/>
                    <a:pt x="3367" y="2126"/>
                  </a:cubicBezTo>
                  <a:cubicBezTo>
                    <a:pt x="3504" y="2126"/>
                    <a:pt x="3686" y="2163"/>
                    <a:pt x="3968" y="2163"/>
                  </a:cubicBezTo>
                  <a:cubicBezTo>
                    <a:pt x="4192" y="2163"/>
                    <a:pt x="4480" y="2139"/>
                    <a:pt x="4860" y="2055"/>
                  </a:cubicBezTo>
                  <a:cubicBezTo>
                    <a:pt x="6117" y="1777"/>
                    <a:pt x="6189" y="762"/>
                    <a:pt x="5694" y="218"/>
                  </a:cubicBezTo>
                  <a:cubicBezTo>
                    <a:pt x="5546" y="56"/>
                    <a:pt x="5396" y="1"/>
                    <a:pt x="5228" y="1"/>
                  </a:cubicBezTo>
                  <a:close/>
                </a:path>
              </a:pathLst>
            </a:custGeom>
            <a:solidFill>
              <a:srgbClr val="995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>
              <a:off x="1098032" y="2203965"/>
              <a:ext cx="182344" cy="151039"/>
            </a:xfrm>
            <a:custGeom>
              <a:avLst/>
              <a:gdLst/>
              <a:ahLst/>
              <a:cxnLst/>
              <a:rect l="l" t="t" r="r" b="b"/>
              <a:pathLst>
                <a:path w="6250" h="5177" extrusionOk="0">
                  <a:moveTo>
                    <a:pt x="2314" y="0"/>
                  </a:moveTo>
                  <a:cubicBezTo>
                    <a:pt x="2248" y="0"/>
                    <a:pt x="2181" y="5"/>
                    <a:pt x="2116" y="16"/>
                  </a:cubicBezTo>
                  <a:cubicBezTo>
                    <a:pt x="1367" y="148"/>
                    <a:pt x="1" y="1526"/>
                    <a:pt x="617" y="2348"/>
                  </a:cubicBezTo>
                  <a:lnTo>
                    <a:pt x="3083" y="5177"/>
                  </a:lnTo>
                  <a:lnTo>
                    <a:pt x="6250" y="3956"/>
                  </a:lnTo>
                  <a:cubicBezTo>
                    <a:pt x="6250" y="3956"/>
                    <a:pt x="4763" y="1720"/>
                    <a:pt x="4256" y="1115"/>
                  </a:cubicBezTo>
                  <a:cubicBezTo>
                    <a:pt x="3802" y="563"/>
                    <a:pt x="3026" y="0"/>
                    <a:pt x="2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>
              <a:off x="1207354" y="2222025"/>
              <a:ext cx="44113" cy="54703"/>
            </a:xfrm>
            <a:custGeom>
              <a:avLst/>
              <a:gdLst/>
              <a:ahLst/>
              <a:cxnLst/>
              <a:rect l="l" t="t" r="r" b="b"/>
              <a:pathLst>
                <a:path w="1512" h="1875" fill="none" extrusionOk="0">
                  <a:moveTo>
                    <a:pt x="1" y="1"/>
                  </a:moveTo>
                  <a:cubicBezTo>
                    <a:pt x="1" y="1"/>
                    <a:pt x="690" y="484"/>
                    <a:pt x="1512" y="1874"/>
                  </a:cubicBezTo>
                </a:path>
              </a:pathLst>
            </a:custGeom>
            <a:noFill/>
            <a:ln w="3925" cap="flat" cmpd="sng">
              <a:solidFill>
                <a:schemeClr val="accent6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>
              <a:off x="762337" y="2754895"/>
              <a:ext cx="522612" cy="29"/>
            </a:xfrm>
            <a:custGeom>
              <a:avLst/>
              <a:gdLst/>
              <a:ahLst/>
              <a:cxnLst/>
              <a:rect l="l" t="t" r="r" b="b"/>
              <a:pathLst>
                <a:path w="17913" h="1" fill="none" extrusionOk="0">
                  <a:moveTo>
                    <a:pt x="0" y="0"/>
                  </a:moveTo>
                  <a:lnTo>
                    <a:pt x="17913" y="0"/>
                  </a:lnTo>
                </a:path>
              </a:pathLst>
            </a:custGeom>
            <a:noFill/>
            <a:ln w="3925" cap="flat" cmpd="sng">
              <a:solidFill>
                <a:srgbClr val="292E4A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>
              <a:off x="1372050" y="2754895"/>
              <a:ext cx="1088957" cy="29"/>
            </a:xfrm>
            <a:custGeom>
              <a:avLst/>
              <a:gdLst/>
              <a:ahLst/>
              <a:cxnLst/>
              <a:rect l="l" t="t" r="r" b="b"/>
              <a:pathLst>
                <a:path w="37325" h="1" fill="none" extrusionOk="0">
                  <a:moveTo>
                    <a:pt x="0" y="0"/>
                  </a:moveTo>
                  <a:lnTo>
                    <a:pt x="37325" y="0"/>
                  </a:lnTo>
                </a:path>
              </a:pathLst>
            </a:custGeom>
            <a:noFill/>
            <a:ln w="3925" cap="flat" cmpd="sng">
              <a:solidFill>
                <a:srgbClr val="292E4A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47"/>
          <p:cNvGrpSpPr/>
          <p:nvPr/>
        </p:nvGrpSpPr>
        <p:grpSpPr>
          <a:xfrm>
            <a:off x="192051" y="3885214"/>
            <a:ext cx="1389920" cy="1258341"/>
            <a:chOff x="6761819" y="2963204"/>
            <a:chExt cx="1643708" cy="1488104"/>
          </a:xfrm>
        </p:grpSpPr>
        <p:sp>
          <p:nvSpPr>
            <p:cNvPr id="1891" name="Google Shape;1891;p47"/>
            <p:cNvSpPr/>
            <p:nvPr/>
          </p:nvSpPr>
          <p:spPr>
            <a:xfrm flipH="1">
              <a:off x="7513168" y="3381251"/>
              <a:ext cx="892359" cy="818567"/>
            </a:xfrm>
            <a:custGeom>
              <a:avLst/>
              <a:gdLst/>
              <a:ahLst/>
              <a:cxnLst/>
              <a:rect l="l" t="t" r="r" b="b"/>
              <a:pathLst>
                <a:path w="8910" h="8173" extrusionOk="0">
                  <a:moveTo>
                    <a:pt x="1234" y="1"/>
                  </a:moveTo>
                  <a:cubicBezTo>
                    <a:pt x="693" y="1"/>
                    <a:pt x="330" y="225"/>
                    <a:pt x="185" y="658"/>
                  </a:cubicBezTo>
                  <a:cubicBezTo>
                    <a:pt x="1" y="1242"/>
                    <a:pt x="288" y="2104"/>
                    <a:pt x="1426" y="2186"/>
                  </a:cubicBezTo>
                  <a:cubicBezTo>
                    <a:pt x="2553" y="2257"/>
                    <a:pt x="2963" y="2462"/>
                    <a:pt x="3158" y="3621"/>
                  </a:cubicBezTo>
                  <a:cubicBezTo>
                    <a:pt x="3353" y="4769"/>
                    <a:pt x="4327" y="4092"/>
                    <a:pt x="5178" y="4707"/>
                  </a:cubicBezTo>
                  <a:cubicBezTo>
                    <a:pt x="5875" y="5199"/>
                    <a:pt x="4799" y="5671"/>
                    <a:pt x="5485" y="6563"/>
                  </a:cubicBezTo>
                  <a:cubicBezTo>
                    <a:pt x="5906" y="7116"/>
                    <a:pt x="7351" y="7239"/>
                    <a:pt x="7689" y="8172"/>
                  </a:cubicBezTo>
                  <a:cubicBezTo>
                    <a:pt x="7689" y="7537"/>
                    <a:pt x="8909" y="5774"/>
                    <a:pt x="8725" y="5066"/>
                  </a:cubicBezTo>
                  <a:cubicBezTo>
                    <a:pt x="8346" y="3651"/>
                    <a:pt x="7003" y="4072"/>
                    <a:pt x="7136" y="2483"/>
                  </a:cubicBezTo>
                  <a:cubicBezTo>
                    <a:pt x="7203" y="1631"/>
                    <a:pt x="6706" y="841"/>
                    <a:pt x="5228" y="841"/>
                  </a:cubicBezTo>
                  <a:cubicBezTo>
                    <a:pt x="5124" y="841"/>
                    <a:pt x="5015" y="845"/>
                    <a:pt x="4901" y="853"/>
                  </a:cubicBezTo>
                  <a:cubicBezTo>
                    <a:pt x="4757" y="863"/>
                    <a:pt x="4622" y="868"/>
                    <a:pt x="4495" y="868"/>
                  </a:cubicBezTo>
                  <a:cubicBezTo>
                    <a:pt x="3082" y="868"/>
                    <a:pt x="2695" y="282"/>
                    <a:pt x="1867" y="84"/>
                  </a:cubicBezTo>
                  <a:cubicBezTo>
                    <a:pt x="1635" y="28"/>
                    <a:pt x="142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7633350" y="3477901"/>
              <a:ext cx="562657" cy="701385"/>
            </a:xfrm>
            <a:custGeom>
              <a:avLst/>
              <a:gdLst/>
              <a:ahLst/>
              <a:cxnLst/>
              <a:rect l="l" t="t" r="r" b="b"/>
              <a:pathLst>
                <a:path w="5618" h="7003" extrusionOk="0">
                  <a:moveTo>
                    <a:pt x="0" y="1"/>
                  </a:moveTo>
                  <a:lnTo>
                    <a:pt x="0" y="1"/>
                  </a:lnTo>
                  <a:cubicBezTo>
                    <a:pt x="1497" y="503"/>
                    <a:pt x="2799" y="1446"/>
                    <a:pt x="3732" y="2707"/>
                  </a:cubicBezTo>
                  <a:cubicBezTo>
                    <a:pt x="4644" y="3968"/>
                    <a:pt x="5218" y="5454"/>
                    <a:pt x="5362" y="7002"/>
                  </a:cubicBezTo>
                  <a:lnTo>
                    <a:pt x="5618" y="6972"/>
                  </a:lnTo>
                  <a:cubicBezTo>
                    <a:pt x="5423" y="5393"/>
                    <a:pt x="4808" y="3896"/>
                    <a:pt x="3834" y="2635"/>
                  </a:cubicBezTo>
                  <a:cubicBezTo>
                    <a:pt x="2850" y="1385"/>
                    <a:pt x="1517" y="462"/>
                    <a:pt x="0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7237044" y="2963204"/>
              <a:ext cx="649890" cy="1209872"/>
            </a:xfrm>
            <a:custGeom>
              <a:avLst/>
              <a:gdLst/>
              <a:ahLst/>
              <a:cxnLst/>
              <a:rect l="l" t="t" r="r" b="b"/>
              <a:pathLst>
                <a:path w="6489" h="12080" extrusionOk="0">
                  <a:moveTo>
                    <a:pt x="1439" y="1"/>
                  </a:moveTo>
                  <a:cubicBezTo>
                    <a:pt x="697" y="1"/>
                    <a:pt x="1" y="508"/>
                    <a:pt x="92" y="1511"/>
                  </a:cubicBezTo>
                  <a:cubicBezTo>
                    <a:pt x="205" y="2864"/>
                    <a:pt x="1661" y="3182"/>
                    <a:pt x="994" y="4012"/>
                  </a:cubicBezTo>
                  <a:cubicBezTo>
                    <a:pt x="328" y="4842"/>
                    <a:pt x="328" y="5560"/>
                    <a:pt x="1589" y="6800"/>
                  </a:cubicBezTo>
                  <a:cubicBezTo>
                    <a:pt x="2850" y="8041"/>
                    <a:pt x="1425" y="8553"/>
                    <a:pt x="1466" y="10132"/>
                  </a:cubicBezTo>
                  <a:cubicBezTo>
                    <a:pt x="1497" y="11711"/>
                    <a:pt x="4059" y="12080"/>
                    <a:pt x="4059" y="12080"/>
                  </a:cubicBezTo>
                  <a:cubicBezTo>
                    <a:pt x="4521" y="12008"/>
                    <a:pt x="6489" y="10819"/>
                    <a:pt x="6345" y="9712"/>
                  </a:cubicBezTo>
                  <a:cubicBezTo>
                    <a:pt x="6202" y="8605"/>
                    <a:pt x="5269" y="7815"/>
                    <a:pt x="5187" y="7067"/>
                  </a:cubicBezTo>
                  <a:cubicBezTo>
                    <a:pt x="5105" y="6329"/>
                    <a:pt x="5495" y="5478"/>
                    <a:pt x="5156" y="4484"/>
                  </a:cubicBezTo>
                  <a:cubicBezTo>
                    <a:pt x="4818" y="3489"/>
                    <a:pt x="3557" y="3366"/>
                    <a:pt x="3116" y="2587"/>
                  </a:cubicBezTo>
                  <a:cubicBezTo>
                    <a:pt x="2665" y="1808"/>
                    <a:pt x="3127" y="680"/>
                    <a:pt x="2204" y="188"/>
                  </a:cubicBezTo>
                  <a:cubicBezTo>
                    <a:pt x="1965" y="63"/>
                    <a:pt x="1699" y="1"/>
                    <a:pt x="1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7468996" y="3119546"/>
              <a:ext cx="292746" cy="1103908"/>
            </a:xfrm>
            <a:custGeom>
              <a:avLst/>
              <a:gdLst/>
              <a:ahLst/>
              <a:cxnLst/>
              <a:rect l="l" t="t" r="r" b="b"/>
              <a:pathLst>
                <a:path w="2923" h="11022" extrusionOk="0">
                  <a:moveTo>
                    <a:pt x="1" y="1"/>
                  </a:moveTo>
                  <a:cubicBezTo>
                    <a:pt x="513" y="800"/>
                    <a:pt x="954" y="1662"/>
                    <a:pt x="1302" y="2564"/>
                  </a:cubicBezTo>
                  <a:cubicBezTo>
                    <a:pt x="1641" y="3456"/>
                    <a:pt x="1907" y="4378"/>
                    <a:pt x="2112" y="5311"/>
                  </a:cubicBezTo>
                  <a:cubicBezTo>
                    <a:pt x="2317" y="6244"/>
                    <a:pt x="2461" y="7197"/>
                    <a:pt x="2553" y="8151"/>
                  </a:cubicBezTo>
                  <a:cubicBezTo>
                    <a:pt x="2645" y="9094"/>
                    <a:pt x="2686" y="10058"/>
                    <a:pt x="2666" y="11011"/>
                  </a:cubicBezTo>
                  <a:lnTo>
                    <a:pt x="2922" y="11021"/>
                  </a:lnTo>
                  <a:cubicBezTo>
                    <a:pt x="2922" y="10047"/>
                    <a:pt x="2861" y="9084"/>
                    <a:pt x="2738" y="8130"/>
                  </a:cubicBezTo>
                  <a:cubicBezTo>
                    <a:pt x="2625" y="7167"/>
                    <a:pt x="2461" y="6223"/>
                    <a:pt x="2235" y="5280"/>
                  </a:cubicBezTo>
                  <a:cubicBezTo>
                    <a:pt x="2010" y="4347"/>
                    <a:pt x="1713" y="3425"/>
                    <a:pt x="1354" y="2533"/>
                  </a:cubicBezTo>
                  <a:cubicBezTo>
                    <a:pt x="985" y="1641"/>
                    <a:pt x="534" y="790"/>
                    <a:pt x="1" y="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6761819" y="3368732"/>
              <a:ext cx="885949" cy="876256"/>
            </a:xfrm>
            <a:custGeom>
              <a:avLst/>
              <a:gdLst/>
              <a:ahLst/>
              <a:cxnLst/>
              <a:rect l="l" t="t" r="r" b="b"/>
              <a:pathLst>
                <a:path w="8846" h="8749" extrusionOk="0">
                  <a:moveTo>
                    <a:pt x="7664" y="1"/>
                  </a:moveTo>
                  <a:cubicBezTo>
                    <a:pt x="7538" y="1"/>
                    <a:pt x="7404" y="30"/>
                    <a:pt x="7269" y="96"/>
                  </a:cubicBezTo>
                  <a:cubicBezTo>
                    <a:pt x="6384" y="528"/>
                    <a:pt x="6121" y="1266"/>
                    <a:pt x="4865" y="1266"/>
                  </a:cubicBezTo>
                  <a:cubicBezTo>
                    <a:pt x="4840" y="1266"/>
                    <a:pt x="4814" y="1265"/>
                    <a:pt x="4788" y="1265"/>
                  </a:cubicBezTo>
                  <a:cubicBezTo>
                    <a:pt x="4724" y="1263"/>
                    <a:pt x="4661" y="1262"/>
                    <a:pt x="4600" y="1262"/>
                  </a:cubicBezTo>
                  <a:cubicBezTo>
                    <a:pt x="3231" y="1262"/>
                    <a:pt x="2470" y="1704"/>
                    <a:pt x="2676" y="2803"/>
                  </a:cubicBezTo>
                  <a:cubicBezTo>
                    <a:pt x="2850" y="3694"/>
                    <a:pt x="2553" y="4453"/>
                    <a:pt x="1610" y="4914"/>
                  </a:cubicBezTo>
                  <a:cubicBezTo>
                    <a:pt x="0" y="5694"/>
                    <a:pt x="1682" y="7159"/>
                    <a:pt x="2174" y="8748"/>
                  </a:cubicBezTo>
                  <a:cubicBezTo>
                    <a:pt x="3035" y="6565"/>
                    <a:pt x="4644" y="7898"/>
                    <a:pt x="4901" y="6729"/>
                  </a:cubicBezTo>
                  <a:cubicBezTo>
                    <a:pt x="5157" y="5570"/>
                    <a:pt x="4245" y="5888"/>
                    <a:pt x="5321" y="5396"/>
                  </a:cubicBezTo>
                  <a:cubicBezTo>
                    <a:pt x="6397" y="4914"/>
                    <a:pt x="6705" y="4884"/>
                    <a:pt x="6859" y="3776"/>
                  </a:cubicBezTo>
                  <a:cubicBezTo>
                    <a:pt x="7012" y="2659"/>
                    <a:pt x="7310" y="1880"/>
                    <a:pt x="8140" y="1367"/>
                  </a:cubicBezTo>
                  <a:cubicBezTo>
                    <a:pt x="8846" y="932"/>
                    <a:pt x="8375" y="1"/>
                    <a:pt x="7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6910543" y="3460474"/>
              <a:ext cx="524699" cy="762981"/>
            </a:xfrm>
            <a:custGeom>
              <a:avLst/>
              <a:gdLst/>
              <a:ahLst/>
              <a:cxnLst/>
              <a:rect l="l" t="t" r="r" b="b"/>
              <a:pathLst>
                <a:path w="5239" h="7618" extrusionOk="0">
                  <a:moveTo>
                    <a:pt x="5239" y="0"/>
                  </a:moveTo>
                  <a:cubicBezTo>
                    <a:pt x="4542" y="390"/>
                    <a:pt x="3876" y="851"/>
                    <a:pt x="3260" y="1364"/>
                  </a:cubicBezTo>
                  <a:cubicBezTo>
                    <a:pt x="2645" y="1876"/>
                    <a:pt x="2082" y="2461"/>
                    <a:pt x="1600" y="3096"/>
                  </a:cubicBezTo>
                  <a:cubicBezTo>
                    <a:pt x="1097" y="3742"/>
                    <a:pt x="698" y="4449"/>
                    <a:pt x="411" y="5208"/>
                  </a:cubicBezTo>
                  <a:cubicBezTo>
                    <a:pt x="113" y="5967"/>
                    <a:pt x="0" y="6797"/>
                    <a:pt x="72" y="7617"/>
                  </a:cubicBezTo>
                  <a:lnTo>
                    <a:pt x="329" y="7576"/>
                  </a:lnTo>
                  <a:cubicBezTo>
                    <a:pt x="236" y="6797"/>
                    <a:pt x="318" y="6008"/>
                    <a:pt x="585" y="5270"/>
                  </a:cubicBezTo>
                  <a:cubicBezTo>
                    <a:pt x="851" y="4521"/>
                    <a:pt x="1220" y="3814"/>
                    <a:pt x="1692" y="3178"/>
                  </a:cubicBezTo>
                  <a:cubicBezTo>
                    <a:pt x="2164" y="2532"/>
                    <a:pt x="2707" y="1938"/>
                    <a:pt x="3301" y="1415"/>
                  </a:cubicBezTo>
                  <a:cubicBezTo>
                    <a:pt x="3896" y="882"/>
                    <a:pt x="4552" y="410"/>
                    <a:pt x="5239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7277004" y="4116590"/>
              <a:ext cx="462104" cy="334718"/>
            </a:xfrm>
            <a:custGeom>
              <a:avLst/>
              <a:gdLst/>
              <a:ahLst/>
              <a:cxnLst/>
              <a:rect l="l" t="t" r="r" b="b"/>
              <a:pathLst>
                <a:path w="4614" h="3342" extrusionOk="0">
                  <a:moveTo>
                    <a:pt x="328" y="0"/>
                  </a:moveTo>
                  <a:cubicBezTo>
                    <a:pt x="328" y="0"/>
                    <a:pt x="0" y="1722"/>
                    <a:pt x="912" y="3342"/>
                  </a:cubicBezTo>
                  <a:lnTo>
                    <a:pt x="3701" y="3342"/>
                  </a:lnTo>
                  <a:cubicBezTo>
                    <a:pt x="4613" y="1722"/>
                    <a:pt x="4285" y="0"/>
                    <a:pt x="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Picture 2">
            <a:extLst>
              <a:ext uri="{FF2B5EF4-FFF2-40B4-BE49-F238E27FC236}">
                <a16:creationId xmlns:a16="http://schemas.microsoft.com/office/drawing/2014/main" id="{437C7275-5A2C-495E-AA7A-287334952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r="8059"/>
          <a:stretch/>
        </p:blipFill>
        <p:spPr bwMode="auto">
          <a:xfrm>
            <a:off x="1037587" y="1445432"/>
            <a:ext cx="1200388" cy="169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0" name="Picture 2" descr="https://www.rea.ru/ru/org/employees/Lists/SiteAssets/Z/_w/Zacarinnaja-Elena-Ivanovna_jpeg.jpg">
            <a:extLst>
              <a:ext uri="{FF2B5EF4-FFF2-40B4-BE49-F238E27FC236}">
                <a16:creationId xmlns:a16="http://schemas.microsoft.com/office/drawing/2014/main" id="{B4B00BD5-C38D-481A-B492-6446B61D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43" y="751818"/>
            <a:ext cx="1252452" cy="173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68A4C2-5F17-4D05-86DA-99C38A85849A}"/>
              </a:ext>
            </a:extLst>
          </p:cNvPr>
          <p:cNvSpPr/>
          <p:nvPr/>
        </p:nvSpPr>
        <p:spPr>
          <a:xfrm>
            <a:off x="244948" y="3185554"/>
            <a:ext cx="3319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Бочкарева Надежда Геннадиевна</a:t>
            </a:r>
          </a:p>
          <a:p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кандидат экономических наук, доцент</a:t>
            </a:r>
          </a:p>
        </p:txBody>
      </p:sp>
      <p:sp>
        <p:nvSpPr>
          <p:cNvPr id="122" name="Текст 4">
            <a:extLst>
              <a:ext uri="{FF2B5EF4-FFF2-40B4-BE49-F238E27FC236}">
                <a16:creationId xmlns:a16="http://schemas.microsoft.com/office/drawing/2014/main" id="{AD7C157E-D2F4-4A91-92EF-1D072D37E601}"/>
              </a:ext>
            </a:extLst>
          </p:cNvPr>
          <p:cNvSpPr txBox="1">
            <a:spLocks/>
          </p:cNvSpPr>
          <p:nvPr/>
        </p:nvSpPr>
        <p:spPr>
          <a:xfrm>
            <a:off x="3210335" y="2486817"/>
            <a:ext cx="3409669" cy="899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rtl="0"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4A66AC"/>
                </a:solidFill>
                <a:latin typeface="Century" panose="020406040505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ru-RU" dirty="0" err="1">
                <a:solidFill>
                  <a:srgbClr val="000000"/>
                </a:solidFill>
                <a:latin typeface="Arial"/>
              </a:rPr>
              <a:t>Зацаринная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Елена Ивановна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ru-RU" dirty="0">
                <a:solidFill>
                  <a:srgbClr val="000000"/>
                </a:solidFill>
                <a:latin typeface="Arial"/>
              </a:rPr>
              <a:t>кандидат экономических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25717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50B04BB-1951-4F51-8410-DB667A77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768116" y="1396286"/>
            <a:ext cx="1831300" cy="23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the piano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04234" y="1150093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В приключенческом романе Роберта Льюиса Стивенсона «Остров сокровищ»?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2" name="Стрелка: шеврон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E2F604-5DE1-4A83-A67D-78D37981A167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A3CDA4-4AAE-4B4E-BFA8-98C0069208D6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A2AC13C-B595-4DEB-B99D-C2CA5C9E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347590" y="1652004"/>
            <a:ext cx="2448821" cy="18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the flute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04234" y="1150092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В сказке «Малыш и Карлсон, который живет на крыше» шведской писательницы Астрид Линдгрен?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B02F48-55FB-4F32-8B68-B5E2B0E0A7D5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BA1D51-6428-480B-87F3-6C6C4D5EBE77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734D797-32C3-4033-894B-A625E1E9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587574" y="1347340"/>
            <a:ext cx="1968852" cy="24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the guitar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04234" y="1150094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Том Сойер и Гек Финн в повести Марка Твена «Приключения Тома Сойера и </a:t>
            </a:r>
            <a:r>
              <a:rPr lang="ru-RU" sz="2200" dirty="0" err="1">
                <a:solidFill>
                  <a:schemeClr val="tx1"/>
                </a:solidFill>
              </a:rPr>
              <a:t>Геккельбери</a:t>
            </a:r>
            <a:r>
              <a:rPr lang="ru-RU" sz="2200" dirty="0">
                <a:solidFill>
                  <a:schemeClr val="tx1"/>
                </a:solidFill>
              </a:rPr>
              <a:t> Финна»?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BCFD4C-12E7-4C6A-898F-52C6CADB5F1C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A86679-74E6-4E4E-8CFB-9DDBF6010710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A728042-55F9-4A89-90CD-86CF4900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678254" y="1733577"/>
            <a:ext cx="2160303" cy="17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singning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04234" y="1150094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Али-баба и 40 разбойников?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416006-1298-4CEF-88D6-ADC12D7CE993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7BF56C4-7E7E-4E47-A1B8-E6105F456324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FA18A23-C7CF-4B4C-BC5A-73E2CF13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466680" y="1742760"/>
            <a:ext cx="2210640" cy="16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dancing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61384" y="1132254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Д’Артаньян в романе Александра Дюма «Три мушкетера»?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33D480-C342-458F-9D65-A6B7E78AB1E9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976C2A-22DC-46A4-9F8B-F8D02719CC2D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81260C4-1A2F-4E2F-96A1-7B8BF14B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167801" y="1943100"/>
            <a:ext cx="2808397" cy="10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riding a bike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04233" y="1235820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Человек-невидимка Герберта Уэллса?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D40C3E-691B-4E8D-9153-DBB68C3C0CEE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2FDB143-D2F7-4515-A563-385AA726EE80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D673CD7-FBA7-4F40-AC58-BCC7C140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578366" y="1664495"/>
            <a:ext cx="2177261" cy="15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football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99230" y="1150094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Пиноккио Карло Коллоди?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2108CD-C424-4DAC-8512-B34BC23B9BC9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9F0148A-2A01-4210-853E-A9A2D0790393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349C816-29B8-440D-AC74-7A02CEEA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809144" y="1317864"/>
            <a:ext cx="1779410" cy="25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volleyball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04234" y="1150093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Капитан </a:t>
            </a:r>
            <a:r>
              <a:rPr lang="ru-RU" sz="2200" dirty="0" err="1">
                <a:solidFill>
                  <a:schemeClr val="tx1"/>
                </a:solidFill>
              </a:rPr>
              <a:t>Блад</a:t>
            </a:r>
            <a:r>
              <a:rPr lang="ru-RU" sz="2200" dirty="0">
                <a:solidFill>
                  <a:schemeClr val="tx1"/>
                </a:solidFill>
              </a:rPr>
              <a:t> Рафаэля </a:t>
            </a:r>
            <a:r>
              <a:rPr lang="ru-RU" sz="2200" dirty="0" err="1">
                <a:solidFill>
                  <a:schemeClr val="tx1"/>
                </a:solidFill>
              </a:rPr>
              <a:t>Сабатини</a:t>
            </a:r>
            <a:r>
              <a:rPr lang="ru-RU" sz="22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00E582-6FA0-4023-9305-DB01EB96F8C1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69DC3E-9396-4F3E-81EE-03B3BA427775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A8E5908-5517-46E1-B407-C43D1A60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151793" y="1594574"/>
            <a:ext cx="2840415" cy="19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noaction">
              <a:snd r:embed="rId3" name="playing basketball.wav"/>
            </a:hlinkClick>
            <a:extLst>
              <a:ext uri="{FF2B5EF4-FFF2-40B4-BE49-F238E27FC236}">
                <a16:creationId xmlns:a16="http://schemas.microsoft.com/office/drawing/2014/main" id="{D9E273B9-9274-4DA5-A3A9-8DFA8FE29D93}"/>
              </a:ext>
            </a:extLst>
          </p:cNvPr>
          <p:cNvSpPr/>
          <p:nvPr/>
        </p:nvSpPr>
        <p:spPr>
          <a:xfrm>
            <a:off x="2861386" y="1150092"/>
            <a:ext cx="3535531" cy="28433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solidFill>
                  <a:schemeClr val="tx1"/>
                </a:solidFill>
              </a:rPr>
              <a:t>Гарри Поттер в книгах Джоан Ролинг?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58F5C87-358C-4AD6-9BF5-962E9B256FC2}"/>
              </a:ext>
            </a:extLst>
          </p:cNvPr>
          <p:cNvSpPr/>
          <p:nvPr/>
        </p:nvSpPr>
        <p:spPr>
          <a:xfrm>
            <a:off x="220121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0DDF737-7D8F-4701-AE2F-F3108416BD60}"/>
              </a:ext>
            </a:extLst>
          </p:cNvPr>
          <p:cNvSpPr/>
          <p:nvPr/>
        </p:nvSpPr>
        <p:spPr>
          <a:xfrm>
            <a:off x="6599927" y="171195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C2D6E22-0EEC-4E97-8B56-DC79102724D9}"/>
              </a:ext>
            </a:extLst>
          </p:cNvPr>
          <p:cNvSpPr/>
          <p:nvPr/>
        </p:nvSpPr>
        <p:spPr>
          <a:xfrm>
            <a:off x="220121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AFFAC48-89E7-46BE-A867-0EBCEFAA8ED4}"/>
              </a:ext>
            </a:extLst>
          </p:cNvPr>
          <p:cNvSpPr/>
          <p:nvPr/>
        </p:nvSpPr>
        <p:spPr>
          <a:xfrm>
            <a:off x="6599927" y="4629449"/>
            <a:ext cx="342857" cy="342857"/>
          </a:xfrm>
          <a:prstGeom prst="ellipse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/>
          </a:p>
        </p:txBody>
      </p:sp>
      <p:sp>
        <p:nvSpPr>
          <p:cNvPr id="11" name="Стрелка: шеврон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B2EC15-D3B9-4723-B823-DF5F7EEBADFA}"/>
              </a:ext>
            </a:extLst>
          </p:cNvPr>
          <p:cNvSpPr/>
          <p:nvPr/>
        </p:nvSpPr>
        <p:spPr>
          <a:xfrm>
            <a:off x="5266680" y="4570101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30FAF2-D8EC-450F-9183-72DA8608A3BD}"/>
              </a:ext>
            </a:extLst>
          </p:cNvPr>
          <p:cNvSpPr/>
          <p:nvPr/>
        </p:nvSpPr>
        <p:spPr>
          <a:xfrm rot="10800000">
            <a:off x="3347590" y="4589812"/>
            <a:ext cx="461554" cy="46155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51"/>
          <p:cNvSpPr/>
          <p:nvPr/>
        </p:nvSpPr>
        <p:spPr>
          <a:xfrm>
            <a:off x="2629650" y="1312150"/>
            <a:ext cx="3884700" cy="2118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51"/>
          <p:cNvSpPr txBox="1"/>
          <p:nvPr/>
        </p:nvSpPr>
        <p:spPr>
          <a:xfrm>
            <a:off x="3105175" y="2070577"/>
            <a:ext cx="3342548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2200" b="1" dirty="0">
                <a:solidFill>
                  <a:srgbClr val="23295C"/>
                </a:solidFill>
                <a:latin typeface="Open Sans"/>
                <a:ea typeface="Open Sans"/>
                <a:cs typeface="Open Sans"/>
              </a:rPr>
              <a:t>ОБЪЯСНЯЛКИ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7903A8-AE4E-41C0-A3CC-971A5F683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64" t="21819" r="11453" b="62868"/>
          <a:stretch/>
        </p:blipFill>
        <p:spPr>
          <a:xfrm>
            <a:off x="834050" y="2332172"/>
            <a:ext cx="1542044" cy="1266957"/>
          </a:xfrm>
          <a:prstGeom prst="rect">
            <a:avLst/>
          </a:prstGeom>
        </p:spPr>
      </p:pic>
      <p:pic>
        <p:nvPicPr>
          <p:cNvPr id="316" name="Рисунок 315">
            <a:extLst>
              <a:ext uri="{FF2B5EF4-FFF2-40B4-BE49-F238E27FC236}">
                <a16:creationId xmlns:a16="http://schemas.microsoft.com/office/drawing/2014/main" id="{4E5B3458-4621-4436-BA97-C97B0E70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64" t="21819" r="11453" b="62868"/>
          <a:stretch/>
        </p:blipFill>
        <p:spPr>
          <a:xfrm>
            <a:off x="46504" y="3800466"/>
            <a:ext cx="1542044" cy="1266957"/>
          </a:xfrm>
          <a:prstGeom prst="rect">
            <a:avLst/>
          </a:prstGeom>
        </p:spPr>
      </p:pic>
      <p:grpSp>
        <p:nvGrpSpPr>
          <p:cNvPr id="216" name="Google Shape;762;p39">
            <a:extLst>
              <a:ext uri="{FF2B5EF4-FFF2-40B4-BE49-F238E27FC236}">
                <a16:creationId xmlns:a16="http://schemas.microsoft.com/office/drawing/2014/main" id="{64FA31D7-C973-4E3B-A772-1130D58029E5}"/>
              </a:ext>
            </a:extLst>
          </p:cNvPr>
          <p:cNvGrpSpPr/>
          <p:nvPr/>
        </p:nvGrpSpPr>
        <p:grpSpPr>
          <a:xfrm>
            <a:off x="5440908" y="2332172"/>
            <a:ext cx="3611339" cy="2708386"/>
            <a:chOff x="6596575" y="1370725"/>
            <a:chExt cx="1792851" cy="1344579"/>
          </a:xfrm>
        </p:grpSpPr>
        <p:sp>
          <p:nvSpPr>
            <p:cNvPr id="217" name="Google Shape;763;p39">
              <a:extLst>
                <a:ext uri="{FF2B5EF4-FFF2-40B4-BE49-F238E27FC236}">
                  <a16:creationId xmlns:a16="http://schemas.microsoft.com/office/drawing/2014/main" id="{7A7F9E1F-3AA2-4682-B5EA-E501606C61C4}"/>
                </a:ext>
              </a:extLst>
            </p:cNvPr>
            <p:cNvSpPr/>
            <p:nvPr/>
          </p:nvSpPr>
          <p:spPr>
            <a:xfrm>
              <a:off x="7861988" y="1380295"/>
              <a:ext cx="375840" cy="479153"/>
            </a:xfrm>
            <a:custGeom>
              <a:avLst/>
              <a:gdLst/>
              <a:ahLst/>
              <a:cxnLst/>
              <a:rect l="l" t="t" r="r" b="b"/>
              <a:pathLst>
                <a:path w="3456" h="4406" extrusionOk="0">
                  <a:moveTo>
                    <a:pt x="1512" y="1"/>
                  </a:moveTo>
                  <a:cubicBezTo>
                    <a:pt x="786" y="1"/>
                    <a:pt x="0" y="695"/>
                    <a:pt x="0" y="695"/>
                  </a:cubicBezTo>
                  <a:lnTo>
                    <a:pt x="154" y="1156"/>
                  </a:lnTo>
                  <a:cubicBezTo>
                    <a:pt x="290" y="1120"/>
                    <a:pt x="397" y="1103"/>
                    <a:pt x="480" y="1103"/>
                  </a:cubicBezTo>
                  <a:cubicBezTo>
                    <a:pt x="1124" y="1103"/>
                    <a:pt x="333" y="2098"/>
                    <a:pt x="451" y="2571"/>
                  </a:cubicBezTo>
                  <a:cubicBezTo>
                    <a:pt x="544" y="2940"/>
                    <a:pt x="954" y="3001"/>
                    <a:pt x="1364" y="3319"/>
                  </a:cubicBezTo>
                  <a:cubicBezTo>
                    <a:pt x="1774" y="3647"/>
                    <a:pt x="1436" y="4406"/>
                    <a:pt x="1436" y="4406"/>
                  </a:cubicBezTo>
                  <a:lnTo>
                    <a:pt x="3455" y="3585"/>
                  </a:lnTo>
                  <a:cubicBezTo>
                    <a:pt x="3137" y="3421"/>
                    <a:pt x="2891" y="3145"/>
                    <a:pt x="2778" y="2806"/>
                  </a:cubicBezTo>
                  <a:cubicBezTo>
                    <a:pt x="2707" y="2581"/>
                    <a:pt x="2686" y="2355"/>
                    <a:pt x="2707" y="2119"/>
                  </a:cubicBezTo>
                  <a:cubicBezTo>
                    <a:pt x="2737" y="1730"/>
                    <a:pt x="2737" y="746"/>
                    <a:pt x="2112" y="213"/>
                  </a:cubicBezTo>
                  <a:cubicBezTo>
                    <a:pt x="1931" y="60"/>
                    <a:pt x="1724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64;p39">
              <a:extLst>
                <a:ext uri="{FF2B5EF4-FFF2-40B4-BE49-F238E27FC236}">
                  <a16:creationId xmlns:a16="http://schemas.microsoft.com/office/drawing/2014/main" id="{F3B8EAEB-6CD5-4D61-AB8C-88A89BA3A039}"/>
                </a:ext>
              </a:extLst>
            </p:cNvPr>
            <p:cNvSpPr/>
            <p:nvPr/>
          </p:nvSpPr>
          <p:spPr>
            <a:xfrm>
              <a:off x="7808483" y="1428471"/>
              <a:ext cx="106031" cy="105488"/>
            </a:xfrm>
            <a:custGeom>
              <a:avLst/>
              <a:gdLst/>
              <a:ahLst/>
              <a:cxnLst/>
              <a:rect l="l" t="t" r="r" b="b"/>
              <a:pathLst>
                <a:path w="975" h="970" extrusionOk="0">
                  <a:moveTo>
                    <a:pt x="416" y="1"/>
                  </a:moveTo>
                  <a:cubicBezTo>
                    <a:pt x="204" y="1"/>
                    <a:pt x="0" y="149"/>
                    <a:pt x="0" y="149"/>
                  </a:cubicBezTo>
                  <a:cubicBezTo>
                    <a:pt x="0" y="149"/>
                    <a:pt x="180" y="969"/>
                    <a:pt x="521" y="969"/>
                  </a:cubicBezTo>
                  <a:cubicBezTo>
                    <a:pt x="525" y="969"/>
                    <a:pt x="529" y="969"/>
                    <a:pt x="533" y="969"/>
                  </a:cubicBezTo>
                  <a:cubicBezTo>
                    <a:pt x="882" y="949"/>
                    <a:pt x="974" y="703"/>
                    <a:pt x="790" y="282"/>
                  </a:cubicBezTo>
                  <a:cubicBezTo>
                    <a:pt x="700" y="66"/>
                    <a:pt x="556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65;p39">
              <a:extLst>
                <a:ext uri="{FF2B5EF4-FFF2-40B4-BE49-F238E27FC236}">
                  <a16:creationId xmlns:a16="http://schemas.microsoft.com/office/drawing/2014/main" id="{F1A6D1C7-E538-40F1-B6C0-FCAAA99F064F}"/>
                </a:ext>
              </a:extLst>
            </p:cNvPr>
            <p:cNvSpPr/>
            <p:nvPr/>
          </p:nvSpPr>
          <p:spPr>
            <a:xfrm>
              <a:off x="7595551" y="1637487"/>
              <a:ext cx="158340" cy="325598"/>
            </a:xfrm>
            <a:custGeom>
              <a:avLst/>
              <a:gdLst/>
              <a:ahLst/>
              <a:cxnLst/>
              <a:rect l="l" t="t" r="r" b="b"/>
              <a:pathLst>
                <a:path w="1456" h="2994" extrusionOk="0">
                  <a:moveTo>
                    <a:pt x="1323" y="1"/>
                  </a:moveTo>
                  <a:lnTo>
                    <a:pt x="0" y="944"/>
                  </a:lnTo>
                  <a:lnTo>
                    <a:pt x="31" y="2881"/>
                  </a:lnTo>
                  <a:lnTo>
                    <a:pt x="1456" y="2994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66;p39">
              <a:extLst>
                <a:ext uri="{FF2B5EF4-FFF2-40B4-BE49-F238E27FC236}">
                  <a16:creationId xmlns:a16="http://schemas.microsoft.com/office/drawing/2014/main" id="{A41E8C69-5250-4AD9-88ED-8CF704E3BCA9}"/>
                </a:ext>
              </a:extLst>
            </p:cNvPr>
            <p:cNvSpPr/>
            <p:nvPr/>
          </p:nvSpPr>
          <p:spPr>
            <a:xfrm>
              <a:off x="7595551" y="1731121"/>
              <a:ext cx="111577" cy="119408"/>
            </a:xfrm>
            <a:custGeom>
              <a:avLst/>
              <a:gdLst/>
              <a:ahLst/>
              <a:cxnLst/>
              <a:rect l="l" t="t" r="r" b="b"/>
              <a:pathLst>
                <a:path w="1026" h="1098" extrusionOk="0">
                  <a:moveTo>
                    <a:pt x="1025" y="1"/>
                  </a:moveTo>
                  <a:lnTo>
                    <a:pt x="0" y="83"/>
                  </a:lnTo>
                  <a:lnTo>
                    <a:pt x="10" y="1098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67;p39">
              <a:extLst>
                <a:ext uri="{FF2B5EF4-FFF2-40B4-BE49-F238E27FC236}">
                  <a16:creationId xmlns:a16="http://schemas.microsoft.com/office/drawing/2014/main" id="{6087C644-384D-46F0-93F5-436FF3C8639D}"/>
                </a:ext>
              </a:extLst>
            </p:cNvPr>
            <p:cNvSpPr/>
            <p:nvPr/>
          </p:nvSpPr>
          <p:spPr>
            <a:xfrm>
              <a:off x="7446129" y="1404655"/>
              <a:ext cx="352241" cy="378341"/>
            </a:xfrm>
            <a:custGeom>
              <a:avLst/>
              <a:gdLst/>
              <a:ahLst/>
              <a:cxnLst/>
              <a:rect l="l" t="t" r="r" b="b"/>
              <a:pathLst>
                <a:path w="3239" h="3479" extrusionOk="0">
                  <a:moveTo>
                    <a:pt x="1579" y="0"/>
                  </a:moveTo>
                  <a:cubicBezTo>
                    <a:pt x="1287" y="0"/>
                    <a:pt x="983" y="87"/>
                    <a:pt x="708" y="265"/>
                  </a:cubicBezTo>
                  <a:cubicBezTo>
                    <a:pt x="585" y="348"/>
                    <a:pt x="482" y="471"/>
                    <a:pt x="441" y="624"/>
                  </a:cubicBezTo>
                  <a:cubicBezTo>
                    <a:pt x="298" y="1055"/>
                    <a:pt x="1" y="1947"/>
                    <a:pt x="103" y="2439"/>
                  </a:cubicBezTo>
                  <a:cubicBezTo>
                    <a:pt x="220" y="3050"/>
                    <a:pt x="621" y="3478"/>
                    <a:pt x="1360" y="3478"/>
                  </a:cubicBezTo>
                  <a:cubicBezTo>
                    <a:pt x="1401" y="3478"/>
                    <a:pt x="1444" y="3477"/>
                    <a:pt x="1487" y="3474"/>
                  </a:cubicBezTo>
                  <a:cubicBezTo>
                    <a:pt x="1487" y="3474"/>
                    <a:pt x="2481" y="3413"/>
                    <a:pt x="2830" y="2213"/>
                  </a:cubicBezTo>
                  <a:cubicBezTo>
                    <a:pt x="3238" y="789"/>
                    <a:pt x="2460" y="0"/>
                    <a:pt x="1579" y="0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68;p39">
              <a:extLst>
                <a:ext uri="{FF2B5EF4-FFF2-40B4-BE49-F238E27FC236}">
                  <a16:creationId xmlns:a16="http://schemas.microsoft.com/office/drawing/2014/main" id="{F6B0A2CF-AF7C-4B62-92E5-3A6138E1D50D}"/>
                </a:ext>
              </a:extLst>
            </p:cNvPr>
            <p:cNvSpPr/>
            <p:nvPr/>
          </p:nvSpPr>
          <p:spPr>
            <a:xfrm>
              <a:off x="7495175" y="1373009"/>
              <a:ext cx="446093" cy="386063"/>
            </a:xfrm>
            <a:custGeom>
              <a:avLst/>
              <a:gdLst/>
              <a:ahLst/>
              <a:cxnLst/>
              <a:rect l="l" t="t" r="r" b="b"/>
              <a:pathLst>
                <a:path w="4102" h="3550" extrusionOk="0">
                  <a:moveTo>
                    <a:pt x="1374" y="0"/>
                  </a:moveTo>
                  <a:cubicBezTo>
                    <a:pt x="264" y="0"/>
                    <a:pt x="1" y="854"/>
                    <a:pt x="1" y="854"/>
                  </a:cubicBezTo>
                  <a:cubicBezTo>
                    <a:pt x="636" y="977"/>
                    <a:pt x="1272" y="1069"/>
                    <a:pt x="1907" y="1110"/>
                  </a:cubicBezTo>
                  <a:cubicBezTo>
                    <a:pt x="1702" y="1930"/>
                    <a:pt x="2010" y="2392"/>
                    <a:pt x="2010" y="2392"/>
                  </a:cubicBezTo>
                  <a:lnTo>
                    <a:pt x="2297" y="3550"/>
                  </a:lnTo>
                  <a:cubicBezTo>
                    <a:pt x="3814" y="2935"/>
                    <a:pt x="4101" y="710"/>
                    <a:pt x="2215" y="136"/>
                  </a:cubicBezTo>
                  <a:cubicBezTo>
                    <a:pt x="1891" y="40"/>
                    <a:pt x="1613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69;p39">
              <a:extLst>
                <a:ext uri="{FF2B5EF4-FFF2-40B4-BE49-F238E27FC236}">
                  <a16:creationId xmlns:a16="http://schemas.microsoft.com/office/drawing/2014/main" id="{31FBAB70-35D8-409A-8266-D714D701BA49}"/>
                </a:ext>
              </a:extLst>
            </p:cNvPr>
            <p:cNvSpPr/>
            <p:nvPr/>
          </p:nvSpPr>
          <p:spPr>
            <a:xfrm>
              <a:off x="7683638" y="1591813"/>
              <a:ext cx="143876" cy="123431"/>
            </a:xfrm>
            <a:custGeom>
              <a:avLst/>
              <a:gdLst/>
              <a:ahLst/>
              <a:cxnLst/>
              <a:rect l="l" t="t" r="r" b="b"/>
              <a:pathLst>
                <a:path w="1323" h="1135" extrusionOk="0">
                  <a:moveTo>
                    <a:pt x="678" y="1"/>
                  </a:moveTo>
                  <a:cubicBezTo>
                    <a:pt x="306" y="1"/>
                    <a:pt x="1" y="378"/>
                    <a:pt x="154" y="769"/>
                  </a:cubicBezTo>
                  <a:cubicBezTo>
                    <a:pt x="243" y="1011"/>
                    <a:pt x="463" y="1135"/>
                    <a:pt x="683" y="1135"/>
                  </a:cubicBezTo>
                  <a:cubicBezTo>
                    <a:pt x="891" y="1135"/>
                    <a:pt x="1100" y="1024"/>
                    <a:pt x="1200" y="800"/>
                  </a:cubicBezTo>
                  <a:cubicBezTo>
                    <a:pt x="1323" y="513"/>
                    <a:pt x="1200" y="185"/>
                    <a:pt x="912" y="51"/>
                  </a:cubicBezTo>
                  <a:cubicBezTo>
                    <a:pt x="834" y="17"/>
                    <a:pt x="755" y="1"/>
                    <a:pt x="678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0;p39">
              <a:extLst>
                <a:ext uri="{FF2B5EF4-FFF2-40B4-BE49-F238E27FC236}">
                  <a16:creationId xmlns:a16="http://schemas.microsoft.com/office/drawing/2014/main" id="{423E5B0B-1EA0-47B9-A15B-4A9D0A1A3348}"/>
                </a:ext>
              </a:extLst>
            </p:cNvPr>
            <p:cNvSpPr/>
            <p:nvPr/>
          </p:nvSpPr>
          <p:spPr>
            <a:xfrm>
              <a:off x="7420464" y="1370725"/>
              <a:ext cx="325706" cy="156383"/>
            </a:xfrm>
            <a:custGeom>
              <a:avLst/>
              <a:gdLst/>
              <a:ahLst/>
              <a:cxnLst/>
              <a:rect l="l" t="t" r="r" b="b"/>
              <a:pathLst>
                <a:path w="2995" h="1438" extrusionOk="0">
                  <a:moveTo>
                    <a:pt x="1730" y="1"/>
                  </a:moveTo>
                  <a:cubicBezTo>
                    <a:pt x="1270" y="1"/>
                    <a:pt x="589" y="69"/>
                    <a:pt x="206" y="475"/>
                  </a:cubicBezTo>
                  <a:cubicBezTo>
                    <a:pt x="1" y="690"/>
                    <a:pt x="155" y="1029"/>
                    <a:pt x="472" y="1080"/>
                  </a:cubicBezTo>
                  <a:lnTo>
                    <a:pt x="2410" y="1428"/>
                  </a:lnTo>
                  <a:cubicBezTo>
                    <a:pt x="2437" y="1434"/>
                    <a:pt x="2465" y="1437"/>
                    <a:pt x="2492" y="1437"/>
                  </a:cubicBezTo>
                  <a:cubicBezTo>
                    <a:pt x="2649" y="1437"/>
                    <a:pt x="2798" y="1341"/>
                    <a:pt x="2851" y="1193"/>
                  </a:cubicBezTo>
                  <a:lnTo>
                    <a:pt x="2953" y="895"/>
                  </a:lnTo>
                  <a:cubicBezTo>
                    <a:pt x="2994" y="742"/>
                    <a:pt x="2933" y="577"/>
                    <a:pt x="2799" y="485"/>
                  </a:cubicBezTo>
                  <a:lnTo>
                    <a:pt x="2410" y="157"/>
                  </a:lnTo>
                  <a:cubicBezTo>
                    <a:pt x="2318" y="96"/>
                    <a:pt x="2215" y="44"/>
                    <a:pt x="2102" y="14"/>
                  </a:cubicBezTo>
                  <a:cubicBezTo>
                    <a:pt x="2017" y="8"/>
                    <a:pt x="1886" y="1"/>
                    <a:pt x="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1;p39">
              <a:extLst>
                <a:ext uri="{FF2B5EF4-FFF2-40B4-BE49-F238E27FC236}">
                  <a16:creationId xmlns:a16="http://schemas.microsoft.com/office/drawing/2014/main" id="{45851DF6-CC69-4351-B1CD-05CC0D8131D8}"/>
                </a:ext>
              </a:extLst>
            </p:cNvPr>
            <p:cNvSpPr/>
            <p:nvPr/>
          </p:nvSpPr>
          <p:spPr>
            <a:xfrm>
              <a:off x="6727075" y="1872712"/>
              <a:ext cx="449355" cy="397046"/>
            </a:xfrm>
            <a:custGeom>
              <a:avLst/>
              <a:gdLst/>
              <a:ahLst/>
              <a:cxnLst/>
              <a:rect l="l" t="t" r="r" b="b"/>
              <a:pathLst>
                <a:path w="4132" h="3651" extrusionOk="0">
                  <a:moveTo>
                    <a:pt x="349" y="1"/>
                  </a:moveTo>
                  <a:lnTo>
                    <a:pt x="0" y="872"/>
                  </a:lnTo>
                  <a:lnTo>
                    <a:pt x="2717" y="3445"/>
                  </a:lnTo>
                  <a:cubicBezTo>
                    <a:pt x="2860" y="3584"/>
                    <a:pt x="3042" y="3650"/>
                    <a:pt x="3222" y="3650"/>
                  </a:cubicBezTo>
                  <a:cubicBezTo>
                    <a:pt x="3480" y="3650"/>
                    <a:pt x="3736" y="3514"/>
                    <a:pt x="3875" y="3261"/>
                  </a:cubicBezTo>
                  <a:lnTo>
                    <a:pt x="4132" y="2543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2;p39">
              <a:extLst>
                <a:ext uri="{FF2B5EF4-FFF2-40B4-BE49-F238E27FC236}">
                  <a16:creationId xmlns:a16="http://schemas.microsoft.com/office/drawing/2014/main" id="{7EF5F508-D0D4-41EE-BDCA-CD27897C1918}"/>
                </a:ext>
              </a:extLst>
            </p:cNvPr>
            <p:cNvSpPr/>
            <p:nvPr/>
          </p:nvSpPr>
          <p:spPr>
            <a:xfrm>
              <a:off x="6596575" y="1810508"/>
              <a:ext cx="205320" cy="180199"/>
            </a:xfrm>
            <a:custGeom>
              <a:avLst/>
              <a:gdLst/>
              <a:ahLst/>
              <a:cxnLst/>
              <a:rect l="l" t="t" r="r" b="b"/>
              <a:pathLst>
                <a:path w="1888" h="1657" extrusionOk="0">
                  <a:moveTo>
                    <a:pt x="943" y="1"/>
                  </a:moveTo>
                  <a:cubicBezTo>
                    <a:pt x="784" y="1"/>
                    <a:pt x="624" y="46"/>
                    <a:pt x="483" y="142"/>
                  </a:cubicBezTo>
                  <a:cubicBezTo>
                    <a:pt x="103" y="398"/>
                    <a:pt x="1" y="911"/>
                    <a:pt x="257" y="1290"/>
                  </a:cubicBezTo>
                  <a:cubicBezTo>
                    <a:pt x="418" y="1528"/>
                    <a:pt x="683" y="1657"/>
                    <a:pt x="952" y="1657"/>
                  </a:cubicBezTo>
                  <a:cubicBezTo>
                    <a:pt x="1113" y="1657"/>
                    <a:pt x="1274" y="1611"/>
                    <a:pt x="1416" y="1516"/>
                  </a:cubicBezTo>
                  <a:cubicBezTo>
                    <a:pt x="1785" y="1259"/>
                    <a:pt x="1887" y="737"/>
                    <a:pt x="1631" y="368"/>
                  </a:cubicBezTo>
                  <a:cubicBezTo>
                    <a:pt x="1470" y="130"/>
                    <a:pt x="1209" y="1"/>
                    <a:pt x="943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3;p39">
              <a:extLst>
                <a:ext uri="{FF2B5EF4-FFF2-40B4-BE49-F238E27FC236}">
                  <a16:creationId xmlns:a16="http://schemas.microsoft.com/office/drawing/2014/main" id="{E4D9CC7A-8C5E-4AF2-86D6-390C0D8D7C3A}"/>
                </a:ext>
              </a:extLst>
            </p:cNvPr>
            <p:cNvSpPr/>
            <p:nvPr/>
          </p:nvSpPr>
          <p:spPr>
            <a:xfrm>
              <a:off x="6601034" y="1746346"/>
              <a:ext cx="121691" cy="107554"/>
            </a:xfrm>
            <a:custGeom>
              <a:avLst/>
              <a:gdLst/>
              <a:ahLst/>
              <a:cxnLst/>
              <a:rect l="l" t="t" r="r" b="b"/>
              <a:pathLst>
                <a:path w="1119" h="989" extrusionOk="0">
                  <a:moveTo>
                    <a:pt x="153" y="0"/>
                  </a:moveTo>
                  <a:cubicBezTo>
                    <a:pt x="110" y="0"/>
                    <a:pt x="67" y="19"/>
                    <a:pt x="42" y="55"/>
                  </a:cubicBezTo>
                  <a:cubicBezTo>
                    <a:pt x="1" y="107"/>
                    <a:pt x="11" y="178"/>
                    <a:pt x="62" y="219"/>
                  </a:cubicBezTo>
                  <a:lnTo>
                    <a:pt x="903" y="988"/>
                  </a:lnTo>
                  <a:lnTo>
                    <a:pt x="1118" y="619"/>
                  </a:lnTo>
                  <a:lnTo>
                    <a:pt x="237" y="25"/>
                  </a:lnTo>
                  <a:cubicBezTo>
                    <a:pt x="212" y="8"/>
                    <a:pt x="183" y="0"/>
                    <a:pt x="153" y="0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4;p39">
              <a:extLst>
                <a:ext uri="{FF2B5EF4-FFF2-40B4-BE49-F238E27FC236}">
                  <a16:creationId xmlns:a16="http://schemas.microsoft.com/office/drawing/2014/main" id="{460E36BC-4767-42FE-8D8D-362FDD161D93}"/>
                </a:ext>
              </a:extLst>
            </p:cNvPr>
            <p:cNvSpPr/>
            <p:nvPr/>
          </p:nvSpPr>
          <p:spPr>
            <a:xfrm>
              <a:off x="6978831" y="1979722"/>
              <a:ext cx="468495" cy="289384"/>
            </a:xfrm>
            <a:custGeom>
              <a:avLst/>
              <a:gdLst/>
              <a:ahLst/>
              <a:cxnLst/>
              <a:rect l="l" t="t" r="r" b="b"/>
              <a:pathLst>
                <a:path w="4308" h="2661" extrusionOk="0">
                  <a:moveTo>
                    <a:pt x="4308" y="1"/>
                  </a:moveTo>
                  <a:lnTo>
                    <a:pt x="822" y="1282"/>
                  </a:lnTo>
                  <a:cubicBezTo>
                    <a:pt x="822" y="1282"/>
                    <a:pt x="1" y="2661"/>
                    <a:pt x="899" y="2661"/>
                  </a:cubicBezTo>
                  <a:cubicBezTo>
                    <a:pt x="953" y="2661"/>
                    <a:pt x="1012" y="2656"/>
                    <a:pt x="1079" y="2646"/>
                  </a:cubicBezTo>
                  <a:cubicBezTo>
                    <a:pt x="2268" y="2461"/>
                    <a:pt x="4144" y="1651"/>
                    <a:pt x="4144" y="1651"/>
                  </a:cubicBezTo>
                  <a:lnTo>
                    <a:pt x="4308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5;p39">
              <a:extLst>
                <a:ext uri="{FF2B5EF4-FFF2-40B4-BE49-F238E27FC236}">
                  <a16:creationId xmlns:a16="http://schemas.microsoft.com/office/drawing/2014/main" id="{B3B36020-2A48-4911-8A7C-629B2D8B9592}"/>
                </a:ext>
              </a:extLst>
            </p:cNvPr>
            <p:cNvSpPr/>
            <p:nvPr/>
          </p:nvSpPr>
          <p:spPr>
            <a:xfrm>
              <a:off x="7168490" y="1938941"/>
              <a:ext cx="412598" cy="355286"/>
            </a:xfrm>
            <a:custGeom>
              <a:avLst/>
              <a:gdLst/>
              <a:ahLst/>
              <a:cxnLst/>
              <a:rect l="l" t="t" r="r" b="b"/>
              <a:pathLst>
                <a:path w="3794" h="3267" extrusionOk="0">
                  <a:moveTo>
                    <a:pt x="2925" y="0"/>
                  </a:moveTo>
                  <a:cubicBezTo>
                    <a:pt x="2824" y="0"/>
                    <a:pt x="2705" y="11"/>
                    <a:pt x="2564" y="37"/>
                  </a:cubicBezTo>
                  <a:cubicBezTo>
                    <a:pt x="1436" y="263"/>
                    <a:pt x="1" y="1011"/>
                    <a:pt x="1" y="1011"/>
                  </a:cubicBezTo>
                  <a:lnTo>
                    <a:pt x="1303" y="3267"/>
                  </a:lnTo>
                  <a:lnTo>
                    <a:pt x="3794" y="2334"/>
                  </a:lnTo>
                  <a:lnTo>
                    <a:pt x="3476" y="304"/>
                  </a:lnTo>
                  <a:cubicBezTo>
                    <a:pt x="3476" y="304"/>
                    <a:pt x="3454" y="0"/>
                    <a:pt x="2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6;p39">
              <a:extLst>
                <a:ext uri="{FF2B5EF4-FFF2-40B4-BE49-F238E27FC236}">
                  <a16:creationId xmlns:a16="http://schemas.microsoft.com/office/drawing/2014/main" id="{AD69CA7E-89D7-406C-AF61-983051372FB8}"/>
                </a:ext>
              </a:extLst>
            </p:cNvPr>
            <p:cNvSpPr/>
            <p:nvPr/>
          </p:nvSpPr>
          <p:spPr>
            <a:xfrm>
              <a:off x="7439495" y="1899465"/>
              <a:ext cx="521782" cy="650108"/>
            </a:xfrm>
            <a:custGeom>
              <a:avLst/>
              <a:gdLst/>
              <a:ahLst/>
              <a:cxnLst/>
              <a:rect l="l" t="t" r="r" b="b"/>
              <a:pathLst>
                <a:path w="4798" h="5978" extrusionOk="0">
                  <a:moveTo>
                    <a:pt x="2471" y="1"/>
                  </a:moveTo>
                  <a:lnTo>
                    <a:pt x="185" y="390"/>
                  </a:lnTo>
                  <a:cubicBezTo>
                    <a:pt x="185" y="390"/>
                    <a:pt x="0" y="3742"/>
                    <a:pt x="390" y="5454"/>
                  </a:cubicBezTo>
                  <a:cubicBezTo>
                    <a:pt x="448" y="5738"/>
                    <a:pt x="693" y="5938"/>
                    <a:pt x="983" y="5938"/>
                  </a:cubicBezTo>
                  <a:cubicBezTo>
                    <a:pt x="997" y="5938"/>
                    <a:pt x="1011" y="5937"/>
                    <a:pt x="1025" y="5936"/>
                  </a:cubicBezTo>
                  <a:lnTo>
                    <a:pt x="4326" y="5977"/>
                  </a:lnTo>
                  <a:cubicBezTo>
                    <a:pt x="4623" y="5731"/>
                    <a:pt x="4798" y="5362"/>
                    <a:pt x="4798" y="4973"/>
                  </a:cubicBezTo>
                  <a:lnTo>
                    <a:pt x="4552" y="441"/>
                  </a:lnTo>
                  <a:cubicBezTo>
                    <a:pt x="4562" y="298"/>
                    <a:pt x="4029" y="134"/>
                    <a:pt x="3885" y="113"/>
                  </a:cubicBezTo>
                  <a:lnTo>
                    <a:pt x="2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7;p39">
              <a:extLst>
                <a:ext uri="{FF2B5EF4-FFF2-40B4-BE49-F238E27FC236}">
                  <a16:creationId xmlns:a16="http://schemas.microsoft.com/office/drawing/2014/main" id="{3C275B95-1E6D-4CF8-ACB6-B15C72A149EA}"/>
                </a:ext>
              </a:extLst>
            </p:cNvPr>
            <p:cNvSpPr/>
            <p:nvPr/>
          </p:nvSpPr>
          <p:spPr>
            <a:xfrm>
              <a:off x="7455046" y="2097933"/>
              <a:ext cx="1196" cy="140614"/>
            </a:xfrm>
            <a:custGeom>
              <a:avLst/>
              <a:gdLst/>
              <a:ahLst/>
              <a:cxnLst/>
              <a:rect l="l" t="t" r="r" b="b"/>
              <a:pathLst>
                <a:path w="11" h="1293" fill="none" extrusionOk="0">
                  <a:moveTo>
                    <a:pt x="11" y="1292"/>
                  </a:moveTo>
                  <a:lnTo>
                    <a:pt x="1" y="0"/>
                  </a:lnTo>
                </a:path>
              </a:pathLst>
            </a:custGeom>
            <a:noFill/>
            <a:ln w="1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8;p39">
              <a:extLst>
                <a:ext uri="{FF2B5EF4-FFF2-40B4-BE49-F238E27FC236}">
                  <a16:creationId xmlns:a16="http://schemas.microsoft.com/office/drawing/2014/main" id="{BC07EDC2-6E9F-4126-B7FF-35F149ED4CC2}"/>
                </a:ext>
              </a:extLst>
            </p:cNvPr>
            <p:cNvSpPr/>
            <p:nvPr/>
          </p:nvSpPr>
          <p:spPr>
            <a:xfrm>
              <a:off x="7546505" y="1896094"/>
              <a:ext cx="259804" cy="132022"/>
            </a:xfrm>
            <a:custGeom>
              <a:avLst/>
              <a:gdLst/>
              <a:ahLst/>
              <a:cxnLst/>
              <a:rect l="l" t="t" r="r" b="b"/>
              <a:pathLst>
                <a:path w="2389" h="1214" extrusionOk="0">
                  <a:moveTo>
                    <a:pt x="1364" y="1"/>
                  </a:moveTo>
                  <a:lnTo>
                    <a:pt x="0" y="278"/>
                  </a:lnTo>
                  <a:cubicBezTo>
                    <a:pt x="0" y="278"/>
                    <a:pt x="0" y="1213"/>
                    <a:pt x="1011" y="1213"/>
                  </a:cubicBezTo>
                  <a:cubicBezTo>
                    <a:pt x="1042" y="1213"/>
                    <a:pt x="1074" y="1212"/>
                    <a:pt x="1107" y="1211"/>
                  </a:cubicBezTo>
                  <a:cubicBezTo>
                    <a:pt x="2214" y="1139"/>
                    <a:pt x="2389" y="103"/>
                    <a:pt x="2389" y="103"/>
                  </a:cubicBezTo>
                  <a:lnTo>
                    <a:pt x="1364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9;p39">
              <a:extLst>
                <a:ext uri="{FF2B5EF4-FFF2-40B4-BE49-F238E27FC236}">
                  <a16:creationId xmlns:a16="http://schemas.microsoft.com/office/drawing/2014/main" id="{763512AA-F599-4DAC-B644-9876A2060EDB}"/>
                </a:ext>
              </a:extLst>
            </p:cNvPr>
            <p:cNvSpPr/>
            <p:nvPr/>
          </p:nvSpPr>
          <p:spPr>
            <a:xfrm>
              <a:off x="7871993" y="1952208"/>
              <a:ext cx="481763" cy="464689"/>
            </a:xfrm>
            <a:custGeom>
              <a:avLst/>
              <a:gdLst/>
              <a:ahLst/>
              <a:cxnLst/>
              <a:rect l="l" t="t" r="r" b="b"/>
              <a:pathLst>
                <a:path w="4430" h="4273" extrusionOk="0">
                  <a:moveTo>
                    <a:pt x="426" y="1"/>
                  </a:moveTo>
                  <a:cubicBezTo>
                    <a:pt x="338" y="1"/>
                    <a:pt x="269" y="28"/>
                    <a:pt x="226" y="90"/>
                  </a:cubicBezTo>
                  <a:cubicBezTo>
                    <a:pt x="1" y="407"/>
                    <a:pt x="862" y="2150"/>
                    <a:pt x="1149" y="2417"/>
                  </a:cubicBezTo>
                  <a:lnTo>
                    <a:pt x="3199" y="4272"/>
                  </a:lnTo>
                  <a:lnTo>
                    <a:pt x="4029" y="4016"/>
                  </a:lnTo>
                  <a:lnTo>
                    <a:pt x="4429" y="3247"/>
                  </a:lnTo>
                  <a:lnTo>
                    <a:pt x="2430" y="1320"/>
                  </a:lnTo>
                  <a:cubicBezTo>
                    <a:pt x="2149" y="969"/>
                    <a:pt x="951" y="1"/>
                    <a:pt x="426" y="1"/>
                  </a:cubicBez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80;p39">
              <a:extLst>
                <a:ext uri="{FF2B5EF4-FFF2-40B4-BE49-F238E27FC236}">
                  <a16:creationId xmlns:a16="http://schemas.microsoft.com/office/drawing/2014/main" id="{C9465937-A2A1-44CC-A1CD-08204783B427}"/>
                </a:ext>
              </a:extLst>
            </p:cNvPr>
            <p:cNvSpPr/>
            <p:nvPr/>
          </p:nvSpPr>
          <p:spPr>
            <a:xfrm>
              <a:off x="7766071" y="1908382"/>
              <a:ext cx="459469" cy="400309"/>
            </a:xfrm>
            <a:custGeom>
              <a:avLst/>
              <a:gdLst/>
              <a:ahLst/>
              <a:cxnLst/>
              <a:rect l="l" t="t" r="r" b="b"/>
              <a:pathLst>
                <a:path w="4225" h="3681" extrusionOk="0">
                  <a:moveTo>
                    <a:pt x="370" y="1"/>
                  </a:moveTo>
                  <a:lnTo>
                    <a:pt x="1" y="1702"/>
                  </a:lnTo>
                  <a:lnTo>
                    <a:pt x="2441" y="3681"/>
                  </a:lnTo>
                  <a:lnTo>
                    <a:pt x="4224" y="2164"/>
                  </a:lnTo>
                  <a:cubicBezTo>
                    <a:pt x="4224" y="2164"/>
                    <a:pt x="3394" y="903"/>
                    <a:pt x="2030" y="308"/>
                  </a:cubicBezTo>
                  <a:cubicBezTo>
                    <a:pt x="1323" y="1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81;p39">
              <a:extLst>
                <a:ext uri="{FF2B5EF4-FFF2-40B4-BE49-F238E27FC236}">
                  <a16:creationId xmlns:a16="http://schemas.microsoft.com/office/drawing/2014/main" id="{CB230E43-1176-40F6-ADB3-ED428CBAE209}"/>
                </a:ext>
              </a:extLst>
            </p:cNvPr>
            <p:cNvSpPr/>
            <p:nvPr/>
          </p:nvSpPr>
          <p:spPr>
            <a:xfrm>
              <a:off x="7840782" y="2159267"/>
              <a:ext cx="111577" cy="84825"/>
            </a:xfrm>
            <a:custGeom>
              <a:avLst/>
              <a:gdLst/>
              <a:ahLst/>
              <a:cxnLst/>
              <a:rect l="l" t="t" r="r" b="b"/>
              <a:pathLst>
                <a:path w="1026" h="780" fill="none" extrusionOk="0">
                  <a:moveTo>
                    <a:pt x="1026" y="779"/>
                  </a:moveTo>
                  <a:lnTo>
                    <a:pt x="1" y="0"/>
                  </a:lnTo>
                </a:path>
              </a:pathLst>
            </a:custGeom>
            <a:noFill/>
            <a:ln w="1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82;p39">
              <a:extLst>
                <a:ext uri="{FF2B5EF4-FFF2-40B4-BE49-F238E27FC236}">
                  <a16:creationId xmlns:a16="http://schemas.microsoft.com/office/drawing/2014/main" id="{F0184DAC-69C1-4982-A94C-D60C67A34654}"/>
                </a:ext>
              </a:extLst>
            </p:cNvPr>
            <p:cNvSpPr/>
            <p:nvPr/>
          </p:nvSpPr>
          <p:spPr>
            <a:xfrm>
              <a:off x="7952251" y="2282372"/>
              <a:ext cx="437175" cy="367466"/>
            </a:xfrm>
            <a:custGeom>
              <a:avLst/>
              <a:gdLst/>
              <a:ahLst/>
              <a:cxnLst/>
              <a:rect l="l" t="t" r="r" b="b"/>
              <a:pathLst>
                <a:path w="4020" h="3379" extrusionOk="0">
                  <a:moveTo>
                    <a:pt x="3154" y="1"/>
                  </a:moveTo>
                  <a:cubicBezTo>
                    <a:pt x="2916" y="1"/>
                    <a:pt x="2678" y="110"/>
                    <a:pt x="2523" y="324"/>
                  </a:cubicBezTo>
                  <a:lnTo>
                    <a:pt x="1" y="2712"/>
                  </a:lnTo>
                  <a:lnTo>
                    <a:pt x="575" y="3379"/>
                  </a:lnTo>
                  <a:lnTo>
                    <a:pt x="3691" y="1339"/>
                  </a:lnTo>
                  <a:cubicBezTo>
                    <a:pt x="4019" y="1031"/>
                    <a:pt x="4009" y="498"/>
                    <a:pt x="3671" y="201"/>
                  </a:cubicBezTo>
                  <a:cubicBezTo>
                    <a:pt x="3523" y="67"/>
                    <a:pt x="3338" y="1"/>
                    <a:pt x="3154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83;p39">
              <a:extLst>
                <a:ext uri="{FF2B5EF4-FFF2-40B4-BE49-F238E27FC236}">
                  <a16:creationId xmlns:a16="http://schemas.microsoft.com/office/drawing/2014/main" id="{DEB723DB-68A9-48DD-8E98-2024A575D92C}"/>
                </a:ext>
              </a:extLst>
            </p:cNvPr>
            <p:cNvSpPr/>
            <p:nvPr/>
          </p:nvSpPr>
          <p:spPr>
            <a:xfrm>
              <a:off x="7734860" y="2505090"/>
              <a:ext cx="279923" cy="210214"/>
            </a:xfrm>
            <a:custGeom>
              <a:avLst/>
              <a:gdLst/>
              <a:ahLst/>
              <a:cxnLst/>
              <a:rect l="l" t="t" r="r" b="b"/>
              <a:pathLst>
                <a:path w="2574" h="1933" extrusionOk="0">
                  <a:moveTo>
                    <a:pt x="1046" y="1"/>
                  </a:moveTo>
                  <a:cubicBezTo>
                    <a:pt x="1010" y="1"/>
                    <a:pt x="975" y="14"/>
                    <a:pt x="944" y="39"/>
                  </a:cubicBezTo>
                  <a:cubicBezTo>
                    <a:pt x="882" y="90"/>
                    <a:pt x="862" y="172"/>
                    <a:pt x="893" y="244"/>
                  </a:cubicBezTo>
                  <a:lnTo>
                    <a:pt x="985" y="439"/>
                  </a:lnTo>
                  <a:lnTo>
                    <a:pt x="113" y="900"/>
                  </a:lnTo>
                  <a:cubicBezTo>
                    <a:pt x="42" y="941"/>
                    <a:pt x="1" y="1023"/>
                    <a:pt x="21" y="1105"/>
                  </a:cubicBezTo>
                  <a:cubicBezTo>
                    <a:pt x="46" y="1171"/>
                    <a:pt x="110" y="1217"/>
                    <a:pt x="182" y="1217"/>
                  </a:cubicBezTo>
                  <a:cubicBezTo>
                    <a:pt x="200" y="1217"/>
                    <a:pt x="218" y="1214"/>
                    <a:pt x="236" y="1208"/>
                  </a:cubicBezTo>
                  <a:lnTo>
                    <a:pt x="421" y="1157"/>
                  </a:lnTo>
                  <a:lnTo>
                    <a:pt x="267" y="1239"/>
                  </a:lnTo>
                  <a:cubicBezTo>
                    <a:pt x="195" y="1269"/>
                    <a:pt x="165" y="1351"/>
                    <a:pt x="185" y="1423"/>
                  </a:cubicBezTo>
                  <a:cubicBezTo>
                    <a:pt x="208" y="1483"/>
                    <a:pt x="263" y="1521"/>
                    <a:pt x="323" y="1521"/>
                  </a:cubicBezTo>
                  <a:cubicBezTo>
                    <a:pt x="346" y="1521"/>
                    <a:pt x="368" y="1516"/>
                    <a:pt x="390" y="1505"/>
                  </a:cubicBezTo>
                  <a:lnTo>
                    <a:pt x="493" y="1464"/>
                  </a:lnTo>
                  <a:lnTo>
                    <a:pt x="493" y="1464"/>
                  </a:lnTo>
                  <a:cubicBezTo>
                    <a:pt x="411" y="1526"/>
                    <a:pt x="380" y="1608"/>
                    <a:pt x="411" y="1669"/>
                  </a:cubicBezTo>
                  <a:cubicBezTo>
                    <a:pt x="433" y="1714"/>
                    <a:pt x="489" y="1743"/>
                    <a:pt x="545" y="1743"/>
                  </a:cubicBezTo>
                  <a:cubicBezTo>
                    <a:pt x="566" y="1743"/>
                    <a:pt x="586" y="1739"/>
                    <a:pt x="605" y="1731"/>
                  </a:cubicBezTo>
                  <a:lnTo>
                    <a:pt x="739" y="1659"/>
                  </a:lnTo>
                  <a:lnTo>
                    <a:pt x="739" y="1659"/>
                  </a:lnTo>
                  <a:cubicBezTo>
                    <a:pt x="605" y="1731"/>
                    <a:pt x="605" y="1813"/>
                    <a:pt x="636" y="1854"/>
                  </a:cubicBezTo>
                  <a:cubicBezTo>
                    <a:pt x="660" y="1908"/>
                    <a:pt x="712" y="1933"/>
                    <a:pt x="768" y="1933"/>
                  </a:cubicBezTo>
                  <a:cubicBezTo>
                    <a:pt x="785" y="1933"/>
                    <a:pt x="803" y="1930"/>
                    <a:pt x="821" y="1925"/>
                  </a:cubicBezTo>
                  <a:lnTo>
                    <a:pt x="1549" y="1700"/>
                  </a:lnTo>
                  <a:lnTo>
                    <a:pt x="1610" y="1669"/>
                  </a:lnTo>
                  <a:cubicBezTo>
                    <a:pt x="1667" y="1694"/>
                    <a:pt x="1735" y="1712"/>
                    <a:pt x="1816" y="1712"/>
                  </a:cubicBezTo>
                  <a:cubicBezTo>
                    <a:pt x="1999" y="1712"/>
                    <a:pt x="2247" y="1622"/>
                    <a:pt x="2574" y="1331"/>
                  </a:cubicBezTo>
                  <a:lnTo>
                    <a:pt x="2000" y="664"/>
                  </a:lnTo>
                  <a:lnTo>
                    <a:pt x="1149" y="39"/>
                  </a:lnTo>
                  <a:cubicBezTo>
                    <a:pt x="1118" y="14"/>
                    <a:pt x="1082" y="1"/>
                    <a:pt x="1046" y="1"/>
                  </a:cubicBez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135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2"/>
          <p:cNvSpPr txBox="1">
            <a:spLocks noGrp="1"/>
          </p:cNvSpPr>
          <p:nvPr>
            <p:ph type="title"/>
          </p:nvPr>
        </p:nvSpPr>
        <p:spPr>
          <a:xfrm>
            <a:off x="4151074" y="3343848"/>
            <a:ext cx="5023225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Предпринимательская деятельность</a:t>
            </a:r>
            <a:endParaRPr sz="26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54" name="Google Shape;1054;p42"/>
          <p:cNvGrpSpPr/>
          <p:nvPr/>
        </p:nvGrpSpPr>
        <p:grpSpPr>
          <a:xfrm>
            <a:off x="6601029" y="1207807"/>
            <a:ext cx="2491528" cy="1652142"/>
            <a:chOff x="482675" y="955475"/>
            <a:chExt cx="4455523" cy="2954474"/>
          </a:xfrm>
        </p:grpSpPr>
        <p:sp>
          <p:nvSpPr>
            <p:cNvPr id="1055" name="Google Shape;1055;p42"/>
            <p:cNvSpPr/>
            <p:nvPr/>
          </p:nvSpPr>
          <p:spPr>
            <a:xfrm>
              <a:off x="696136" y="3909893"/>
              <a:ext cx="4079314" cy="53"/>
            </a:xfrm>
            <a:custGeom>
              <a:avLst/>
              <a:gdLst/>
              <a:ahLst/>
              <a:cxnLst/>
              <a:rect l="l" t="t" r="r" b="b"/>
              <a:pathLst>
                <a:path w="77399" h="1" fill="none" extrusionOk="0">
                  <a:moveTo>
                    <a:pt x="0" y="1"/>
                  </a:moveTo>
                  <a:lnTo>
                    <a:pt x="77399" y="1"/>
                  </a:lnTo>
                </a:path>
              </a:pathLst>
            </a:custGeom>
            <a:noFill/>
            <a:ln w="3325" cap="flat" cmpd="sng">
              <a:solidFill>
                <a:schemeClr val="accent4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1485520" y="1337440"/>
              <a:ext cx="2500062" cy="1543223"/>
            </a:xfrm>
            <a:custGeom>
              <a:avLst/>
              <a:gdLst/>
              <a:ahLst/>
              <a:cxnLst/>
              <a:rect l="l" t="t" r="r" b="b"/>
              <a:pathLst>
                <a:path w="47435" h="29279" extrusionOk="0">
                  <a:moveTo>
                    <a:pt x="2399" y="1"/>
                  </a:moveTo>
                  <a:cubicBezTo>
                    <a:pt x="1067" y="1"/>
                    <a:pt x="1" y="1067"/>
                    <a:pt x="1" y="2389"/>
                  </a:cubicBezTo>
                  <a:lnTo>
                    <a:pt x="1" y="26880"/>
                  </a:lnTo>
                  <a:cubicBezTo>
                    <a:pt x="1" y="28213"/>
                    <a:pt x="1067" y="29279"/>
                    <a:pt x="2399" y="29279"/>
                  </a:cubicBezTo>
                  <a:lnTo>
                    <a:pt x="45046" y="29279"/>
                  </a:lnTo>
                  <a:cubicBezTo>
                    <a:pt x="46368" y="29279"/>
                    <a:pt x="47434" y="28213"/>
                    <a:pt x="47434" y="26880"/>
                  </a:cubicBezTo>
                  <a:lnTo>
                    <a:pt x="47434" y="2389"/>
                  </a:lnTo>
                  <a:cubicBezTo>
                    <a:pt x="47434" y="1067"/>
                    <a:pt x="46368" y="1"/>
                    <a:pt x="45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1512558" y="1364478"/>
              <a:ext cx="2445986" cy="1489198"/>
            </a:xfrm>
            <a:custGeom>
              <a:avLst/>
              <a:gdLst/>
              <a:ahLst/>
              <a:cxnLst/>
              <a:rect l="l" t="t" r="r" b="b"/>
              <a:pathLst>
                <a:path w="46409" h="28254" extrusionOk="0">
                  <a:moveTo>
                    <a:pt x="1927" y="0"/>
                  </a:moveTo>
                  <a:cubicBezTo>
                    <a:pt x="861" y="0"/>
                    <a:pt x="0" y="862"/>
                    <a:pt x="0" y="1917"/>
                  </a:cubicBezTo>
                  <a:lnTo>
                    <a:pt x="0" y="26244"/>
                  </a:lnTo>
                  <a:cubicBezTo>
                    <a:pt x="0" y="27351"/>
                    <a:pt x="902" y="28253"/>
                    <a:pt x="2009" y="28253"/>
                  </a:cubicBezTo>
                  <a:lnTo>
                    <a:pt x="44399" y="28253"/>
                  </a:lnTo>
                  <a:cubicBezTo>
                    <a:pt x="45507" y="28253"/>
                    <a:pt x="46409" y="27351"/>
                    <a:pt x="46409" y="26244"/>
                  </a:cubicBezTo>
                  <a:lnTo>
                    <a:pt x="46409" y="1917"/>
                  </a:lnTo>
                  <a:cubicBezTo>
                    <a:pt x="46409" y="862"/>
                    <a:pt x="45548" y="0"/>
                    <a:pt x="44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1507657" y="1364478"/>
              <a:ext cx="2450888" cy="182684"/>
            </a:xfrm>
            <a:custGeom>
              <a:avLst/>
              <a:gdLst/>
              <a:ahLst/>
              <a:cxnLst/>
              <a:rect l="l" t="t" r="r" b="b"/>
              <a:pathLst>
                <a:path w="46502" h="3466" extrusionOk="0">
                  <a:moveTo>
                    <a:pt x="1918" y="0"/>
                  </a:moveTo>
                  <a:cubicBezTo>
                    <a:pt x="852" y="0"/>
                    <a:pt x="1" y="862"/>
                    <a:pt x="1" y="1917"/>
                  </a:cubicBezTo>
                  <a:lnTo>
                    <a:pt x="1" y="3465"/>
                  </a:lnTo>
                  <a:lnTo>
                    <a:pt x="46502" y="3465"/>
                  </a:lnTo>
                  <a:lnTo>
                    <a:pt x="46502" y="1917"/>
                  </a:lnTo>
                  <a:cubicBezTo>
                    <a:pt x="46502" y="862"/>
                    <a:pt x="45641" y="0"/>
                    <a:pt x="44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1621660" y="1432575"/>
              <a:ext cx="47066" cy="46488"/>
            </a:xfrm>
            <a:custGeom>
              <a:avLst/>
              <a:gdLst/>
              <a:ahLst/>
              <a:cxnLst/>
              <a:rect l="l" t="t" r="r" b="b"/>
              <a:pathLst>
                <a:path w="893" h="882" extrusionOk="0">
                  <a:moveTo>
                    <a:pt x="452" y="0"/>
                  </a:moveTo>
                  <a:cubicBezTo>
                    <a:pt x="206" y="0"/>
                    <a:pt x="1" y="195"/>
                    <a:pt x="1" y="441"/>
                  </a:cubicBezTo>
                  <a:cubicBezTo>
                    <a:pt x="1" y="687"/>
                    <a:pt x="206" y="882"/>
                    <a:pt x="452" y="882"/>
                  </a:cubicBezTo>
                  <a:cubicBezTo>
                    <a:pt x="688" y="882"/>
                    <a:pt x="893" y="687"/>
                    <a:pt x="893" y="441"/>
                  </a:cubicBezTo>
                  <a:cubicBezTo>
                    <a:pt x="893" y="195"/>
                    <a:pt x="688" y="0"/>
                    <a:pt x="452" y="0"/>
                  </a:cubicBezTo>
                  <a:close/>
                </a:path>
              </a:pathLst>
            </a:custGeom>
            <a:solidFill>
              <a:srgbClr val="D5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1761069" y="1432575"/>
              <a:ext cx="46539" cy="46488"/>
            </a:xfrm>
            <a:custGeom>
              <a:avLst/>
              <a:gdLst/>
              <a:ahLst/>
              <a:cxnLst/>
              <a:rect l="l" t="t" r="r" b="b"/>
              <a:pathLst>
                <a:path w="883" h="882" extrusionOk="0">
                  <a:moveTo>
                    <a:pt x="442" y="0"/>
                  </a:moveTo>
                  <a:cubicBezTo>
                    <a:pt x="196" y="0"/>
                    <a:pt x="1" y="195"/>
                    <a:pt x="1" y="441"/>
                  </a:cubicBezTo>
                  <a:cubicBezTo>
                    <a:pt x="1" y="687"/>
                    <a:pt x="196" y="882"/>
                    <a:pt x="442" y="882"/>
                  </a:cubicBezTo>
                  <a:cubicBezTo>
                    <a:pt x="688" y="882"/>
                    <a:pt x="882" y="687"/>
                    <a:pt x="882" y="441"/>
                  </a:cubicBezTo>
                  <a:cubicBezTo>
                    <a:pt x="882" y="195"/>
                    <a:pt x="688" y="0"/>
                    <a:pt x="442" y="0"/>
                  </a:cubicBezTo>
                  <a:close/>
                </a:path>
              </a:pathLst>
            </a:custGeom>
            <a:solidFill>
              <a:srgbClr val="D5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1892361" y="1432575"/>
              <a:ext cx="54655" cy="46857"/>
            </a:xfrm>
            <a:custGeom>
              <a:avLst/>
              <a:gdLst/>
              <a:ahLst/>
              <a:cxnLst/>
              <a:rect l="l" t="t" r="r" b="b"/>
              <a:pathLst>
                <a:path w="1037" h="889" extrusionOk="0">
                  <a:moveTo>
                    <a:pt x="596" y="0"/>
                  </a:moveTo>
                  <a:cubicBezTo>
                    <a:pt x="196" y="0"/>
                    <a:pt x="1" y="472"/>
                    <a:pt x="278" y="759"/>
                  </a:cubicBezTo>
                  <a:cubicBezTo>
                    <a:pt x="370" y="848"/>
                    <a:pt x="482" y="888"/>
                    <a:pt x="591" y="888"/>
                  </a:cubicBezTo>
                  <a:cubicBezTo>
                    <a:pt x="820" y="888"/>
                    <a:pt x="1036" y="712"/>
                    <a:pt x="1036" y="441"/>
                  </a:cubicBezTo>
                  <a:cubicBezTo>
                    <a:pt x="1036" y="195"/>
                    <a:pt x="842" y="0"/>
                    <a:pt x="596" y="0"/>
                  </a:cubicBezTo>
                  <a:close/>
                </a:path>
              </a:pathLst>
            </a:custGeom>
            <a:solidFill>
              <a:srgbClr val="D5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1639001" y="2608303"/>
              <a:ext cx="1394574" cy="53"/>
            </a:xfrm>
            <a:custGeom>
              <a:avLst/>
              <a:gdLst/>
              <a:ahLst/>
              <a:cxnLst/>
              <a:rect l="l" t="t" r="r" b="b"/>
              <a:pathLst>
                <a:path w="26460" h="1" fill="none" extrusionOk="0">
                  <a:moveTo>
                    <a:pt x="0" y="0"/>
                  </a:moveTo>
                  <a:lnTo>
                    <a:pt x="26459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1639001" y="2688786"/>
              <a:ext cx="1089834" cy="53"/>
            </a:xfrm>
            <a:custGeom>
              <a:avLst/>
              <a:gdLst/>
              <a:ahLst/>
              <a:cxnLst/>
              <a:rect l="l" t="t" r="r" b="b"/>
              <a:pathLst>
                <a:path w="20678" h="1" fill="none" extrusionOk="0">
                  <a:moveTo>
                    <a:pt x="0" y="1"/>
                  </a:moveTo>
                  <a:lnTo>
                    <a:pt x="20677" y="1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1639001" y="2769321"/>
              <a:ext cx="678630" cy="53"/>
            </a:xfrm>
            <a:custGeom>
              <a:avLst/>
              <a:gdLst/>
              <a:ahLst/>
              <a:cxnLst/>
              <a:rect l="l" t="t" r="r" b="b"/>
              <a:pathLst>
                <a:path w="12876" h="1" fill="none" extrusionOk="0">
                  <a:moveTo>
                    <a:pt x="0" y="0"/>
                  </a:moveTo>
                  <a:lnTo>
                    <a:pt x="12876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3229680" y="2608303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0" y="0"/>
                  </a:moveTo>
                  <a:lnTo>
                    <a:pt x="2451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3229680" y="2688786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0" y="1"/>
                  </a:moveTo>
                  <a:lnTo>
                    <a:pt x="2451" y="1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3229680" y="2769321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0" y="0"/>
                  </a:moveTo>
                  <a:lnTo>
                    <a:pt x="2451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3466332" y="2608303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1" y="0"/>
                  </a:moveTo>
                  <a:lnTo>
                    <a:pt x="2451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3466332" y="2688786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1" y="1"/>
                  </a:moveTo>
                  <a:lnTo>
                    <a:pt x="2451" y="1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3466332" y="2769321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1" y="0"/>
                  </a:moveTo>
                  <a:lnTo>
                    <a:pt x="2451" y="0"/>
                  </a:lnTo>
                </a:path>
              </a:pathLst>
            </a:custGeom>
            <a:noFill/>
            <a:ln w="9750" cap="rnd" cmpd="sng">
              <a:solidFill>
                <a:srgbClr val="B9DB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3702983" y="2608303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1" y="0"/>
                  </a:moveTo>
                  <a:lnTo>
                    <a:pt x="2451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3702983" y="2688786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1" y="1"/>
                  </a:moveTo>
                  <a:lnTo>
                    <a:pt x="2451" y="1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3702983" y="2769321"/>
              <a:ext cx="129180" cy="53"/>
            </a:xfrm>
            <a:custGeom>
              <a:avLst/>
              <a:gdLst/>
              <a:ahLst/>
              <a:cxnLst/>
              <a:rect l="l" t="t" r="r" b="b"/>
              <a:pathLst>
                <a:path w="2451" h="1" fill="none" extrusionOk="0">
                  <a:moveTo>
                    <a:pt x="1" y="0"/>
                  </a:moveTo>
                  <a:lnTo>
                    <a:pt x="2451" y="0"/>
                  </a:lnTo>
                </a:path>
              </a:pathLst>
            </a:custGeom>
            <a:noFill/>
            <a:ln w="97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3822943" y="1592487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1" y="1"/>
                  </a:moveTo>
                  <a:lnTo>
                    <a:pt x="1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3822943" y="1688677"/>
              <a:ext cx="53" cy="140518"/>
            </a:xfrm>
            <a:custGeom>
              <a:avLst/>
              <a:gdLst/>
              <a:ahLst/>
              <a:cxnLst/>
              <a:rect l="l" t="t" r="r" b="b"/>
              <a:pathLst>
                <a:path w="1" h="2666" fill="none" extrusionOk="0">
                  <a:moveTo>
                    <a:pt x="1" y="0"/>
                  </a:moveTo>
                  <a:lnTo>
                    <a:pt x="1" y="2666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3753792" y="1644878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1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3753792" y="1789189"/>
              <a:ext cx="53" cy="92449"/>
            </a:xfrm>
            <a:custGeom>
              <a:avLst/>
              <a:gdLst/>
              <a:ahLst/>
              <a:cxnLst/>
              <a:rect l="l" t="t" r="r" b="b"/>
              <a:pathLst>
                <a:path w="1" h="1754" fill="none" extrusionOk="0">
                  <a:moveTo>
                    <a:pt x="0" y="0"/>
                  </a:moveTo>
                  <a:lnTo>
                    <a:pt x="0" y="1753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3685169" y="1671916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3685169" y="1829667"/>
              <a:ext cx="53" cy="145420"/>
            </a:xfrm>
            <a:custGeom>
              <a:avLst/>
              <a:gdLst/>
              <a:ahLst/>
              <a:cxnLst/>
              <a:rect l="l" t="t" r="r" b="b"/>
              <a:pathLst>
                <a:path w="1" h="2759" fill="none" extrusionOk="0">
                  <a:moveTo>
                    <a:pt x="0" y="1"/>
                  </a:moveTo>
                  <a:lnTo>
                    <a:pt x="0" y="2759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3616545" y="1656790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3616545" y="1702170"/>
              <a:ext cx="53" cy="191328"/>
            </a:xfrm>
            <a:custGeom>
              <a:avLst/>
              <a:gdLst/>
              <a:ahLst/>
              <a:cxnLst/>
              <a:rect l="l" t="t" r="r" b="b"/>
              <a:pathLst>
                <a:path w="1" h="3630" fill="none" extrusionOk="0">
                  <a:moveTo>
                    <a:pt x="0" y="1"/>
                  </a:moveTo>
                  <a:lnTo>
                    <a:pt x="0" y="3630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3547394" y="1762677"/>
              <a:ext cx="53" cy="232387"/>
            </a:xfrm>
            <a:custGeom>
              <a:avLst/>
              <a:gdLst/>
              <a:ahLst/>
              <a:cxnLst/>
              <a:rect l="l" t="t" r="r" b="b"/>
              <a:pathLst>
                <a:path w="1" h="4409" fill="none" extrusionOk="0">
                  <a:moveTo>
                    <a:pt x="0" y="1"/>
                  </a:moveTo>
                  <a:lnTo>
                    <a:pt x="0" y="4409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3547394" y="1822657"/>
              <a:ext cx="53" cy="102200"/>
            </a:xfrm>
            <a:custGeom>
              <a:avLst/>
              <a:gdLst/>
              <a:ahLst/>
              <a:cxnLst/>
              <a:rect l="l" t="t" r="r" b="b"/>
              <a:pathLst>
                <a:path w="1" h="1939" fill="none" extrusionOk="0">
                  <a:moveTo>
                    <a:pt x="0" y="1"/>
                  </a:moveTo>
                  <a:lnTo>
                    <a:pt x="0" y="1938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3478770" y="1796199"/>
              <a:ext cx="53" cy="276135"/>
            </a:xfrm>
            <a:custGeom>
              <a:avLst/>
              <a:gdLst/>
              <a:ahLst/>
              <a:cxnLst/>
              <a:rect l="l" t="t" r="r" b="b"/>
              <a:pathLst>
                <a:path w="1" h="5239" fill="none" extrusionOk="0">
                  <a:moveTo>
                    <a:pt x="0" y="0"/>
                  </a:moveTo>
                  <a:lnTo>
                    <a:pt x="0" y="5239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3478770" y="1868618"/>
              <a:ext cx="53" cy="164289"/>
            </a:xfrm>
            <a:custGeom>
              <a:avLst/>
              <a:gdLst/>
              <a:ahLst/>
              <a:cxnLst/>
              <a:rect l="l" t="t" r="r" b="b"/>
              <a:pathLst>
                <a:path w="1" h="3117" fill="none" extrusionOk="0">
                  <a:moveTo>
                    <a:pt x="0" y="0"/>
                  </a:moveTo>
                  <a:lnTo>
                    <a:pt x="0" y="3116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3410147" y="1747023"/>
              <a:ext cx="53" cy="240504"/>
            </a:xfrm>
            <a:custGeom>
              <a:avLst/>
              <a:gdLst/>
              <a:ahLst/>
              <a:cxnLst/>
              <a:rect l="l" t="t" r="r" b="b"/>
              <a:pathLst>
                <a:path w="1" h="4563" fill="none" extrusionOk="0">
                  <a:moveTo>
                    <a:pt x="0" y="0"/>
                  </a:moveTo>
                  <a:lnTo>
                    <a:pt x="0" y="4562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3410147" y="1803736"/>
              <a:ext cx="53" cy="136249"/>
            </a:xfrm>
            <a:custGeom>
              <a:avLst/>
              <a:gdLst/>
              <a:ahLst/>
              <a:cxnLst/>
              <a:rect l="l" t="t" r="r" b="b"/>
              <a:pathLst>
                <a:path w="1" h="2585" fill="none" extrusionOk="0">
                  <a:moveTo>
                    <a:pt x="0" y="1"/>
                  </a:moveTo>
                  <a:lnTo>
                    <a:pt x="0" y="2584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3341523" y="1650834"/>
              <a:ext cx="53" cy="288046"/>
            </a:xfrm>
            <a:custGeom>
              <a:avLst/>
              <a:gdLst/>
              <a:ahLst/>
              <a:cxnLst/>
              <a:rect l="l" t="t" r="r" b="b"/>
              <a:pathLst>
                <a:path w="1" h="5465" fill="none" extrusionOk="0">
                  <a:moveTo>
                    <a:pt x="0" y="1"/>
                  </a:moveTo>
                  <a:lnTo>
                    <a:pt x="0" y="546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3341523" y="1706492"/>
              <a:ext cx="53" cy="181050"/>
            </a:xfrm>
            <a:custGeom>
              <a:avLst/>
              <a:gdLst/>
              <a:ahLst/>
              <a:cxnLst/>
              <a:rect l="l" t="t" r="r" b="b"/>
              <a:pathLst>
                <a:path w="1" h="3435" fill="none" extrusionOk="0">
                  <a:moveTo>
                    <a:pt x="0" y="1"/>
                  </a:moveTo>
                  <a:lnTo>
                    <a:pt x="0" y="3435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3272372" y="1787028"/>
              <a:ext cx="53" cy="228592"/>
            </a:xfrm>
            <a:custGeom>
              <a:avLst/>
              <a:gdLst/>
              <a:ahLst/>
              <a:cxnLst/>
              <a:rect l="l" t="t" r="r" b="b"/>
              <a:pathLst>
                <a:path w="1" h="4337" fill="none" extrusionOk="0">
                  <a:moveTo>
                    <a:pt x="0" y="0"/>
                  </a:moveTo>
                  <a:lnTo>
                    <a:pt x="0" y="4336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3272372" y="1841579"/>
              <a:ext cx="53" cy="110791"/>
            </a:xfrm>
            <a:custGeom>
              <a:avLst/>
              <a:gdLst/>
              <a:ahLst/>
              <a:cxnLst/>
              <a:rect l="l" t="t" r="r" b="b"/>
              <a:pathLst>
                <a:path w="1" h="2102" fill="none" extrusionOk="0">
                  <a:moveTo>
                    <a:pt x="0" y="0"/>
                  </a:moveTo>
                  <a:lnTo>
                    <a:pt x="0" y="2102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3203748" y="1880477"/>
              <a:ext cx="53" cy="230226"/>
            </a:xfrm>
            <a:custGeom>
              <a:avLst/>
              <a:gdLst/>
              <a:ahLst/>
              <a:cxnLst/>
              <a:rect l="l" t="t" r="r" b="b"/>
              <a:pathLst>
                <a:path w="1" h="4368" fill="none" extrusionOk="0">
                  <a:moveTo>
                    <a:pt x="0" y="1"/>
                  </a:moveTo>
                  <a:lnTo>
                    <a:pt x="0" y="4368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3203748" y="1953422"/>
              <a:ext cx="53" cy="84332"/>
            </a:xfrm>
            <a:custGeom>
              <a:avLst/>
              <a:gdLst/>
              <a:ahLst/>
              <a:cxnLst/>
              <a:rect l="l" t="t" r="r" b="b"/>
              <a:pathLst>
                <a:path w="1" h="1600" fill="none" extrusionOk="0">
                  <a:moveTo>
                    <a:pt x="0" y="0"/>
                  </a:moveTo>
                  <a:lnTo>
                    <a:pt x="0" y="1600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3135125" y="1821023"/>
              <a:ext cx="53" cy="234548"/>
            </a:xfrm>
            <a:custGeom>
              <a:avLst/>
              <a:gdLst/>
              <a:ahLst/>
              <a:cxnLst/>
              <a:rect l="l" t="t" r="r" b="b"/>
              <a:pathLst>
                <a:path w="1" h="4450" fill="none" extrusionOk="0">
                  <a:moveTo>
                    <a:pt x="0" y="1"/>
                  </a:moveTo>
                  <a:lnTo>
                    <a:pt x="0" y="4450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3135125" y="1893442"/>
              <a:ext cx="53" cy="88654"/>
            </a:xfrm>
            <a:custGeom>
              <a:avLst/>
              <a:gdLst/>
              <a:ahLst/>
              <a:cxnLst/>
              <a:rect l="l" t="t" r="r" b="b"/>
              <a:pathLst>
                <a:path w="1" h="1682" fill="none" extrusionOk="0">
                  <a:moveTo>
                    <a:pt x="0" y="1"/>
                  </a:moveTo>
                  <a:lnTo>
                    <a:pt x="0" y="1682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3066501" y="1880477"/>
              <a:ext cx="53" cy="284831"/>
            </a:xfrm>
            <a:custGeom>
              <a:avLst/>
              <a:gdLst/>
              <a:ahLst/>
              <a:cxnLst/>
              <a:rect l="l" t="t" r="r" b="b"/>
              <a:pathLst>
                <a:path w="1" h="5404" fill="none" extrusionOk="0">
                  <a:moveTo>
                    <a:pt x="0" y="1"/>
                  </a:moveTo>
                  <a:lnTo>
                    <a:pt x="0" y="5403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3066501" y="1953422"/>
              <a:ext cx="53" cy="164289"/>
            </a:xfrm>
            <a:custGeom>
              <a:avLst/>
              <a:gdLst/>
              <a:ahLst/>
              <a:cxnLst/>
              <a:rect l="l" t="t" r="r" b="b"/>
              <a:pathLst>
                <a:path w="1" h="3117" fill="none" extrusionOk="0">
                  <a:moveTo>
                    <a:pt x="0" y="0"/>
                  </a:moveTo>
                  <a:lnTo>
                    <a:pt x="0" y="3117"/>
                  </a:lnTo>
                </a:path>
              </a:pathLst>
            </a:custGeom>
            <a:noFill/>
            <a:ln w="20250" cap="flat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2997350" y="1880477"/>
              <a:ext cx="53" cy="197284"/>
            </a:xfrm>
            <a:custGeom>
              <a:avLst/>
              <a:gdLst/>
              <a:ahLst/>
              <a:cxnLst/>
              <a:rect l="l" t="t" r="r" b="b"/>
              <a:pathLst>
                <a:path w="1" h="3743" fill="none" extrusionOk="0">
                  <a:moveTo>
                    <a:pt x="0" y="1"/>
                  </a:moveTo>
                  <a:lnTo>
                    <a:pt x="0" y="3742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2997350" y="1953422"/>
              <a:ext cx="53" cy="80010"/>
            </a:xfrm>
            <a:custGeom>
              <a:avLst/>
              <a:gdLst/>
              <a:ahLst/>
              <a:cxnLst/>
              <a:rect l="l" t="t" r="r" b="b"/>
              <a:pathLst>
                <a:path w="1" h="1518" fill="none" extrusionOk="0">
                  <a:moveTo>
                    <a:pt x="0" y="0"/>
                  </a:moveTo>
                  <a:lnTo>
                    <a:pt x="0" y="1518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928726" y="1849696"/>
              <a:ext cx="53" cy="205875"/>
            </a:xfrm>
            <a:custGeom>
              <a:avLst/>
              <a:gdLst/>
              <a:ahLst/>
              <a:cxnLst/>
              <a:rect l="l" t="t" r="r" b="b"/>
              <a:pathLst>
                <a:path w="1" h="3906" fill="none" extrusionOk="0">
                  <a:moveTo>
                    <a:pt x="0" y="0"/>
                  </a:moveTo>
                  <a:lnTo>
                    <a:pt x="0" y="3906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928726" y="1922062"/>
              <a:ext cx="53" cy="60034"/>
            </a:xfrm>
            <a:custGeom>
              <a:avLst/>
              <a:gdLst/>
              <a:ahLst/>
              <a:cxnLst/>
              <a:rect l="l" t="t" r="r" b="b"/>
              <a:pathLst>
                <a:path w="1" h="1139" fill="none" extrusionOk="0">
                  <a:moveTo>
                    <a:pt x="0" y="1"/>
                  </a:moveTo>
                  <a:lnTo>
                    <a:pt x="0" y="1139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2859576" y="1880477"/>
              <a:ext cx="53" cy="394516"/>
            </a:xfrm>
            <a:custGeom>
              <a:avLst/>
              <a:gdLst/>
              <a:ahLst/>
              <a:cxnLst/>
              <a:rect l="l" t="t" r="r" b="b"/>
              <a:pathLst>
                <a:path w="1" h="7485" fill="none" extrusionOk="0">
                  <a:moveTo>
                    <a:pt x="0" y="1"/>
                  </a:moveTo>
                  <a:lnTo>
                    <a:pt x="0" y="748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2859576" y="1953422"/>
              <a:ext cx="53" cy="278296"/>
            </a:xfrm>
            <a:custGeom>
              <a:avLst/>
              <a:gdLst/>
              <a:ahLst/>
              <a:cxnLst/>
              <a:rect l="l" t="t" r="r" b="b"/>
              <a:pathLst>
                <a:path w="1" h="5280" fill="none" extrusionOk="0">
                  <a:moveTo>
                    <a:pt x="0" y="0"/>
                  </a:moveTo>
                  <a:lnTo>
                    <a:pt x="0" y="5280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2790952" y="1991266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790952" y="2064212"/>
              <a:ext cx="53" cy="164289"/>
            </a:xfrm>
            <a:custGeom>
              <a:avLst/>
              <a:gdLst/>
              <a:ahLst/>
              <a:cxnLst/>
              <a:rect l="l" t="t" r="r" b="b"/>
              <a:pathLst>
                <a:path w="1" h="3117" fill="none" extrusionOk="0">
                  <a:moveTo>
                    <a:pt x="0" y="0"/>
                  </a:moveTo>
                  <a:lnTo>
                    <a:pt x="0" y="3116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722328" y="2004232"/>
              <a:ext cx="53" cy="352877"/>
            </a:xfrm>
            <a:custGeom>
              <a:avLst/>
              <a:gdLst/>
              <a:ahLst/>
              <a:cxnLst/>
              <a:rect l="l" t="t" r="r" b="b"/>
              <a:pathLst>
                <a:path w="1" h="6695" fill="none" extrusionOk="0">
                  <a:moveTo>
                    <a:pt x="0" y="0"/>
                  </a:moveTo>
                  <a:lnTo>
                    <a:pt x="0" y="669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2722328" y="2071222"/>
              <a:ext cx="53" cy="212938"/>
            </a:xfrm>
            <a:custGeom>
              <a:avLst/>
              <a:gdLst/>
              <a:ahLst/>
              <a:cxnLst/>
              <a:rect l="l" t="t" r="r" b="b"/>
              <a:pathLst>
                <a:path w="1" h="4040" fill="none" extrusionOk="0">
                  <a:moveTo>
                    <a:pt x="0" y="0"/>
                  </a:moveTo>
                  <a:lnTo>
                    <a:pt x="0" y="4039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2653704" y="2206836"/>
              <a:ext cx="53" cy="285885"/>
            </a:xfrm>
            <a:custGeom>
              <a:avLst/>
              <a:gdLst/>
              <a:ahLst/>
              <a:cxnLst/>
              <a:rect l="l" t="t" r="r" b="b"/>
              <a:pathLst>
                <a:path w="1" h="5424" fill="none" extrusionOk="0">
                  <a:moveTo>
                    <a:pt x="0" y="0"/>
                  </a:moveTo>
                  <a:lnTo>
                    <a:pt x="0" y="5423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2653704" y="2256011"/>
              <a:ext cx="53" cy="164289"/>
            </a:xfrm>
            <a:custGeom>
              <a:avLst/>
              <a:gdLst/>
              <a:ahLst/>
              <a:cxnLst/>
              <a:rect l="l" t="t" r="r" b="b"/>
              <a:pathLst>
                <a:path w="1" h="3117" fill="none" extrusionOk="0">
                  <a:moveTo>
                    <a:pt x="0" y="0"/>
                  </a:moveTo>
                  <a:lnTo>
                    <a:pt x="0" y="3117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2584554" y="1931286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2584554" y="2004232"/>
              <a:ext cx="53" cy="202660"/>
            </a:xfrm>
            <a:custGeom>
              <a:avLst/>
              <a:gdLst/>
              <a:ahLst/>
              <a:cxnLst/>
              <a:rect l="l" t="t" r="r" b="b"/>
              <a:pathLst>
                <a:path w="1" h="3845" fill="none" extrusionOk="0">
                  <a:moveTo>
                    <a:pt x="0" y="0"/>
                  </a:moveTo>
                  <a:lnTo>
                    <a:pt x="0" y="3844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2515930" y="1956638"/>
              <a:ext cx="53" cy="309709"/>
            </a:xfrm>
            <a:custGeom>
              <a:avLst/>
              <a:gdLst/>
              <a:ahLst/>
              <a:cxnLst/>
              <a:rect l="l" t="t" r="r" b="b"/>
              <a:pathLst>
                <a:path w="1" h="5876" fill="none" extrusionOk="0">
                  <a:moveTo>
                    <a:pt x="0" y="1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2515930" y="2073383"/>
              <a:ext cx="53" cy="120542"/>
            </a:xfrm>
            <a:custGeom>
              <a:avLst/>
              <a:gdLst/>
              <a:ahLst/>
              <a:cxnLst/>
              <a:rect l="l" t="t" r="r" b="b"/>
              <a:pathLst>
                <a:path w="1" h="2287" fill="none" extrusionOk="0">
                  <a:moveTo>
                    <a:pt x="0" y="0"/>
                  </a:moveTo>
                  <a:lnTo>
                    <a:pt x="0" y="2286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2447306" y="2073383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2447306" y="2205729"/>
              <a:ext cx="53" cy="104888"/>
            </a:xfrm>
            <a:custGeom>
              <a:avLst/>
              <a:gdLst/>
              <a:ahLst/>
              <a:cxnLst/>
              <a:rect l="l" t="t" r="r" b="b"/>
              <a:pathLst>
                <a:path w="1" h="1990" fill="none" extrusionOk="0">
                  <a:moveTo>
                    <a:pt x="0" y="1"/>
                  </a:moveTo>
                  <a:lnTo>
                    <a:pt x="0" y="1990"/>
                  </a:lnTo>
                </a:path>
              </a:pathLst>
            </a:custGeom>
            <a:noFill/>
            <a:ln w="20250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2378155" y="2146329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2378155" y="2300865"/>
              <a:ext cx="53" cy="82171"/>
            </a:xfrm>
            <a:custGeom>
              <a:avLst/>
              <a:gdLst/>
              <a:ahLst/>
              <a:cxnLst/>
              <a:rect l="l" t="t" r="r" b="b"/>
              <a:pathLst>
                <a:path w="1" h="1559" fill="none" extrusionOk="0">
                  <a:moveTo>
                    <a:pt x="0" y="0"/>
                  </a:moveTo>
                  <a:lnTo>
                    <a:pt x="0" y="1558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309532" y="2103109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309532" y="2240305"/>
              <a:ext cx="53" cy="100039"/>
            </a:xfrm>
            <a:custGeom>
              <a:avLst/>
              <a:gdLst/>
              <a:ahLst/>
              <a:cxnLst/>
              <a:rect l="l" t="t" r="r" b="b"/>
              <a:pathLst>
                <a:path w="1" h="1898" fill="none" extrusionOk="0">
                  <a:moveTo>
                    <a:pt x="0" y="1"/>
                  </a:moveTo>
                  <a:lnTo>
                    <a:pt x="0" y="1898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2240908" y="2073383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2240908" y="2185226"/>
              <a:ext cx="53" cy="125391"/>
            </a:xfrm>
            <a:custGeom>
              <a:avLst/>
              <a:gdLst/>
              <a:ahLst/>
              <a:cxnLst/>
              <a:rect l="l" t="t" r="r" b="b"/>
              <a:pathLst>
                <a:path w="1" h="2379" fill="none" extrusionOk="0">
                  <a:moveTo>
                    <a:pt x="0" y="0"/>
                  </a:moveTo>
                  <a:lnTo>
                    <a:pt x="0" y="2379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2172284" y="2149544"/>
              <a:ext cx="53" cy="310236"/>
            </a:xfrm>
            <a:custGeom>
              <a:avLst/>
              <a:gdLst/>
              <a:ahLst/>
              <a:cxnLst/>
              <a:rect l="l" t="t" r="r" b="b"/>
              <a:pathLst>
                <a:path w="1" h="5886" fill="none" extrusionOk="0">
                  <a:moveTo>
                    <a:pt x="0" y="1"/>
                  </a:moveTo>
                  <a:lnTo>
                    <a:pt x="0" y="588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172284" y="2193870"/>
              <a:ext cx="53" cy="192962"/>
            </a:xfrm>
            <a:custGeom>
              <a:avLst/>
              <a:gdLst/>
              <a:ahLst/>
              <a:cxnLst/>
              <a:rect l="l" t="t" r="r" b="b"/>
              <a:pathLst>
                <a:path w="1" h="3661" fill="none" extrusionOk="0">
                  <a:moveTo>
                    <a:pt x="0" y="0"/>
                  </a:moveTo>
                  <a:lnTo>
                    <a:pt x="0" y="3660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103133" y="2020940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1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2103133" y="2093886"/>
              <a:ext cx="53" cy="187006"/>
            </a:xfrm>
            <a:custGeom>
              <a:avLst/>
              <a:gdLst/>
              <a:ahLst/>
              <a:cxnLst/>
              <a:rect l="l" t="t" r="r" b="b"/>
              <a:pathLst>
                <a:path w="1" h="3548" fill="none" extrusionOk="0">
                  <a:moveTo>
                    <a:pt x="0" y="1"/>
                  </a:moveTo>
                  <a:lnTo>
                    <a:pt x="0" y="3548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2034510" y="1893442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1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2034510" y="1966388"/>
              <a:ext cx="53" cy="189167"/>
            </a:xfrm>
            <a:custGeom>
              <a:avLst/>
              <a:gdLst/>
              <a:ahLst/>
              <a:cxnLst/>
              <a:rect l="l" t="t" r="r" b="b"/>
              <a:pathLst>
                <a:path w="1" h="3589" fill="none" extrusionOk="0">
                  <a:moveTo>
                    <a:pt x="0" y="1"/>
                  </a:moveTo>
                  <a:lnTo>
                    <a:pt x="0" y="3589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1965886" y="1945833"/>
              <a:ext cx="53" cy="309709"/>
            </a:xfrm>
            <a:custGeom>
              <a:avLst/>
              <a:gdLst/>
              <a:ahLst/>
              <a:cxnLst/>
              <a:rect l="l" t="t" r="r" b="b"/>
              <a:pathLst>
                <a:path w="1" h="5876" fill="none" extrusionOk="0">
                  <a:moveTo>
                    <a:pt x="0" y="1"/>
                  </a:moveTo>
                  <a:lnTo>
                    <a:pt x="0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1965886" y="1998276"/>
              <a:ext cx="53" cy="184845"/>
            </a:xfrm>
            <a:custGeom>
              <a:avLst/>
              <a:gdLst/>
              <a:ahLst/>
              <a:cxnLst/>
              <a:rect l="l" t="t" r="r" b="b"/>
              <a:pathLst>
                <a:path w="1" h="3507" fill="none" extrusionOk="0">
                  <a:moveTo>
                    <a:pt x="0" y="0"/>
                  </a:moveTo>
                  <a:lnTo>
                    <a:pt x="0" y="3506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1897262" y="1881583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1897262" y="1954477"/>
              <a:ext cx="53" cy="51390"/>
            </a:xfrm>
            <a:custGeom>
              <a:avLst/>
              <a:gdLst/>
              <a:ahLst/>
              <a:cxnLst/>
              <a:rect l="l" t="t" r="r" b="b"/>
              <a:pathLst>
                <a:path w="1" h="975" fill="none" extrusionOk="0">
                  <a:moveTo>
                    <a:pt x="0" y="1"/>
                  </a:moveTo>
                  <a:lnTo>
                    <a:pt x="0" y="975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1828111" y="1811325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0" y="0"/>
                  </a:moveTo>
                  <a:lnTo>
                    <a:pt x="0" y="5874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1828111" y="1884271"/>
              <a:ext cx="53" cy="82171"/>
            </a:xfrm>
            <a:custGeom>
              <a:avLst/>
              <a:gdLst/>
              <a:ahLst/>
              <a:cxnLst/>
              <a:rect l="l" t="t" r="r" b="b"/>
              <a:pathLst>
                <a:path w="1" h="1559" fill="none" extrusionOk="0">
                  <a:moveTo>
                    <a:pt x="0" y="0"/>
                  </a:moveTo>
                  <a:lnTo>
                    <a:pt x="0" y="1559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1759488" y="1960960"/>
              <a:ext cx="53" cy="367477"/>
            </a:xfrm>
            <a:custGeom>
              <a:avLst/>
              <a:gdLst/>
              <a:ahLst/>
              <a:cxnLst/>
              <a:rect l="l" t="t" r="r" b="b"/>
              <a:pathLst>
                <a:path w="1" h="6972" fill="none" extrusionOk="0">
                  <a:moveTo>
                    <a:pt x="0" y="1"/>
                  </a:moveTo>
                  <a:lnTo>
                    <a:pt x="0" y="6972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1759488" y="1999330"/>
              <a:ext cx="53" cy="256738"/>
            </a:xfrm>
            <a:custGeom>
              <a:avLst/>
              <a:gdLst/>
              <a:ahLst/>
              <a:cxnLst/>
              <a:rect l="l" t="t" r="r" b="b"/>
              <a:pathLst>
                <a:path w="1" h="4871" fill="none" extrusionOk="0">
                  <a:moveTo>
                    <a:pt x="0" y="1"/>
                  </a:moveTo>
                  <a:lnTo>
                    <a:pt x="0" y="4870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1690284" y="2171154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1" y="1"/>
                  </a:moveTo>
                  <a:lnTo>
                    <a:pt x="1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1690284" y="2092832"/>
              <a:ext cx="53" cy="138884"/>
            </a:xfrm>
            <a:custGeom>
              <a:avLst/>
              <a:gdLst/>
              <a:ahLst/>
              <a:cxnLst/>
              <a:rect l="l" t="t" r="r" b="b"/>
              <a:pathLst>
                <a:path w="1" h="2635" fill="none" extrusionOk="0">
                  <a:moveTo>
                    <a:pt x="1" y="0"/>
                  </a:moveTo>
                  <a:lnTo>
                    <a:pt x="1" y="2635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1621660" y="2149544"/>
              <a:ext cx="53" cy="309657"/>
            </a:xfrm>
            <a:custGeom>
              <a:avLst/>
              <a:gdLst/>
              <a:ahLst/>
              <a:cxnLst/>
              <a:rect l="l" t="t" r="r" b="b"/>
              <a:pathLst>
                <a:path w="1" h="5875" fill="none" extrusionOk="0">
                  <a:moveTo>
                    <a:pt x="1" y="1"/>
                  </a:moveTo>
                  <a:lnTo>
                    <a:pt x="1" y="5875"/>
                  </a:lnTo>
                </a:path>
              </a:pathLst>
            </a:custGeom>
            <a:noFill/>
            <a:ln w="2575" cap="flat" cmpd="sng">
              <a:solidFill>
                <a:srgbClr val="B9DBE6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1621660" y="2205729"/>
              <a:ext cx="53" cy="181103"/>
            </a:xfrm>
            <a:custGeom>
              <a:avLst/>
              <a:gdLst/>
              <a:ahLst/>
              <a:cxnLst/>
              <a:rect l="l" t="t" r="r" b="b"/>
              <a:pathLst>
                <a:path w="1" h="3436" fill="none" extrusionOk="0">
                  <a:moveTo>
                    <a:pt x="1" y="1"/>
                  </a:moveTo>
                  <a:lnTo>
                    <a:pt x="1" y="3435"/>
                  </a:lnTo>
                </a:path>
              </a:pathLst>
            </a:custGeom>
            <a:noFill/>
            <a:ln w="20250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918663" y="1440067"/>
              <a:ext cx="258887" cy="163499"/>
            </a:xfrm>
            <a:custGeom>
              <a:avLst/>
              <a:gdLst/>
              <a:ahLst/>
              <a:cxnLst/>
              <a:rect l="l" t="t" r="r" b="b"/>
              <a:pathLst>
                <a:path w="4912" h="3102" extrusionOk="0">
                  <a:moveTo>
                    <a:pt x="3293" y="0"/>
                  </a:moveTo>
                  <a:cubicBezTo>
                    <a:pt x="1641" y="0"/>
                    <a:pt x="109" y="1272"/>
                    <a:pt x="1" y="3101"/>
                  </a:cubicBezTo>
                  <a:lnTo>
                    <a:pt x="3179" y="3101"/>
                  </a:lnTo>
                  <a:lnTo>
                    <a:pt x="4911" y="436"/>
                  </a:lnTo>
                  <a:cubicBezTo>
                    <a:pt x="4389" y="137"/>
                    <a:pt x="3835" y="0"/>
                    <a:pt x="3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105613" y="1474379"/>
              <a:ext cx="160012" cy="229120"/>
            </a:xfrm>
            <a:custGeom>
              <a:avLst/>
              <a:gdLst/>
              <a:ahLst/>
              <a:cxnLst/>
              <a:rect l="l" t="t" r="r" b="b"/>
              <a:pathLst>
                <a:path w="3036" h="4347" extrusionOk="0">
                  <a:moveTo>
                    <a:pt x="1692" y="0"/>
                  </a:moveTo>
                  <a:lnTo>
                    <a:pt x="1" y="2594"/>
                  </a:lnTo>
                  <a:lnTo>
                    <a:pt x="2553" y="4347"/>
                  </a:lnTo>
                  <a:cubicBezTo>
                    <a:pt x="2861" y="3834"/>
                    <a:pt x="3035" y="3250"/>
                    <a:pt x="3025" y="2645"/>
                  </a:cubicBezTo>
                  <a:cubicBezTo>
                    <a:pt x="3025" y="1599"/>
                    <a:pt x="2533" y="615"/>
                    <a:pt x="1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918663" y="1624013"/>
              <a:ext cx="310169" cy="163604"/>
            </a:xfrm>
            <a:custGeom>
              <a:avLst/>
              <a:gdLst/>
              <a:ahLst/>
              <a:cxnLst/>
              <a:rect l="l" t="t" r="r" b="b"/>
              <a:pathLst>
                <a:path w="5885" h="3104" extrusionOk="0">
                  <a:moveTo>
                    <a:pt x="1" y="1"/>
                  </a:moveTo>
                  <a:cubicBezTo>
                    <a:pt x="83" y="1375"/>
                    <a:pt x="995" y="2543"/>
                    <a:pt x="2307" y="2953"/>
                  </a:cubicBezTo>
                  <a:cubicBezTo>
                    <a:pt x="2631" y="3054"/>
                    <a:pt x="2961" y="3103"/>
                    <a:pt x="3287" y="3103"/>
                  </a:cubicBezTo>
                  <a:cubicBezTo>
                    <a:pt x="4286" y="3103"/>
                    <a:pt x="5251" y="2647"/>
                    <a:pt x="5885" y="1836"/>
                  </a:cubicBezTo>
                  <a:lnTo>
                    <a:pt x="3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4456210" y="3117818"/>
              <a:ext cx="268585" cy="622528"/>
            </a:xfrm>
            <a:custGeom>
              <a:avLst/>
              <a:gdLst/>
              <a:ahLst/>
              <a:cxnLst/>
              <a:rect l="l" t="t" r="r" b="b"/>
              <a:pathLst>
                <a:path w="5096" h="11811" extrusionOk="0">
                  <a:moveTo>
                    <a:pt x="3645" y="1"/>
                  </a:moveTo>
                  <a:cubicBezTo>
                    <a:pt x="3334" y="1"/>
                    <a:pt x="3014" y="99"/>
                    <a:pt x="2748" y="287"/>
                  </a:cubicBezTo>
                  <a:cubicBezTo>
                    <a:pt x="1928" y="872"/>
                    <a:pt x="2502" y="1887"/>
                    <a:pt x="2174" y="2676"/>
                  </a:cubicBezTo>
                  <a:cubicBezTo>
                    <a:pt x="1856" y="3476"/>
                    <a:pt x="677" y="3742"/>
                    <a:pt x="472" y="4726"/>
                  </a:cubicBezTo>
                  <a:cubicBezTo>
                    <a:pt x="277" y="5721"/>
                    <a:pt x="1343" y="6541"/>
                    <a:pt x="1353" y="7258"/>
                  </a:cubicBezTo>
                  <a:cubicBezTo>
                    <a:pt x="1364" y="7976"/>
                    <a:pt x="0" y="8776"/>
                    <a:pt x="0" y="9831"/>
                  </a:cubicBezTo>
                  <a:cubicBezTo>
                    <a:pt x="0" y="10898"/>
                    <a:pt x="1999" y="11800"/>
                    <a:pt x="2461" y="11810"/>
                  </a:cubicBezTo>
                  <a:cubicBezTo>
                    <a:pt x="2461" y="11810"/>
                    <a:pt x="4829" y="11144"/>
                    <a:pt x="4675" y="9626"/>
                  </a:cubicBezTo>
                  <a:cubicBezTo>
                    <a:pt x="4521" y="8119"/>
                    <a:pt x="2707" y="7822"/>
                    <a:pt x="3763" y="6490"/>
                  </a:cubicBezTo>
                  <a:cubicBezTo>
                    <a:pt x="4808" y="5157"/>
                    <a:pt x="5095" y="4470"/>
                    <a:pt x="4367" y="3763"/>
                  </a:cubicBezTo>
                  <a:cubicBezTo>
                    <a:pt x="3629" y="3066"/>
                    <a:pt x="4972" y="2584"/>
                    <a:pt x="4911" y="1282"/>
                  </a:cubicBezTo>
                  <a:cubicBezTo>
                    <a:pt x="4876" y="408"/>
                    <a:pt x="4279" y="1"/>
                    <a:pt x="3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4571268" y="3195613"/>
              <a:ext cx="85962" cy="570084"/>
            </a:xfrm>
            <a:custGeom>
              <a:avLst/>
              <a:gdLst/>
              <a:ahLst/>
              <a:cxnLst/>
              <a:rect l="l" t="t" r="r" b="b"/>
              <a:pathLst>
                <a:path w="1631" h="10816" extrusionOk="0">
                  <a:moveTo>
                    <a:pt x="1631" y="1"/>
                  </a:moveTo>
                  <a:cubicBezTo>
                    <a:pt x="1211" y="821"/>
                    <a:pt x="882" y="1682"/>
                    <a:pt x="647" y="2574"/>
                  </a:cubicBezTo>
                  <a:cubicBezTo>
                    <a:pt x="411" y="3466"/>
                    <a:pt x="247" y="4378"/>
                    <a:pt x="144" y="5290"/>
                  </a:cubicBezTo>
                  <a:cubicBezTo>
                    <a:pt x="42" y="6203"/>
                    <a:pt x="1" y="7125"/>
                    <a:pt x="11" y="8048"/>
                  </a:cubicBezTo>
                  <a:cubicBezTo>
                    <a:pt x="11" y="8981"/>
                    <a:pt x="73" y="9903"/>
                    <a:pt x="196" y="10816"/>
                  </a:cubicBezTo>
                  <a:lnTo>
                    <a:pt x="483" y="10775"/>
                  </a:lnTo>
                  <a:cubicBezTo>
                    <a:pt x="349" y="9873"/>
                    <a:pt x="257" y="8960"/>
                    <a:pt x="226" y="8048"/>
                  </a:cubicBezTo>
                  <a:cubicBezTo>
                    <a:pt x="196" y="7136"/>
                    <a:pt x="216" y="6213"/>
                    <a:pt x="288" y="5301"/>
                  </a:cubicBezTo>
                  <a:cubicBezTo>
                    <a:pt x="360" y="4388"/>
                    <a:pt x="503" y="3486"/>
                    <a:pt x="718" y="2594"/>
                  </a:cubicBezTo>
                  <a:cubicBezTo>
                    <a:pt x="934" y="1702"/>
                    <a:pt x="1241" y="831"/>
                    <a:pt x="1631" y="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481035" y="3403593"/>
              <a:ext cx="457163" cy="449648"/>
            </a:xfrm>
            <a:custGeom>
              <a:avLst/>
              <a:gdLst/>
              <a:ahLst/>
              <a:cxnLst/>
              <a:rect l="l" t="t" r="r" b="b"/>
              <a:pathLst>
                <a:path w="8674" h="8531" extrusionOk="0">
                  <a:moveTo>
                    <a:pt x="7495" y="0"/>
                  </a:moveTo>
                  <a:cubicBezTo>
                    <a:pt x="7273" y="0"/>
                    <a:pt x="7018" y="45"/>
                    <a:pt x="6736" y="135"/>
                  </a:cubicBezTo>
                  <a:cubicBezTo>
                    <a:pt x="5865" y="401"/>
                    <a:pt x="5168" y="1027"/>
                    <a:pt x="3456" y="1191"/>
                  </a:cubicBezTo>
                  <a:cubicBezTo>
                    <a:pt x="1744" y="1365"/>
                    <a:pt x="1170" y="2277"/>
                    <a:pt x="1200" y="3856"/>
                  </a:cubicBezTo>
                  <a:cubicBezTo>
                    <a:pt x="1231" y="5424"/>
                    <a:pt x="852" y="5178"/>
                    <a:pt x="431" y="6316"/>
                  </a:cubicBezTo>
                  <a:cubicBezTo>
                    <a:pt x="1" y="7454"/>
                    <a:pt x="1569" y="8531"/>
                    <a:pt x="1569" y="8531"/>
                  </a:cubicBezTo>
                  <a:cubicBezTo>
                    <a:pt x="4060" y="8213"/>
                    <a:pt x="2830" y="5660"/>
                    <a:pt x="3855" y="5465"/>
                  </a:cubicBezTo>
                  <a:cubicBezTo>
                    <a:pt x="4881" y="5271"/>
                    <a:pt x="5403" y="4973"/>
                    <a:pt x="5516" y="3825"/>
                  </a:cubicBezTo>
                  <a:cubicBezTo>
                    <a:pt x="5629" y="2667"/>
                    <a:pt x="6213" y="2328"/>
                    <a:pt x="7331" y="2175"/>
                  </a:cubicBezTo>
                  <a:cubicBezTo>
                    <a:pt x="8438" y="2021"/>
                    <a:pt x="8674" y="1139"/>
                    <a:pt x="8438" y="575"/>
                  </a:cubicBezTo>
                  <a:cubicBezTo>
                    <a:pt x="8285" y="194"/>
                    <a:pt x="7959" y="0"/>
                    <a:pt x="7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561571" y="3457670"/>
              <a:ext cx="266424" cy="384238"/>
            </a:xfrm>
            <a:custGeom>
              <a:avLst/>
              <a:gdLst/>
              <a:ahLst/>
              <a:cxnLst/>
              <a:rect l="l" t="t" r="r" b="b"/>
              <a:pathLst>
                <a:path w="5055" h="7290" extrusionOk="0">
                  <a:moveTo>
                    <a:pt x="5054" y="1"/>
                  </a:moveTo>
                  <a:lnTo>
                    <a:pt x="5054" y="1"/>
                  </a:lnTo>
                  <a:cubicBezTo>
                    <a:pt x="3588" y="554"/>
                    <a:pt x="2327" y="1559"/>
                    <a:pt x="1456" y="2861"/>
                  </a:cubicBezTo>
                  <a:cubicBezTo>
                    <a:pt x="574" y="4173"/>
                    <a:pt x="72" y="5700"/>
                    <a:pt x="0" y="7279"/>
                  </a:cubicBezTo>
                  <a:lnTo>
                    <a:pt x="257" y="7289"/>
                  </a:lnTo>
                  <a:cubicBezTo>
                    <a:pt x="298" y="5752"/>
                    <a:pt x="749" y="4245"/>
                    <a:pt x="1569" y="2932"/>
                  </a:cubicBezTo>
                  <a:cubicBezTo>
                    <a:pt x="2399" y="1620"/>
                    <a:pt x="3619" y="595"/>
                    <a:pt x="5054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4172703" y="3349832"/>
              <a:ext cx="442933" cy="415968"/>
            </a:xfrm>
            <a:custGeom>
              <a:avLst/>
              <a:gdLst/>
              <a:ahLst/>
              <a:cxnLst/>
              <a:rect l="l" t="t" r="r" b="b"/>
              <a:pathLst>
                <a:path w="8404" h="7892" extrusionOk="0">
                  <a:moveTo>
                    <a:pt x="1113" y="0"/>
                  </a:moveTo>
                  <a:cubicBezTo>
                    <a:pt x="420" y="0"/>
                    <a:pt x="1" y="924"/>
                    <a:pt x="705" y="1298"/>
                  </a:cubicBezTo>
                  <a:cubicBezTo>
                    <a:pt x="1514" y="1729"/>
                    <a:pt x="1832" y="2436"/>
                    <a:pt x="2037" y="3461"/>
                  </a:cubicBezTo>
                  <a:cubicBezTo>
                    <a:pt x="2242" y="4486"/>
                    <a:pt x="3001" y="4353"/>
                    <a:pt x="4026" y="4743"/>
                  </a:cubicBezTo>
                  <a:cubicBezTo>
                    <a:pt x="5051" y="5132"/>
                    <a:pt x="4323" y="5522"/>
                    <a:pt x="4631" y="6578"/>
                  </a:cubicBezTo>
                  <a:cubicBezTo>
                    <a:pt x="4938" y="7644"/>
                    <a:pt x="6763" y="7890"/>
                    <a:pt x="6763" y="7890"/>
                  </a:cubicBezTo>
                  <a:cubicBezTo>
                    <a:pt x="6763" y="7890"/>
                    <a:pt x="6770" y="7891"/>
                    <a:pt x="6782" y="7891"/>
                  </a:cubicBezTo>
                  <a:cubicBezTo>
                    <a:pt x="6862" y="7891"/>
                    <a:pt x="7188" y="7830"/>
                    <a:pt x="7614" y="6916"/>
                  </a:cubicBezTo>
                  <a:cubicBezTo>
                    <a:pt x="8106" y="5860"/>
                    <a:pt x="8403" y="4281"/>
                    <a:pt x="6866" y="3635"/>
                  </a:cubicBezTo>
                  <a:cubicBezTo>
                    <a:pt x="5964" y="3266"/>
                    <a:pt x="5759" y="3154"/>
                    <a:pt x="5861" y="2313"/>
                  </a:cubicBezTo>
                  <a:cubicBezTo>
                    <a:pt x="5970" y="1364"/>
                    <a:pt x="5369" y="981"/>
                    <a:pt x="4276" y="981"/>
                  </a:cubicBezTo>
                  <a:cubicBezTo>
                    <a:pt x="4130" y="981"/>
                    <a:pt x="3974" y="988"/>
                    <a:pt x="3811" y="1001"/>
                  </a:cubicBezTo>
                  <a:cubicBezTo>
                    <a:pt x="3719" y="1009"/>
                    <a:pt x="3633" y="1013"/>
                    <a:pt x="3551" y="1013"/>
                  </a:cubicBezTo>
                  <a:cubicBezTo>
                    <a:pt x="2536" y="1013"/>
                    <a:pt x="2240" y="400"/>
                    <a:pt x="1443" y="68"/>
                  </a:cubicBezTo>
                  <a:cubicBezTo>
                    <a:pt x="1329" y="21"/>
                    <a:pt x="1218" y="0"/>
                    <a:pt x="1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4246544" y="3394475"/>
              <a:ext cx="277755" cy="357199"/>
            </a:xfrm>
            <a:custGeom>
              <a:avLst/>
              <a:gdLst/>
              <a:ahLst/>
              <a:cxnLst/>
              <a:rect l="l" t="t" r="r" b="b"/>
              <a:pathLst>
                <a:path w="5270" h="6777" extrusionOk="0">
                  <a:moveTo>
                    <a:pt x="1" y="0"/>
                  </a:moveTo>
                  <a:lnTo>
                    <a:pt x="1" y="0"/>
                  </a:lnTo>
                  <a:cubicBezTo>
                    <a:pt x="667" y="338"/>
                    <a:pt x="1303" y="738"/>
                    <a:pt x="1887" y="1200"/>
                  </a:cubicBezTo>
                  <a:cubicBezTo>
                    <a:pt x="2471" y="1651"/>
                    <a:pt x="3004" y="2163"/>
                    <a:pt x="3476" y="2737"/>
                  </a:cubicBezTo>
                  <a:cubicBezTo>
                    <a:pt x="3948" y="3301"/>
                    <a:pt x="4337" y="3937"/>
                    <a:pt x="4624" y="4613"/>
                  </a:cubicBezTo>
                  <a:cubicBezTo>
                    <a:pt x="4921" y="5290"/>
                    <a:pt x="5044" y="6018"/>
                    <a:pt x="5003" y="6746"/>
                  </a:cubicBezTo>
                  <a:lnTo>
                    <a:pt x="5249" y="6776"/>
                  </a:lnTo>
                  <a:cubicBezTo>
                    <a:pt x="5270" y="6007"/>
                    <a:pt x="5116" y="5249"/>
                    <a:pt x="4798" y="4562"/>
                  </a:cubicBezTo>
                  <a:cubicBezTo>
                    <a:pt x="4481" y="3875"/>
                    <a:pt x="4071" y="3229"/>
                    <a:pt x="3578" y="2665"/>
                  </a:cubicBezTo>
                  <a:cubicBezTo>
                    <a:pt x="3086" y="2102"/>
                    <a:pt x="2533" y="1599"/>
                    <a:pt x="1928" y="1148"/>
                  </a:cubicBezTo>
                  <a:cubicBezTo>
                    <a:pt x="1323" y="707"/>
                    <a:pt x="677" y="318"/>
                    <a:pt x="1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4436762" y="3733800"/>
              <a:ext cx="243181" cy="176148"/>
            </a:xfrm>
            <a:custGeom>
              <a:avLst/>
              <a:gdLst/>
              <a:ahLst/>
              <a:cxnLst/>
              <a:rect l="l" t="t" r="r" b="b"/>
              <a:pathLst>
                <a:path w="4614" h="3342" extrusionOk="0">
                  <a:moveTo>
                    <a:pt x="328" y="0"/>
                  </a:moveTo>
                  <a:cubicBezTo>
                    <a:pt x="328" y="0"/>
                    <a:pt x="0" y="1722"/>
                    <a:pt x="913" y="3342"/>
                  </a:cubicBezTo>
                  <a:lnTo>
                    <a:pt x="3701" y="3342"/>
                  </a:lnTo>
                  <a:cubicBezTo>
                    <a:pt x="4613" y="1722"/>
                    <a:pt x="4285" y="0"/>
                    <a:pt x="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4439977" y="3733800"/>
              <a:ext cx="236698" cy="37317"/>
            </a:xfrm>
            <a:custGeom>
              <a:avLst/>
              <a:gdLst/>
              <a:ahLst/>
              <a:cxnLst/>
              <a:rect l="l" t="t" r="r" b="b"/>
              <a:pathLst>
                <a:path w="4491" h="708" extrusionOk="0">
                  <a:moveTo>
                    <a:pt x="62" y="0"/>
                  </a:moveTo>
                  <a:cubicBezTo>
                    <a:pt x="62" y="0"/>
                    <a:pt x="21" y="267"/>
                    <a:pt x="1" y="707"/>
                  </a:cubicBezTo>
                  <a:lnTo>
                    <a:pt x="4491" y="707"/>
                  </a:lnTo>
                  <a:cubicBezTo>
                    <a:pt x="4481" y="267"/>
                    <a:pt x="4440" y="0"/>
                    <a:pt x="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482675" y="3346828"/>
              <a:ext cx="469602" cy="430778"/>
            </a:xfrm>
            <a:custGeom>
              <a:avLst/>
              <a:gdLst/>
              <a:ahLst/>
              <a:cxnLst/>
              <a:rect l="l" t="t" r="r" b="b"/>
              <a:pathLst>
                <a:path w="8910" h="8173" extrusionOk="0">
                  <a:moveTo>
                    <a:pt x="1234" y="1"/>
                  </a:moveTo>
                  <a:cubicBezTo>
                    <a:pt x="693" y="1"/>
                    <a:pt x="330" y="225"/>
                    <a:pt x="185" y="658"/>
                  </a:cubicBezTo>
                  <a:cubicBezTo>
                    <a:pt x="1" y="1242"/>
                    <a:pt x="288" y="2104"/>
                    <a:pt x="1426" y="2186"/>
                  </a:cubicBezTo>
                  <a:cubicBezTo>
                    <a:pt x="2553" y="2257"/>
                    <a:pt x="2963" y="2462"/>
                    <a:pt x="3158" y="3621"/>
                  </a:cubicBezTo>
                  <a:cubicBezTo>
                    <a:pt x="3353" y="4769"/>
                    <a:pt x="4327" y="4092"/>
                    <a:pt x="5178" y="4707"/>
                  </a:cubicBezTo>
                  <a:cubicBezTo>
                    <a:pt x="5875" y="5199"/>
                    <a:pt x="4799" y="5671"/>
                    <a:pt x="5485" y="6563"/>
                  </a:cubicBezTo>
                  <a:cubicBezTo>
                    <a:pt x="5906" y="7116"/>
                    <a:pt x="7351" y="7239"/>
                    <a:pt x="7689" y="8172"/>
                  </a:cubicBezTo>
                  <a:cubicBezTo>
                    <a:pt x="7689" y="7537"/>
                    <a:pt x="8909" y="5774"/>
                    <a:pt x="8725" y="5066"/>
                  </a:cubicBezTo>
                  <a:cubicBezTo>
                    <a:pt x="8346" y="3651"/>
                    <a:pt x="7003" y="4072"/>
                    <a:pt x="7136" y="2483"/>
                  </a:cubicBezTo>
                  <a:cubicBezTo>
                    <a:pt x="7203" y="1631"/>
                    <a:pt x="6706" y="841"/>
                    <a:pt x="5228" y="841"/>
                  </a:cubicBezTo>
                  <a:cubicBezTo>
                    <a:pt x="5124" y="841"/>
                    <a:pt x="5015" y="845"/>
                    <a:pt x="4901" y="853"/>
                  </a:cubicBezTo>
                  <a:cubicBezTo>
                    <a:pt x="4757" y="863"/>
                    <a:pt x="4622" y="868"/>
                    <a:pt x="4495" y="868"/>
                  </a:cubicBezTo>
                  <a:cubicBezTo>
                    <a:pt x="3082" y="868"/>
                    <a:pt x="2695" y="282"/>
                    <a:pt x="1867" y="84"/>
                  </a:cubicBezTo>
                  <a:cubicBezTo>
                    <a:pt x="1635" y="28"/>
                    <a:pt x="142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592937" y="3397690"/>
              <a:ext cx="296097" cy="369111"/>
            </a:xfrm>
            <a:custGeom>
              <a:avLst/>
              <a:gdLst/>
              <a:ahLst/>
              <a:cxnLst/>
              <a:rect l="l" t="t" r="r" b="b"/>
              <a:pathLst>
                <a:path w="5618" h="7003" extrusionOk="0">
                  <a:moveTo>
                    <a:pt x="0" y="1"/>
                  </a:moveTo>
                  <a:lnTo>
                    <a:pt x="0" y="1"/>
                  </a:lnTo>
                  <a:cubicBezTo>
                    <a:pt x="1497" y="503"/>
                    <a:pt x="2799" y="1446"/>
                    <a:pt x="3732" y="2707"/>
                  </a:cubicBezTo>
                  <a:cubicBezTo>
                    <a:pt x="4644" y="3968"/>
                    <a:pt x="5218" y="5454"/>
                    <a:pt x="5362" y="7002"/>
                  </a:cubicBezTo>
                  <a:lnTo>
                    <a:pt x="5618" y="6972"/>
                  </a:lnTo>
                  <a:cubicBezTo>
                    <a:pt x="5423" y="5393"/>
                    <a:pt x="4808" y="3896"/>
                    <a:pt x="3834" y="2635"/>
                  </a:cubicBezTo>
                  <a:cubicBezTo>
                    <a:pt x="2850" y="1385"/>
                    <a:pt x="1517" y="462"/>
                    <a:pt x="0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755589" y="3126831"/>
              <a:ext cx="342003" cy="636707"/>
            </a:xfrm>
            <a:custGeom>
              <a:avLst/>
              <a:gdLst/>
              <a:ahLst/>
              <a:cxnLst/>
              <a:rect l="l" t="t" r="r" b="b"/>
              <a:pathLst>
                <a:path w="6489" h="12080" extrusionOk="0">
                  <a:moveTo>
                    <a:pt x="1439" y="1"/>
                  </a:moveTo>
                  <a:cubicBezTo>
                    <a:pt x="697" y="1"/>
                    <a:pt x="1" y="508"/>
                    <a:pt x="92" y="1511"/>
                  </a:cubicBezTo>
                  <a:cubicBezTo>
                    <a:pt x="205" y="2864"/>
                    <a:pt x="1661" y="3182"/>
                    <a:pt x="994" y="4012"/>
                  </a:cubicBezTo>
                  <a:cubicBezTo>
                    <a:pt x="328" y="4842"/>
                    <a:pt x="328" y="5560"/>
                    <a:pt x="1589" y="6800"/>
                  </a:cubicBezTo>
                  <a:cubicBezTo>
                    <a:pt x="2850" y="8041"/>
                    <a:pt x="1425" y="8553"/>
                    <a:pt x="1466" y="10132"/>
                  </a:cubicBezTo>
                  <a:cubicBezTo>
                    <a:pt x="1497" y="11711"/>
                    <a:pt x="4059" y="12080"/>
                    <a:pt x="4059" y="12080"/>
                  </a:cubicBezTo>
                  <a:cubicBezTo>
                    <a:pt x="4521" y="12008"/>
                    <a:pt x="6489" y="10819"/>
                    <a:pt x="6345" y="9712"/>
                  </a:cubicBezTo>
                  <a:cubicBezTo>
                    <a:pt x="6202" y="8605"/>
                    <a:pt x="5269" y="7815"/>
                    <a:pt x="5187" y="7067"/>
                  </a:cubicBezTo>
                  <a:cubicBezTo>
                    <a:pt x="5105" y="6329"/>
                    <a:pt x="5495" y="5478"/>
                    <a:pt x="5156" y="4484"/>
                  </a:cubicBezTo>
                  <a:cubicBezTo>
                    <a:pt x="4818" y="3489"/>
                    <a:pt x="3557" y="3366"/>
                    <a:pt x="3116" y="2587"/>
                  </a:cubicBezTo>
                  <a:cubicBezTo>
                    <a:pt x="2665" y="1808"/>
                    <a:pt x="3127" y="680"/>
                    <a:pt x="2204" y="188"/>
                  </a:cubicBezTo>
                  <a:cubicBezTo>
                    <a:pt x="1965" y="63"/>
                    <a:pt x="1699" y="1"/>
                    <a:pt x="1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821472" y="3209106"/>
              <a:ext cx="154057" cy="580942"/>
            </a:xfrm>
            <a:custGeom>
              <a:avLst/>
              <a:gdLst/>
              <a:ahLst/>
              <a:cxnLst/>
              <a:rect l="l" t="t" r="r" b="b"/>
              <a:pathLst>
                <a:path w="2923" h="11022" extrusionOk="0">
                  <a:moveTo>
                    <a:pt x="1" y="1"/>
                  </a:moveTo>
                  <a:cubicBezTo>
                    <a:pt x="513" y="800"/>
                    <a:pt x="954" y="1662"/>
                    <a:pt x="1302" y="2564"/>
                  </a:cubicBezTo>
                  <a:cubicBezTo>
                    <a:pt x="1641" y="3456"/>
                    <a:pt x="1907" y="4378"/>
                    <a:pt x="2112" y="5311"/>
                  </a:cubicBezTo>
                  <a:cubicBezTo>
                    <a:pt x="2317" y="6244"/>
                    <a:pt x="2461" y="7197"/>
                    <a:pt x="2553" y="8151"/>
                  </a:cubicBezTo>
                  <a:cubicBezTo>
                    <a:pt x="2645" y="9094"/>
                    <a:pt x="2686" y="10058"/>
                    <a:pt x="2666" y="11011"/>
                  </a:cubicBezTo>
                  <a:lnTo>
                    <a:pt x="2922" y="11021"/>
                  </a:lnTo>
                  <a:cubicBezTo>
                    <a:pt x="2922" y="10047"/>
                    <a:pt x="2861" y="9084"/>
                    <a:pt x="2738" y="8130"/>
                  </a:cubicBezTo>
                  <a:cubicBezTo>
                    <a:pt x="2625" y="7167"/>
                    <a:pt x="2461" y="6223"/>
                    <a:pt x="2235" y="5280"/>
                  </a:cubicBezTo>
                  <a:cubicBezTo>
                    <a:pt x="2010" y="4347"/>
                    <a:pt x="1713" y="3425"/>
                    <a:pt x="1354" y="2533"/>
                  </a:cubicBezTo>
                  <a:cubicBezTo>
                    <a:pt x="985" y="1641"/>
                    <a:pt x="534" y="790"/>
                    <a:pt x="1" y="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881452" y="3340240"/>
              <a:ext cx="466228" cy="461138"/>
            </a:xfrm>
            <a:custGeom>
              <a:avLst/>
              <a:gdLst/>
              <a:ahLst/>
              <a:cxnLst/>
              <a:rect l="l" t="t" r="r" b="b"/>
              <a:pathLst>
                <a:path w="8846" h="8749" extrusionOk="0">
                  <a:moveTo>
                    <a:pt x="7664" y="1"/>
                  </a:moveTo>
                  <a:cubicBezTo>
                    <a:pt x="7538" y="1"/>
                    <a:pt x="7404" y="30"/>
                    <a:pt x="7269" y="96"/>
                  </a:cubicBezTo>
                  <a:cubicBezTo>
                    <a:pt x="6384" y="528"/>
                    <a:pt x="6121" y="1266"/>
                    <a:pt x="4865" y="1266"/>
                  </a:cubicBezTo>
                  <a:cubicBezTo>
                    <a:pt x="4840" y="1266"/>
                    <a:pt x="4814" y="1265"/>
                    <a:pt x="4788" y="1265"/>
                  </a:cubicBezTo>
                  <a:cubicBezTo>
                    <a:pt x="4724" y="1263"/>
                    <a:pt x="4661" y="1262"/>
                    <a:pt x="4600" y="1262"/>
                  </a:cubicBezTo>
                  <a:cubicBezTo>
                    <a:pt x="3231" y="1262"/>
                    <a:pt x="2470" y="1704"/>
                    <a:pt x="2676" y="2803"/>
                  </a:cubicBezTo>
                  <a:cubicBezTo>
                    <a:pt x="2850" y="3694"/>
                    <a:pt x="2553" y="4453"/>
                    <a:pt x="1610" y="4914"/>
                  </a:cubicBezTo>
                  <a:cubicBezTo>
                    <a:pt x="0" y="5694"/>
                    <a:pt x="1682" y="7159"/>
                    <a:pt x="2174" y="8748"/>
                  </a:cubicBezTo>
                  <a:cubicBezTo>
                    <a:pt x="3035" y="6565"/>
                    <a:pt x="4644" y="7898"/>
                    <a:pt x="4901" y="6729"/>
                  </a:cubicBezTo>
                  <a:cubicBezTo>
                    <a:pt x="5157" y="5570"/>
                    <a:pt x="4245" y="5888"/>
                    <a:pt x="5321" y="5396"/>
                  </a:cubicBezTo>
                  <a:cubicBezTo>
                    <a:pt x="6397" y="4914"/>
                    <a:pt x="6705" y="4884"/>
                    <a:pt x="6859" y="3776"/>
                  </a:cubicBezTo>
                  <a:cubicBezTo>
                    <a:pt x="7012" y="2659"/>
                    <a:pt x="7310" y="1880"/>
                    <a:pt x="8140" y="1367"/>
                  </a:cubicBezTo>
                  <a:cubicBezTo>
                    <a:pt x="8846" y="932"/>
                    <a:pt x="8375" y="1"/>
                    <a:pt x="7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993295" y="3388519"/>
              <a:ext cx="276121" cy="401526"/>
            </a:xfrm>
            <a:custGeom>
              <a:avLst/>
              <a:gdLst/>
              <a:ahLst/>
              <a:cxnLst/>
              <a:rect l="l" t="t" r="r" b="b"/>
              <a:pathLst>
                <a:path w="5239" h="7618" extrusionOk="0">
                  <a:moveTo>
                    <a:pt x="5239" y="0"/>
                  </a:moveTo>
                  <a:cubicBezTo>
                    <a:pt x="4542" y="390"/>
                    <a:pt x="3876" y="851"/>
                    <a:pt x="3260" y="1364"/>
                  </a:cubicBezTo>
                  <a:cubicBezTo>
                    <a:pt x="2645" y="1876"/>
                    <a:pt x="2082" y="2461"/>
                    <a:pt x="1600" y="3096"/>
                  </a:cubicBezTo>
                  <a:cubicBezTo>
                    <a:pt x="1097" y="3742"/>
                    <a:pt x="698" y="4449"/>
                    <a:pt x="411" y="5208"/>
                  </a:cubicBezTo>
                  <a:cubicBezTo>
                    <a:pt x="113" y="5967"/>
                    <a:pt x="0" y="6797"/>
                    <a:pt x="72" y="7617"/>
                  </a:cubicBezTo>
                  <a:lnTo>
                    <a:pt x="329" y="7576"/>
                  </a:lnTo>
                  <a:cubicBezTo>
                    <a:pt x="236" y="6797"/>
                    <a:pt x="318" y="6008"/>
                    <a:pt x="585" y="5270"/>
                  </a:cubicBezTo>
                  <a:cubicBezTo>
                    <a:pt x="851" y="4521"/>
                    <a:pt x="1220" y="3814"/>
                    <a:pt x="1692" y="3178"/>
                  </a:cubicBezTo>
                  <a:cubicBezTo>
                    <a:pt x="2164" y="2532"/>
                    <a:pt x="2707" y="1938"/>
                    <a:pt x="3301" y="1415"/>
                  </a:cubicBezTo>
                  <a:cubicBezTo>
                    <a:pt x="3896" y="882"/>
                    <a:pt x="4552" y="410"/>
                    <a:pt x="5239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833384" y="3733800"/>
              <a:ext cx="243181" cy="176148"/>
            </a:xfrm>
            <a:custGeom>
              <a:avLst/>
              <a:gdLst/>
              <a:ahLst/>
              <a:cxnLst/>
              <a:rect l="l" t="t" r="r" b="b"/>
              <a:pathLst>
                <a:path w="4614" h="3342" extrusionOk="0">
                  <a:moveTo>
                    <a:pt x="328" y="0"/>
                  </a:moveTo>
                  <a:cubicBezTo>
                    <a:pt x="328" y="0"/>
                    <a:pt x="0" y="1722"/>
                    <a:pt x="912" y="3342"/>
                  </a:cubicBezTo>
                  <a:lnTo>
                    <a:pt x="3701" y="3342"/>
                  </a:lnTo>
                  <a:cubicBezTo>
                    <a:pt x="4613" y="1722"/>
                    <a:pt x="4285" y="0"/>
                    <a:pt x="4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836599" y="3733800"/>
              <a:ext cx="236698" cy="37317"/>
            </a:xfrm>
            <a:custGeom>
              <a:avLst/>
              <a:gdLst/>
              <a:ahLst/>
              <a:cxnLst/>
              <a:rect l="l" t="t" r="r" b="b"/>
              <a:pathLst>
                <a:path w="4491" h="708" extrusionOk="0">
                  <a:moveTo>
                    <a:pt x="52" y="0"/>
                  </a:moveTo>
                  <a:cubicBezTo>
                    <a:pt x="52" y="0"/>
                    <a:pt x="11" y="267"/>
                    <a:pt x="1" y="707"/>
                  </a:cubicBezTo>
                  <a:lnTo>
                    <a:pt x="4491" y="707"/>
                  </a:lnTo>
                  <a:cubicBezTo>
                    <a:pt x="4470" y="267"/>
                    <a:pt x="4429" y="0"/>
                    <a:pt x="4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749470" y="2063632"/>
              <a:ext cx="437715" cy="314558"/>
            </a:xfrm>
            <a:custGeom>
              <a:avLst/>
              <a:gdLst/>
              <a:ahLst/>
              <a:cxnLst/>
              <a:rect l="l" t="t" r="r" b="b"/>
              <a:pathLst>
                <a:path w="8305" h="5968" extrusionOk="0">
                  <a:moveTo>
                    <a:pt x="431" y="1"/>
                  </a:moveTo>
                  <a:cubicBezTo>
                    <a:pt x="185" y="1"/>
                    <a:pt x="0" y="196"/>
                    <a:pt x="0" y="431"/>
                  </a:cubicBezTo>
                  <a:lnTo>
                    <a:pt x="0" y="5537"/>
                  </a:lnTo>
                  <a:cubicBezTo>
                    <a:pt x="0" y="5772"/>
                    <a:pt x="185" y="5967"/>
                    <a:pt x="431" y="5967"/>
                  </a:cubicBezTo>
                  <a:lnTo>
                    <a:pt x="7873" y="5967"/>
                  </a:lnTo>
                  <a:cubicBezTo>
                    <a:pt x="8109" y="5967"/>
                    <a:pt x="8304" y="5772"/>
                    <a:pt x="8304" y="5537"/>
                  </a:cubicBezTo>
                  <a:lnTo>
                    <a:pt x="8304" y="431"/>
                  </a:lnTo>
                  <a:cubicBezTo>
                    <a:pt x="8304" y="196"/>
                    <a:pt x="8109" y="1"/>
                    <a:pt x="7873" y="1"/>
                  </a:cubicBezTo>
                  <a:close/>
                </a:path>
              </a:pathLst>
            </a:custGeom>
            <a:solidFill>
              <a:srgbClr val="FFFFFF"/>
            </a:solidFill>
            <a:ln w="8725" cap="flat" cmpd="sng">
              <a:solidFill>
                <a:schemeClr val="accent5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781358" y="2141427"/>
              <a:ext cx="374469" cy="197284"/>
            </a:xfrm>
            <a:custGeom>
              <a:avLst/>
              <a:gdLst/>
              <a:ahLst/>
              <a:cxnLst/>
              <a:rect l="l" t="t" r="r" b="b"/>
              <a:pathLst>
                <a:path w="7105" h="3743" fill="none" extrusionOk="0">
                  <a:moveTo>
                    <a:pt x="0" y="3743"/>
                  </a:moveTo>
                  <a:cubicBezTo>
                    <a:pt x="585" y="3743"/>
                    <a:pt x="585" y="2933"/>
                    <a:pt x="1179" y="2933"/>
                  </a:cubicBezTo>
                  <a:cubicBezTo>
                    <a:pt x="1774" y="2933"/>
                    <a:pt x="1774" y="1508"/>
                    <a:pt x="2358" y="1508"/>
                  </a:cubicBezTo>
                  <a:cubicBezTo>
                    <a:pt x="2953" y="1508"/>
                    <a:pt x="2789" y="2441"/>
                    <a:pt x="3383" y="2441"/>
                  </a:cubicBezTo>
                  <a:cubicBezTo>
                    <a:pt x="3988" y="2441"/>
                    <a:pt x="4142" y="1"/>
                    <a:pt x="4736" y="1"/>
                  </a:cubicBezTo>
                  <a:cubicBezTo>
                    <a:pt x="5331" y="1"/>
                    <a:pt x="5331" y="1067"/>
                    <a:pt x="5915" y="1067"/>
                  </a:cubicBezTo>
                  <a:cubicBezTo>
                    <a:pt x="6510" y="1067"/>
                    <a:pt x="6510" y="1"/>
                    <a:pt x="7104" y="1"/>
                  </a:cubicBezTo>
                </a:path>
              </a:pathLst>
            </a:custGeom>
            <a:noFill/>
            <a:ln w="64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4093116" y="1658423"/>
              <a:ext cx="293988" cy="293950"/>
            </a:xfrm>
            <a:custGeom>
              <a:avLst/>
              <a:gdLst/>
              <a:ahLst/>
              <a:cxnLst/>
              <a:rect l="l" t="t" r="r" b="b"/>
              <a:pathLst>
                <a:path w="5578" h="5577" extrusionOk="0">
                  <a:moveTo>
                    <a:pt x="2779" y="1728"/>
                  </a:moveTo>
                  <a:cubicBezTo>
                    <a:pt x="3319" y="1728"/>
                    <a:pt x="3834" y="2148"/>
                    <a:pt x="3834" y="2778"/>
                  </a:cubicBezTo>
                  <a:cubicBezTo>
                    <a:pt x="3834" y="3363"/>
                    <a:pt x="3363" y="3834"/>
                    <a:pt x="2789" y="3834"/>
                  </a:cubicBezTo>
                  <a:cubicBezTo>
                    <a:pt x="1846" y="3834"/>
                    <a:pt x="1384" y="2696"/>
                    <a:pt x="2040" y="2040"/>
                  </a:cubicBezTo>
                  <a:cubicBezTo>
                    <a:pt x="2256" y="1824"/>
                    <a:pt x="2521" y="1728"/>
                    <a:pt x="2779" y="1728"/>
                  </a:cubicBezTo>
                  <a:close/>
                  <a:moveTo>
                    <a:pt x="2532" y="0"/>
                  </a:moveTo>
                  <a:cubicBezTo>
                    <a:pt x="2420" y="0"/>
                    <a:pt x="2327" y="92"/>
                    <a:pt x="2327" y="205"/>
                  </a:cubicBezTo>
                  <a:lnTo>
                    <a:pt x="2327" y="708"/>
                  </a:lnTo>
                  <a:cubicBezTo>
                    <a:pt x="2327" y="800"/>
                    <a:pt x="2266" y="882"/>
                    <a:pt x="2184" y="913"/>
                  </a:cubicBezTo>
                  <a:cubicBezTo>
                    <a:pt x="2081" y="943"/>
                    <a:pt x="1989" y="984"/>
                    <a:pt x="1897" y="1025"/>
                  </a:cubicBezTo>
                  <a:cubicBezTo>
                    <a:pt x="1864" y="1042"/>
                    <a:pt x="1828" y="1050"/>
                    <a:pt x="1792" y="1050"/>
                  </a:cubicBezTo>
                  <a:cubicBezTo>
                    <a:pt x="1739" y="1050"/>
                    <a:pt x="1688" y="1031"/>
                    <a:pt x="1651" y="995"/>
                  </a:cubicBezTo>
                  <a:lnTo>
                    <a:pt x="1292" y="636"/>
                  </a:lnTo>
                  <a:cubicBezTo>
                    <a:pt x="1251" y="595"/>
                    <a:pt x="1197" y="574"/>
                    <a:pt x="1143" y="574"/>
                  </a:cubicBezTo>
                  <a:cubicBezTo>
                    <a:pt x="1089" y="574"/>
                    <a:pt x="1036" y="595"/>
                    <a:pt x="995" y="636"/>
                  </a:cubicBezTo>
                  <a:lnTo>
                    <a:pt x="646" y="995"/>
                  </a:lnTo>
                  <a:cubicBezTo>
                    <a:pt x="554" y="1077"/>
                    <a:pt x="554" y="1210"/>
                    <a:pt x="646" y="1292"/>
                  </a:cubicBezTo>
                  <a:lnTo>
                    <a:pt x="995" y="1651"/>
                  </a:lnTo>
                  <a:cubicBezTo>
                    <a:pt x="1056" y="1712"/>
                    <a:pt x="1077" y="1804"/>
                    <a:pt x="1036" y="1886"/>
                  </a:cubicBezTo>
                  <a:cubicBezTo>
                    <a:pt x="984" y="1979"/>
                    <a:pt x="954" y="2081"/>
                    <a:pt x="913" y="2173"/>
                  </a:cubicBezTo>
                  <a:cubicBezTo>
                    <a:pt x="892" y="2266"/>
                    <a:pt x="810" y="2317"/>
                    <a:pt x="718" y="2317"/>
                  </a:cubicBezTo>
                  <a:lnTo>
                    <a:pt x="216" y="2317"/>
                  </a:lnTo>
                  <a:cubicBezTo>
                    <a:pt x="103" y="2317"/>
                    <a:pt x="0" y="2409"/>
                    <a:pt x="0" y="2532"/>
                  </a:cubicBezTo>
                  <a:lnTo>
                    <a:pt x="0" y="3045"/>
                  </a:lnTo>
                  <a:cubicBezTo>
                    <a:pt x="0" y="3158"/>
                    <a:pt x="103" y="3250"/>
                    <a:pt x="216" y="3250"/>
                  </a:cubicBezTo>
                  <a:lnTo>
                    <a:pt x="718" y="3250"/>
                  </a:lnTo>
                  <a:cubicBezTo>
                    <a:pt x="810" y="3250"/>
                    <a:pt x="892" y="3311"/>
                    <a:pt x="913" y="3393"/>
                  </a:cubicBezTo>
                  <a:cubicBezTo>
                    <a:pt x="954" y="3496"/>
                    <a:pt x="984" y="3588"/>
                    <a:pt x="1036" y="3680"/>
                  </a:cubicBezTo>
                  <a:cubicBezTo>
                    <a:pt x="1077" y="3762"/>
                    <a:pt x="1056" y="3865"/>
                    <a:pt x="995" y="3926"/>
                  </a:cubicBezTo>
                  <a:lnTo>
                    <a:pt x="646" y="4285"/>
                  </a:lnTo>
                  <a:cubicBezTo>
                    <a:pt x="554" y="4367"/>
                    <a:pt x="554" y="4501"/>
                    <a:pt x="646" y="4583"/>
                  </a:cubicBezTo>
                  <a:lnTo>
                    <a:pt x="995" y="4941"/>
                  </a:lnTo>
                  <a:cubicBezTo>
                    <a:pt x="1036" y="4982"/>
                    <a:pt x="1089" y="5003"/>
                    <a:pt x="1143" y="5003"/>
                  </a:cubicBezTo>
                  <a:cubicBezTo>
                    <a:pt x="1197" y="5003"/>
                    <a:pt x="1251" y="4982"/>
                    <a:pt x="1292" y="4941"/>
                  </a:cubicBezTo>
                  <a:lnTo>
                    <a:pt x="1651" y="4583"/>
                  </a:lnTo>
                  <a:cubicBezTo>
                    <a:pt x="1690" y="4543"/>
                    <a:pt x="1747" y="4520"/>
                    <a:pt x="1805" y="4520"/>
                  </a:cubicBezTo>
                  <a:cubicBezTo>
                    <a:pt x="1836" y="4520"/>
                    <a:pt x="1868" y="4527"/>
                    <a:pt x="1897" y="4542"/>
                  </a:cubicBezTo>
                  <a:cubicBezTo>
                    <a:pt x="1989" y="4593"/>
                    <a:pt x="2081" y="4634"/>
                    <a:pt x="2184" y="4665"/>
                  </a:cubicBezTo>
                  <a:cubicBezTo>
                    <a:pt x="2266" y="4685"/>
                    <a:pt x="2327" y="4767"/>
                    <a:pt x="2327" y="4859"/>
                  </a:cubicBezTo>
                  <a:lnTo>
                    <a:pt x="2327" y="5362"/>
                  </a:lnTo>
                  <a:cubicBezTo>
                    <a:pt x="2327" y="5474"/>
                    <a:pt x="2420" y="5577"/>
                    <a:pt x="2532" y="5577"/>
                  </a:cubicBezTo>
                  <a:lnTo>
                    <a:pt x="3045" y="5577"/>
                  </a:lnTo>
                  <a:cubicBezTo>
                    <a:pt x="3158" y="5577"/>
                    <a:pt x="3250" y="5474"/>
                    <a:pt x="3250" y="5362"/>
                  </a:cubicBezTo>
                  <a:lnTo>
                    <a:pt x="3250" y="4859"/>
                  </a:lnTo>
                  <a:cubicBezTo>
                    <a:pt x="3250" y="4767"/>
                    <a:pt x="3312" y="4685"/>
                    <a:pt x="3394" y="4665"/>
                  </a:cubicBezTo>
                  <a:cubicBezTo>
                    <a:pt x="3496" y="4634"/>
                    <a:pt x="3588" y="4593"/>
                    <a:pt x="3681" y="4542"/>
                  </a:cubicBezTo>
                  <a:cubicBezTo>
                    <a:pt x="3710" y="4527"/>
                    <a:pt x="3741" y="4520"/>
                    <a:pt x="3773" y="4520"/>
                  </a:cubicBezTo>
                  <a:cubicBezTo>
                    <a:pt x="3830" y="4520"/>
                    <a:pt x="3887" y="4543"/>
                    <a:pt x="3927" y="4583"/>
                  </a:cubicBezTo>
                  <a:lnTo>
                    <a:pt x="4285" y="4941"/>
                  </a:lnTo>
                  <a:cubicBezTo>
                    <a:pt x="4326" y="4982"/>
                    <a:pt x="4380" y="5003"/>
                    <a:pt x="4434" y="5003"/>
                  </a:cubicBezTo>
                  <a:cubicBezTo>
                    <a:pt x="4488" y="5003"/>
                    <a:pt x="4542" y="4982"/>
                    <a:pt x="4583" y="4941"/>
                  </a:cubicBezTo>
                  <a:lnTo>
                    <a:pt x="4941" y="4583"/>
                  </a:lnTo>
                  <a:cubicBezTo>
                    <a:pt x="5024" y="4501"/>
                    <a:pt x="5024" y="4367"/>
                    <a:pt x="4941" y="4285"/>
                  </a:cubicBezTo>
                  <a:lnTo>
                    <a:pt x="4583" y="3926"/>
                  </a:lnTo>
                  <a:cubicBezTo>
                    <a:pt x="4521" y="3865"/>
                    <a:pt x="4501" y="3762"/>
                    <a:pt x="4542" y="3680"/>
                  </a:cubicBezTo>
                  <a:cubicBezTo>
                    <a:pt x="4593" y="3588"/>
                    <a:pt x="4624" y="3496"/>
                    <a:pt x="4665" y="3393"/>
                  </a:cubicBezTo>
                  <a:cubicBezTo>
                    <a:pt x="4685" y="3311"/>
                    <a:pt x="4767" y="3250"/>
                    <a:pt x="4859" y="3250"/>
                  </a:cubicBezTo>
                  <a:lnTo>
                    <a:pt x="5362" y="3250"/>
                  </a:lnTo>
                  <a:cubicBezTo>
                    <a:pt x="5475" y="3250"/>
                    <a:pt x="5577" y="3158"/>
                    <a:pt x="5577" y="3035"/>
                  </a:cubicBezTo>
                  <a:lnTo>
                    <a:pt x="5577" y="2522"/>
                  </a:lnTo>
                  <a:cubicBezTo>
                    <a:pt x="5567" y="2409"/>
                    <a:pt x="5475" y="2317"/>
                    <a:pt x="5362" y="2317"/>
                  </a:cubicBezTo>
                  <a:lnTo>
                    <a:pt x="4859" y="2317"/>
                  </a:lnTo>
                  <a:cubicBezTo>
                    <a:pt x="4767" y="2317"/>
                    <a:pt x="4685" y="2266"/>
                    <a:pt x="4665" y="2173"/>
                  </a:cubicBezTo>
                  <a:cubicBezTo>
                    <a:pt x="4624" y="2081"/>
                    <a:pt x="4593" y="1979"/>
                    <a:pt x="4542" y="1886"/>
                  </a:cubicBezTo>
                  <a:cubicBezTo>
                    <a:pt x="4501" y="1804"/>
                    <a:pt x="4521" y="1712"/>
                    <a:pt x="4583" y="1651"/>
                  </a:cubicBezTo>
                  <a:lnTo>
                    <a:pt x="4941" y="1292"/>
                  </a:lnTo>
                  <a:cubicBezTo>
                    <a:pt x="5024" y="1210"/>
                    <a:pt x="5024" y="1077"/>
                    <a:pt x="4941" y="995"/>
                  </a:cubicBezTo>
                  <a:lnTo>
                    <a:pt x="4583" y="636"/>
                  </a:lnTo>
                  <a:cubicBezTo>
                    <a:pt x="4542" y="595"/>
                    <a:pt x="4488" y="574"/>
                    <a:pt x="4434" y="574"/>
                  </a:cubicBezTo>
                  <a:cubicBezTo>
                    <a:pt x="4380" y="574"/>
                    <a:pt x="4326" y="595"/>
                    <a:pt x="4285" y="636"/>
                  </a:cubicBezTo>
                  <a:lnTo>
                    <a:pt x="3927" y="995"/>
                  </a:lnTo>
                  <a:cubicBezTo>
                    <a:pt x="3890" y="1031"/>
                    <a:pt x="3838" y="1050"/>
                    <a:pt x="3785" y="1050"/>
                  </a:cubicBezTo>
                  <a:cubicBezTo>
                    <a:pt x="3749" y="1050"/>
                    <a:pt x="3713" y="1042"/>
                    <a:pt x="3681" y="1025"/>
                  </a:cubicBezTo>
                  <a:cubicBezTo>
                    <a:pt x="3588" y="984"/>
                    <a:pt x="3496" y="943"/>
                    <a:pt x="3394" y="913"/>
                  </a:cubicBezTo>
                  <a:cubicBezTo>
                    <a:pt x="3312" y="882"/>
                    <a:pt x="3250" y="800"/>
                    <a:pt x="3250" y="708"/>
                  </a:cubicBezTo>
                  <a:lnTo>
                    <a:pt x="3250" y="205"/>
                  </a:lnTo>
                  <a:cubicBezTo>
                    <a:pt x="3250" y="92"/>
                    <a:pt x="3158" y="0"/>
                    <a:pt x="3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4387060" y="1824291"/>
              <a:ext cx="184257" cy="184318"/>
            </a:xfrm>
            <a:custGeom>
              <a:avLst/>
              <a:gdLst/>
              <a:ahLst/>
              <a:cxnLst/>
              <a:rect l="l" t="t" r="r" b="b"/>
              <a:pathLst>
                <a:path w="3496" h="3497" extrusionOk="0">
                  <a:moveTo>
                    <a:pt x="1741" y="1085"/>
                  </a:moveTo>
                  <a:cubicBezTo>
                    <a:pt x="2081" y="1085"/>
                    <a:pt x="2409" y="1351"/>
                    <a:pt x="2409" y="1753"/>
                  </a:cubicBezTo>
                  <a:cubicBezTo>
                    <a:pt x="2409" y="2112"/>
                    <a:pt x="2112" y="2409"/>
                    <a:pt x="1743" y="2409"/>
                  </a:cubicBezTo>
                  <a:cubicBezTo>
                    <a:pt x="1159" y="2409"/>
                    <a:pt x="861" y="1702"/>
                    <a:pt x="1282" y="1282"/>
                  </a:cubicBezTo>
                  <a:cubicBezTo>
                    <a:pt x="1414" y="1146"/>
                    <a:pt x="1579" y="1085"/>
                    <a:pt x="1741" y="1085"/>
                  </a:cubicBezTo>
                  <a:close/>
                  <a:moveTo>
                    <a:pt x="1589" y="0"/>
                  </a:moveTo>
                  <a:cubicBezTo>
                    <a:pt x="1517" y="0"/>
                    <a:pt x="1466" y="52"/>
                    <a:pt x="1466" y="123"/>
                  </a:cubicBezTo>
                  <a:lnTo>
                    <a:pt x="1466" y="441"/>
                  </a:lnTo>
                  <a:cubicBezTo>
                    <a:pt x="1466" y="503"/>
                    <a:pt x="1425" y="554"/>
                    <a:pt x="1374" y="574"/>
                  </a:cubicBezTo>
                  <a:cubicBezTo>
                    <a:pt x="1312" y="595"/>
                    <a:pt x="1251" y="615"/>
                    <a:pt x="1189" y="646"/>
                  </a:cubicBezTo>
                  <a:cubicBezTo>
                    <a:pt x="1169" y="658"/>
                    <a:pt x="1147" y="664"/>
                    <a:pt x="1126" y="664"/>
                  </a:cubicBezTo>
                  <a:cubicBezTo>
                    <a:pt x="1093" y="664"/>
                    <a:pt x="1060" y="651"/>
                    <a:pt x="1035" y="626"/>
                  </a:cubicBezTo>
                  <a:lnTo>
                    <a:pt x="810" y="400"/>
                  </a:lnTo>
                  <a:cubicBezTo>
                    <a:pt x="784" y="369"/>
                    <a:pt x="751" y="354"/>
                    <a:pt x="718" y="354"/>
                  </a:cubicBezTo>
                  <a:cubicBezTo>
                    <a:pt x="684" y="354"/>
                    <a:pt x="651" y="369"/>
                    <a:pt x="625" y="400"/>
                  </a:cubicBezTo>
                  <a:lnTo>
                    <a:pt x="400" y="626"/>
                  </a:lnTo>
                  <a:cubicBezTo>
                    <a:pt x="349" y="677"/>
                    <a:pt x="349" y="759"/>
                    <a:pt x="400" y="810"/>
                  </a:cubicBezTo>
                  <a:lnTo>
                    <a:pt x="625" y="1036"/>
                  </a:lnTo>
                  <a:cubicBezTo>
                    <a:pt x="666" y="1077"/>
                    <a:pt x="677" y="1138"/>
                    <a:pt x="646" y="1190"/>
                  </a:cubicBezTo>
                  <a:cubicBezTo>
                    <a:pt x="615" y="1241"/>
                    <a:pt x="595" y="1302"/>
                    <a:pt x="574" y="1364"/>
                  </a:cubicBezTo>
                  <a:cubicBezTo>
                    <a:pt x="554" y="1425"/>
                    <a:pt x="502" y="1456"/>
                    <a:pt x="451" y="1456"/>
                  </a:cubicBezTo>
                  <a:lnTo>
                    <a:pt x="133" y="1456"/>
                  </a:lnTo>
                  <a:cubicBezTo>
                    <a:pt x="62" y="1456"/>
                    <a:pt x="0" y="1518"/>
                    <a:pt x="0" y="1589"/>
                  </a:cubicBezTo>
                  <a:lnTo>
                    <a:pt x="0" y="1907"/>
                  </a:lnTo>
                  <a:cubicBezTo>
                    <a:pt x="0" y="1979"/>
                    <a:pt x="62" y="2030"/>
                    <a:pt x="133" y="2030"/>
                  </a:cubicBezTo>
                  <a:lnTo>
                    <a:pt x="451" y="2030"/>
                  </a:lnTo>
                  <a:cubicBezTo>
                    <a:pt x="502" y="2030"/>
                    <a:pt x="554" y="2071"/>
                    <a:pt x="574" y="2122"/>
                  </a:cubicBezTo>
                  <a:cubicBezTo>
                    <a:pt x="595" y="2184"/>
                    <a:pt x="615" y="2245"/>
                    <a:pt x="646" y="2307"/>
                  </a:cubicBezTo>
                  <a:cubicBezTo>
                    <a:pt x="677" y="2358"/>
                    <a:pt x="666" y="2420"/>
                    <a:pt x="625" y="2461"/>
                  </a:cubicBezTo>
                  <a:lnTo>
                    <a:pt x="400" y="2676"/>
                  </a:lnTo>
                  <a:cubicBezTo>
                    <a:pt x="349" y="2727"/>
                    <a:pt x="349" y="2820"/>
                    <a:pt x="400" y="2871"/>
                  </a:cubicBezTo>
                  <a:lnTo>
                    <a:pt x="625" y="3096"/>
                  </a:lnTo>
                  <a:cubicBezTo>
                    <a:pt x="651" y="3122"/>
                    <a:pt x="684" y="3135"/>
                    <a:pt x="718" y="3135"/>
                  </a:cubicBezTo>
                  <a:cubicBezTo>
                    <a:pt x="751" y="3135"/>
                    <a:pt x="784" y="3122"/>
                    <a:pt x="810" y="3096"/>
                  </a:cubicBezTo>
                  <a:lnTo>
                    <a:pt x="1035" y="2871"/>
                  </a:lnTo>
                  <a:cubicBezTo>
                    <a:pt x="1063" y="2843"/>
                    <a:pt x="1099" y="2830"/>
                    <a:pt x="1136" y="2830"/>
                  </a:cubicBezTo>
                  <a:cubicBezTo>
                    <a:pt x="1154" y="2830"/>
                    <a:pt x="1172" y="2833"/>
                    <a:pt x="1189" y="2840"/>
                  </a:cubicBezTo>
                  <a:cubicBezTo>
                    <a:pt x="1251" y="2871"/>
                    <a:pt x="1312" y="2902"/>
                    <a:pt x="1374" y="2922"/>
                  </a:cubicBezTo>
                  <a:cubicBezTo>
                    <a:pt x="1425" y="2932"/>
                    <a:pt x="1466" y="2994"/>
                    <a:pt x="1466" y="3045"/>
                  </a:cubicBezTo>
                  <a:lnTo>
                    <a:pt x="1466" y="3363"/>
                  </a:lnTo>
                  <a:cubicBezTo>
                    <a:pt x="1466" y="3435"/>
                    <a:pt x="1517" y="3496"/>
                    <a:pt x="1589" y="3496"/>
                  </a:cubicBezTo>
                  <a:lnTo>
                    <a:pt x="1907" y="3496"/>
                  </a:lnTo>
                  <a:cubicBezTo>
                    <a:pt x="1979" y="3496"/>
                    <a:pt x="2040" y="3435"/>
                    <a:pt x="2040" y="3363"/>
                  </a:cubicBezTo>
                  <a:lnTo>
                    <a:pt x="2040" y="3055"/>
                  </a:lnTo>
                  <a:cubicBezTo>
                    <a:pt x="2030" y="2994"/>
                    <a:pt x="2071" y="2943"/>
                    <a:pt x="2122" y="2922"/>
                  </a:cubicBezTo>
                  <a:cubicBezTo>
                    <a:pt x="2184" y="2902"/>
                    <a:pt x="2245" y="2881"/>
                    <a:pt x="2307" y="2850"/>
                  </a:cubicBezTo>
                  <a:cubicBezTo>
                    <a:pt x="2327" y="2838"/>
                    <a:pt x="2349" y="2832"/>
                    <a:pt x="2370" y="2832"/>
                  </a:cubicBezTo>
                  <a:cubicBezTo>
                    <a:pt x="2403" y="2832"/>
                    <a:pt x="2436" y="2846"/>
                    <a:pt x="2460" y="2871"/>
                  </a:cubicBezTo>
                  <a:lnTo>
                    <a:pt x="2686" y="3096"/>
                  </a:lnTo>
                  <a:cubicBezTo>
                    <a:pt x="2712" y="3122"/>
                    <a:pt x="2745" y="3135"/>
                    <a:pt x="2778" y="3135"/>
                  </a:cubicBezTo>
                  <a:cubicBezTo>
                    <a:pt x="2812" y="3135"/>
                    <a:pt x="2845" y="3122"/>
                    <a:pt x="2871" y="3096"/>
                  </a:cubicBezTo>
                  <a:lnTo>
                    <a:pt x="3096" y="2871"/>
                  </a:lnTo>
                  <a:cubicBezTo>
                    <a:pt x="3147" y="2820"/>
                    <a:pt x="3147" y="2738"/>
                    <a:pt x="3096" y="2686"/>
                  </a:cubicBezTo>
                  <a:lnTo>
                    <a:pt x="2871" y="2461"/>
                  </a:lnTo>
                  <a:cubicBezTo>
                    <a:pt x="2829" y="2420"/>
                    <a:pt x="2819" y="2358"/>
                    <a:pt x="2850" y="2307"/>
                  </a:cubicBezTo>
                  <a:cubicBezTo>
                    <a:pt x="2881" y="2245"/>
                    <a:pt x="2901" y="2184"/>
                    <a:pt x="2922" y="2122"/>
                  </a:cubicBezTo>
                  <a:cubicBezTo>
                    <a:pt x="2940" y="2077"/>
                    <a:pt x="2983" y="2039"/>
                    <a:pt x="3036" y="2039"/>
                  </a:cubicBezTo>
                  <a:cubicBezTo>
                    <a:pt x="3042" y="2039"/>
                    <a:pt x="3049" y="2039"/>
                    <a:pt x="3055" y="2040"/>
                  </a:cubicBezTo>
                  <a:lnTo>
                    <a:pt x="3373" y="2040"/>
                  </a:lnTo>
                  <a:cubicBezTo>
                    <a:pt x="3434" y="2040"/>
                    <a:pt x="3496" y="1979"/>
                    <a:pt x="3496" y="1907"/>
                  </a:cubicBezTo>
                  <a:lnTo>
                    <a:pt x="3496" y="1589"/>
                  </a:lnTo>
                  <a:cubicBezTo>
                    <a:pt x="3496" y="1518"/>
                    <a:pt x="3434" y="1456"/>
                    <a:pt x="3363" y="1456"/>
                  </a:cubicBezTo>
                  <a:lnTo>
                    <a:pt x="3045" y="1456"/>
                  </a:lnTo>
                  <a:cubicBezTo>
                    <a:pt x="2994" y="1456"/>
                    <a:pt x="2942" y="1425"/>
                    <a:pt x="2922" y="1364"/>
                  </a:cubicBezTo>
                  <a:cubicBezTo>
                    <a:pt x="2901" y="1302"/>
                    <a:pt x="2871" y="1241"/>
                    <a:pt x="2840" y="1190"/>
                  </a:cubicBezTo>
                  <a:cubicBezTo>
                    <a:pt x="2819" y="1138"/>
                    <a:pt x="2829" y="1077"/>
                    <a:pt x="2871" y="1036"/>
                  </a:cubicBezTo>
                  <a:lnTo>
                    <a:pt x="3096" y="810"/>
                  </a:lnTo>
                  <a:cubicBezTo>
                    <a:pt x="3147" y="759"/>
                    <a:pt x="3147" y="677"/>
                    <a:pt x="3096" y="626"/>
                  </a:cubicBezTo>
                  <a:lnTo>
                    <a:pt x="2871" y="400"/>
                  </a:lnTo>
                  <a:cubicBezTo>
                    <a:pt x="2845" y="369"/>
                    <a:pt x="2812" y="354"/>
                    <a:pt x="2778" y="354"/>
                  </a:cubicBezTo>
                  <a:cubicBezTo>
                    <a:pt x="2745" y="354"/>
                    <a:pt x="2712" y="369"/>
                    <a:pt x="2686" y="400"/>
                  </a:cubicBezTo>
                  <a:lnTo>
                    <a:pt x="2460" y="626"/>
                  </a:lnTo>
                  <a:cubicBezTo>
                    <a:pt x="2436" y="651"/>
                    <a:pt x="2403" y="664"/>
                    <a:pt x="2370" y="664"/>
                  </a:cubicBezTo>
                  <a:cubicBezTo>
                    <a:pt x="2349" y="664"/>
                    <a:pt x="2327" y="658"/>
                    <a:pt x="2307" y="646"/>
                  </a:cubicBezTo>
                  <a:cubicBezTo>
                    <a:pt x="2245" y="615"/>
                    <a:pt x="2184" y="595"/>
                    <a:pt x="2122" y="574"/>
                  </a:cubicBezTo>
                  <a:cubicBezTo>
                    <a:pt x="2071" y="554"/>
                    <a:pt x="2030" y="503"/>
                    <a:pt x="2040" y="441"/>
                  </a:cubicBezTo>
                  <a:lnTo>
                    <a:pt x="2040" y="123"/>
                  </a:lnTo>
                  <a:cubicBezTo>
                    <a:pt x="2040" y="52"/>
                    <a:pt x="1979" y="0"/>
                    <a:pt x="1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293031" y="1556805"/>
              <a:ext cx="114054" cy="114059"/>
            </a:xfrm>
            <a:custGeom>
              <a:avLst/>
              <a:gdLst/>
              <a:ahLst/>
              <a:cxnLst/>
              <a:rect l="l" t="t" r="r" b="b"/>
              <a:pathLst>
                <a:path w="2164" h="2164" extrusionOk="0">
                  <a:moveTo>
                    <a:pt x="1074" y="671"/>
                  </a:moveTo>
                  <a:cubicBezTo>
                    <a:pt x="1284" y="671"/>
                    <a:pt x="1487" y="834"/>
                    <a:pt x="1487" y="1077"/>
                  </a:cubicBezTo>
                  <a:cubicBezTo>
                    <a:pt x="1487" y="1303"/>
                    <a:pt x="1302" y="1487"/>
                    <a:pt x="1077" y="1487"/>
                  </a:cubicBezTo>
                  <a:cubicBezTo>
                    <a:pt x="718" y="1487"/>
                    <a:pt x="533" y="1047"/>
                    <a:pt x="790" y="790"/>
                  </a:cubicBezTo>
                  <a:cubicBezTo>
                    <a:pt x="872" y="708"/>
                    <a:pt x="974" y="671"/>
                    <a:pt x="1074" y="671"/>
                  </a:cubicBezTo>
                  <a:close/>
                  <a:moveTo>
                    <a:pt x="984" y="1"/>
                  </a:moveTo>
                  <a:cubicBezTo>
                    <a:pt x="933" y="1"/>
                    <a:pt x="902" y="32"/>
                    <a:pt x="902" y="83"/>
                  </a:cubicBezTo>
                  <a:lnTo>
                    <a:pt x="902" y="278"/>
                  </a:lnTo>
                  <a:cubicBezTo>
                    <a:pt x="902" y="308"/>
                    <a:pt x="882" y="339"/>
                    <a:pt x="841" y="349"/>
                  </a:cubicBezTo>
                  <a:cubicBezTo>
                    <a:pt x="810" y="370"/>
                    <a:pt x="769" y="380"/>
                    <a:pt x="728" y="401"/>
                  </a:cubicBezTo>
                  <a:cubicBezTo>
                    <a:pt x="717" y="404"/>
                    <a:pt x="706" y="407"/>
                    <a:pt x="694" y="407"/>
                  </a:cubicBezTo>
                  <a:cubicBezTo>
                    <a:pt x="675" y="407"/>
                    <a:pt x="655" y="400"/>
                    <a:pt x="636" y="380"/>
                  </a:cubicBezTo>
                  <a:lnTo>
                    <a:pt x="503" y="247"/>
                  </a:lnTo>
                  <a:cubicBezTo>
                    <a:pt x="487" y="232"/>
                    <a:pt x="467" y="224"/>
                    <a:pt x="445" y="224"/>
                  </a:cubicBezTo>
                  <a:cubicBezTo>
                    <a:pt x="423" y="224"/>
                    <a:pt x="400" y="232"/>
                    <a:pt x="380" y="247"/>
                  </a:cubicBezTo>
                  <a:lnTo>
                    <a:pt x="246" y="390"/>
                  </a:lnTo>
                  <a:cubicBezTo>
                    <a:pt x="216" y="421"/>
                    <a:pt x="216" y="472"/>
                    <a:pt x="246" y="503"/>
                  </a:cubicBezTo>
                  <a:lnTo>
                    <a:pt x="380" y="637"/>
                  </a:lnTo>
                  <a:cubicBezTo>
                    <a:pt x="410" y="667"/>
                    <a:pt x="410" y="698"/>
                    <a:pt x="400" y="739"/>
                  </a:cubicBezTo>
                  <a:cubicBezTo>
                    <a:pt x="380" y="770"/>
                    <a:pt x="369" y="811"/>
                    <a:pt x="349" y="842"/>
                  </a:cubicBezTo>
                  <a:cubicBezTo>
                    <a:pt x="339" y="883"/>
                    <a:pt x="308" y="903"/>
                    <a:pt x="277" y="903"/>
                  </a:cubicBezTo>
                  <a:lnTo>
                    <a:pt x="82" y="903"/>
                  </a:lnTo>
                  <a:cubicBezTo>
                    <a:pt x="31" y="903"/>
                    <a:pt x="0" y="934"/>
                    <a:pt x="0" y="985"/>
                  </a:cubicBezTo>
                  <a:lnTo>
                    <a:pt x="0" y="1180"/>
                  </a:lnTo>
                  <a:cubicBezTo>
                    <a:pt x="0" y="1221"/>
                    <a:pt x="31" y="1262"/>
                    <a:pt x="82" y="1262"/>
                  </a:cubicBezTo>
                  <a:lnTo>
                    <a:pt x="277" y="1262"/>
                  </a:lnTo>
                  <a:cubicBezTo>
                    <a:pt x="308" y="1262"/>
                    <a:pt x="339" y="1282"/>
                    <a:pt x="349" y="1313"/>
                  </a:cubicBezTo>
                  <a:cubicBezTo>
                    <a:pt x="369" y="1354"/>
                    <a:pt x="380" y="1395"/>
                    <a:pt x="400" y="1426"/>
                  </a:cubicBezTo>
                  <a:cubicBezTo>
                    <a:pt x="410" y="1457"/>
                    <a:pt x="410" y="1498"/>
                    <a:pt x="380" y="1528"/>
                  </a:cubicBezTo>
                  <a:lnTo>
                    <a:pt x="246" y="1662"/>
                  </a:lnTo>
                  <a:cubicBezTo>
                    <a:pt x="216" y="1692"/>
                    <a:pt x="216" y="1744"/>
                    <a:pt x="246" y="1774"/>
                  </a:cubicBezTo>
                  <a:lnTo>
                    <a:pt x="380" y="1918"/>
                  </a:lnTo>
                  <a:cubicBezTo>
                    <a:pt x="400" y="1933"/>
                    <a:pt x="423" y="1941"/>
                    <a:pt x="445" y="1941"/>
                  </a:cubicBezTo>
                  <a:cubicBezTo>
                    <a:pt x="467" y="1941"/>
                    <a:pt x="487" y="1933"/>
                    <a:pt x="503" y="1918"/>
                  </a:cubicBezTo>
                  <a:lnTo>
                    <a:pt x="636" y="1774"/>
                  </a:lnTo>
                  <a:cubicBezTo>
                    <a:pt x="655" y="1762"/>
                    <a:pt x="674" y="1753"/>
                    <a:pt x="693" y="1753"/>
                  </a:cubicBezTo>
                  <a:cubicBezTo>
                    <a:pt x="705" y="1753"/>
                    <a:pt x="716" y="1756"/>
                    <a:pt x="728" y="1764"/>
                  </a:cubicBezTo>
                  <a:cubicBezTo>
                    <a:pt x="769" y="1785"/>
                    <a:pt x="810" y="1795"/>
                    <a:pt x="841" y="1805"/>
                  </a:cubicBezTo>
                  <a:cubicBezTo>
                    <a:pt x="882" y="1815"/>
                    <a:pt x="902" y="1846"/>
                    <a:pt x="902" y="1887"/>
                  </a:cubicBezTo>
                  <a:lnTo>
                    <a:pt x="902" y="2082"/>
                  </a:lnTo>
                  <a:cubicBezTo>
                    <a:pt x="902" y="2123"/>
                    <a:pt x="933" y="2164"/>
                    <a:pt x="984" y="2164"/>
                  </a:cubicBezTo>
                  <a:lnTo>
                    <a:pt x="1179" y="2164"/>
                  </a:lnTo>
                  <a:cubicBezTo>
                    <a:pt x="1220" y="2164"/>
                    <a:pt x="1261" y="2123"/>
                    <a:pt x="1261" y="2082"/>
                  </a:cubicBezTo>
                  <a:lnTo>
                    <a:pt x="1261" y="1887"/>
                  </a:lnTo>
                  <a:cubicBezTo>
                    <a:pt x="1261" y="1846"/>
                    <a:pt x="1282" y="1815"/>
                    <a:pt x="1313" y="1805"/>
                  </a:cubicBezTo>
                  <a:cubicBezTo>
                    <a:pt x="1354" y="1795"/>
                    <a:pt x="1395" y="1785"/>
                    <a:pt x="1425" y="1764"/>
                  </a:cubicBezTo>
                  <a:cubicBezTo>
                    <a:pt x="1437" y="1756"/>
                    <a:pt x="1450" y="1753"/>
                    <a:pt x="1463" y="1753"/>
                  </a:cubicBezTo>
                  <a:cubicBezTo>
                    <a:pt x="1484" y="1753"/>
                    <a:pt x="1505" y="1762"/>
                    <a:pt x="1518" y="1774"/>
                  </a:cubicBezTo>
                  <a:lnTo>
                    <a:pt x="1661" y="1918"/>
                  </a:lnTo>
                  <a:cubicBezTo>
                    <a:pt x="1676" y="1933"/>
                    <a:pt x="1697" y="1941"/>
                    <a:pt x="1717" y="1941"/>
                  </a:cubicBezTo>
                  <a:cubicBezTo>
                    <a:pt x="1738" y="1941"/>
                    <a:pt x="1758" y="1933"/>
                    <a:pt x="1774" y="1918"/>
                  </a:cubicBezTo>
                  <a:lnTo>
                    <a:pt x="1917" y="1774"/>
                  </a:lnTo>
                  <a:cubicBezTo>
                    <a:pt x="1948" y="1744"/>
                    <a:pt x="1948" y="1692"/>
                    <a:pt x="1917" y="1662"/>
                  </a:cubicBezTo>
                  <a:lnTo>
                    <a:pt x="1774" y="1528"/>
                  </a:lnTo>
                  <a:cubicBezTo>
                    <a:pt x="1753" y="1498"/>
                    <a:pt x="1743" y="1457"/>
                    <a:pt x="1764" y="1426"/>
                  </a:cubicBezTo>
                  <a:cubicBezTo>
                    <a:pt x="1784" y="1395"/>
                    <a:pt x="1794" y="1354"/>
                    <a:pt x="1805" y="1313"/>
                  </a:cubicBezTo>
                  <a:cubicBezTo>
                    <a:pt x="1815" y="1282"/>
                    <a:pt x="1846" y="1262"/>
                    <a:pt x="1887" y="1262"/>
                  </a:cubicBezTo>
                  <a:lnTo>
                    <a:pt x="2081" y="1262"/>
                  </a:lnTo>
                  <a:cubicBezTo>
                    <a:pt x="2122" y="1262"/>
                    <a:pt x="2163" y="1221"/>
                    <a:pt x="2163" y="1180"/>
                  </a:cubicBezTo>
                  <a:lnTo>
                    <a:pt x="2163" y="985"/>
                  </a:lnTo>
                  <a:cubicBezTo>
                    <a:pt x="2163" y="934"/>
                    <a:pt x="2122" y="903"/>
                    <a:pt x="2081" y="903"/>
                  </a:cubicBezTo>
                  <a:lnTo>
                    <a:pt x="1887" y="903"/>
                  </a:lnTo>
                  <a:cubicBezTo>
                    <a:pt x="1846" y="903"/>
                    <a:pt x="1815" y="883"/>
                    <a:pt x="1805" y="842"/>
                  </a:cubicBezTo>
                  <a:cubicBezTo>
                    <a:pt x="1794" y="811"/>
                    <a:pt x="1784" y="770"/>
                    <a:pt x="1764" y="739"/>
                  </a:cubicBezTo>
                  <a:cubicBezTo>
                    <a:pt x="1743" y="698"/>
                    <a:pt x="1753" y="667"/>
                    <a:pt x="1774" y="637"/>
                  </a:cubicBezTo>
                  <a:lnTo>
                    <a:pt x="1917" y="503"/>
                  </a:lnTo>
                  <a:cubicBezTo>
                    <a:pt x="1948" y="472"/>
                    <a:pt x="1948" y="421"/>
                    <a:pt x="1917" y="390"/>
                  </a:cubicBezTo>
                  <a:lnTo>
                    <a:pt x="1774" y="247"/>
                  </a:lnTo>
                  <a:cubicBezTo>
                    <a:pt x="1758" y="232"/>
                    <a:pt x="1738" y="224"/>
                    <a:pt x="1717" y="224"/>
                  </a:cubicBezTo>
                  <a:cubicBezTo>
                    <a:pt x="1697" y="224"/>
                    <a:pt x="1676" y="232"/>
                    <a:pt x="1661" y="247"/>
                  </a:cubicBezTo>
                  <a:lnTo>
                    <a:pt x="1518" y="380"/>
                  </a:lnTo>
                  <a:cubicBezTo>
                    <a:pt x="1505" y="400"/>
                    <a:pt x="1483" y="407"/>
                    <a:pt x="1462" y="407"/>
                  </a:cubicBezTo>
                  <a:cubicBezTo>
                    <a:pt x="1449" y="407"/>
                    <a:pt x="1437" y="404"/>
                    <a:pt x="1425" y="401"/>
                  </a:cubicBezTo>
                  <a:cubicBezTo>
                    <a:pt x="1395" y="380"/>
                    <a:pt x="1354" y="370"/>
                    <a:pt x="1313" y="349"/>
                  </a:cubicBezTo>
                  <a:cubicBezTo>
                    <a:pt x="1282" y="339"/>
                    <a:pt x="1261" y="308"/>
                    <a:pt x="1261" y="278"/>
                  </a:cubicBezTo>
                  <a:lnTo>
                    <a:pt x="1261" y="83"/>
                  </a:lnTo>
                  <a:cubicBezTo>
                    <a:pt x="1261" y="32"/>
                    <a:pt x="1220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2645588" y="3261865"/>
              <a:ext cx="229161" cy="223269"/>
            </a:xfrm>
            <a:custGeom>
              <a:avLst/>
              <a:gdLst/>
              <a:ahLst/>
              <a:cxnLst/>
              <a:rect l="l" t="t" r="r" b="b"/>
              <a:pathLst>
                <a:path w="4348" h="4236" extrusionOk="0">
                  <a:moveTo>
                    <a:pt x="1006" y="1"/>
                  </a:moveTo>
                  <a:cubicBezTo>
                    <a:pt x="799" y="1"/>
                    <a:pt x="593" y="53"/>
                    <a:pt x="411" y="148"/>
                  </a:cubicBezTo>
                  <a:cubicBezTo>
                    <a:pt x="175" y="281"/>
                    <a:pt x="11" y="527"/>
                    <a:pt x="1" y="804"/>
                  </a:cubicBezTo>
                  <a:cubicBezTo>
                    <a:pt x="1" y="1132"/>
                    <a:pt x="226" y="1419"/>
                    <a:pt x="482" y="1624"/>
                  </a:cubicBezTo>
                  <a:cubicBezTo>
                    <a:pt x="749" y="1829"/>
                    <a:pt x="1046" y="1993"/>
                    <a:pt x="1241" y="2250"/>
                  </a:cubicBezTo>
                  <a:cubicBezTo>
                    <a:pt x="1497" y="2588"/>
                    <a:pt x="1569" y="3039"/>
                    <a:pt x="1784" y="3408"/>
                  </a:cubicBezTo>
                  <a:cubicBezTo>
                    <a:pt x="1989" y="3767"/>
                    <a:pt x="2317" y="4033"/>
                    <a:pt x="2717" y="4156"/>
                  </a:cubicBezTo>
                  <a:cubicBezTo>
                    <a:pt x="2869" y="4201"/>
                    <a:pt x="3066" y="4236"/>
                    <a:pt x="3263" y="4236"/>
                  </a:cubicBezTo>
                  <a:cubicBezTo>
                    <a:pt x="3520" y="4236"/>
                    <a:pt x="3776" y="4177"/>
                    <a:pt x="3927" y="4003"/>
                  </a:cubicBezTo>
                  <a:cubicBezTo>
                    <a:pt x="4214" y="3664"/>
                    <a:pt x="4347" y="3223"/>
                    <a:pt x="4296" y="2783"/>
                  </a:cubicBezTo>
                  <a:cubicBezTo>
                    <a:pt x="4224" y="2332"/>
                    <a:pt x="4019" y="1922"/>
                    <a:pt x="3722" y="1593"/>
                  </a:cubicBezTo>
                  <a:cubicBezTo>
                    <a:pt x="3425" y="1265"/>
                    <a:pt x="3086" y="978"/>
                    <a:pt x="2717" y="732"/>
                  </a:cubicBezTo>
                  <a:cubicBezTo>
                    <a:pt x="2256" y="394"/>
                    <a:pt x="1754" y="76"/>
                    <a:pt x="1190" y="15"/>
                  </a:cubicBezTo>
                  <a:cubicBezTo>
                    <a:pt x="1129" y="5"/>
                    <a:pt x="1068" y="1"/>
                    <a:pt x="1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2868219" y="3218118"/>
              <a:ext cx="147521" cy="234074"/>
            </a:xfrm>
            <a:custGeom>
              <a:avLst/>
              <a:gdLst/>
              <a:ahLst/>
              <a:cxnLst/>
              <a:rect l="l" t="t" r="r" b="b"/>
              <a:pathLst>
                <a:path w="2799" h="4441" extrusionOk="0">
                  <a:moveTo>
                    <a:pt x="1776" y="1"/>
                  </a:moveTo>
                  <a:cubicBezTo>
                    <a:pt x="1425" y="1"/>
                    <a:pt x="1091" y="173"/>
                    <a:pt x="892" y="476"/>
                  </a:cubicBezTo>
                  <a:cubicBezTo>
                    <a:pt x="677" y="804"/>
                    <a:pt x="666" y="1234"/>
                    <a:pt x="533" y="1593"/>
                  </a:cubicBezTo>
                  <a:cubicBezTo>
                    <a:pt x="400" y="1962"/>
                    <a:pt x="154" y="2280"/>
                    <a:pt x="62" y="2659"/>
                  </a:cubicBezTo>
                  <a:cubicBezTo>
                    <a:pt x="0" y="2987"/>
                    <a:pt x="31" y="3336"/>
                    <a:pt x="164" y="3643"/>
                  </a:cubicBezTo>
                  <a:cubicBezTo>
                    <a:pt x="246" y="3859"/>
                    <a:pt x="431" y="4351"/>
                    <a:pt x="677" y="4433"/>
                  </a:cubicBezTo>
                  <a:cubicBezTo>
                    <a:pt x="697" y="4438"/>
                    <a:pt x="718" y="4440"/>
                    <a:pt x="739" y="4440"/>
                  </a:cubicBezTo>
                  <a:cubicBezTo>
                    <a:pt x="843" y="4440"/>
                    <a:pt x="950" y="4383"/>
                    <a:pt x="1036" y="4340"/>
                  </a:cubicBezTo>
                  <a:cubicBezTo>
                    <a:pt x="1210" y="4279"/>
                    <a:pt x="1384" y="4238"/>
                    <a:pt x="1548" y="4166"/>
                  </a:cubicBezTo>
                  <a:cubicBezTo>
                    <a:pt x="1907" y="4012"/>
                    <a:pt x="2173" y="3715"/>
                    <a:pt x="2286" y="3346"/>
                  </a:cubicBezTo>
                  <a:cubicBezTo>
                    <a:pt x="2419" y="2916"/>
                    <a:pt x="2317" y="2444"/>
                    <a:pt x="2450" y="2003"/>
                  </a:cubicBezTo>
                  <a:cubicBezTo>
                    <a:pt x="2532" y="1696"/>
                    <a:pt x="2717" y="1419"/>
                    <a:pt x="2758" y="1101"/>
                  </a:cubicBezTo>
                  <a:cubicBezTo>
                    <a:pt x="2799" y="640"/>
                    <a:pt x="2522" y="199"/>
                    <a:pt x="2081" y="45"/>
                  </a:cubicBezTo>
                  <a:cubicBezTo>
                    <a:pt x="1980" y="15"/>
                    <a:pt x="1877" y="1"/>
                    <a:pt x="1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2911439" y="3527875"/>
              <a:ext cx="168076" cy="87653"/>
            </a:xfrm>
            <a:custGeom>
              <a:avLst/>
              <a:gdLst/>
              <a:ahLst/>
              <a:cxnLst/>
              <a:rect l="l" t="t" r="r" b="b"/>
              <a:pathLst>
                <a:path w="3189" h="1663" extrusionOk="0">
                  <a:moveTo>
                    <a:pt x="1091" y="0"/>
                  </a:moveTo>
                  <a:cubicBezTo>
                    <a:pt x="1076" y="0"/>
                    <a:pt x="1061" y="1"/>
                    <a:pt x="1046" y="1"/>
                  </a:cubicBezTo>
                  <a:cubicBezTo>
                    <a:pt x="687" y="22"/>
                    <a:pt x="359" y="227"/>
                    <a:pt x="185" y="545"/>
                  </a:cubicBezTo>
                  <a:cubicBezTo>
                    <a:pt x="41" y="811"/>
                    <a:pt x="0" y="1242"/>
                    <a:pt x="154" y="1498"/>
                  </a:cubicBezTo>
                  <a:cubicBezTo>
                    <a:pt x="225" y="1621"/>
                    <a:pt x="345" y="1663"/>
                    <a:pt x="476" y="1663"/>
                  </a:cubicBezTo>
                  <a:cubicBezTo>
                    <a:pt x="629" y="1663"/>
                    <a:pt x="796" y="1605"/>
                    <a:pt x="913" y="1549"/>
                  </a:cubicBezTo>
                  <a:cubicBezTo>
                    <a:pt x="1128" y="1436"/>
                    <a:pt x="1333" y="1272"/>
                    <a:pt x="1569" y="1211"/>
                  </a:cubicBezTo>
                  <a:cubicBezTo>
                    <a:pt x="1687" y="1186"/>
                    <a:pt x="1812" y="1172"/>
                    <a:pt x="1936" y="1172"/>
                  </a:cubicBezTo>
                  <a:cubicBezTo>
                    <a:pt x="2017" y="1172"/>
                    <a:pt x="2097" y="1178"/>
                    <a:pt x="2174" y="1190"/>
                  </a:cubicBezTo>
                  <a:cubicBezTo>
                    <a:pt x="2227" y="1196"/>
                    <a:pt x="2280" y="1198"/>
                    <a:pt x="2334" y="1198"/>
                  </a:cubicBezTo>
                  <a:cubicBezTo>
                    <a:pt x="2488" y="1198"/>
                    <a:pt x="2644" y="1177"/>
                    <a:pt x="2789" y="1139"/>
                  </a:cubicBezTo>
                  <a:cubicBezTo>
                    <a:pt x="2983" y="1078"/>
                    <a:pt x="3137" y="903"/>
                    <a:pt x="3168" y="698"/>
                  </a:cubicBezTo>
                  <a:cubicBezTo>
                    <a:pt x="3188" y="411"/>
                    <a:pt x="2922" y="186"/>
                    <a:pt x="2645" y="124"/>
                  </a:cubicBezTo>
                  <a:cubicBezTo>
                    <a:pt x="2531" y="99"/>
                    <a:pt x="2416" y="93"/>
                    <a:pt x="2300" y="93"/>
                  </a:cubicBezTo>
                  <a:cubicBezTo>
                    <a:pt x="2187" y="93"/>
                    <a:pt x="2074" y="99"/>
                    <a:pt x="1962" y="99"/>
                  </a:cubicBezTo>
                  <a:cubicBezTo>
                    <a:pt x="1909" y="99"/>
                    <a:pt x="1857" y="97"/>
                    <a:pt x="1805" y="93"/>
                  </a:cubicBezTo>
                  <a:cubicBezTo>
                    <a:pt x="1563" y="74"/>
                    <a:pt x="1331" y="0"/>
                    <a:pt x="1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2882239" y="3554914"/>
              <a:ext cx="107571" cy="187586"/>
            </a:xfrm>
            <a:custGeom>
              <a:avLst/>
              <a:gdLst/>
              <a:ahLst/>
              <a:cxnLst/>
              <a:rect l="l" t="t" r="r" b="b"/>
              <a:pathLst>
                <a:path w="2041" h="3559" fill="none" extrusionOk="0">
                  <a:moveTo>
                    <a:pt x="1" y="3558"/>
                  </a:moveTo>
                  <a:cubicBezTo>
                    <a:pt x="1" y="3558"/>
                    <a:pt x="277" y="185"/>
                    <a:pt x="2041" y="1"/>
                  </a:cubicBezTo>
                </a:path>
              </a:pathLst>
            </a:custGeom>
            <a:noFill/>
            <a:ln w="2300" cap="flat" cmpd="sng">
              <a:solidFill>
                <a:srgbClr val="FF7900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2868747" y="3307456"/>
              <a:ext cx="73523" cy="476107"/>
            </a:xfrm>
            <a:custGeom>
              <a:avLst/>
              <a:gdLst/>
              <a:ahLst/>
              <a:cxnLst/>
              <a:rect l="l" t="t" r="r" b="b"/>
              <a:pathLst>
                <a:path w="1395" h="9033" fill="none" extrusionOk="0">
                  <a:moveTo>
                    <a:pt x="287" y="9032"/>
                  </a:moveTo>
                  <a:cubicBezTo>
                    <a:pt x="287" y="9032"/>
                    <a:pt x="0" y="3773"/>
                    <a:pt x="1395" y="1"/>
                  </a:cubicBezTo>
                </a:path>
              </a:pathLst>
            </a:custGeom>
            <a:noFill/>
            <a:ln w="2300" cap="flat" cmpd="sng">
              <a:solidFill>
                <a:srgbClr val="FF7900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2727177" y="3322056"/>
              <a:ext cx="161594" cy="296691"/>
            </a:xfrm>
            <a:custGeom>
              <a:avLst/>
              <a:gdLst/>
              <a:ahLst/>
              <a:cxnLst/>
              <a:rect l="l" t="t" r="r" b="b"/>
              <a:pathLst>
                <a:path w="3066" h="5629" fill="none" extrusionOk="0">
                  <a:moveTo>
                    <a:pt x="3004" y="5628"/>
                  </a:moveTo>
                  <a:cubicBezTo>
                    <a:pt x="3004" y="5628"/>
                    <a:pt x="3066" y="2010"/>
                    <a:pt x="1" y="0"/>
                  </a:cubicBezTo>
                </a:path>
              </a:pathLst>
            </a:custGeom>
            <a:noFill/>
            <a:ln w="2300" cap="flat" cmpd="sng">
              <a:solidFill>
                <a:srgbClr val="FF7900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2762280" y="3735961"/>
              <a:ext cx="239966" cy="173987"/>
            </a:xfrm>
            <a:custGeom>
              <a:avLst/>
              <a:gdLst/>
              <a:ahLst/>
              <a:cxnLst/>
              <a:rect l="l" t="t" r="r" b="b"/>
              <a:pathLst>
                <a:path w="4553" h="3301" extrusionOk="0">
                  <a:moveTo>
                    <a:pt x="329" y="0"/>
                  </a:moveTo>
                  <a:cubicBezTo>
                    <a:pt x="329" y="0"/>
                    <a:pt x="1" y="1691"/>
                    <a:pt x="903" y="3301"/>
                  </a:cubicBezTo>
                  <a:lnTo>
                    <a:pt x="3661" y="3301"/>
                  </a:lnTo>
                  <a:cubicBezTo>
                    <a:pt x="4553" y="1691"/>
                    <a:pt x="4235" y="0"/>
                    <a:pt x="4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765547" y="3735961"/>
              <a:ext cx="234010" cy="36790"/>
            </a:xfrm>
            <a:custGeom>
              <a:avLst/>
              <a:gdLst/>
              <a:ahLst/>
              <a:cxnLst/>
              <a:rect l="l" t="t" r="r" b="b"/>
              <a:pathLst>
                <a:path w="4440" h="698" extrusionOk="0">
                  <a:moveTo>
                    <a:pt x="52" y="0"/>
                  </a:moveTo>
                  <a:cubicBezTo>
                    <a:pt x="21" y="226"/>
                    <a:pt x="0" y="461"/>
                    <a:pt x="0" y="697"/>
                  </a:cubicBezTo>
                  <a:lnTo>
                    <a:pt x="4439" y="697"/>
                  </a:lnTo>
                  <a:cubicBezTo>
                    <a:pt x="4419" y="256"/>
                    <a:pt x="4388" y="0"/>
                    <a:pt x="4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3280489" y="1078650"/>
              <a:ext cx="126439" cy="195123"/>
            </a:xfrm>
            <a:custGeom>
              <a:avLst/>
              <a:gdLst/>
              <a:ahLst/>
              <a:cxnLst/>
              <a:rect l="l" t="t" r="r" b="b"/>
              <a:pathLst>
                <a:path w="2399" h="3702" extrusionOk="0">
                  <a:moveTo>
                    <a:pt x="0" y="0"/>
                  </a:moveTo>
                  <a:lnTo>
                    <a:pt x="0" y="3701"/>
                  </a:lnTo>
                  <a:lnTo>
                    <a:pt x="2399" y="3701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3228046" y="955475"/>
              <a:ext cx="231322" cy="143733"/>
            </a:xfrm>
            <a:custGeom>
              <a:avLst/>
              <a:gdLst/>
              <a:ahLst/>
              <a:cxnLst/>
              <a:rect l="l" t="t" r="r" b="b"/>
              <a:pathLst>
                <a:path w="4389" h="2727" extrusionOk="0">
                  <a:moveTo>
                    <a:pt x="2194" y="0"/>
                  </a:moveTo>
                  <a:lnTo>
                    <a:pt x="1" y="2727"/>
                  </a:lnTo>
                  <a:lnTo>
                    <a:pt x="4388" y="2727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2274376" y="1615204"/>
              <a:ext cx="127019" cy="195070"/>
            </a:xfrm>
            <a:custGeom>
              <a:avLst/>
              <a:gdLst/>
              <a:ahLst/>
              <a:cxnLst/>
              <a:rect l="l" t="t" r="r" b="b"/>
              <a:pathLst>
                <a:path w="2410" h="3701" extrusionOk="0">
                  <a:moveTo>
                    <a:pt x="1" y="0"/>
                  </a:moveTo>
                  <a:lnTo>
                    <a:pt x="1" y="3701"/>
                  </a:lnTo>
                  <a:lnTo>
                    <a:pt x="2410" y="3701"/>
                  </a:lnTo>
                  <a:lnTo>
                    <a:pt x="2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2222513" y="1789716"/>
              <a:ext cx="230742" cy="143786"/>
            </a:xfrm>
            <a:custGeom>
              <a:avLst/>
              <a:gdLst/>
              <a:ahLst/>
              <a:cxnLst/>
              <a:rect l="l" t="t" r="r" b="b"/>
              <a:pathLst>
                <a:path w="4378" h="2728" extrusionOk="0">
                  <a:moveTo>
                    <a:pt x="1" y="0"/>
                  </a:moveTo>
                  <a:lnTo>
                    <a:pt x="2184" y="2727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4041253" y="1112699"/>
              <a:ext cx="261522" cy="261008"/>
            </a:xfrm>
            <a:custGeom>
              <a:avLst/>
              <a:gdLst/>
              <a:ahLst/>
              <a:cxnLst/>
              <a:rect l="l" t="t" r="r" b="b"/>
              <a:pathLst>
                <a:path w="4962" h="4952" fill="none" extrusionOk="0">
                  <a:moveTo>
                    <a:pt x="2850" y="205"/>
                  </a:moveTo>
                  <a:cubicBezTo>
                    <a:pt x="4101" y="410"/>
                    <a:pt x="4962" y="1589"/>
                    <a:pt x="4757" y="2850"/>
                  </a:cubicBezTo>
                  <a:cubicBezTo>
                    <a:pt x="4552" y="4101"/>
                    <a:pt x="3363" y="4952"/>
                    <a:pt x="2112" y="4747"/>
                  </a:cubicBezTo>
                  <a:cubicBezTo>
                    <a:pt x="861" y="4542"/>
                    <a:pt x="0" y="3363"/>
                    <a:pt x="205" y="2112"/>
                  </a:cubicBezTo>
                  <a:cubicBezTo>
                    <a:pt x="410" y="851"/>
                    <a:pt x="1599" y="0"/>
                    <a:pt x="2850" y="205"/>
                  </a:cubicBezTo>
                  <a:close/>
                </a:path>
              </a:pathLst>
            </a:custGeom>
            <a:noFill/>
            <a:ln w="27425" cap="flat" cmpd="sng">
              <a:solidFill>
                <a:schemeClr val="l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4049897" y="1242884"/>
              <a:ext cx="60558" cy="105415"/>
            </a:xfrm>
            <a:custGeom>
              <a:avLst/>
              <a:gdLst/>
              <a:ahLst/>
              <a:cxnLst/>
              <a:rect l="l" t="t" r="r" b="b"/>
              <a:pathLst>
                <a:path w="1149" h="2000" fill="none" extrusionOk="0">
                  <a:moveTo>
                    <a:pt x="1148" y="2000"/>
                  </a:moveTo>
                  <a:cubicBezTo>
                    <a:pt x="441" y="1590"/>
                    <a:pt x="0" y="831"/>
                    <a:pt x="0" y="1"/>
                  </a:cubicBezTo>
                </a:path>
              </a:pathLst>
            </a:custGeom>
            <a:noFill/>
            <a:ln w="27425" cap="flat" cmpd="sng">
              <a:solidFill>
                <a:schemeClr val="accent3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049897" y="1121343"/>
              <a:ext cx="121590" cy="121596"/>
            </a:xfrm>
            <a:custGeom>
              <a:avLst/>
              <a:gdLst/>
              <a:ahLst/>
              <a:cxnLst/>
              <a:rect l="l" t="t" r="r" b="b"/>
              <a:pathLst>
                <a:path w="2307" h="2307" fill="none" extrusionOk="0">
                  <a:moveTo>
                    <a:pt x="0" y="2307"/>
                  </a:moveTo>
                  <a:cubicBezTo>
                    <a:pt x="0" y="1036"/>
                    <a:pt x="1036" y="0"/>
                    <a:pt x="2307" y="0"/>
                  </a:cubicBezTo>
                </a:path>
              </a:pathLst>
            </a:custGeom>
            <a:solidFill>
              <a:schemeClr val="accent5"/>
            </a:solidFill>
            <a:ln w="27425" cap="flat" cmpd="sng">
              <a:solidFill>
                <a:schemeClr val="accen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1449311" y="1148908"/>
              <a:ext cx="109732" cy="109737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288" y="0"/>
                  </a:moveTo>
                  <a:cubicBezTo>
                    <a:pt x="134" y="0"/>
                    <a:pt x="1" y="133"/>
                    <a:pt x="1" y="297"/>
                  </a:cubicBezTo>
                  <a:lnTo>
                    <a:pt x="1" y="1784"/>
                  </a:lnTo>
                  <a:cubicBezTo>
                    <a:pt x="1" y="1948"/>
                    <a:pt x="134" y="2081"/>
                    <a:pt x="288" y="2081"/>
                  </a:cubicBezTo>
                  <a:lnTo>
                    <a:pt x="1784" y="2081"/>
                  </a:lnTo>
                  <a:cubicBezTo>
                    <a:pt x="1949" y="2081"/>
                    <a:pt x="2082" y="1948"/>
                    <a:pt x="2082" y="1784"/>
                  </a:cubicBezTo>
                  <a:lnTo>
                    <a:pt x="2082" y="297"/>
                  </a:lnTo>
                  <a:cubicBezTo>
                    <a:pt x="2082" y="133"/>
                    <a:pt x="1949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1477983" y="1184011"/>
              <a:ext cx="52441" cy="39478"/>
            </a:xfrm>
            <a:custGeom>
              <a:avLst/>
              <a:gdLst/>
              <a:ahLst/>
              <a:cxnLst/>
              <a:rect l="l" t="t" r="r" b="b"/>
              <a:pathLst>
                <a:path w="995" h="749" fill="none" extrusionOk="0">
                  <a:moveTo>
                    <a:pt x="0" y="482"/>
                  </a:moveTo>
                  <a:lnTo>
                    <a:pt x="236" y="749"/>
                  </a:lnTo>
                  <a:lnTo>
                    <a:pt x="994" y="0"/>
                  </a:lnTo>
                </a:path>
              </a:pathLst>
            </a:custGeom>
            <a:noFill/>
            <a:ln w="7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4351904" y="2799575"/>
              <a:ext cx="109732" cy="109737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288" y="0"/>
                  </a:moveTo>
                  <a:cubicBezTo>
                    <a:pt x="134" y="0"/>
                    <a:pt x="1" y="134"/>
                    <a:pt x="1" y="298"/>
                  </a:cubicBezTo>
                  <a:lnTo>
                    <a:pt x="1" y="1784"/>
                  </a:lnTo>
                  <a:cubicBezTo>
                    <a:pt x="1" y="1948"/>
                    <a:pt x="134" y="2081"/>
                    <a:pt x="288" y="2081"/>
                  </a:cubicBezTo>
                  <a:lnTo>
                    <a:pt x="1784" y="2081"/>
                  </a:lnTo>
                  <a:cubicBezTo>
                    <a:pt x="1949" y="2081"/>
                    <a:pt x="2082" y="1948"/>
                    <a:pt x="2082" y="1784"/>
                  </a:cubicBezTo>
                  <a:lnTo>
                    <a:pt x="2082" y="298"/>
                  </a:lnTo>
                  <a:cubicBezTo>
                    <a:pt x="2082" y="134"/>
                    <a:pt x="1949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380577" y="2834678"/>
              <a:ext cx="52441" cy="39478"/>
            </a:xfrm>
            <a:custGeom>
              <a:avLst/>
              <a:gdLst/>
              <a:ahLst/>
              <a:cxnLst/>
              <a:rect l="l" t="t" r="r" b="b"/>
              <a:pathLst>
                <a:path w="995" h="749" fill="none" extrusionOk="0">
                  <a:moveTo>
                    <a:pt x="0" y="482"/>
                  </a:moveTo>
                  <a:lnTo>
                    <a:pt x="236" y="749"/>
                  </a:lnTo>
                  <a:lnTo>
                    <a:pt x="994" y="1"/>
                  </a:lnTo>
                </a:path>
              </a:pathLst>
            </a:custGeom>
            <a:noFill/>
            <a:ln w="7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913866" y="2153866"/>
              <a:ext cx="163227" cy="163762"/>
            </a:xfrm>
            <a:custGeom>
              <a:avLst/>
              <a:gdLst/>
              <a:ahLst/>
              <a:cxnLst/>
              <a:rect l="l" t="t" r="r" b="b"/>
              <a:pathLst>
                <a:path w="3097" h="3107" extrusionOk="0">
                  <a:moveTo>
                    <a:pt x="431" y="1"/>
                  </a:moveTo>
                  <a:cubicBezTo>
                    <a:pt x="195" y="1"/>
                    <a:pt x="1" y="196"/>
                    <a:pt x="1" y="442"/>
                  </a:cubicBezTo>
                  <a:lnTo>
                    <a:pt x="1" y="2666"/>
                  </a:lnTo>
                  <a:cubicBezTo>
                    <a:pt x="1" y="2912"/>
                    <a:pt x="195" y="3107"/>
                    <a:pt x="431" y="3107"/>
                  </a:cubicBezTo>
                  <a:lnTo>
                    <a:pt x="2666" y="3107"/>
                  </a:lnTo>
                  <a:cubicBezTo>
                    <a:pt x="2902" y="3107"/>
                    <a:pt x="3096" y="2912"/>
                    <a:pt x="3096" y="2666"/>
                  </a:cubicBezTo>
                  <a:lnTo>
                    <a:pt x="3096" y="442"/>
                  </a:lnTo>
                  <a:cubicBezTo>
                    <a:pt x="3096" y="196"/>
                    <a:pt x="2902" y="1"/>
                    <a:pt x="2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956558" y="2206309"/>
              <a:ext cx="77845" cy="58400"/>
            </a:xfrm>
            <a:custGeom>
              <a:avLst/>
              <a:gdLst/>
              <a:ahLst/>
              <a:cxnLst/>
              <a:rect l="l" t="t" r="r" b="b"/>
              <a:pathLst>
                <a:path w="1477" h="1108" fill="none" extrusionOk="0">
                  <a:moveTo>
                    <a:pt x="0" y="718"/>
                  </a:moveTo>
                  <a:lnTo>
                    <a:pt x="349" y="1107"/>
                  </a:lnTo>
                  <a:lnTo>
                    <a:pt x="1477" y="0"/>
                  </a:ln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2106876" y="1247786"/>
              <a:ext cx="43851" cy="46488"/>
            </a:xfrm>
            <a:custGeom>
              <a:avLst/>
              <a:gdLst/>
              <a:ahLst/>
              <a:cxnLst/>
              <a:rect l="l" t="t" r="r" b="b"/>
              <a:pathLst>
                <a:path w="832" h="882" extrusionOk="0">
                  <a:moveTo>
                    <a:pt x="1" y="0"/>
                  </a:moveTo>
                  <a:lnTo>
                    <a:pt x="1" y="882"/>
                  </a:lnTo>
                  <a:lnTo>
                    <a:pt x="831" y="882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2169016" y="1220220"/>
              <a:ext cx="43851" cy="74054"/>
            </a:xfrm>
            <a:custGeom>
              <a:avLst/>
              <a:gdLst/>
              <a:ahLst/>
              <a:cxnLst/>
              <a:rect l="l" t="t" r="r" b="b"/>
              <a:pathLst>
                <a:path w="832" h="1405" extrusionOk="0">
                  <a:moveTo>
                    <a:pt x="1" y="0"/>
                  </a:moveTo>
                  <a:lnTo>
                    <a:pt x="1" y="1405"/>
                  </a:lnTo>
                  <a:lnTo>
                    <a:pt x="831" y="1405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231684" y="1184538"/>
              <a:ext cx="43851" cy="109737"/>
            </a:xfrm>
            <a:custGeom>
              <a:avLst/>
              <a:gdLst/>
              <a:ahLst/>
              <a:cxnLst/>
              <a:rect l="l" t="t" r="r" b="b"/>
              <a:pathLst>
                <a:path w="832" h="2082" extrusionOk="0">
                  <a:moveTo>
                    <a:pt x="1" y="1"/>
                  </a:moveTo>
                  <a:lnTo>
                    <a:pt x="1" y="2082"/>
                  </a:lnTo>
                  <a:lnTo>
                    <a:pt x="831" y="2082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2294405" y="1139685"/>
              <a:ext cx="43271" cy="154591"/>
            </a:xfrm>
            <a:custGeom>
              <a:avLst/>
              <a:gdLst/>
              <a:ahLst/>
              <a:cxnLst/>
              <a:rect l="l" t="t" r="r" b="b"/>
              <a:pathLst>
                <a:path w="821" h="2933" extrusionOk="0">
                  <a:moveTo>
                    <a:pt x="0" y="1"/>
                  </a:moveTo>
                  <a:lnTo>
                    <a:pt x="0" y="2933"/>
                  </a:lnTo>
                  <a:lnTo>
                    <a:pt x="820" y="2933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1591987" y="3733800"/>
              <a:ext cx="74578" cy="113479"/>
            </a:xfrm>
            <a:custGeom>
              <a:avLst/>
              <a:gdLst/>
              <a:ahLst/>
              <a:cxnLst/>
              <a:rect l="l" t="t" r="r" b="b"/>
              <a:pathLst>
                <a:path w="1415" h="2153" extrusionOk="0">
                  <a:moveTo>
                    <a:pt x="1251" y="0"/>
                  </a:moveTo>
                  <a:lnTo>
                    <a:pt x="0" y="82"/>
                  </a:lnTo>
                  <a:lnTo>
                    <a:pt x="123" y="2153"/>
                  </a:lnTo>
                  <a:lnTo>
                    <a:pt x="1415" y="2153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1240224" y="3746766"/>
              <a:ext cx="72996" cy="98352"/>
            </a:xfrm>
            <a:custGeom>
              <a:avLst/>
              <a:gdLst/>
              <a:ahLst/>
              <a:cxnLst/>
              <a:rect l="l" t="t" r="r" b="b"/>
              <a:pathLst>
                <a:path w="1385" h="1866" extrusionOk="0">
                  <a:moveTo>
                    <a:pt x="226" y="0"/>
                  </a:moveTo>
                  <a:lnTo>
                    <a:pt x="0" y="1825"/>
                  </a:lnTo>
                  <a:lnTo>
                    <a:pt x="1251" y="1866"/>
                  </a:lnTo>
                  <a:lnTo>
                    <a:pt x="1384" y="1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1233214" y="2706600"/>
              <a:ext cx="435501" cy="1097476"/>
            </a:xfrm>
            <a:custGeom>
              <a:avLst/>
              <a:gdLst/>
              <a:ahLst/>
              <a:cxnLst/>
              <a:rect l="l" t="t" r="r" b="b"/>
              <a:pathLst>
                <a:path w="8263" h="20822" extrusionOk="0">
                  <a:moveTo>
                    <a:pt x="2512" y="1"/>
                  </a:moveTo>
                  <a:lnTo>
                    <a:pt x="0" y="20822"/>
                  </a:lnTo>
                  <a:lnTo>
                    <a:pt x="1538" y="20822"/>
                  </a:lnTo>
                  <a:lnTo>
                    <a:pt x="5187" y="5670"/>
                  </a:lnTo>
                  <a:lnTo>
                    <a:pt x="6746" y="20822"/>
                  </a:lnTo>
                  <a:lnTo>
                    <a:pt x="8263" y="20822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1848087" y="2200880"/>
              <a:ext cx="114581" cy="113532"/>
            </a:xfrm>
            <a:custGeom>
              <a:avLst/>
              <a:gdLst/>
              <a:ahLst/>
              <a:cxnLst/>
              <a:rect l="l" t="t" r="r" b="b"/>
              <a:pathLst>
                <a:path w="2174" h="2154" extrusionOk="0">
                  <a:moveTo>
                    <a:pt x="2061" y="1"/>
                  </a:moveTo>
                  <a:cubicBezTo>
                    <a:pt x="2061" y="1"/>
                    <a:pt x="1282" y="206"/>
                    <a:pt x="1087" y="257"/>
                  </a:cubicBezTo>
                  <a:cubicBezTo>
                    <a:pt x="667" y="380"/>
                    <a:pt x="554" y="585"/>
                    <a:pt x="554" y="585"/>
                  </a:cubicBezTo>
                  <a:cubicBezTo>
                    <a:pt x="585" y="482"/>
                    <a:pt x="615" y="390"/>
                    <a:pt x="656" y="298"/>
                  </a:cubicBezTo>
                  <a:cubicBezTo>
                    <a:pt x="687" y="206"/>
                    <a:pt x="667" y="103"/>
                    <a:pt x="595" y="31"/>
                  </a:cubicBezTo>
                  <a:cubicBezTo>
                    <a:pt x="595" y="31"/>
                    <a:pt x="451" y="247"/>
                    <a:pt x="400" y="318"/>
                  </a:cubicBezTo>
                  <a:cubicBezTo>
                    <a:pt x="164" y="677"/>
                    <a:pt x="216" y="995"/>
                    <a:pt x="236" y="1221"/>
                  </a:cubicBezTo>
                  <a:cubicBezTo>
                    <a:pt x="257" y="1446"/>
                    <a:pt x="0" y="1938"/>
                    <a:pt x="0" y="1938"/>
                  </a:cubicBezTo>
                  <a:lnTo>
                    <a:pt x="605" y="2153"/>
                  </a:lnTo>
                  <a:cubicBezTo>
                    <a:pt x="677" y="1887"/>
                    <a:pt x="779" y="1631"/>
                    <a:pt x="892" y="1385"/>
                  </a:cubicBezTo>
                  <a:cubicBezTo>
                    <a:pt x="974" y="1251"/>
                    <a:pt x="1343" y="1057"/>
                    <a:pt x="1569" y="923"/>
                  </a:cubicBezTo>
                  <a:cubicBezTo>
                    <a:pt x="1815" y="770"/>
                    <a:pt x="1723" y="687"/>
                    <a:pt x="1723" y="687"/>
                  </a:cubicBezTo>
                  <a:cubicBezTo>
                    <a:pt x="1979" y="554"/>
                    <a:pt x="1846" y="462"/>
                    <a:pt x="1846" y="462"/>
                  </a:cubicBezTo>
                  <a:cubicBezTo>
                    <a:pt x="2030" y="359"/>
                    <a:pt x="1928" y="257"/>
                    <a:pt x="1928" y="257"/>
                  </a:cubicBezTo>
                  <a:cubicBezTo>
                    <a:pt x="2153" y="165"/>
                    <a:pt x="2174" y="1"/>
                    <a:pt x="2061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1302892" y="2184699"/>
              <a:ext cx="357762" cy="521962"/>
            </a:xfrm>
            <a:custGeom>
              <a:avLst/>
              <a:gdLst/>
              <a:ahLst/>
              <a:cxnLst/>
              <a:rect l="l" t="t" r="r" b="b"/>
              <a:pathLst>
                <a:path w="6788" h="9903" extrusionOk="0">
                  <a:moveTo>
                    <a:pt x="4183" y="0"/>
                  </a:moveTo>
                  <a:lnTo>
                    <a:pt x="2276" y="10"/>
                  </a:lnTo>
                  <a:cubicBezTo>
                    <a:pt x="2276" y="10"/>
                    <a:pt x="718" y="461"/>
                    <a:pt x="359" y="564"/>
                  </a:cubicBezTo>
                  <a:cubicBezTo>
                    <a:pt x="1" y="656"/>
                    <a:pt x="359" y="2912"/>
                    <a:pt x="841" y="5515"/>
                  </a:cubicBezTo>
                  <a:cubicBezTo>
                    <a:pt x="1323" y="8109"/>
                    <a:pt x="1190" y="9903"/>
                    <a:pt x="1190" y="9903"/>
                  </a:cubicBezTo>
                  <a:lnTo>
                    <a:pt x="6562" y="9903"/>
                  </a:lnTo>
                  <a:cubicBezTo>
                    <a:pt x="6562" y="9903"/>
                    <a:pt x="6787" y="1517"/>
                    <a:pt x="6664" y="1230"/>
                  </a:cubicBezTo>
                  <a:cubicBezTo>
                    <a:pt x="6439" y="718"/>
                    <a:pt x="4183" y="0"/>
                    <a:pt x="4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1430389" y="2087403"/>
              <a:ext cx="83801" cy="145420"/>
            </a:xfrm>
            <a:custGeom>
              <a:avLst/>
              <a:gdLst/>
              <a:ahLst/>
              <a:cxnLst/>
              <a:rect l="l" t="t" r="r" b="b"/>
              <a:pathLst>
                <a:path w="1590" h="2759" extrusionOk="0">
                  <a:moveTo>
                    <a:pt x="175" y="1"/>
                  </a:moveTo>
                  <a:cubicBezTo>
                    <a:pt x="175" y="1"/>
                    <a:pt x="226" y="1282"/>
                    <a:pt x="1" y="1805"/>
                  </a:cubicBezTo>
                  <a:lnTo>
                    <a:pt x="278" y="2318"/>
                  </a:lnTo>
                  <a:lnTo>
                    <a:pt x="995" y="2758"/>
                  </a:lnTo>
                  <a:lnTo>
                    <a:pt x="1457" y="2420"/>
                  </a:lnTo>
                  <a:lnTo>
                    <a:pt x="1590" y="2020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FFA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1406091" y="1967495"/>
              <a:ext cx="76791" cy="106575"/>
            </a:xfrm>
            <a:custGeom>
              <a:avLst/>
              <a:gdLst/>
              <a:ahLst/>
              <a:cxnLst/>
              <a:rect l="l" t="t" r="r" b="b"/>
              <a:pathLst>
                <a:path w="1457" h="2022" extrusionOk="0">
                  <a:moveTo>
                    <a:pt x="747" y="0"/>
                  </a:moveTo>
                  <a:cubicBezTo>
                    <a:pt x="650" y="0"/>
                    <a:pt x="552" y="39"/>
                    <a:pt x="472" y="103"/>
                  </a:cubicBezTo>
                  <a:cubicBezTo>
                    <a:pt x="400" y="205"/>
                    <a:pt x="339" y="318"/>
                    <a:pt x="298" y="441"/>
                  </a:cubicBezTo>
                  <a:cubicBezTo>
                    <a:pt x="236" y="564"/>
                    <a:pt x="134" y="677"/>
                    <a:pt x="83" y="810"/>
                  </a:cubicBezTo>
                  <a:cubicBezTo>
                    <a:pt x="1" y="974"/>
                    <a:pt x="1" y="1158"/>
                    <a:pt x="62" y="1322"/>
                  </a:cubicBezTo>
                  <a:cubicBezTo>
                    <a:pt x="103" y="1425"/>
                    <a:pt x="165" y="1517"/>
                    <a:pt x="226" y="1630"/>
                  </a:cubicBezTo>
                  <a:cubicBezTo>
                    <a:pt x="257" y="1702"/>
                    <a:pt x="277" y="1784"/>
                    <a:pt x="318" y="1845"/>
                  </a:cubicBezTo>
                  <a:cubicBezTo>
                    <a:pt x="402" y="1975"/>
                    <a:pt x="586" y="2021"/>
                    <a:pt x="727" y="2021"/>
                  </a:cubicBezTo>
                  <a:cubicBezTo>
                    <a:pt x="741" y="2021"/>
                    <a:pt x="756" y="2021"/>
                    <a:pt x="769" y="2020"/>
                  </a:cubicBezTo>
                  <a:cubicBezTo>
                    <a:pt x="923" y="2009"/>
                    <a:pt x="1067" y="1938"/>
                    <a:pt x="1169" y="1825"/>
                  </a:cubicBezTo>
                  <a:cubicBezTo>
                    <a:pt x="1292" y="1671"/>
                    <a:pt x="1374" y="1486"/>
                    <a:pt x="1395" y="1292"/>
                  </a:cubicBezTo>
                  <a:cubicBezTo>
                    <a:pt x="1446" y="1087"/>
                    <a:pt x="1456" y="871"/>
                    <a:pt x="1415" y="656"/>
                  </a:cubicBezTo>
                  <a:cubicBezTo>
                    <a:pt x="1374" y="482"/>
                    <a:pt x="1282" y="328"/>
                    <a:pt x="1159" y="195"/>
                  </a:cubicBezTo>
                  <a:cubicBezTo>
                    <a:pt x="1067" y="103"/>
                    <a:pt x="954" y="41"/>
                    <a:pt x="831" y="10"/>
                  </a:cubicBezTo>
                  <a:cubicBezTo>
                    <a:pt x="803" y="3"/>
                    <a:pt x="775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1438506" y="1977193"/>
              <a:ext cx="132448" cy="178837"/>
            </a:xfrm>
            <a:custGeom>
              <a:avLst/>
              <a:gdLst/>
              <a:ahLst/>
              <a:cxnLst/>
              <a:rect l="l" t="t" r="r" b="b"/>
              <a:pathLst>
                <a:path w="2513" h="3393" extrusionOk="0">
                  <a:moveTo>
                    <a:pt x="1718" y="1"/>
                  </a:moveTo>
                  <a:cubicBezTo>
                    <a:pt x="1559" y="1"/>
                    <a:pt x="1400" y="11"/>
                    <a:pt x="1241" y="31"/>
                  </a:cubicBezTo>
                  <a:cubicBezTo>
                    <a:pt x="575" y="124"/>
                    <a:pt x="1" y="739"/>
                    <a:pt x="134" y="2010"/>
                  </a:cubicBezTo>
                  <a:cubicBezTo>
                    <a:pt x="246" y="2999"/>
                    <a:pt x="792" y="3392"/>
                    <a:pt x="1280" y="3392"/>
                  </a:cubicBezTo>
                  <a:cubicBezTo>
                    <a:pt x="1419" y="3392"/>
                    <a:pt x="1554" y="3361"/>
                    <a:pt x="1672" y="3302"/>
                  </a:cubicBezTo>
                  <a:cubicBezTo>
                    <a:pt x="2512" y="2891"/>
                    <a:pt x="2195" y="31"/>
                    <a:pt x="2195" y="31"/>
                  </a:cubicBezTo>
                  <a:cubicBezTo>
                    <a:pt x="2036" y="11"/>
                    <a:pt x="1877" y="1"/>
                    <a:pt x="1718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1414735" y="2049032"/>
              <a:ext cx="31939" cy="40585"/>
            </a:xfrm>
            <a:custGeom>
              <a:avLst/>
              <a:gdLst/>
              <a:ahLst/>
              <a:cxnLst/>
              <a:rect l="l" t="t" r="r" b="b"/>
              <a:pathLst>
                <a:path w="606" h="770" extrusionOk="0">
                  <a:moveTo>
                    <a:pt x="381" y="1"/>
                  </a:moveTo>
                  <a:cubicBezTo>
                    <a:pt x="311" y="1"/>
                    <a:pt x="242" y="32"/>
                    <a:pt x="195" y="93"/>
                  </a:cubicBezTo>
                  <a:cubicBezTo>
                    <a:pt x="1" y="309"/>
                    <a:pt x="349" y="749"/>
                    <a:pt x="605" y="770"/>
                  </a:cubicBezTo>
                  <a:lnTo>
                    <a:pt x="575" y="93"/>
                  </a:lnTo>
                  <a:cubicBezTo>
                    <a:pt x="523" y="32"/>
                    <a:pt x="452" y="1"/>
                    <a:pt x="381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1429335" y="1931707"/>
              <a:ext cx="188631" cy="85597"/>
            </a:xfrm>
            <a:custGeom>
              <a:avLst/>
              <a:gdLst/>
              <a:ahLst/>
              <a:cxnLst/>
              <a:rect l="l" t="t" r="r" b="b"/>
              <a:pathLst>
                <a:path w="3579" h="1624" extrusionOk="0">
                  <a:moveTo>
                    <a:pt x="2586" y="0"/>
                  </a:moveTo>
                  <a:cubicBezTo>
                    <a:pt x="2300" y="0"/>
                    <a:pt x="2031" y="133"/>
                    <a:pt x="1753" y="238"/>
                  </a:cubicBezTo>
                  <a:cubicBezTo>
                    <a:pt x="1446" y="351"/>
                    <a:pt x="1118" y="412"/>
                    <a:pt x="790" y="423"/>
                  </a:cubicBezTo>
                  <a:cubicBezTo>
                    <a:pt x="751" y="420"/>
                    <a:pt x="714" y="419"/>
                    <a:pt x="676" y="419"/>
                  </a:cubicBezTo>
                  <a:cubicBezTo>
                    <a:pt x="575" y="419"/>
                    <a:pt x="477" y="428"/>
                    <a:pt x="380" y="443"/>
                  </a:cubicBezTo>
                  <a:cubicBezTo>
                    <a:pt x="246" y="474"/>
                    <a:pt x="134" y="566"/>
                    <a:pt x="72" y="689"/>
                  </a:cubicBezTo>
                  <a:cubicBezTo>
                    <a:pt x="0" y="843"/>
                    <a:pt x="113" y="976"/>
                    <a:pt x="226" y="1069"/>
                  </a:cubicBezTo>
                  <a:cubicBezTo>
                    <a:pt x="369" y="1192"/>
                    <a:pt x="544" y="1274"/>
                    <a:pt x="739" y="1304"/>
                  </a:cubicBezTo>
                  <a:cubicBezTo>
                    <a:pt x="815" y="1315"/>
                    <a:pt x="892" y="1315"/>
                    <a:pt x="969" y="1315"/>
                  </a:cubicBezTo>
                  <a:cubicBezTo>
                    <a:pt x="1046" y="1315"/>
                    <a:pt x="1123" y="1315"/>
                    <a:pt x="1200" y="1325"/>
                  </a:cubicBezTo>
                  <a:cubicBezTo>
                    <a:pt x="1374" y="1366"/>
                    <a:pt x="1559" y="1417"/>
                    <a:pt x="1723" y="1489"/>
                  </a:cubicBezTo>
                  <a:cubicBezTo>
                    <a:pt x="1954" y="1581"/>
                    <a:pt x="2193" y="1624"/>
                    <a:pt x="2440" y="1624"/>
                  </a:cubicBezTo>
                  <a:cubicBezTo>
                    <a:pt x="2468" y="1624"/>
                    <a:pt x="2495" y="1623"/>
                    <a:pt x="2522" y="1622"/>
                  </a:cubicBezTo>
                  <a:cubicBezTo>
                    <a:pt x="2799" y="1602"/>
                    <a:pt x="3045" y="1458"/>
                    <a:pt x="3219" y="1243"/>
                  </a:cubicBezTo>
                  <a:cubicBezTo>
                    <a:pt x="3578" y="751"/>
                    <a:pt x="3250" y="54"/>
                    <a:pt x="2645" y="2"/>
                  </a:cubicBezTo>
                  <a:cubicBezTo>
                    <a:pt x="2625" y="1"/>
                    <a:pt x="2605" y="0"/>
                    <a:pt x="2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1422852" y="2174421"/>
              <a:ext cx="60031" cy="77269"/>
            </a:xfrm>
            <a:custGeom>
              <a:avLst/>
              <a:gdLst/>
              <a:ahLst/>
              <a:cxnLst/>
              <a:rect l="l" t="t" r="r" b="b"/>
              <a:pathLst>
                <a:path w="1139" h="1466" extrusionOk="0">
                  <a:moveTo>
                    <a:pt x="195" y="0"/>
                  </a:moveTo>
                  <a:lnTo>
                    <a:pt x="0" y="205"/>
                  </a:lnTo>
                  <a:cubicBezTo>
                    <a:pt x="31" y="482"/>
                    <a:pt x="93" y="769"/>
                    <a:pt x="185" y="1036"/>
                  </a:cubicBezTo>
                  <a:cubicBezTo>
                    <a:pt x="299" y="1357"/>
                    <a:pt x="478" y="1466"/>
                    <a:pt x="650" y="1466"/>
                  </a:cubicBezTo>
                  <a:cubicBezTo>
                    <a:pt x="895" y="1466"/>
                    <a:pt x="1126" y="1246"/>
                    <a:pt x="1138" y="1107"/>
                  </a:cubicBezTo>
                  <a:cubicBezTo>
                    <a:pt x="380" y="615"/>
                    <a:pt x="195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1482832" y="2174949"/>
              <a:ext cx="47593" cy="74528"/>
            </a:xfrm>
            <a:custGeom>
              <a:avLst/>
              <a:gdLst/>
              <a:ahLst/>
              <a:cxnLst/>
              <a:rect l="l" t="t" r="r" b="b"/>
              <a:pathLst>
                <a:path w="903" h="1414" extrusionOk="0">
                  <a:moveTo>
                    <a:pt x="595" y="1"/>
                  </a:moveTo>
                  <a:cubicBezTo>
                    <a:pt x="574" y="441"/>
                    <a:pt x="349" y="841"/>
                    <a:pt x="0" y="1097"/>
                  </a:cubicBezTo>
                  <a:cubicBezTo>
                    <a:pt x="23" y="1211"/>
                    <a:pt x="252" y="1413"/>
                    <a:pt x="444" y="1413"/>
                  </a:cubicBezTo>
                  <a:cubicBezTo>
                    <a:pt x="513" y="1413"/>
                    <a:pt x="577" y="1388"/>
                    <a:pt x="626" y="1323"/>
                  </a:cubicBezTo>
                  <a:cubicBezTo>
                    <a:pt x="902" y="964"/>
                    <a:pt x="769" y="185"/>
                    <a:pt x="769" y="185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1307741" y="2710975"/>
              <a:ext cx="101088" cy="133508"/>
            </a:xfrm>
            <a:custGeom>
              <a:avLst/>
              <a:gdLst/>
              <a:ahLst/>
              <a:cxnLst/>
              <a:rect l="l" t="t" r="r" b="b"/>
              <a:pathLst>
                <a:path w="1918" h="2533" extrusionOk="0">
                  <a:moveTo>
                    <a:pt x="729" y="0"/>
                  </a:moveTo>
                  <a:lnTo>
                    <a:pt x="1" y="390"/>
                  </a:lnTo>
                  <a:lnTo>
                    <a:pt x="216" y="871"/>
                  </a:lnTo>
                  <a:cubicBezTo>
                    <a:pt x="431" y="1343"/>
                    <a:pt x="554" y="1404"/>
                    <a:pt x="688" y="1897"/>
                  </a:cubicBezTo>
                  <a:cubicBezTo>
                    <a:pt x="749" y="2184"/>
                    <a:pt x="954" y="2419"/>
                    <a:pt x="1231" y="2532"/>
                  </a:cubicBezTo>
                  <a:lnTo>
                    <a:pt x="1918" y="1589"/>
                  </a:lnTo>
                  <a:cubicBezTo>
                    <a:pt x="1815" y="1374"/>
                    <a:pt x="1682" y="1179"/>
                    <a:pt x="1508" y="1005"/>
                  </a:cubicBezTo>
                  <a:cubicBezTo>
                    <a:pt x="1272" y="820"/>
                    <a:pt x="729" y="0"/>
                    <a:pt x="729" y="0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1202381" y="2218695"/>
              <a:ext cx="166495" cy="559332"/>
            </a:xfrm>
            <a:custGeom>
              <a:avLst/>
              <a:gdLst/>
              <a:ahLst/>
              <a:cxnLst/>
              <a:rect l="l" t="t" r="r" b="b"/>
              <a:pathLst>
                <a:path w="3159" h="10612" extrusionOk="0">
                  <a:moveTo>
                    <a:pt x="2184" y="1"/>
                  </a:moveTo>
                  <a:cubicBezTo>
                    <a:pt x="2184" y="1"/>
                    <a:pt x="1385" y="42"/>
                    <a:pt x="1016" y="1508"/>
                  </a:cubicBezTo>
                  <a:cubicBezTo>
                    <a:pt x="636" y="2964"/>
                    <a:pt x="175" y="5352"/>
                    <a:pt x="52" y="6377"/>
                  </a:cubicBezTo>
                  <a:cubicBezTo>
                    <a:pt x="1" y="6808"/>
                    <a:pt x="2297" y="10611"/>
                    <a:pt x="2297" y="10611"/>
                  </a:cubicBezTo>
                  <a:cubicBezTo>
                    <a:pt x="2297" y="10611"/>
                    <a:pt x="2758" y="10191"/>
                    <a:pt x="3158" y="9842"/>
                  </a:cubicBezTo>
                  <a:cubicBezTo>
                    <a:pt x="3158" y="9842"/>
                    <a:pt x="1887" y="7187"/>
                    <a:pt x="1887" y="6213"/>
                  </a:cubicBezTo>
                  <a:cubicBezTo>
                    <a:pt x="1887" y="6213"/>
                    <a:pt x="3035" y="3046"/>
                    <a:pt x="3066" y="2082"/>
                  </a:cubicBezTo>
                  <a:cubicBezTo>
                    <a:pt x="3107" y="1129"/>
                    <a:pt x="3117" y="93"/>
                    <a:pt x="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1566213" y="2248211"/>
              <a:ext cx="326771" cy="360203"/>
            </a:xfrm>
            <a:custGeom>
              <a:avLst/>
              <a:gdLst/>
              <a:ahLst/>
              <a:cxnLst/>
              <a:rect l="l" t="t" r="r" b="b"/>
              <a:pathLst>
                <a:path w="6200" h="6834" extrusionOk="0">
                  <a:moveTo>
                    <a:pt x="1369" y="1"/>
                  </a:moveTo>
                  <a:cubicBezTo>
                    <a:pt x="0" y="1"/>
                    <a:pt x="386" y="1632"/>
                    <a:pt x="520" y="1891"/>
                  </a:cubicBezTo>
                  <a:cubicBezTo>
                    <a:pt x="663" y="2178"/>
                    <a:pt x="2447" y="4679"/>
                    <a:pt x="3472" y="5971"/>
                  </a:cubicBezTo>
                  <a:cubicBezTo>
                    <a:pt x="3978" y="6608"/>
                    <a:pt x="4374" y="6834"/>
                    <a:pt x="4668" y="6834"/>
                  </a:cubicBezTo>
                  <a:cubicBezTo>
                    <a:pt x="4971" y="6834"/>
                    <a:pt x="5168" y="6595"/>
                    <a:pt x="5266" y="6320"/>
                  </a:cubicBezTo>
                  <a:cubicBezTo>
                    <a:pt x="5451" y="5787"/>
                    <a:pt x="6199" y="938"/>
                    <a:pt x="6199" y="938"/>
                  </a:cubicBezTo>
                  <a:cubicBezTo>
                    <a:pt x="6046" y="730"/>
                    <a:pt x="5806" y="602"/>
                    <a:pt x="5555" y="602"/>
                  </a:cubicBezTo>
                  <a:cubicBezTo>
                    <a:pt x="5520" y="602"/>
                    <a:pt x="5485" y="605"/>
                    <a:pt x="5451" y="610"/>
                  </a:cubicBezTo>
                  <a:lnTo>
                    <a:pt x="4046" y="4198"/>
                  </a:lnTo>
                  <a:lnTo>
                    <a:pt x="3472" y="3152"/>
                  </a:lnTo>
                  <a:cubicBezTo>
                    <a:pt x="2878" y="2106"/>
                    <a:pt x="1976" y="77"/>
                    <a:pt x="1678" y="25"/>
                  </a:cubicBezTo>
                  <a:cubicBezTo>
                    <a:pt x="1566" y="9"/>
                    <a:pt x="1463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1575226" y="3839688"/>
              <a:ext cx="217250" cy="65937"/>
            </a:xfrm>
            <a:custGeom>
              <a:avLst/>
              <a:gdLst/>
              <a:ahLst/>
              <a:cxnLst/>
              <a:rect l="l" t="t" r="r" b="b"/>
              <a:pathLst>
                <a:path w="4122" h="1251" extrusionOk="0">
                  <a:moveTo>
                    <a:pt x="441" y="0"/>
                  </a:moveTo>
                  <a:cubicBezTo>
                    <a:pt x="0" y="595"/>
                    <a:pt x="349" y="1251"/>
                    <a:pt x="349" y="1251"/>
                  </a:cubicBezTo>
                  <a:lnTo>
                    <a:pt x="4121" y="1251"/>
                  </a:lnTo>
                  <a:cubicBezTo>
                    <a:pt x="3701" y="431"/>
                    <a:pt x="2553" y="820"/>
                    <a:pt x="2163" y="410"/>
                  </a:cubicBezTo>
                  <a:cubicBezTo>
                    <a:pt x="1774" y="0"/>
                    <a:pt x="1641" y="0"/>
                    <a:pt x="1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1209971" y="3827038"/>
              <a:ext cx="107044" cy="78587"/>
            </a:xfrm>
            <a:custGeom>
              <a:avLst/>
              <a:gdLst/>
              <a:ahLst/>
              <a:cxnLst/>
              <a:rect l="l" t="t" r="r" b="b"/>
              <a:pathLst>
                <a:path w="2031" h="1491" extrusionOk="0">
                  <a:moveTo>
                    <a:pt x="1187" y="1"/>
                  </a:moveTo>
                  <a:cubicBezTo>
                    <a:pt x="828" y="1"/>
                    <a:pt x="472" y="110"/>
                    <a:pt x="441" y="240"/>
                  </a:cubicBezTo>
                  <a:cubicBezTo>
                    <a:pt x="339" y="661"/>
                    <a:pt x="0" y="1009"/>
                    <a:pt x="144" y="1491"/>
                  </a:cubicBezTo>
                  <a:lnTo>
                    <a:pt x="1969" y="1491"/>
                  </a:lnTo>
                  <a:cubicBezTo>
                    <a:pt x="2030" y="1122"/>
                    <a:pt x="2020" y="753"/>
                    <a:pt x="1948" y="384"/>
                  </a:cubicBezTo>
                  <a:cubicBezTo>
                    <a:pt x="1883" y="102"/>
                    <a:pt x="1533" y="1"/>
                    <a:pt x="1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1357443" y="2768215"/>
              <a:ext cx="69254" cy="91395"/>
            </a:xfrm>
            <a:custGeom>
              <a:avLst/>
              <a:gdLst/>
              <a:ahLst/>
              <a:cxnLst/>
              <a:rect l="l" t="t" r="r" b="b"/>
              <a:pathLst>
                <a:path w="1314" h="1734" extrusionOk="0">
                  <a:moveTo>
                    <a:pt x="1067" y="1"/>
                  </a:moveTo>
                  <a:lnTo>
                    <a:pt x="1" y="1569"/>
                  </a:lnTo>
                  <a:lnTo>
                    <a:pt x="247" y="1733"/>
                  </a:lnTo>
                  <a:lnTo>
                    <a:pt x="1313" y="175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00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1365560" y="2706600"/>
              <a:ext cx="283711" cy="20609"/>
            </a:xfrm>
            <a:custGeom>
              <a:avLst/>
              <a:gdLst/>
              <a:ahLst/>
              <a:cxnLst/>
              <a:rect l="l" t="t" r="r" b="b"/>
              <a:pathLst>
                <a:path w="5383" h="391" extrusionOk="0">
                  <a:moveTo>
                    <a:pt x="1" y="1"/>
                  </a:moveTo>
                  <a:lnTo>
                    <a:pt x="1" y="391"/>
                  </a:lnTo>
                  <a:lnTo>
                    <a:pt x="5383" y="391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rgbClr val="00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1506602" y="2857921"/>
              <a:ext cx="39476" cy="278875"/>
            </a:xfrm>
            <a:custGeom>
              <a:avLst/>
              <a:gdLst/>
              <a:ahLst/>
              <a:cxnLst/>
              <a:rect l="l" t="t" r="r" b="b"/>
              <a:pathLst>
                <a:path w="749" h="5291" extrusionOk="0">
                  <a:moveTo>
                    <a:pt x="749" y="0"/>
                  </a:moveTo>
                  <a:lnTo>
                    <a:pt x="0" y="2799"/>
                  </a:lnTo>
                  <a:lnTo>
                    <a:pt x="257" y="529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1654655" y="2329484"/>
              <a:ext cx="26511" cy="144840"/>
            </a:xfrm>
            <a:custGeom>
              <a:avLst/>
              <a:gdLst/>
              <a:ahLst/>
              <a:cxnLst/>
              <a:rect l="l" t="t" r="r" b="b"/>
              <a:pathLst>
                <a:path w="503" h="2748" extrusionOk="0">
                  <a:moveTo>
                    <a:pt x="31" y="0"/>
                  </a:moveTo>
                  <a:lnTo>
                    <a:pt x="0" y="2051"/>
                  </a:lnTo>
                  <a:lnTo>
                    <a:pt x="503" y="274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1339629" y="2366221"/>
              <a:ext cx="18447" cy="130293"/>
            </a:xfrm>
            <a:custGeom>
              <a:avLst/>
              <a:gdLst/>
              <a:ahLst/>
              <a:cxnLst/>
              <a:rect l="l" t="t" r="r" b="b"/>
              <a:pathLst>
                <a:path w="350" h="2472" extrusionOk="0">
                  <a:moveTo>
                    <a:pt x="349" y="1"/>
                  </a:moveTo>
                  <a:lnTo>
                    <a:pt x="1" y="1262"/>
                  </a:lnTo>
                  <a:cubicBezTo>
                    <a:pt x="11" y="1395"/>
                    <a:pt x="226" y="2471"/>
                    <a:pt x="226" y="2471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3929937" y="3322583"/>
              <a:ext cx="150262" cy="581996"/>
            </a:xfrm>
            <a:custGeom>
              <a:avLst/>
              <a:gdLst/>
              <a:ahLst/>
              <a:cxnLst/>
              <a:rect l="l" t="t" r="r" b="b"/>
              <a:pathLst>
                <a:path w="2851" h="11042" extrusionOk="0">
                  <a:moveTo>
                    <a:pt x="0" y="1"/>
                  </a:moveTo>
                  <a:lnTo>
                    <a:pt x="2491" y="10888"/>
                  </a:lnTo>
                  <a:cubicBezTo>
                    <a:pt x="2507" y="10990"/>
                    <a:pt x="2589" y="11041"/>
                    <a:pt x="2671" y="11041"/>
                  </a:cubicBezTo>
                  <a:cubicBezTo>
                    <a:pt x="2753" y="11041"/>
                    <a:pt x="2835" y="10990"/>
                    <a:pt x="2850" y="10888"/>
                  </a:cubicBezTo>
                  <a:lnTo>
                    <a:pt x="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3598730" y="3322583"/>
              <a:ext cx="150262" cy="581996"/>
            </a:xfrm>
            <a:custGeom>
              <a:avLst/>
              <a:gdLst/>
              <a:ahLst/>
              <a:cxnLst/>
              <a:rect l="l" t="t" r="r" b="b"/>
              <a:pathLst>
                <a:path w="2851" h="11042" extrusionOk="0">
                  <a:moveTo>
                    <a:pt x="0" y="1"/>
                  </a:moveTo>
                  <a:lnTo>
                    <a:pt x="2491" y="10888"/>
                  </a:lnTo>
                  <a:cubicBezTo>
                    <a:pt x="2507" y="10990"/>
                    <a:pt x="2589" y="11041"/>
                    <a:pt x="2671" y="11041"/>
                  </a:cubicBezTo>
                  <a:cubicBezTo>
                    <a:pt x="2753" y="11041"/>
                    <a:pt x="2835" y="10990"/>
                    <a:pt x="2850" y="10888"/>
                  </a:cubicBezTo>
                  <a:lnTo>
                    <a:pt x="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3256666" y="3322583"/>
              <a:ext cx="150262" cy="581996"/>
            </a:xfrm>
            <a:custGeom>
              <a:avLst/>
              <a:gdLst/>
              <a:ahLst/>
              <a:cxnLst/>
              <a:rect l="l" t="t" r="r" b="b"/>
              <a:pathLst>
                <a:path w="2851" h="11042" extrusionOk="0">
                  <a:moveTo>
                    <a:pt x="1928" y="1"/>
                  </a:moveTo>
                  <a:lnTo>
                    <a:pt x="1" y="10888"/>
                  </a:lnTo>
                  <a:cubicBezTo>
                    <a:pt x="21" y="10990"/>
                    <a:pt x="103" y="11041"/>
                    <a:pt x="184" y="11041"/>
                  </a:cubicBezTo>
                  <a:cubicBezTo>
                    <a:pt x="265" y="11041"/>
                    <a:pt x="344" y="10990"/>
                    <a:pt x="360" y="10888"/>
                  </a:cubicBezTo>
                  <a:lnTo>
                    <a:pt x="2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3665720" y="2867619"/>
              <a:ext cx="493319" cy="440424"/>
            </a:xfrm>
            <a:custGeom>
              <a:avLst/>
              <a:gdLst/>
              <a:ahLst/>
              <a:cxnLst/>
              <a:rect l="l" t="t" r="r" b="b"/>
              <a:pathLst>
                <a:path w="9360" h="8356" extrusionOk="0">
                  <a:moveTo>
                    <a:pt x="3383" y="1"/>
                  </a:moveTo>
                  <a:cubicBezTo>
                    <a:pt x="3066" y="1"/>
                    <a:pt x="2768" y="206"/>
                    <a:pt x="2655" y="514"/>
                  </a:cubicBezTo>
                  <a:lnTo>
                    <a:pt x="185" y="7310"/>
                  </a:lnTo>
                  <a:cubicBezTo>
                    <a:pt x="0" y="7823"/>
                    <a:pt x="369" y="8356"/>
                    <a:pt x="913" y="8356"/>
                  </a:cubicBezTo>
                  <a:lnTo>
                    <a:pt x="5977" y="8356"/>
                  </a:lnTo>
                  <a:cubicBezTo>
                    <a:pt x="6305" y="8356"/>
                    <a:pt x="6592" y="8151"/>
                    <a:pt x="6705" y="7843"/>
                  </a:cubicBezTo>
                  <a:lnTo>
                    <a:pt x="9175" y="1047"/>
                  </a:lnTo>
                  <a:cubicBezTo>
                    <a:pt x="9360" y="534"/>
                    <a:pt x="8991" y="1"/>
                    <a:pt x="8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3306420" y="3307983"/>
              <a:ext cx="714311" cy="28726"/>
            </a:xfrm>
            <a:custGeom>
              <a:avLst/>
              <a:gdLst/>
              <a:ahLst/>
              <a:cxnLst/>
              <a:rect l="l" t="t" r="r" b="b"/>
              <a:pathLst>
                <a:path w="13553" h="545" extrusionOk="0">
                  <a:moveTo>
                    <a:pt x="277" y="1"/>
                  </a:moveTo>
                  <a:cubicBezTo>
                    <a:pt x="123" y="1"/>
                    <a:pt x="0" y="124"/>
                    <a:pt x="0" y="267"/>
                  </a:cubicBezTo>
                  <a:cubicBezTo>
                    <a:pt x="0" y="421"/>
                    <a:pt x="123" y="544"/>
                    <a:pt x="277" y="544"/>
                  </a:cubicBezTo>
                  <a:lnTo>
                    <a:pt x="13276" y="544"/>
                  </a:lnTo>
                  <a:cubicBezTo>
                    <a:pt x="13430" y="544"/>
                    <a:pt x="13553" y="421"/>
                    <a:pt x="13553" y="267"/>
                  </a:cubicBezTo>
                  <a:cubicBezTo>
                    <a:pt x="13553" y="124"/>
                    <a:pt x="13430" y="1"/>
                    <a:pt x="13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3715422" y="3307983"/>
              <a:ext cx="305320" cy="28726"/>
            </a:xfrm>
            <a:custGeom>
              <a:avLst/>
              <a:gdLst/>
              <a:ahLst/>
              <a:cxnLst/>
              <a:rect l="l" t="t" r="r" b="b"/>
              <a:pathLst>
                <a:path w="5793" h="545" extrusionOk="0">
                  <a:moveTo>
                    <a:pt x="277" y="1"/>
                  </a:moveTo>
                  <a:cubicBezTo>
                    <a:pt x="124" y="1"/>
                    <a:pt x="0" y="124"/>
                    <a:pt x="0" y="267"/>
                  </a:cubicBezTo>
                  <a:cubicBezTo>
                    <a:pt x="0" y="421"/>
                    <a:pt x="124" y="544"/>
                    <a:pt x="277" y="544"/>
                  </a:cubicBezTo>
                  <a:lnTo>
                    <a:pt x="5516" y="544"/>
                  </a:lnTo>
                  <a:cubicBezTo>
                    <a:pt x="5670" y="544"/>
                    <a:pt x="5793" y="421"/>
                    <a:pt x="5793" y="267"/>
                  </a:cubicBezTo>
                  <a:cubicBezTo>
                    <a:pt x="5793" y="124"/>
                    <a:pt x="5670" y="1"/>
                    <a:pt x="5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3566316" y="3322583"/>
              <a:ext cx="150209" cy="581996"/>
            </a:xfrm>
            <a:custGeom>
              <a:avLst/>
              <a:gdLst/>
              <a:ahLst/>
              <a:cxnLst/>
              <a:rect l="l" t="t" r="r" b="b"/>
              <a:pathLst>
                <a:path w="2850" h="11042" extrusionOk="0">
                  <a:moveTo>
                    <a:pt x="1927" y="1"/>
                  </a:moveTo>
                  <a:lnTo>
                    <a:pt x="0" y="10888"/>
                  </a:lnTo>
                  <a:cubicBezTo>
                    <a:pt x="15" y="10990"/>
                    <a:pt x="97" y="11041"/>
                    <a:pt x="181" y="11041"/>
                  </a:cubicBezTo>
                  <a:cubicBezTo>
                    <a:pt x="264" y="11041"/>
                    <a:pt x="349" y="10990"/>
                    <a:pt x="369" y="10888"/>
                  </a:cubicBezTo>
                  <a:lnTo>
                    <a:pt x="2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3714315" y="2467049"/>
              <a:ext cx="301051" cy="312766"/>
            </a:xfrm>
            <a:custGeom>
              <a:avLst/>
              <a:gdLst/>
              <a:ahLst/>
              <a:cxnLst/>
              <a:rect l="l" t="t" r="r" b="b"/>
              <a:pathLst>
                <a:path w="5712" h="5934" extrusionOk="0">
                  <a:moveTo>
                    <a:pt x="2819" y="0"/>
                  </a:moveTo>
                  <a:cubicBezTo>
                    <a:pt x="2414" y="0"/>
                    <a:pt x="2050" y="175"/>
                    <a:pt x="1703" y="599"/>
                  </a:cubicBezTo>
                  <a:cubicBezTo>
                    <a:pt x="1252" y="630"/>
                    <a:pt x="903" y="999"/>
                    <a:pt x="893" y="1440"/>
                  </a:cubicBezTo>
                  <a:cubicBezTo>
                    <a:pt x="831" y="2250"/>
                    <a:pt x="975" y="2670"/>
                    <a:pt x="626" y="3480"/>
                  </a:cubicBezTo>
                  <a:cubicBezTo>
                    <a:pt x="278" y="4290"/>
                    <a:pt x="1" y="5387"/>
                    <a:pt x="1457" y="5479"/>
                  </a:cubicBezTo>
                  <a:cubicBezTo>
                    <a:pt x="2912" y="5581"/>
                    <a:pt x="3363" y="5520"/>
                    <a:pt x="3815" y="5868"/>
                  </a:cubicBezTo>
                  <a:cubicBezTo>
                    <a:pt x="3872" y="5913"/>
                    <a:pt x="3948" y="5933"/>
                    <a:pt x="4036" y="5933"/>
                  </a:cubicBezTo>
                  <a:cubicBezTo>
                    <a:pt x="4619" y="5933"/>
                    <a:pt x="5712" y="5029"/>
                    <a:pt x="5239" y="4218"/>
                  </a:cubicBezTo>
                  <a:cubicBezTo>
                    <a:pt x="4696" y="3285"/>
                    <a:pt x="4481" y="2752"/>
                    <a:pt x="4706" y="2024"/>
                  </a:cubicBezTo>
                  <a:cubicBezTo>
                    <a:pt x="4932" y="1307"/>
                    <a:pt x="4460" y="517"/>
                    <a:pt x="3589" y="169"/>
                  </a:cubicBezTo>
                  <a:cubicBezTo>
                    <a:pt x="3314" y="62"/>
                    <a:pt x="30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3518195" y="2719514"/>
              <a:ext cx="276701" cy="310816"/>
            </a:xfrm>
            <a:custGeom>
              <a:avLst/>
              <a:gdLst/>
              <a:ahLst/>
              <a:cxnLst/>
              <a:rect l="l" t="t" r="r" b="b"/>
              <a:pathLst>
                <a:path w="5250" h="5897" extrusionOk="0">
                  <a:moveTo>
                    <a:pt x="4652" y="0"/>
                  </a:moveTo>
                  <a:cubicBezTo>
                    <a:pt x="4598" y="0"/>
                    <a:pt x="4538" y="13"/>
                    <a:pt x="4470" y="43"/>
                  </a:cubicBezTo>
                  <a:cubicBezTo>
                    <a:pt x="4009" y="248"/>
                    <a:pt x="3794" y="1263"/>
                    <a:pt x="3660" y="1653"/>
                  </a:cubicBezTo>
                  <a:cubicBezTo>
                    <a:pt x="3291" y="2790"/>
                    <a:pt x="2922" y="4605"/>
                    <a:pt x="2922" y="4605"/>
                  </a:cubicBezTo>
                  <a:lnTo>
                    <a:pt x="1" y="4953"/>
                  </a:lnTo>
                  <a:lnTo>
                    <a:pt x="1" y="5897"/>
                  </a:lnTo>
                  <a:cubicBezTo>
                    <a:pt x="1" y="5897"/>
                    <a:pt x="3322" y="5897"/>
                    <a:pt x="3609" y="5681"/>
                  </a:cubicBezTo>
                  <a:cubicBezTo>
                    <a:pt x="4081" y="5333"/>
                    <a:pt x="4245" y="4728"/>
                    <a:pt x="4747" y="2903"/>
                  </a:cubicBezTo>
                  <a:cubicBezTo>
                    <a:pt x="5249" y="1078"/>
                    <a:pt x="5044" y="433"/>
                    <a:pt x="5044" y="433"/>
                  </a:cubicBezTo>
                  <a:cubicBezTo>
                    <a:pt x="5044" y="433"/>
                    <a:pt x="4962" y="0"/>
                    <a:pt x="4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3708939" y="2705441"/>
              <a:ext cx="304793" cy="389719"/>
            </a:xfrm>
            <a:custGeom>
              <a:avLst/>
              <a:gdLst/>
              <a:ahLst/>
              <a:cxnLst/>
              <a:rect l="l" t="t" r="r" b="b"/>
              <a:pathLst>
                <a:path w="5783" h="7394" extrusionOk="0">
                  <a:moveTo>
                    <a:pt x="2570" y="0"/>
                  </a:moveTo>
                  <a:cubicBezTo>
                    <a:pt x="2141" y="0"/>
                    <a:pt x="1063" y="33"/>
                    <a:pt x="810" y="351"/>
                  </a:cubicBezTo>
                  <a:cubicBezTo>
                    <a:pt x="482" y="741"/>
                    <a:pt x="226" y="2176"/>
                    <a:pt x="52" y="2832"/>
                  </a:cubicBezTo>
                  <a:cubicBezTo>
                    <a:pt x="11" y="2945"/>
                    <a:pt x="0" y="3068"/>
                    <a:pt x="0" y="3201"/>
                  </a:cubicBezTo>
                  <a:cubicBezTo>
                    <a:pt x="0" y="3693"/>
                    <a:pt x="267" y="4144"/>
                    <a:pt x="575" y="4626"/>
                  </a:cubicBezTo>
                  <a:cubicBezTo>
                    <a:pt x="636" y="4739"/>
                    <a:pt x="687" y="4872"/>
                    <a:pt x="708" y="5005"/>
                  </a:cubicBezTo>
                  <a:cubicBezTo>
                    <a:pt x="903" y="5846"/>
                    <a:pt x="780" y="7394"/>
                    <a:pt x="780" y="7394"/>
                  </a:cubicBezTo>
                  <a:lnTo>
                    <a:pt x="4655" y="7394"/>
                  </a:lnTo>
                  <a:cubicBezTo>
                    <a:pt x="4655" y="7394"/>
                    <a:pt x="5034" y="4862"/>
                    <a:pt x="5167" y="3826"/>
                  </a:cubicBezTo>
                  <a:cubicBezTo>
                    <a:pt x="5270" y="3047"/>
                    <a:pt x="5782" y="1714"/>
                    <a:pt x="5741" y="915"/>
                  </a:cubicBezTo>
                  <a:cubicBezTo>
                    <a:pt x="5731" y="669"/>
                    <a:pt x="5659" y="454"/>
                    <a:pt x="5495" y="361"/>
                  </a:cubicBezTo>
                  <a:cubicBezTo>
                    <a:pt x="4860" y="2"/>
                    <a:pt x="2748" y="2"/>
                    <a:pt x="2748" y="2"/>
                  </a:cubicBezTo>
                  <a:cubicBezTo>
                    <a:pt x="2748" y="2"/>
                    <a:pt x="268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3708939" y="2874102"/>
              <a:ext cx="239386" cy="95190"/>
            </a:xfrm>
            <a:custGeom>
              <a:avLst/>
              <a:gdLst/>
              <a:ahLst/>
              <a:cxnLst/>
              <a:rect l="l" t="t" r="r" b="b"/>
              <a:pathLst>
                <a:path w="4542" h="1806" extrusionOk="0">
                  <a:moveTo>
                    <a:pt x="0" y="1"/>
                  </a:moveTo>
                  <a:cubicBezTo>
                    <a:pt x="0" y="493"/>
                    <a:pt x="277" y="944"/>
                    <a:pt x="575" y="1426"/>
                  </a:cubicBezTo>
                  <a:cubicBezTo>
                    <a:pt x="636" y="1539"/>
                    <a:pt x="687" y="1672"/>
                    <a:pt x="708" y="1805"/>
                  </a:cubicBezTo>
                  <a:cubicBezTo>
                    <a:pt x="1589" y="1200"/>
                    <a:pt x="4541" y="965"/>
                    <a:pt x="4542" y="965"/>
                  </a:cubicBezTo>
                  <a:lnTo>
                    <a:pt x="4542" y="965"/>
                  </a:lnTo>
                  <a:cubicBezTo>
                    <a:pt x="4542" y="965"/>
                    <a:pt x="4305" y="978"/>
                    <a:pt x="3543" y="978"/>
                  </a:cubicBezTo>
                  <a:cubicBezTo>
                    <a:pt x="3161" y="978"/>
                    <a:pt x="2649" y="975"/>
                    <a:pt x="1969" y="965"/>
                  </a:cubicBezTo>
                  <a:cubicBezTo>
                    <a:pt x="698" y="944"/>
                    <a:pt x="195" y="401"/>
                    <a:pt x="0" y="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3954235" y="2754195"/>
              <a:ext cx="59504" cy="340965"/>
            </a:xfrm>
            <a:custGeom>
              <a:avLst/>
              <a:gdLst/>
              <a:ahLst/>
              <a:cxnLst/>
              <a:rect l="l" t="t" r="r" b="b"/>
              <a:pathLst>
                <a:path w="1129" h="6469" extrusionOk="0">
                  <a:moveTo>
                    <a:pt x="1087" y="0"/>
                  </a:moveTo>
                  <a:lnTo>
                    <a:pt x="185" y="492"/>
                  </a:lnTo>
                  <a:lnTo>
                    <a:pt x="1" y="6469"/>
                  </a:lnTo>
                  <a:cubicBezTo>
                    <a:pt x="1" y="6469"/>
                    <a:pt x="380" y="3937"/>
                    <a:pt x="513" y="2901"/>
                  </a:cubicBezTo>
                  <a:cubicBezTo>
                    <a:pt x="616" y="2122"/>
                    <a:pt x="1128" y="789"/>
                    <a:pt x="1087" y="0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3673837" y="2980991"/>
              <a:ext cx="229109" cy="49334"/>
            </a:xfrm>
            <a:custGeom>
              <a:avLst/>
              <a:gdLst/>
              <a:ahLst/>
              <a:cxnLst/>
              <a:rect l="l" t="t" r="r" b="b"/>
              <a:pathLst>
                <a:path w="4347" h="936" extrusionOk="0">
                  <a:moveTo>
                    <a:pt x="998" y="0"/>
                  </a:moveTo>
                  <a:cubicBezTo>
                    <a:pt x="530" y="0"/>
                    <a:pt x="118" y="473"/>
                    <a:pt x="0" y="936"/>
                  </a:cubicBezTo>
                  <a:lnTo>
                    <a:pt x="4275" y="936"/>
                  </a:lnTo>
                  <a:lnTo>
                    <a:pt x="4347" y="115"/>
                  </a:lnTo>
                  <a:lnTo>
                    <a:pt x="4347" y="115"/>
                  </a:lnTo>
                  <a:cubicBezTo>
                    <a:pt x="4346" y="116"/>
                    <a:pt x="2501" y="187"/>
                    <a:pt x="1917" y="218"/>
                  </a:cubicBezTo>
                  <a:cubicBezTo>
                    <a:pt x="1640" y="115"/>
                    <a:pt x="1353" y="44"/>
                    <a:pt x="1056" y="3"/>
                  </a:cubicBezTo>
                  <a:cubicBezTo>
                    <a:pt x="1037" y="1"/>
                    <a:pt x="1017" y="0"/>
                    <a:pt x="998" y="0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3895889" y="2734640"/>
              <a:ext cx="203230" cy="301118"/>
            </a:xfrm>
            <a:custGeom>
              <a:avLst/>
              <a:gdLst/>
              <a:ahLst/>
              <a:cxnLst/>
              <a:rect l="l" t="t" r="r" b="b"/>
              <a:pathLst>
                <a:path w="3856" h="5713" extrusionOk="0">
                  <a:moveTo>
                    <a:pt x="2008" y="0"/>
                  </a:moveTo>
                  <a:cubicBezTo>
                    <a:pt x="1907" y="0"/>
                    <a:pt x="1728" y="25"/>
                    <a:pt x="1456" y="146"/>
                  </a:cubicBezTo>
                  <a:cubicBezTo>
                    <a:pt x="995" y="340"/>
                    <a:pt x="1097" y="1499"/>
                    <a:pt x="1231" y="1868"/>
                  </a:cubicBezTo>
                  <a:cubicBezTo>
                    <a:pt x="1364" y="2247"/>
                    <a:pt x="2184" y="4318"/>
                    <a:pt x="2184" y="4318"/>
                  </a:cubicBezTo>
                  <a:lnTo>
                    <a:pt x="0" y="4677"/>
                  </a:lnTo>
                  <a:lnTo>
                    <a:pt x="72" y="5681"/>
                  </a:lnTo>
                  <a:cubicBezTo>
                    <a:pt x="72" y="5681"/>
                    <a:pt x="650" y="5712"/>
                    <a:pt x="1328" y="5712"/>
                  </a:cubicBezTo>
                  <a:cubicBezTo>
                    <a:pt x="2165" y="5712"/>
                    <a:pt x="3155" y="5665"/>
                    <a:pt x="3404" y="5456"/>
                  </a:cubicBezTo>
                  <a:cubicBezTo>
                    <a:pt x="3855" y="5087"/>
                    <a:pt x="3363" y="3723"/>
                    <a:pt x="3014" y="2370"/>
                  </a:cubicBezTo>
                  <a:cubicBezTo>
                    <a:pt x="2789" y="1560"/>
                    <a:pt x="2492" y="761"/>
                    <a:pt x="2112" y="12"/>
                  </a:cubicBezTo>
                  <a:cubicBezTo>
                    <a:pt x="2112" y="12"/>
                    <a:pt x="2079" y="0"/>
                    <a:pt x="2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3411201" y="3793728"/>
              <a:ext cx="42744" cy="55712"/>
            </a:xfrm>
            <a:custGeom>
              <a:avLst/>
              <a:gdLst/>
              <a:ahLst/>
              <a:cxnLst/>
              <a:rect l="l" t="t" r="r" b="b"/>
              <a:pathLst>
                <a:path w="811" h="1057" extrusionOk="0">
                  <a:moveTo>
                    <a:pt x="811" y="1"/>
                  </a:moveTo>
                  <a:lnTo>
                    <a:pt x="1" y="83"/>
                  </a:lnTo>
                  <a:lnTo>
                    <a:pt x="83" y="1057"/>
                  </a:lnTo>
                  <a:lnTo>
                    <a:pt x="749" y="1057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3311269" y="3849386"/>
              <a:ext cx="152423" cy="56292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1979" y="1"/>
                  </a:moveTo>
                  <a:cubicBezTo>
                    <a:pt x="1466" y="257"/>
                    <a:pt x="933" y="462"/>
                    <a:pt x="380" y="616"/>
                  </a:cubicBezTo>
                  <a:cubicBezTo>
                    <a:pt x="287" y="647"/>
                    <a:pt x="205" y="688"/>
                    <a:pt x="123" y="749"/>
                  </a:cubicBezTo>
                  <a:cubicBezTo>
                    <a:pt x="0" y="862"/>
                    <a:pt x="72" y="1067"/>
                    <a:pt x="236" y="1067"/>
                  </a:cubicBezTo>
                  <a:lnTo>
                    <a:pt x="1210" y="1067"/>
                  </a:lnTo>
                  <a:cubicBezTo>
                    <a:pt x="1340" y="1067"/>
                    <a:pt x="1463" y="1067"/>
                    <a:pt x="1578" y="1067"/>
                  </a:cubicBezTo>
                  <a:cubicBezTo>
                    <a:pt x="2330" y="1067"/>
                    <a:pt x="2774" y="1052"/>
                    <a:pt x="2809" y="821"/>
                  </a:cubicBezTo>
                  <a:cubicBezTo>
                    <a:pt x="2891" y="257"/>
                    <a:pt x="2645" y="1"/>
                    <a:pt x="2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3288026" y="3095101"/>
              <a:ext cx="615436" cy="740857"/>
            </a:xfrm>
            <a:custGeom>
              <a:avLst/>
              <a:gdLst/>
              <a:ahLst/>
              <a:cxnLst/>
              <a:rect l="l" t="t" r="r" b="b"/>
              <a:pathLst>
                <a:path w="11677" h="14056" extrusionOk="0">
                  <a:moveTo>
                    <a:pt x="8776" y="1"/>
                  </a:moveTo>
                  <a:cubicBezTo>
                    <a:pt x="8776" y="1"/>
                    <a:pt x="2963" y="1498"/>
                    <a:pt x="1436" y="2225"/>
                  </a:cubicBezTo>
                  <a:cubicBezTo>
                    <a:pt x="1" y="2912"/>
                    <a:pt x="749" y="4214"/>
                    <a:pt x="1251" y="7525"/>
                  </a:cubicBezTo>
                  <a:cubicBezTo>
                    <a:pt x="1579" y="9658"/>
                    <a:pt x="2348" y="14056"/>
                    <a:pt x="2348" y="14056"/>
                  </a:cubicBezTo>
                  <a:lnTo>
                    <a:pt x="3220" y="14056"/>
                  </a:lnTo>
                  <a:cubicBezTo>
                    <a:pt x="3363" y="9822"/>
                    <a:pt x="3845" y="6685"/>
                    <a:pt x="3281" y="4839"/>
                  </a:cubicBezTo>
                  <a:cubicBezTo>
                    <a:pt x="3035" y="4060"/>
                    <a:pt x="3230" y="4050"/>
                    <a:pt x="3640" y="4040"/>
                  </a:cubicBezTo>
                  <a:cubicBezTo>
                    <a:pt x="3814" y="4033"/>
                    <a:pt x="4283" y="4031"/>
                    <a:pt x="4906" y="4031"/>
                  </a:cubicBezTo>
                  <a:cubicBezTo>
                    <a:pt x="6150" y="4031"/>
                    <a:pt x="8007" y="4040"/>
                    <a:pt x="9340" y="4040"/>
                  </a:cubicBezTo>
                  <a:cubicBezTo>
                    <a:pt x="10795" y="4040"/>
                    <a:pt x="11421" y="3322"/>
                    <a:pt x="11523" y="2594"/>
                  </a:cubicBezTo>
                  <a:cubicBezTo>
                    <a:pt x="11677" y="1477"/>
                    <a:pt x="10898" y="339"/>
                    <a:pt x="10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3510078" y="3793728"/>
              <a:ext cx="42744" cy="55712"/>
            </a:xfrm>
            <a:custGeom>
              <a:avLst/>
              <a:gdLst/>
              <a:ahLst/>
              <a:cxnLst/>
              <a:rect l="l" t="t" r="r" b="b"/>
              <a:pathLst>
                <a:path w="811" h="1057" extrusionOk="0">
                  <a:moveTo>
                    <a:pt x="811" y="1"/>
                  </a:moveTo>
                  <a:lnTo>
                    <a:pt x="1" y="83"/>
                  </a:lnTo>
                  <a:lnTo>
                    <a:pt x="93" y="1057"/>
                  </a:lnTo>
                  <a:lnTo>
                    <a:pt x="749" y="1057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3410147" y="3849386"/>
              <a:ext cx="152423" cy="56292"/>
            </a:xfrm>
            <a:custGeom>
              <a:avLst/>
              <a:gdLst/>
              <a:ahLst/>
              <a:cxnLst/>
              <a:rect l="l" t="t" r="r" b="b"/>
              <a:pathLst>
                <a:path w="2892" h="1068" extrusionOk="0">
                  <a:moveTo>
                    <a:pt x="1979" y="1"/>
                  </a:moveTo>
                  <a:cubicBezTo>
                    <a:pt x="1466" y="257"/>
                    <a:pt x="933" y="462"/>
                    <a:pt x="380" y="616"/>
                  </a:cubicBezTo>
                  <a:cubicBezTo>
                    <a:pt x="287" y="647"/>
                    <a:pt x="205" y="688"/>
                    <a:pt x="123" y="749"/>
                  </a:cubicBezTo>
                  <a:cubicBezTo>
                    <a:pt x="0" y="862"/>
                    <a:pt x="72" y="1067"/>
                    <a:pt x="246" y="1067"/>
                  </a:cubicBezTo>
                  <a:lnTo>
                    <a:pt x="1210" y="1067"/>
                  </a:lnTo>
                  <a:cubicBezTo>
                    <a:pt x="1341" y="1067"/>
                    <a:pt x="1465" y="1067"/>
                    <a:pt x="1582" y="1067"/>
                  </a:cubicBezTo>
                  <a:cubicBezTo>
                    <a:pt x="2338" y="1067"/>
                    <a:pt x="2774" y="1052"/>
                    <a:pt x="2809" y="821"/>
                  </a:cubicBezTo>
                  <a:cubicBezTo>
                    <a:pt x="2891" y="257"/>
                    <a:pt x="2645" y="1"/>
                    <a:pt x="2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3379366" y="3095101"/>
              <a:ext cx="615436" cy="740857"/>
            </a:xfrm>
            <a:custGeom>
              <a:avLst/>
              <a:gdLst/>
              <a:ahLst/>
              <a:cxnLst/>
              <a:rect l="l" t="t" r="r" b="b"/>
              <a:pathLst>
                <a:path w="11677" h="14056" extrusionOk="0">
                  <a:moveTo>
                    <a:pt x="8345" y="1"/>
                  </a:moveTo>
                  <a:cubicBezTo>
                    <a:pt x="8345" y="1"/>
                    <a:pt x="2963" y="1498"/>
                    <a:pt x="1446" y="2225"/>
                  </a:cubicBezTo>
                  <a:cubicBezTo>
                    <a:pt x="0" y="2912"/>
                    <a:pt x="759" y="4214"/>
                    <a:pt x="1251" y="7525"/>
                  </a:cubicBezTo>
                  <a:cubicBezTo>
                    <a:pt x="1579" y="9658"/>
                    <a:pt x="2440" y="14056"/>
                    <a:pt x="2440" y="14056"/>
                  </a:cubicBezTo>
                  <a:lnTo>
                    <a:pt x="3311" y="14056"/>
                  </a:lnTo>
                  <a:cubicBezTo>
                    <a:pt x="3598" y="9852"/>
                    <a:pt x="3855" y="6685"/>
                    <a:pt x="3281" y="4839"/>
                  </a:cubicBezTo>
                  <a:cubicBezTo>
                    <a:pt x="3034" y="4060"/>
                    <a:pt x="3240" y="4040"/>
                    <a:pt x="3650" y="4040"/>
                  </a:cubicBezTo>
                  <a:lnTo>
                    <a:pt x="9339" y="4040"/>
                  </a:lnTo>
                  <a:cubicBezTo>
                    <a:pt x="10795" y="4040"/>
                    <a:pt x="11420" y="3322"/>
                    <a:pt x="11523" y="2594"/>
                  </a:cubicBezTo>
                  <a:cubicBezTo>
                    <a:pt x="11677" y="1477"/>
                    <a:pt x="10908" y="339"/>
                    <a:pt x="10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3797539" y="2705388"/>
              <a:ext cx="115160" cy="71524"/>
            </a:xfrm>
            <a:custGeom>
              <a:avLst/>
              <a:gdLst/>
              <a:ahLst/>
              <a:cxnLst/>
              <a:rect l="l" t="t" r="r" b="b"/>
              <a:pathLst>
                <a:path w="2185" h="1357" extrusionOk="0">
                  <a:moveTo>
                    <a:pt x="1094" y="1"/>
                  </a:moveTo>
                  <a:cubicBezTo>
                    <a:pt x="731" y="1"/>
                    <a:pt x="370" y="19"/>
                    <a:pt x="11" y="55"/>
                  </a:cubicBezTo>
                  <a:cubicBezTo>
                    <a:pt x="11" y="55"/>
                    <a:pt x="1" y="875"/>
                    <a:pt x="565" y="1357"/>
                  </a:cubicBezTo>
                  <a:cubicBezTo>
                    <a:pt x="565" y="1357"/>
                    <a:pt x="1754" y="793"/>
                    <a:pt x="2184" y="55"/>
                  </a:cubicBezTo>
                  <a:cubicBezTo>
                    <a:pt x="1820" y="19"/>
                    <a:pt x="1456" y="1"/>
                    <a:pt x="1094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3811031" y="2634761"/>
              <a:ext cx="89230" cy="86493"/>
            </a:xfrm>
            <a:custGeom>
              <a:avLst/>
              <a:gdLst/>
              <a:ahLst/>
              <a:cxnLst/>
              <a:rect l="l" t="t" r="r" b="b"/>
              <a:pathLst>
                <a:path w="1693" h="1641" extrusionOk="0">
                  <a:moveTo>
                    <a:pt x="329" y="1"/>
                  </a:moveTo>
                  <a:cubicBezTo>
                    <a:pt x="329" y="1"/>
                    <a:pt x="288" y="646"/>
                    <a:pt x="288" y="995"/>
                  </a:cubicBezTo>
                  <a:cubicBezTo>
                    <a:pt x="309" y="1179"/>
                    <a:pt x="175" y="1343"/>
                    <a:pt x="1" y="1364"/>
                  </a:cubicBezTo>
                  <a:cubicBezTo>
                    <a:pt x="84" y="1583"/>
                    <a:pt x="467" y="1640"/>
                    <a:pt x="849" y="1640"/>
                  </a:cubicBezTo>
                  <a:cubicBezTo>
                    <a:pt x="1272" y="1640"/>
                    <a:pt x="1692" y="1569"/>
                    <a:pt x="1692" y="1569"/>
                  </a:cubicBezTo>
                  <a:lnTo>
                    <a:pt x="1518" y="1374"/>
                  </a:lnTo>
                  <a:cubicBezTo>
                    <a:pt x="1334" y="1169"/>
                    <a:pt x="1426" y="93"/>
                    <a:pt x="1426" y="93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3826211" y="2639610"/>
              <a:ext cx="59978" cy="41481"/>
            </a:xfrm>
            <a:custGeom>
              <a:avLst/>
              <a:gdLst/>
              <a:ahLst/>
              <a:cxnLst/>
              <a:rect l="l" t="t" r="r" b="b"/>
              <a:pathLst>
                <a:path w="1138" h="787" extrusionOk="0">
                  <a:moveTo>
                    <a:pt x="1138" y="1"/>
                  </a:moveTo>
                  <a:lnTo>
                    <a:pt x="0" y="247"/>
                  </a:lnTo>
                  <a:lnTo>
                    <a:pt x="0" y="770"/>
                  </a:lnTo>
                  <a:cubicBezTo>
                    <a:pt x="0" y="770"/>
                    <a:pt x="116" y="786"/>
                    <a:pt x="281" y="786"/>
                  </a:cubicBezTo>
                  <a:cubicBezTo>
                    <a:pt x="528" y="786"/>
                    <a:pt x="884" y="749"/>
                    <a:pt x="1117" y="565"/>
                  </a:cubicBezTo>
                  <a:lnTo>
                    <a:pt x="1138" y="1"/>
                  </a:lnTo>
                  <a:close/>
                </a:path>
              </a:pathLst>
            </a:custGeom>
            <a:solidFill>
              <a:srgbClr val="FFA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3741354" y="2497935"/>
              <a:ext cx="181516" cy="179574"/>
            </a:xfrm>
            <a:custGeom>
              <a:avLst/>
              <a:gdLst/>
              <a:ahLst/>
              <a:cxnLst/>
              <a:rect l="l" t="t" r="r" b="b"/>
              <a:pathLst>
                <a:path w="3444" h="3407" extrusionOk="0">
                  <a:moveTo>
                    <a:pt x="1732" y="1"/>
                  </a:moveTo>
                  <a:cubicBezTo>
                    <a:pt x="1341" y="1"/>
                    <a:pt x="1076" y="169"/>
                    <a:pt x="974" y="403"/>
                  </a:cubicBezTo>
                  <a:cubicBezTo>
                    <a:pt x="974" y="403"/>
                    <a:pt x="1" y="3068"/>
                    <a:pt x="1364" y="3365"/>
                  </a:cubicBezTo>
                  <a:cubicBezTo>
                    <a:pt x="1494" y="3394"/>
                    <a:pt x="1614" y="3406"/>
                    <a:pt x="1724" y="3406"/>
                  </a:cubicBezTo>
                  <a:cubicBezTo>
                    <a:pt x="2779" y="3406"/>
                    <a:pt x="3014" y="2248"/>
                    <a:pt x="3014" y="2248"/>
                  </a:cubicBezTo>
                  <a:cubicBezTo>
                    <a:pt x="3014" y="2248"/>
                    <a:pt x="3363" y="2166"/>
                    <a:pt x="3414" y="1858"/>
                  </a:cubicBezTo>
                  <a:cubicBezTo>
                    <a:pt x="3443" y="1689"/>
                    <a:pt x="3323" y="1653"/>
                    <a:pt x="3214" y="1653"/>
                  </a:cubicBezTo>
                  <a:cubicBezTo>
                    <a:pt x="3132" y="1653"/>
                    <a:pt x="3055" y="1674"/>
                    <a:pt x="3055" y="1674"/>
                  </a:cubicBezTo>
                  <a:cubicBezTo>
                    <a:pt x="3055" y="1674"/>
                    <a:pt x="3425" y="587"/>
                    <a:pt x="2594" y="218"/>
                  </a:cubicBezTo>
                  <a:cubicBezTo>
                    <a:pt x="2265" y="65"/>
                    <a:pt x="1974" y="1"/>
                    <a:pt x="1732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3799700" y="2482228"/>
              <a:ext cx="125438" cy="103939"/>
            </a:xfrm>
            <a:custGeom>
              <a:avLst/>
              <a:gdLst/>
              <a:ahLst/>
              <a:cxnLst/>
              <a:rect l="l" t="t" r="r" b="b"/>
              <a:pathLst>
                <a:path w="2380" h="1972" extrusionOk="0">
                  <a:moveTo>
                    <a:pt x="912" y="0"/>
                  </a:moveTo>
                  <a:cubicBezTo>
                    <a:pt x="553" y="0"/>
                    <a:pt x="203" y="106"/>
                    <a:pt x="1" y="373"/>
                  </a:cubicBezTo>
                  <a:cubicBezTo>
                    <a:pt x="1" y="373"/>
                    <a:pt x="308" y="1869"/>
                    <a:pt x="1948" y="1972"/>
                  </a:cubicBezTo>
                  <a:cubicBezTo>
                    <a:pt x="1948" y="1972"/>
                    <a:pt x="2379" y="916"/>
                    <a:pt x="2092" y="465"/>
                  </a:cubicBezTo>
                  <a:cubicBezTo>
                    <a:pt x="1925" y="203"/>
                    <a:pt x="1410" y="0"/>
                    <a:pt x="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3292348" y="2769321"/>
              <a:ext cx="427965" cy="244826"/>
            </a:xfrm>
            <a:custGeom>
              <a:avLst/>
              <a:gdLst/>
              <a:ahLst/>
              <a:cxnLst/>
              <a:rect l="l" t="t" r="r" b="b"/>
              <a:pathLst>
                <a:path w="8120" h="4645" extrusionOk="0">
                  <a:moveTo>
                    <a:pt x="329" y="0"/>
                  </a:moveTo>
                  <a:cubicBezTo>
                    <a:pt x="134" y="0"/>
                    <a:pt x="1" y="185"/>
                    <a:pt x="72" y="369"/>
                  </a:cubicBezTo>
                  <a:lnTo>
                    <a:pt x="1631" y="4644"/>
                  </a:lnTo>
                  <a:lnTo>
                    <a:pt x="8120" y="4644"/>
                  </a:lnTo>
                  <a:lnTo>
                    <a:pt x="6490" y="174"/>
                  </a:lnTo>
                  <a:cubicBezTo>
                    <a:pt x="6449" y="72"/>
                    <a:pt x="6346" y="0"/>
                    <a:pt x="6233" y="0"/>
                  </a:cubicBezTo>
                  <a:close/>
                </a:path>
              </a:pathLst>
            </a:custGeom>
            <a:solidFill>
              <a:srgbClr val="0E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3572799" y="3014091"/>
              <a:ext cx="361504" cy="21663"/>
            </a:xfrm>
            <a:custGeom>
              <a:avLst/>
              <a:gdLst/>
              <a:ahLst/>
              <a:cxnLst/>
              <a:rect l="l" t="t" r="r" b="b"/>
              <a:pathLst>
                <a:path w="6859" h="411" extrusionOk="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lnTo>
                    <a:pt x="6664" y="410"/>
                  </a:lnTo>
                  <a:cubicBezTo>
                    <a:pt x="6766" y="410"/>
                    <a:pt x="6858" y="318"/>
                    <a:pt x="6858" y="205"/>
                  </a:cubicBezTo>
                  <a:cubicBezTo>
                    <a:pt x="6858" y="92"/>
                    <a:pt x="6766" y="0"/>
                    <a:pt x="6664" y="0"/>
                  </a:cubicBezTo>
                  <a:close/>
                </a:path>
              </a:pathLst>
            </a:custGeom>
            <a:solidFill>
              <a:srgbClr val="0E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3368561" y="3014091"/>
              <a:ext cx="361504" cy="21663"/>
            </a:xfrm>
            <a:custGeom>
              <a:avLst/>
              <a:gdLst/>
              <a:ahLst/>
              <a:cxnLst/>
              <a:rect l="l" t="t" r="r" b="b"/>
              <a:pathLst>
                <a:path w="6859" h="411" extrusionOk="0">
                  <a:moveTo>
                    <a:pt x="195" y="0"/>
                  </a:moveTo>
                  <a:cubicBezTo>
                    <a:pt x="82" y="0"/>
                    <a:pt x="0" y="92"/>
                    <a:pt x="0" y="205"/>
                  </a:cubicBezTo>
                  <a:cubicBezTo>
                    <a:pt x="0" y="318"/>
                    <a:pt x="92" y="410"/>
                    <a:pt x="195" y="410"/>
                  </a:cubicBezTo>
                  <a:lnTo>
                    <a:pt x="6653" y="410"/>
                  </a:lnTo>
                  <a:cubicBezTo>
                    <a:pt x="6766" y="410"/>
                    <a:pt x="6858" y="318"/>
                    <a:pt x="6858" y="205"/>
                  </a:cubicBezTo>
                  <a:cubicBezTo>
                    <a:pt x="6858" y="92"/>
                    <a:pt x="6766" y="0"/>
                    <a:pt x="6653" y="0"/>
                  </a:cubicBezTo>
                  <a:close/>
                </a:path>
              </a:pathLst>
            </a:custGeom>
            <a:solidFill>
              <a:srgbClr val="0E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4336251" y="3055677"/>
              <a:ext cx="219411" cy="849434"/>
            </a:xfrm>
            <a:custGeom>
              <a:avLst/>
              <a:gdLst/>
              <a:ahLst/>
              <a:cxnLst/>
              <a:rect l="l" t="t" r="r" b="b"/>
              <a:pathLst>
                <a:path w="4163" h="16116" extrusionOk="0">
                  <a:moveTo>
                    <a:pt x="0" y="0"/>
                  </a:moveTo>
                  <a:lnTo>
                    <a:pt x="3629" y="15870"/>
                  </a:lnTo>
                  <a:cubicBezTo>
                    <a:pt x="3640" y="16034"/>
                    <a:pt x="3768" y="16116"/>
                    <a:pt x="3896" y="16116"/>
                  </a:cubicBezTo>
                  <a:cubicBezTo>
                    <a:pt x="4024" y="16116"/>
                    <a:pt x="4152" y="16034"/>
                    <a:pt x="4163" y="15870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2406775" y="3055677"/>
              <a:ext cx="219411" cy="849434"/>
            </a:xfrm>
            <a:custGeom>
              <a:avLst/>
              <a:gdLst/>
              <a:ahLst/>
              <a:cxnLst/>
              <a:rect l="l" t="t" r="r" b="b"/>
              <a:pathLst>
                <a:path w="4163" h="16116" extrusionOk="0">
                  <a:moveTo>
                    <a:pt x="0" y="0"/>
                  </a:moveTo>
                  <a:lnTo>
                    <a:pt x="3629" y="15870"/>
                  </a:lnTo>
                  <a:cubicBezTo>
                    <a:pt x="3640" y="16034"/>
                    <a:pt x="3768" y="16116"/>
                    <a:pt x="3896" y="16116"/>
                  </a:cubicBezTo>
                  <a:cubicBezTo>
                    <a:pt x="4024" y="16116"/>
                    <a:pt x="4152" y="16034"/>
                    <a:pt x="4162" y="1587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1814039" y="3055677"/>
              <a:ext cx="219411" cy="849434"/>
            </a:xfrm>
            <a:custGeom>
              <a:avLst/>
              <a:gdLst/>
              <a:ahLst/>
              <a:cxnLst/>
              <a:rect l="l" t="t" r="r" b="b"/>
              <a:pathLst>
                <a:path w="4163" h="16116" extrusionOk="0">
                  <a:moveTo>
                    <a:pt x="2809" y="0"/>
                  </a:moveTo>
                  <a:lnTo>
                    <a:pt x="0" y="15870"/>
                  </a:lnTo>
                  <a:cubicBezTo>
                    <a:pt x="11" y="16034"/>
                    <a:pt x="139" y="16116"/>
                    <a:pt x="267" y="16116"/>
                  </a:cubicBezTo>
                  <a:cubicBezTo>
                    <a:pt x="395" y="16116"/>
                    <a:pt x="523" y="16034"/>
                    <a:pt x="534" y="15870"/>
                  </a:cubicBezTo>
                  <a:lnTo>
                    <a:pt x="4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3650066" y="3055677"/>
              <a:ext cx="219411" cy="849434"/>
            </a:xfrm>
            <a:custGeom>
              <a:avLst/>
              <a:gdLst/>
              <a:ahLst/>
              <a:cxnLst/>
              <a:rect l="l" t="t" r="r" b="b"/>
              <a:pathLst>
                <a:path w="4163" h="16116" extrusionOk="0">
                  <a:moveTo>
                    <a:pt x="2799" y="0"/>
                  </a:moveTo>
                  <a:lnTo>
                    <a:pt x="0" y="15870"/>
                  </a:lnTo>
                  <a:cubicBezTo>
                    <a:pt x="10" y="16034"/>
                    <a:pt x="138" y="16116"/>
                    <a:pt x="267" y="16116"/>
                  </a:cubicBezTo>
                  <a:cubicBezTo>
                    <a:pt x="395" y="16116"/>
                    <a:pt x="523" y="16034"/>
                    <a:pt x="533" y="15870"/>
                  </a:cubicBezTo>
                  <a:lnTo>
                    <a:pt x="4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1814039" y="3035701"/>
              <a:ext cx="2760477" cy="40005"/>
            </a:xfrm>
            <a:custGeom>
              <a:avLst/>
              <a:gdLst/>
              <a:ahLst/>
              <a:cxnLst/>
              <a:rect l="l" t="t" r="r" b="b"/>
              <a:pathLst>
                <a:path w="52376" h="759" extrusionOk="0">
                  <a:moveTo>
                    <a:pt x="329" y="0"/>
                  </a:moveTo>
                  <a:cubicBezTo>
                    <a:pt x="144" y="0"/>
                    <a:pt x="0" y="144"/>
                    <a:pt x="0" y="328"/>
                  </a:cubicBezTo>
                  <a:lnTo>
                    <a:pt x="0" y="431"/>
                  </a:lnTo>
                  <a:cubicBezTo>
                    <a:pt x="0" y="605"/>
                    <a:pt x="144" y="759"/>
                    <a:pt x="329" y="759"/>
                  </a:cubicBezTo>
                  <a:lnTo>
                    <a:pt x="52058" y="759"/>
                  </a:lnTo>
                  <a:cubicBezTo>
                    <a:pt x="52232" y="759"/>
                    <a:pt x="52375" y="605"/>
                    <a:pt x="52375" y="431"/>
                  </a:cubicBezTo>
                  <a:lnTo>
                    <a:pt x="52375" y="328"/>
                  </a:lnTo>
                  <a:cubicBezTo>
                    <a:pt x="52375" y="144"/>
                    <a:pt x="52232" y="0"/>
                    <a:pt x="5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3928303" y="3035701"/>
              <a:ext cx="646796" cy="40005"/>
            </a:xfrm>
            <a:custGeom>
              <a:avLst/>
              <a:gdLst/>
              <a:ahLst/>
              <a:cxnLst/>
              <a:rect l="l" t="t" r="r" b="b"/>
              <a:pathLst>
                <a:path w="12272" h="759" extrusionOk="0">
                  <a:moveTo>
                    <a:pt x="380" y="0"/>
                  </a:moveTo>
                  <a:cubicBezTo>
                    <a:pt x="175" y="0"/>
                    <a:pt x="1" y="164"/>
                    <a:pt x="1" y="379"/>
                  </a:cubicBezTo>
                  <a:cubicBezTo>
                    <a:pt x="1" y="584"/>
                    <a:pt x="175" y="748"/>
                    <a:pt x="380" y="759"/>
                  </a:cubicBezTo>
                  <a:lnTo>
                    <a:pt x="11892" y="759"/>
                  </a:lnTo>
                  <a:cubicBezTo>
                    <a:pt x="12097" y="759"/>
                    <a:pt x="12272" y="584"/>
                    <a:pt x="12272" y="379"/>
                  </a:cubicBezTo>
                  <a:cubicBezTo>
                    <a:pt x="12272" y="164"/>
                    <a:pt x="12097" y="0"/>
                    <a:pt x="11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2411097" y="2769321"/>
              <a:ext cx="427965" cy="244826"/>
            </a:xfrm>
            <a:custGeom>
              <a:avLst/>
              <a:gdLst/>
              <a:ahLst/>
              <a:cxnLst/>
              <a:rect l="l" t="t" r="r" b="b"/>
              <a:pathLst>
                <a:path w="8120" h="4645" extrusionOk="0">
                  <a:moveTo>
                    <a:pt x="1897" y="0"/>
                  </a:moveTo>
                  <a:cubicBezTo>
                    <a:pt x="1774" y="0"/>
                    <a:pt x="1671" y="72"/>
                    <a:pt x="1641" y="174"/>
                  </a:cubicBezTo>
                  <a:lnTo>
                    <a:pt x="0" y="4644"/>
                  </a:lnTo>
                  <a:lnTo>
                    <a:pt x="6490" y="4644"/>
                  </a:lnTo>
                  <a:lnTo>
                    <a:pt x="8048" y="369"/>
                  </a:lnTo>
                  <a:cubicBezTo>
                    <a:pt x="8120" y="185"/>
                    <a:pt x="7986" y="0"/>
                    <a:pt x="7792" y="0"/>
                  </a:cubicBezTo>
                  <a:close/>
                </a:path>
              </a:pathLst>
            </a:custGeom>
            <a:solidFill>
              <a:srgbClr val="0E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2197109" y="3014091"/>
              <a:ext cx="361556" cy="21663"/>
            </a:xfrm>
            <a:custGeom>
              <a:avLst/>
              <a:gdLst/>
              <a:ahLst/>
              <a:cxnLst/>
              <a:rect l="l" t="t" r="r" b="b"/>
              <a:pathLst>
                <a:path w="6860" h="411" extrusionOk="0">
                  <a:moveTo>
                    <a:pt x="196" y="0"/>
                  </a:moveTo>
                  <a:cubicBezTo>
                    <a:pt x="83" y="0"/>
                    <a:pt x="1" y="92"/>
                    <a:pt x="1" y="205"/>
                  </a:cubicBezTo>
                  <a:cubicBezTo>
                    <a:pt x="1" y="318"/>
                    <a:pt x="93" y="410"/>
                    <a:pt x="196" y="410"/>
                  </a:cubicBezTo>
                  <a:lnTo>
                    <a:pt x="6654" y="410"/>
                  </a:lnTo>
                  <a:cubicBezTo>
                    <a:pt x="6767" y="410"/>
                    <a:pt x="6859" y="318"/>
                    <a:pt x="6859" y="205"/>
                  </a:cubicBezTo>
                  <a:cubicBezTo>
                    <a:pt x="6859" y="92"/>
                    <a:pt x="6767" y="0"/>
                    <a:pt x="6654" y="0"/>
                  </a:cubicBezTo>
                  <a:close/>
                </a:path>
              </a:pathLst>
            </a:custGeom>
            <a:solidFill>
              <a:srgbClr val="0E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2401346" y="3014091"/>
              <a:ext cx="361556" cy="21663"/>
            </a:xfrm>
            <a:custGeom>
              <a:avLst/>
              <a:gdLst/>
              <a:ahLst/>
              <a:cxnLst/>
              <a:rect l="l" t="t" r="r" b="b"/>
              <a:pathLst>
                <a:path w="6860" h="411" extrusionOk="0">
                  <a:moveTo>
                    <a:pt x="206" y="0"/>
                  </a:moveTo>
                  <a:cubicBezTo>
                    <a:pt x="93" y="0"/>
                    <a:pt x="1" y="92"/>
                    <a:pt x="1" y="205"/>
                  </a:cubicBezTo>
                  <a:cubicBezTo>
                    <a:pt x="1" y="318"/>
                    <a:pt x="93" y="410"/>
                    <a:pt x="206" y="410"/>
                  </a:cubicBezTo>
                  <a:lnTo>
                    <a:pt x="6664" y="410"/>
                  </a:lnTo>
                  <a:cubicBezTo>
                    <a:pt x="6767" y="410"/>
                    <a:pt x="6859" y="318"/>
                    <a:pt x="6859" y="205"/>
                  </a:cubicBezTo>
                  <a:cubicBezTo>
                    <a:pt x="6859" y="92"/>
                    <a:pt x="6777" y="0"/>
                    <a:pt x="6664" y="0"/>
                  </a:cubicBezTo>
                  <a:close/>
                </a:path>
              </a:pathLst>
            </a:custGeom>
            <a:solidFill>
              <a:srgbClr val="0E2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9" name="Объект 13">
            <a:extLst>
              <a:ext uri="{FF2B5EF4-FFF2-40B4-BE49-F238E27FC236}">
                <a16:creationId xmlns:a16="http://schemas.microsoft.com/office/drawing/2014/main" id="{AFF9F64D-F4E1-4253-A0DD-915FDEBFE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790549"/>
              </p:ext>
            </p:extLst>
          </p:nvPr>
        </p:nvGraphicFramePr>
        <p:xfrm>
          <a:off x="-840788" y="630213"/>
          <a:ext cx="6229942" cy="350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1CE21D2-0929-E44F-4139-4FBF712973EC}"/>
              </a:ext>
            </a:extLst>
          </p:cNvPr>
          <p:cNvGrpSpPr/>
          <p:nvPr/>
        </p:nvGrpSpPr>
        <p:grpSpPr>
          <a:xfrm>
            <a:off x="2495151" y="436220"/>
            <a:ext cx="4525341" cy="894144"/>
            <a:chOff x="4532106" y="5645553"/>
            <a:chExt cx="7659894" cy="1192192"/>
          </a:xfrm>
          <a:solidFill>
            <a:srgbClr val="BBDCE7"/>
          </a:solidFill>
        </p:grpSpPr>
        <p:sp>
          <p:nvSpPr>
            <p:cNvPr id="61" name="Трапеция 60">
              <a:extLst>
                <a:ext uri="{FF2B5EF4-FFF2-40B4-BE49-F238E27FC236}">
                  <a16:creationId xmlns:a16="http://schemas.microsoft.com/office/drawing/2014/main" id="{FAE1F753-34AC-9E52-BDA3-1471C0889813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20303A-4C70-2B94-E6E4-A04CB0FA2415}"/>
                </a:ext>
              </a:extLst>
            </p:cNvPr>
            <p:cNvSpPr txBox="1"/>
            <p:nvPr/>
          </p:nvSpPr>
          <p:spPr>
            <a:xfrm>
              <a:off x="7275773" y="5887706"/>
              <a:ext cx="3389516" cy="4103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Его неразумно тратят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FAFFF2B-5C61-89E0-97B2-FA6C55B76540}"/>
              </a:ext>
            </a:extLst>
          </p:cNvPr>
          <p:cNvGrpSpPr/>
          <p:nvPr/>
        </p:nvGrpSpPr>
        <p:grpSpPr>
          <a:xfrm>
            <a:off x="3005888" y="1378111"/>
            <a:ext cx="4525342" cy="894144"/>
            <a:chOff x="4532106" y="5645553"/>
            <a:chExt cx="7659894" cy="1192192"/>
          </a:xfrm>
          <a:solidFill>
            <a:srgbClr val="FF66FF"/>
          </a:solidFill>
        </p:grpSpPr>
        <p:sp>
          <p:nvSpPr>
            <p:cNvPr id="58" name="Трапеция 57">
              <a:extLst>
                <a:ext uri="{FF2B5EF4-FFF2-40B4-BE49-F238E27FC236}">
                  <a16:creationId xmlns:a16="http://schemas.microsoft.com/office/drawing/2014/main" id="{E611380D-C836-DE2E-C442-D46B4ACF52C7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3E274E-EEC0-C1A4-CEA5-69CACBF15027}"/>
                </a:ext>
              </a:extLst>
            </p:cNvPr>
            <p:cNvSpPr txBox="1"/>
            <p:nvPr/>
          </p:nvSpPr>
          <p:spPr>
            <a:xfrm>
              <a:off x="7175794" y="5809050"/>
              <a:ext cx="3506191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Его недостаточно для </a:t>
              </a:r>
            </a:p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каждой страны</a:t>
              </a:r>
            </a:p>
          </p:txBody>
        </p:sp>
      </p:grp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98F36B9B-B4E4-A075-C352-3E0DC2EF7548}"/>
              </a:ext>
            </a:extLst>
          </p:cNvPr>
          <p:cNvSpPr/>
          <p:nvPr/>
        </p:nvSpPr>
        <p:spPr>
          <a:xfrm>
            <a:off x="1665324" y="1378111"/>
            <a:ext cx="2414276" cy="894144"/>
          </a:xfrm>
          <a:custGeom>
            <a:avLst/>
            <a:gdLst>
              <a:gd name="connsiteX0" fmla="*/ 691471 w 3219035"/>
              <a:gd name="connsiteY0" fmla="*/ 0 h 1192192"/>
              <a:gd name="connsiteX1" fmla="*/ 2527563 w 3219035"/>
              <a:gd name="connsiteY1" fmla="*/ 0 h 1192192"/>
              <a:gd name="connsiteX2" fmla="*/ 3219035 w 3219035"/>
              <a:gd name="connsiteY2" fmla="*/ 1192192 h 1192192"/>
              <a:gd name="connsiteX3" fmla="*/ 0 w 3219035"/>
              <a:gd name="connsiteY3" fmla="*/ 1192192 h 1192192"/>
              <a:gd name="connsiteX4" fmla="*/ 691471 w 3219035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035" h="1192192">
                <a:moveTo>
                  <a:pt x="691471" y="0"/>
                </a:moveTo>
                <a:lnTo>
                  <a:pt x="2527563" y="0"/>
                </a:lnTo>
                <a:lnTo>
                  <a:pt x="3219035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C0842E2-3A31-4909-4CF6-EE710E76D785}"/>
              </a:ext>
            </a:extLst>
          </p:cNvPr>
          <p:cNvGrpSpPr/>
          <p:nvPr/>
        </p:nvGrpSpPr>
        <p:grpSpPr>
          <a:xfrm>
            <a:off x="2220430" y="190983"/>
            <a:ext cx="1304061" cy="1124191"/>
            <a:chOff x="5226626" y="254643"/>
            <a:chExt cx="1738748" cy="1498921"/>
          </a:xfrm>
          <a:solidFill>
            <a:srgbClr val="BBDCE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4571203-ED84-A0D2-434D-76C074AB99E3}"/>
                </a:ext>
              </a:extLst>
            </p:cNvPr>
            <p:cNvSpPr/>
            <p:nvPr/>
          </p:nvSpPr>
          <p:spPr>
            <a:xfrm>
              <a:off x="5226626" y="561372"/>
              <a:ext cx="1738748" cy="1192192"/>
            </a:xfrm>
            <a:custGeom>
              <a:avLst/>
              <a:gdLst>
                <a:gd name="connsiteX0" fmla="*/ 691471 w 1738748"/>
                <a:gd name="connsiteY0" fmla="*/ 0 h 1192192"/>
                <a:gd name="connsiteX1" fmla="*/ 1047277 w 1738748"/>
                <a:gd name="connsiteY1" fmla="*/ 0 h 1192192"/>
                <a:gd name="connsiteX2" fmla="*/ 1738748 w 1738748"/>
                <a:gd name="connsiteY2" fmla="*/ 1192192 h 1192192"/>
                <a:gd name="connsiteX3" fmla="*/ 0 w 1738748"/>
                <a:gd name="connsiteY3" fmla="*/ 1192192 h 1192192"/>
                <a:gd name="connsiteX4" fmla="*/ 691471 w 1738748"/>
                <a:gd name="connsiteY4" fmla="*/ 0 h 11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8" h="1192192">
                  <a:moveTo>
                    <a:pt x="691471" y="0"/>
                  </a:moveTo>
                  <a:lnTo>
                    <a:pt x="1047277" y="0"/>
                  </a:lnTo>
                  <a:lnTo>
                    <a:pt x="1738748" y="1192192"/>
                  </a:lnTo>
                  <a:lnTo>
                    <a:pt x="0" y="1192192"/>
                  </a:lnTo>
                  <a:lnTo>
                    <a:pt x="691471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0C591C10-0DF1-6D17-AF42-C6E2333D39B1}"/>
                </a:ext>
              </a:extLst>
            </p:cNvPr>
            <p:cNvSpPr/>
            <p:nvPr/>
          </p:nvSpPr>
          <p:spPr>
            <a:xfrm>
              <a:off x="5918097" y="254643"/>
              <a:ext cx="355806" cy="306729"/>
            </a:xfrm>
            <a:custGeom>
              <a:avLst/>
              <a:gdLst>
                <a:gd name="connsiteX0" fmla="*/ 177903 w 355806"/>
                <a:gd name="connsiteY0" fmla="*/ 0 h 306729"/>
                <a:gd name="connsiteX1" fmla="*/ 355806 w 355806"/>
                <a:gd name="connsiteY1" fmla="*/ 306729 h 306729"/>
                <a:gd name="connsiteX2" fmla="*/ 0 w 355806"/>
                <a:gd name="connsiteY2" fmla="*/ 306729 h 306729"/>
                <a:gd name="connsiteX3" fmla="*/ 177903 w 355806"/>
                <a:gd name="connsiteY3" fmla="*/ 0 h 3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06" h="306729">
                  <a:moveTo>
                    <a:pt x="177903" y="0"/>
                  </a:moveTo>
                  <a:lnTo>
                    <a:pt x="355806" y="306729"/>
                  </a:lnTo>
                  <a:lnTo>
                    <a:pt x="0" y="306729"/>
                  </a:lnTo>
                  <a:lnTo>
                    <a:pt x="1779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53FA941-4152-389B-69BD-F7BCD1ACA028}"/>
              </a:ext>
            </a:extLst>
          </p:cNvPr>
          <p:cNvGrpSpPr/>
          <p:nvPr/>
        </p:nvGrpSpPr>
        <p:grpSpPr>
          <a:xfrm>
            <a:off x="3399079" y="4234165"/>
            <a:ext cx="5744921" cy="894144"/>
            <a:chOff x="4532106" y="5645553"/>
            <a:chExt cx="7659894" cy="119219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48" name="Трапеция 47">
              <a:extLst>
                <a:ext uri="{FF2B5EF4-FFF2-40B4-BE49-F238E27FC236}">
                  <a16:creationId xmlns:a16="http://schemas.microsoft.com/office/drawing/2014/main" id="{AF4BFDAD-206F-F338-C7EB-3B82632D119A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A2D8AF-78B1-B615-EE15-8DA40E9FF957}"/>
                </a:ext>
              </a:extLst>
            </p:cNvPr>
            <p:cNvSpPr txBox="1"/>
            <p:nvPr/>
          </p:nvSpPr>
          <p:spPr>
            <a:xfrm>
              <a:off x="8147166" y="5932044"/>
              <a:ext cx="3251317" cy="4103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ru-RU" dirty="0"/>
                <a:t>Смета доходов и расходов</a:t>
              </a:r>
            </a:p>
          </p:txBody>
        </p:sp>
      </p:grpSp>
      <p:sp>
        <p:nvSpPr>
          <p:cNvPr id="46" name="1">
            <a:extLst>
              <a:ext uri="{FF2B5EF4-FFF2-40B4-BE49-F238E27FC236}">
                <a16:creationId xmlns:a16="http://schemas.microsoft.com/office/drawing/2014/main" id="{0F2D8FF6-A225-66FF-AE6B-9ED6541D90B8}"/>
              </a:ext>
            </a:extLst>
          </p:cNvPr>
          <p:cNvSpPr/>
          <p:nvPr/>
        </p:nvSpPr>
        <p:spPr>
          <a:xfrm>
            <a:off x="0" y="4249356"/>
            <a:ext cx="5744921" cy="894144"/>
          </a:xfrm>
          <a:custGeom>
            <a:avLst/>
            <a:gdLst>
              <a:gd name="connsiteX0" fmla="*/ 691472 w 7659894"/>
              <a:gd name="connsiteY0" fmla="*/ 0 h 1192192"/>
              <a:gd name="connsiteX1" fmla="*/ 6968423 w 7659894"/>
              <a:gd name="connsiteY1" fmla="*/ 0 h 1192192"/>
              <a:gd name="connsiteX2" fmla="*/ 7659894 w 7659894"/>
              <a:gd name="connsiteY2" fmla="*/ 1192192 h 1192192"/>
              <a:gd name="connsiteX3" fmla="*/ 0 w 7659894"/>
              <a:gd name="connsiteY3" fmla="*/ 1192192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894" h="1192192">
                <a:moveTo>
                  <a:pt x="691472" y="0"/>
                </a:moveTo>
                <a:lnTo>
                  <a:pt x="6968423" y="0"/>
                </a:lnTo>
                <a:lnTo>
                  <a:pt x="7659894" y="1192192"/>
                </a:lnTo>
                <a:lnTo>
                  <a:pt x="0" y="1192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C2705BD-E624-290E-54E6-A7D20645DF4E}"/>
              </a:ext>
            </a:extLst>
          </p:cNvPr>
          <p:cNvGrpSpPr/>
          <p:nvPr/>
        </p:nvGrpSpPr>
        <p:grpSpPr>
          <a:xfrm>
            <a:off x="2872460" y="3299870"/>
            <a:ext cx="5744920" cy="894144"/>
            <a:chOff x="4532106" y="5645553"/>
            <a:chExt cx="7659894" cy="1192192"/>
          </a:xfrm>
          <a:solidFill>
            <a:schemeClr val="bg2">
              <a:lumMod val="75000"/>
            </a:schemeClr>
          </a:solidFill>
        </p:grpSpPr>
        <p:sp>
          <p:nvSpPr>
            <p:cNvPr id="52" name="Трапеция 51">
              <a:extLst>
                <a:ext uri="{FF2B5EF4-FFF2-40B4-BE49-F238E27FC236}">
                  <a16:creationId xmlns:a16="http://schemas.microsoft.com/office/drawing/2014/main" id="{D07A6E83-2474-4B1E-1FF4-09FBD79BCF10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A94A5-BABC-67D6-09EE-281A4AB6B74F}"/>
                </a:ext>
              </a:extLst>
            </p:cNvPr>
            <p:cNvSpPr txBox="1"/>
            <p:nvPr/>
          </p:nvSpPr>
          <p:spPr>
            <a:xfrm>
              <a:off x="8453826" y="5810372"/>
              <a:ext cx="2676375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ru-RU" sz="1400" dirty="0">
                  <a:solidFill>
                    <a:schemeClr val="accent1"/>
                  </a:solidFill>
                </a:rPr>
                <a:t>Чьи-нибудь средства </a:t>
              </a:r>
            </a:p>
            <a:p>
              <a:pPr lvl="0" algn="ctr"/>
              <a:r>
                <a:rPr lang="ru-RU" sz="1400" dirty="0">
                  <a:solidFill>
                    <a:schemeClr val="accent1"/>
                  </a:solidFill>
                </a:rPr>
                <a:t>к существованию</a:t>
              </a:r>
            </a:p>
          </p:txBody>
        </p:sp>
      </p:grp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547E6A74-6E94-2AF4-203E-CA81ABB3023D}"/>
              </a:ext>
            </a:extLst>
          </p:cNvPr>
          <p:cNvSpPr/>
          <p:nvPr/>
        </p:nvSpPr>
        <p:spPr>
          <a:xfrm>
            <a:off x="555107" y="3292274"/>
            <a:ext cx="4634706" cy="894144"/>
          </a:xfrm>
          <a:custGeom>
            <a:avLst/>
            <a:gdLst>
              <a:gd name="connsiteX0" fmla="*/ 691472 w 6179608"/>
              <a:gd name="connsiteY0" fmla="*/ 0 h 1192192"/>
              <a:gd name="connsiteX1" fmla="*/ 5488136 w 6179608"/>
              <a:gd name="connsiteY1" fmla="*/ 0 h 1192192"/>
              <a:gd name="connsiteX2" fmla="*/ 6179608 w 6179608"/>
              <a:gd name="connsiteY2" fmla="*/ 1192192 h 1192192"/>
              <a:gd name="connsiteX3" fmla="*/ 0 w 6179608"/>
              <a:gd name="connsiteY3" fmla="*/ 1192192 h 1192192"/>
              <a:gd name="connsiteX4" fmla="*/ 691472 w 6179608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608" h="1192192">
                <a:moveTo>
                  <a:pt x="691472" y="0"/>
                </a:moveTo>
                <a:lnTo>
                  <a:pt x="5488136" y="0"/>
                </a:lnTo>
                <a:lnTo>
                  <a:pt x="6179608" y="1192192"/>
                </a:lnTo>
                <a:lnTo>
                  <a:pt x="0" y="1192192"/>
                </a:lnTo>
                <a:lnTo>
                  <a:pt x="6914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38F0E0E-5259-8675-D294-D4F8234587B0}"/>
              </a:ext>
            </a:extLst>
          </p:cNvPr>
          <p:cNvGrpSpPr/>
          <p:nvPr/>
        </p:nvGrpSpPr>
        <p:grpSpPr>
          <a:xfrm>
            <a:off x="2317353" y="2331137"/>
            <a:ext cx="5744921" cy="894144"/>
            <a:chOff x="4532106" y="5645553"/>
            <a:chExt cx="7659894" cy="1192192"/>
          </a:xfrm>
          <a:solidFill>
            <a:srgbClr val="92D050"/>
          </a:solidFill>
        </p:grpSpPr>
        <p:sp>
          <p:nvSpPr>
            <p:cNvPr id="55" name="Трапеция 54">
              <a:extLst>
                <a:ext uri="{FF2B5EF4-FFF2-40B4-BE49-F238E27FC236}">
                  <a16:creationId xmlns:a16="http://schemas.microsoft.com/office/drawing/2014/main" id="{6AED9DC0-0468-B6EE-344D-86A573ADD91F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96B9E1-74BD-8968-D515-A3D135734676}"/>
                </a:ext>
              </a:extLst>
            </p:cNvPr>
            <p:cNvSpPr txBox="1"/>
            <p:nvPr/>
          </p:nvSpPr>
          <p:spPr>
            <a:xfrm>
              <a:off x="7602034" y="5840080"/>
              <a:ext cx="397486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Бывает государственный/ 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семьи</a:t>
              </a:r>
            </a:p>
          </p:txBody>
        </p:sp>
      </p:grp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3BB0343E-2150-8DEA-C48B-1CDD55F9B702}"/>
              </a:ext>
            </a:extLst>
          </p:cNvPr>
          <p:cNvSpPr/>
          <p:nvPr/>
        </p:nvSpPr>
        <p:spPr>
          <a:xfrm>
            <a:off x="1110216" y="2335193"/>
            <a:ext cx="3524491" cy="894144"/>
          </a:xfrm>
          <a:custGeom>
            <a:avLst/>
            <a:gdLst>
              <a:gd name="connsiteX0" fmla="*/ 691471 w 4699321"/>
              <a:gd name="connsiteY0" fmla="*/ 0 h 1192192"/>
              <a:gd name="connsiteX1" fmla="*/ 4007849 w 4699321"/>
              <a:gd name="connsiteY1" fmla="*/ 0 h 1192192"/>
              <a:gd name="connsiteX2" fmla="*/ 4699321 w 4699321"/>
              <a:gd name="connsiteY2" fmla="*/ 1192192 h 1192192"/>
              <a:gd name="connsiteX3" fmla="*/ 0 w 4699321"/>
              <a:gd name="connsiteY3" fmla="*/ 1192192 h 1192192"/>
              <a:gd name="connsiteX4" fmla="*/ 691471 w 4699321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321" h="1192192">
                <a:moveTo>
                  <a:pt x="691471" y="0"/>
                </a:moveTo>
                <a:lnTo>
                  <a:pt x="4007849" y="0"/>
                </a:lnTo>
                <a:lnTo>
                  <a:pt x="4699321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28912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1CE21D2-0929-E44F-4139-4FBF712973EC}"/>
              </a:ext>
            </a:extLst>
          </p:cNvPr>
          <p:cNvGrpSpPr/>
          <p:nvPr/>
        </p:nvGrpSpPr>
        <p:grpSpPr>
          <a:xfrm>
            <a:off x="2495151" y="436220"/>
            <a:ext cx="4525342" cy="894144"/>
            <a:chOff x="4532106" y="5645553"/>
            <a:chExt cx="7659894" cy="1192192"/>
          </a:xfrm>
          <a:solidFill>
            <a:srgbClr val="BBDCE7"/>
          </a:solidFill>
        </p:grpSpPr>
        <p:sp>
          <p:nvSpPr>
            <p:cNvPr id="61" name="Трапеция 60">
              <a:extLst>
                <a:ext uri="{FF2B5EF4-FFF2-40B4-BE49-F238E27FC236}">
                  <a16:creationId xmlns:a16="http://schemas.microsoft.com/office/drawing/2014/main" id="{FAE1F753-34AC-9E52-BDA3-1471C0889813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20303A-4C70-2B94-E6E4-A04CB0FA2415}"/>
                </a:ext>
              </a:extLst>
            </p:cNvPr>
            <p:cNvSpPr txBox="1"/>
            <p:nvPr/>
          </p:nvSpPr>
          <p:spPr>
            <a:xfrm>
              <a:off x="6281121" y="5789386"/>
              <a:ext cx="5014812" cy="8987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Компании или физлица обязаны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заплатить в определённый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период времени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FAFFF2B-5C61-89E0-97B2-FA6C55B76540}"/>
              </a:ext>
            </a:extLst>
          </p:cNvPr>
          <p:cNvGrpSpPr/>
          <p:nvPr/>
        </p:nvGrpSpPr>
        <p:grpSpPr>
          <a:xfrm>
            <a:off x="3005888" y="1375371"/>
            <a:ext cx="4525342" cy="896886"/>
            <a:chOff x="4532106" y="5641898"/>
            <a:chExt cx="7659894" cy="1195847"/>
          </a:xfrm>
          <a:solidFill>
            <a:srgbClr val="FF66FF"/>
          </a:solidFill>
        </p:grpSpPr>
        <p:sp>
          <p:nvSpPr>
            <p:cNvPr id="58" name="Трапеция 57">
              <a:extLst>
                <a:ext uri="{FF2B5EF4-FFF2-40B4-BE49-F238E27FC236}">
                  <a16:creationId xmlns:a16="http://schemas.microsoft.com/office/drawing/2014/main" id="{E611380D-C836-DE2E-C442-D46B4ACF52C7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3E274E-EEC0-C1A4-CEA5-69CACBF15027}"/>
                </a:ext>
              </a:extLst>
            </p:cNvPr>
            <p:cNvSpPr txBox="1"/>
            <p:nvPr/>
          </p:nvSpPr>
          <p:spPr>
            <a:xfrm>
              <a:off x="5947778" y="5641898"/>
              <a:ext cx="5234593" cy="1157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Сущность - прямое изъятие некой </a:t>
              </a:r>
            </a:p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части валового дохода с целью </a:t>
              </a:r>
            </a:p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формирования </a:t>
              </a:r>
            </a:p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государственного бюджета</a:t>
              </a:r>
            </a:p>
          </p:txBody>
        </p:sp>
      </p:grp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98F36B9B-B4E4-A075-C352-3E0DC2EF7548}"/>
              </a:ext>
            </a:extLst>
          </p:cNvPr>
          <p:cNvSpPr/>
          <p:nvPr/>
        </p:nvSpPr>
        <p:spPr>
          <a:xfrm>
            <a:off x="1665324" y="1378111"/>
            <a:ext cx="2414276" cy="894144"/>
          </a:xfrm>
          <a:custGeom>
            <a:avLst/>
            <a:gdLst>
              <a:gd name="connsiteX0" fmla="*/ 691471 w 3219035"/>
              <a:gd name="connsiteY0" fmla="*/ 0 h 1192192"/>
              <a:gd name="connsiteX1" fmla="*/ 2527563 w 3219035"/>
              <a:gd name="connsiteY1" fmla="*/ 0 h 1192192"/>
              <a:gd name="connsiteX2" fmla="*/ 3219035 w 3219035"/>
              <a:gd name="connsiteY2" fmla="*/ 1192192 h 1192192"/>
              <a:gd name="connsiteX3" fmla="*/ 0 w 3219035"/>
              <a:gd name="connsiteY3" fmla="*/ 1192192 h 1192192"/>
              <a:gd name="connsiteX4" fmla="*/ 691471 w 3219035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035" h="1192192">
                <a:moveTo>
                  <a:pt x="691471" y="0"/>
                </a:moveTo>
                <a:lnTo>
                  <a:pt x="2527563" y="0"/>
                </a:lnTo>
                <a:lnTo>
                  <a:pt x="3219035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C0842E2-3A31-4909-4CF6-EE710E76D785}"/>
              </a:ext>
            </a:extLst>
          </p:cNvPr>
          <p:cNvGrpSpPr/>
          <p:nvPr/>
        </p:nvGrpSpPr>
        <p:grpSpPr>
          <a:xfrm>
            <a:off x="2220430" y="190983"/>
            <a:ext cx="1304061" cy="1124191"/>
            <a:chOff x="5226626" y="254643"/>
            <a:chExt cx="1738748" cy="1498921"/>
          </a:xfrm>
          <a:solidFill>
            <a:srgbClr val="BBDCE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4571203-ED84-A0D2-434D-76C074AB99E3}"/>
                </a:ext>
              </a:extLst>
            </p:cNvPr>
            <p:cNvSpPr/>
            <p:nvPr/>
          </p:nvSpPr>
          <p:spPr>
            <a:xfrm>
              <a:off x="5226626" y="561372"/>
              <a:ext cx="1738748" cy="1192192"/>
            </a:xfrm>
            <a:custGeom>
              <a:avLst/>
              <a:gdLst>
                <a:gd name="connsiteX0" fmla="*/ 691471 w 1738748"/>
                <a:gd name="connsiteY0" fmla="*/ 0 h 1192192"/>
                <a:gd name="connsiteX1" fmla="*/ 1047277 w 1738748"/>
                <a:gd name="connsiteY1" fmla="*/ 0 h 1192192"/>
                <a:gd name="connsiteX2" fmla="*/ 1738748 w 1738748"/>
                <a:gd name="connsiteY2" fmla="*/ 1192192 h 1192192"/>
                <a:gd name="connsiteX3" fmla="*/ 0 w 1738748"/>
                <a:gd name="connsiteY3" fmla="*/ 1192192 h 1192192"/>
                <a:gd name="connsiteX4" fmla="*/ 691471 w 1738748"/>
                <a:gd name="connsiteY4" fmla="*/ 0 h 11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8" h="1192192">
                  <a:moveTo>
                    <a:pt x="691471" y="0"/>
                  </a:moveTo>
                  <a:lnTo>
                    <a:pt x="1047277" y="0"/>
                  </a:lnTo>
                  <a:lnTo>
                    <a:pt x="1738748" y="1192192"/>
                  </a:lnTo>
                  <a:lnTo>
                    <a:pt x="0" y="1192192"/>
                  </a:lnTo>
                  <a:lnTo>
                    <a:pt x="691471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0C591C10-0DF1-6D17-AF42-C6E2333D39B1}"/>
                </a:ext>
              </a:extLst>
            </p:cNvPr>
            <p:cNvSpPr/>
            <p:nvPr/>
          </p:nvSpPr>
          <p:spPr>
            <a:xfrm>
              <a:off x="5918097" y="254643"/>
              <a:ext cx="355806" cy="306729"/>
            </a:xfrm>
            <a:custGeom>
              <a:avLst/>
              <a:gdLst>
                <a:gd name="connsiteX0" fmla="*/ 177903 w 355806"/>
                <a:gd name="connsiteY0" fmla="*/ 0 h 306729"/>
                <a:gd name="connsiteX1" fmla="*/ 355806 w 355806"/>
                <a:gd name="connsiteY1" fmla="*/ 306729 h 306729"/>
                <a:gd name="connsiteX2" fmla="*/ 0 w 355806"/>
                <a:gd name="connsiteY2" fmla="*/ 306729 h 306729"/>
                <a:gd name="connsiteX3" fmla="*/ 177903 w 355806"/>
                <a:gd name="connsiteY3" fmla="*/ 0 h 3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06" h="306729">
                  <a:moveTo>
                    <a:pt x="177903" y="0"/>
                  </a:moveTo>
                  <a:lnTo>
                    <a:pt x="355806" y="306729"/>
                  </a:lnTo>
                  <a:lnTo>
                    <a:pt x="0" y="306729"/>
                  </a:lnTo>
                  <a:lnTo>
                    <a:pt x="1779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53FA941-4152-389B-69BD-F7BCD1ACA028}"/>
              </a:ext>
            </a:extLst>
          </p:cNvPr>
          <p:cNvGrpSpPr/>
          <p:nvPr/>
        </p:nvGrpSpPr>
        <p:grpSpPr>
          <a:xfrm>
            <a:off x="3399079" y="4234165"/>
            <a:ext cx="5744921" cy="894144"/>
            <a:chOff x="4532106" y="5645553"/>
            <a:chExt cx="7659894" cy="119219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48" name="Трапеция 47">
              <a:extLst>
                <a:ext uri="{FF2B5EF4-FFF2-40B4-BE49-F238E27FC236}">
                  <a16:creationId xmlns:a16="http://schemas.microsoft.com/office/drawing/2014/main" id="{AF4BFDAD-206F-F338-C7EB-3B82632D119A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A2D8AF-78B1-B615-EE15-8DA40E9FF957}"/>
                </a:ext>
              </a:extLst>
            </p:cNvPr>
            <p:cNvSpPr txBox="1"/>
            <p:nvPr/>
          </p:nvSpPr>
          <p:spPr>
            <a:xfrm>
              <a:off x="8049203" y="5828714"/>
              <a:ext cx="3093154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Важное звено экономики </a:t>
              </a:r>
            </a:p>
            <a:p>
              <a:pPr algn="ctr"/>
              <a:r>
                <a:rPr lang="ru-RU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46" name="1">
            <a:extLst>
              <a:ext uri="{FF2B5EF4-FFF2-40B4-BE49-F238E27FC236}">
                <a16:creationId xmlns:a16="http://schemas.microsoft.com/office/drawing/2014/main" id="{0F2D8FF6-A225-66FF-AE6B-9ED6541D90B8}"/>
              </a:ext>
            </a:extLst>
          </p:cNvPr>
          <p:cNvSpPr/>
          <p:nvPr/>
        </p:nvSpPr>
        <p:spPr>
          <a:xfrm>
            <a:off x="0" y="4249356"/>
            <a:ext cx="5744921" cy="894144"/>
          </a:xfrm>
          <a:custGeom>
            <a:avLst/>
            <a:gdLst>
              <a:gd name="connsiteX0" fmla="*/ 691472 w 7659894"/>
              <a:gd name="connsiteY0" fmla="*/ 0 h 1192192"/>
              <a:gd name="connsiteX1" fmla="*/ 6968423 w 7659894"/>
              <a:gd name="connsiteY1" fmla="*/ 0 h 1192192"/>
              <a:gd name="connsiteX2" fmla="*/ 7659894 w 7659894"/>
              <a:gd name="connsiteY2" fmla="*/ 1192192 h 1192192"/>
              <a:gd name="connsiteX3" fmla="*/ 0 w 7659894"/>
              <a:gd name="connsiteY3" fmla="*/ 1192192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894" h="1192192">
                <a:moveTo>
                  <a:pt x="691472" y="0"/>
                </a:moveTo>
                <a:lnTo>
                  <a:pt x="6968423" y="0"/>
                </a:lnTo>
                <a:lnTo>
                  <a:pt x="7659894" y="1192192"/>
                </a:lnTo>
                <a:lnTo>
                  <a:pt x="0" y="1192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C2705BD-E624-290E-54E6-A7D20645DF4E}"/>
              </a:ext>
            </a:extLst>
          </p:cNvPr>
          <p:cNvGrpSpPr/>
          <p:nvPr/>
        </p:nvGrpSpPr>
        <p:grpSpPr>
          <a:xfrm>
            <a:off x="2872460" y="3299870"/>
            <a:ext cx="5744921" cy="894144"/>
            <a:chOff x="4532106" y="5645553"/>
            <a:chExt cx="7659894" cy="1192192"/>
          </a:xfrm>
          <a:solidFill>
            <a:schemeClr val="bg2">
              <a:lumMod val="75000"/>
            </a:schemeClr>
          </a:solidFill>
        </p:grpSpPr>
        <p:sp>
          <p:nvSpPr>
            <p:cNvPr id="52" name="Трапеция 51">
              <a:extLst>
                <a:ext uri="{FF2B5EF4-FFF2-40B4-BE49-F238E27FC236}">
                  <a16:creationId xmlns:a16="http://schemas.microsoft.com/office/drawing/2014/main" id="{D07A6E83-2474-4B1E-1FF4-09FBD79BCF10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A94A5-BABC-67D6-09EE-281A4AB6B74F}"/>
                </a:ext>
              </a:extLst>
            </p:cNvPr>
            <p:cNvSpPr txBox="1"/>
            <p:nvPr/>
          </p:nvSpPr>
          <p:spPr>
            <a:xfrm>
              <a:off x="7828242" y="5750058"/>
              <a:ext cx="3311162" cy="8987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Все работающие россияне </a:t>
              </a:r>
            </a:p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хотя бы раз в жизни </a:t>
              </a:r>
            </a:p>
            <a:p>
              <a:pPr lvl="0"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о нем слышали</a:t>
              </a:r>
            </a:p>
          </p:txBody>
        </p:sp>
      </p:grp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547E6A74-6E94-2AF4-203E-CA81ABB3023D}"/>
              </a:ext>
            </a:extLst>
          </p:cNvPr>
          <p:cNvSpPr/>
          <p:nvPr/>
        </p:nvSpPr>
        <p:spPr>
          <a:xfrm>
            <a:off x="555107" y="3292274"/>
            <a:ext cx="4634706" cy="894144"/>
          </a:xfrm>
          <a:custGeom>
            <a:avLst/>
            <a:gdLst>
              <a:gd name="connsiteX0" fmla="*/ 691472 w 6179608"/>
              <a:gd name="connsiteY0" fmla="*/ 0 h 1192192"/>
              <a:gd name="connsiteX1" fmla="*/ 5488136 w 6179608"/>
              <a:gd name="connsiteY1" fmla="*/ 0 h 1192192"/>
              <a:gd name="connsiteX2" fmla="*/ 6179608 w 6179608"/>
              <a:gd name="connsiteY2" fmla="*/ 1192192 h 1192192"/>
              <a:gd name="connsiteX3" fmla="*/ 0 w 6179608"/>
              <a:gd name="connsiteY3" fmla="*/ 1192192 h 1192192"/>
              <a:gd name="connsiteX4" fmla="*/ 691472 w 6179608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608" h="1192192">
                <a:moveTo>
                  <a:pt x="691472" y="0"/>
                </a:moveTo>
                <a:lnTo>
                  <a:pt x="5488136" y="0"/>
                </a:lnTo>
                <a:lnTo>
                  <a:pt x="6179608" y="1192192"/>
                </a:lnTo>
                <a:lnTo>
                  <a:pt x="0" y="1192192"/>
                </a:lnTo>
                <a:lnTo>
                  <a:pt x="6914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38F0E0E-5259-8675-D294-D4F8234587B0}"/>
              </a:ext>
            </a:extLst>
          </p:cNvPr>
          <p:cNvGrpSpPr/>
          <p:nvPr/>
        </p:nvGrpSpPr>
        <p:grpSpPr>
          <a:xfrm>
            <a:off x="2317353" y="2331137"/>
            <a:ext cx="5744919" cy="894144"/>
            <a:chOff x="4532106" y="5645553"/>
            <a:chExt cx="7659894" cy="1192192"/>
          </a:xfrm>
          <a:solidFill>
            <a:srgbClr val="92D050"/>
          </a:solidFill>
        </p:grpSpPr>
        <p:sp>
          <p:nvSpPr>
            <p:cNvPr id="55" name="Трапеция 54">
              <a:extLst>
                <a:ext uri="{FF2B5EF4-FFF2-40B4-BE49-F238E27FC236}">
                  <a16:creationId xmlns:a16="http://schemas.microsoft.com/office/drawing/2014/main" id="{6AED9DC0-0468-B6EE-344D-86A573ADD91F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96B9E1-74BD-8968-D515-A3D135734676}"/>
                </a:ext>
              </a:extLst>
            </p:cNvPr>
            <p:cNvSpPr txBox="1"/>
            <p:nvPr/>
          </p:nvSpPr>
          <p:spPr>
            <a:xfrm>
              <a:off x="7790551" y="5765410"/>
              <a:ext cx="3424442" cy="8987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Согласно законодательству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в РФ существуют 3 их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dirty="0">
                  <a:solidFill>
                    <a:schemeClr val="accent1"/>
                  </a:solidFill>
                </a:rPr>
                <a:t>основных вида</a:t>
              </a:r>
            </a:p>
          </p:txBody>
        </p:sp>
      </p:grp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3BB0343E-2150-8DEA-C48B-1CDD55F9B702}"/>
              </a:ext>
            </a:extLst>
          </p:cNvPr>
          <p:cNvSpPr/>
          <p:nvPr/>
        </p:nvSpPr>
        <p:spPr>
          <a:xfrm>
            <a:off x="1110216" y="2335193"/>
            <a:ext cx="3524491" cy="894144"/>
          </a:xfrm>
          <a:custGeom>
            <a:avLst/>
            <a:gdLst>
              <a:gd name="connsiteX0" fmla="*/ 691471 w 4699321"/>
              <a:gd name="connsiteY0" fmla="*/ 0 h 1192192"/>
              <a:gd name="connsiteX1" fmla="*/ 4007849 w 4699321"/>
              <a:gd name="connsiteY1" fmla="*/ 0 h 1192192"/>
              <a:gd name="connsiteX2" fmla="*/ 4699321 w 4699321"/>
              <a:gd name="connsiteY2" fmla="*/ 1192192 h 1192192"/>
              <a:gd name="connsiteX3" fmla="*/ 0 w 4699321"/>
              <a:gd name="connsiteY3" fmla="*/ 1192192 h 1192192"/>
              <a:gd name="connsiteX4" fmla="*/ 691471 w 4699321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321" h="1192192">
                <a:moveTo>
                  <a:pt x="691471" y="0"/>
                </a:moveTo>
                <a:lnTo>
                  <a:pt x="4007849" y="0"/>
                </a:lnTo>
                <a:lnTo>
                  <a:pt x="4699321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2403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1CE21D2-0929-E44F-4139-4FBF712973EC}"/>
              </a:ext>
            </a:extLst>
          </p:cNvPr>
          <p:cNvGrpSpPr/>
          <p:nvPr/>
        </p:nvGrpSpPr>
        <p:grpSpPr>
          <a:xfrm>
            <a:off x="2495151" y="436220"/>
            <a:ext cx="4525342" cy="894144"/>
            <a:chOff x="4532106" y="5645553"/>
            <a:chExt cx="7659894" cy="1192192"/>
          </a:xfrm>
          <a:solidFill>
            <a:srgbClr val="BBDCE7"/>
          </a:solidFill>
        </p:grpSpPr>
        <p:sp>
          <p:nvSpPr>
            <p:cNvPr id="61" name="Трапеция 60">
              <a:extLst>
                <a:ext uri="{FF2B5EF4-FFF2-40B4-BE49-F238E27FC236}">
                  <a16:creationId xmlns:a16="http://schemas.microsoft.com/office/drawing/2014/main" id="{FAE1F753-34AC-9E52-BDA3-1471C0889813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20303A-4C70-2B94-E6E4-A04CB0FA2415}"/>
                </a:ext>
              </a:extLst>
            </p:cNvPr>
            <p:cNvSpPr txBox="1"/>
            <p:nvPr/>
          </p:nvSpPr>
          <p:spPr>
            <a:xfrm>
              <a:off x="6394217" y="5689625"/>
              <a:ext cx="4805884" cy="1107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Отсутствие документов о ней может </a:t>
              </a:r>
            </a:p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служить основанием для отказа в </a:t>
              </a:r>
            </a:p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выдаче положительного </a:t>
              </a:r>
            </a:p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аудиторского заключения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FAFFF2B-5C61-89E0-97B2-FA6C55B76540}"/>
              </a:ext>
            </a:extLst>
          </p:cNvPr>
          <p:cNvGrpSpPr/>
          <p:nvPr/>
        </p:nvGrpSpPr>
        <p:grpSpPr>
          <a:xfrm>
            <a:off x="3005888" y="1378113"/>
            <a:ext cx="4525342" cy="894145"/>
            <a:chOff x="4532106" y="5645553"/>
            <a:chExt cx="7659894" cy="1192192"/>
          </a:xfrm>
          <a:solidFill>
            <a:srgbClr val="FF66FF"/>
          </a:solidFill>
        </p:grpSpPr>
        <p:sp>
          <p:nvSpPr>
            <p:cNvPr id="58" name="Трапеция 57">
              <a:extLst>
                <a:ext uri="{FF2B5EF4-FFF2-40B4-BE49-F238E27FC236}">
                  <a16:creationId xmlns:a16="http://schemas.microsoft.com/office/drawing/2014/main" id="{E611380D-C836-DE2E-C442-D46B4ACF52C7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3E274E-EEC0-C1A4-CEA5-69CACBF15027}"/>
                </a:ext>
              </a:extLst>
            </p:cNvPr>
            <p:cNvSpPr txBox="1"/>
            <p:nvPr/>
          </p:nvSpPr>
          <p:spPr>
            <a:xfrm>
              <a:off x="7220942" y="5966361"/>
              <a:ext cx="3394942" cy="4103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Бывает разных видов</a:t>
              </a:r>
            </a:p>
          </p:txBody>
        </p:sp>
      </p:grp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98F36B9B-B4E4-A075-C352-3E0DC2EF7548}"/>
              </a:ext>
            </a:extLst>
          </p:cNvPr>
          <p:cNvSpPr/>
          <p:nvPr/>
        </p:nvSpPr>
        <p:spPr>
          <a:xfrm>
            <a:off x="1665324" y="1378111"/>
            <a:ext cx="2414276" cy="894144"/>
          </a:xfrm>
          <a:custGeom>
            <a:avLst/>
            <a:gdLst>
              <a:gd name="connsiteX0" fmla="*/ 691471 w 3219035"/>
              <a:gd name="connsiteY0" fmla="*/ 0 h 1192192"/>
              <a:gd name="connsiteX1" fmla="*/ 2527563 w 3219035"/>
              <a:gd name="connsiteY1" fmla="*/ 0 h 1192192"/>
              <a:gd name="connsiteX2" fmla="*/ 3219035 w 3219035"/>
              <a:gd name="connsiteY2" fmla="*/ 1192192 h 1192192"/>
              <a:gd name="connsiteX3" fmla="*/ 0 w 3219035"/>
              <a:gd name="connsiteY3" fmla="*/ 1192192 h 1192192"/>
              <a:gd name="connsiteX4" fmla="*/ 691471 w 3219035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035" h="1192192">
                <a:moveTo>
                  <a:pt x="691471" y="0"/>
                </a:moveTo>
                <a:lnTo>
                  <a:pt x="2527563" y="0"/>
                </a:lnTo>
                <a:lnTo>
                  <a:pt x="3219035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C0842E2-3A31-4909-4CF6-EE710E76D785}"/>
              </a:ext>
            </a:extLst>
          </p:cNvPr>
          <p:cNvGrpSpPr/>
          <p:nvPr/>
        </p:nvGrpSpPr>
        <p:grpSpPr>
          <a:xfrm>
            <a:off x="2220430" y="190983"/>
            <a:ext cx="1304061" cy="1124191"/>
            <a:chOff x="5226626" y="254643"/>
            <a:chExt cx="1738748" cy="1498921"/>
          </a:xfrm>
          <a:solidFill>
            <a:srgbClr val="BBDCE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4571203-ED84-A0D2-434D-76C074AB99E3}"/>
                </a:ext>
              </a:extLst>
            </p:cNvPr>
            <p:cNvSpPr/>
            <p:nvPr/>
          </p:nvSpPr>
          <p:spPr>
            <a:xfrm>
              <a:off x="5226626" y="561372"/>
              <a:ext cx="1738748" cy="1192192"/>
            </a:xfrm>
            <a:custGeom>
              <a:avLst/>
              <a:gdLst>
                <a:gd name="connsiteX0" fmla="*/ 691471 w 1738748"/>
                <a:gd name="connsiteY0" fmla="*/ 0 h 1192192"/>
                <a:gd name="connsiteX1" fmla="*/ 1047277 w 1738748"/>
                <a:gd name="connsiteY1" fmla="*/ 0 h 1192192"/>
                <a:gd name="connsiteX2" fmla="*/ 1738748 w 1738748"/>
                <a:gd name="connsiteY2" fmla="*/ 1192192 h 1192192"/>
                <a:gd name="connsiteX3" fmla="*/ 0 w 1738748"/>
                <a:gd name="connsiteY3" fmla="*/ 1192192 h 1192192"/>
                <a:gd name="connsiteX4" fmla="*/ 691471 w 1738748"/>
                <a:gd name="connsiteY4" fmla="*/ 0 h 11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8" h="1192192">
                  <a:moveTo>
                    <a:pt x="691471" y="0"/>
                  </a:moveTo>
                  <a:lnTo>
                    <a:pt x="1047277" y="0"/>
                  </a:lnTo>
                  <a:lnTo>
                    <a:pt x="1738748" y="1192192"/>
                  </a:lnTo>
                  <a:lnTo>
                    <a:pt x="0" y="1192192"/>
                  </a:lnTo>
                  <a:lnTo>
                    <a:pt x="691471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0C591C10-0DF1-6D17-AF42-C6E2333D39B1}"/>
                </a:ext>
              </a:extLst>
            </p:cNvPr>
            <p:cNvSpPr/>
            <p:nvPr/>
          </p:nvSpPr>
          <p:spPr>
            <a:xfrm>
              <a:off x="5918097" y="254643"/>
              <a:ext cx="355806" cy="306729"/>
            </a:xfrm>
            <a:custGeom>
              <a:avLst/>
              <a:gdLst>
                <a:gd name="connsiteX0" fmla="*/ 177903 w 355806"/>
                <a:gd name="connsiteY0" fmla="*/ 0 h 306729"/>
                <a:gd name="connsiteX1" fmla="*/ 355806 w 355806"/>
                <a:gd name="connsiteY1" fmla="*/ 306729 h 306729"/>
                <a:gd name="connsiteX2" fmla="*/ 0 w 355806"/>
                <a:gd name="connsiteY2" fmla="*/ 306729 h 306729"/>
                <a:gd name="connsiteX3" fmla="*/ 177903 w 355806"/>
                <a:gd name="connsiteY3" fmla="*/ 0 h 3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06" h="306729">
                  <a:moveTo>
                    <a:pt x="177903" y="0"/>
                  </a:moveTo>
                  <a:lnTo>
                    <a:pt x="355806" y="306729"/>
                  </a:lnTo>
                  <a:lnTo>
                    <a:pt x="0" y="306729"/>
                  </a:lnTo>
                  <a:lnTo>
                    <a:pt x="1779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53FA941-4152-389B-69BD-F7BCD1ACA028}"/>
              </a:ext>
            </a:extLst>
          </p:cNvPr>
          <p:cNvGrpSpPr/>
          <p:nvPr/>
        </p:nvGrpSpPr>
        <p:grpSpPr>
          <a:xfrm>
            <a:off x="3399079" y="4234165"/>
            <a:ext cx="5744921" cy="894144"/>
            <a:chOff x="4532106" y="5645553"/>
            <a:chExt cx="7659894" cy="119219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48" name="Трапеция 47">
              <a:extLst>
                <a:ext uri="{FF2B5EF4-FFF2-40B4-BE49-F238E27FC236}">
                  <a16:creationId xmlns:a16="http://schemas.microsoft.com/office/drawing/2014/main" id="{AF4BFDAD-206F-F338-C7EB-3B82632D119A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A2D8AF-78B1-B615-EE15-8DA40E9FF957}"/>
                </a:ext>
              </a:extLst>
            </p:cNvPr>
            <p:cNvSpPr txBox="1"/>
            <p:nvPr/>
          </p:nvSpPr>
          <p:spPr>
            <a:xfrm>
              <a:off x="7762872" y="5828714"/>
              <a:ext cx="3820613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/>
                <a:t>Она необходима для реальной </a:t>
              </a:r>
            </a:p>
            <a:p>
              <a:pPr lvl="0"/>
              <a:r>
                <a:rPr lang="ru-RU" dirty="0"/>
                <a:t>оценки финансового положения</a:t>
              </a:r>
            </a:p>
          </p:txBody>
        </p:sp>
      </p:grpSp>
      <p:sp>
        <p:nvSpPr>
          <p:cNvPr id="46" name="1">
            <a:extLst>
              <a:ext uri="{FF2B5EF4-FFF2-40B4-BE49-F238E27FC236}">
                <a16:creationId xmlns:a16="http://schemas.microsoft.com/office/drawing/2014/main" id="{0F2D8FF6-A225-66FF-AE6B-9ED6541D90B8}"/>
              </a:ext>
            </a:extLst>
          </p:cNvPr>
          <p:cNvSpPr/>
          <p:nvPr/>
        </p:nvSpPr>
        <p:spPr>
          <a:xfrm>
            <a:off x="0" y="4249356"/>
            <a:ext cx="5744921" cy="894144"/>
          </a:xfrm>
          <a:custGeom>
            <a:avLst/>
            <a:gdLst>
              <a:gd name="connsiteX0" fmla="*/ 691472 w 7659894"/>
              <a:gd name="connsiteY0" fmla="*/ 0 h 1192192"/>
              <a:gd name="connsiteX1" fmla="*/ 6968423 w 7659894"/>
              <a:gd name="connsiteY1" fmla="*/ 0 h 1192192"/>
              <a:gd name="connsiteX2" fmla="*/ 7659894 w 7659894"/>
              <a:gd name="connsiteY2" fmla="*/ 1192192 h 1192192"/>
              <a:gd name="connsiteX3" fmla="*/ 0 w 7659894"/>
              <a:gd name="connsiteY3" fmla="*/ 1192192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894" h="1192192">
                <a:moveTo>
                  <a:pt x="691472" y="0"/>
                </a:moveTo>
                <a:lnTo>
                  <a:pt x="6968423" y="0"/>
                </a:lnTo>
                <a:lnTo>
                  <a:pt x="7659894" y="1192192"/>
                </a:lnTo>
                <a:lnTo>
                  <a:pt x="0" y="1192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C2705BD-E624-290E-54E6-A7D20645DF4E}"/>
              </a:ext>
            </a:extLst>
          </p:cNvPr>
          <p:cNvGrpSpPr/>
          <p:nvPr/>
        </p:nvGrpSpPr>
        <p:grpSpPr>
          <a:xfrm>
            <a:off x="2872460" y="3299870"/>
            <a:ext cx="5744922" cy="894144"/>
            <a:chOff x="4532106" y="5645553"/>
            <a:chExt cx="7659894" cy="1192192"/>
          </a:xfrm>
          <a:solidFill>
            <a:schemeClr val="bg2">
              <a:lumMod val="75000"/>
            </a:schemeClr>
          </a:solidFill>
        </p:grpSpPr>
        <p:sp>
          <p:nvSpPr>
            <p:cNvPr id="52" name="Трапеция 51">
              <a:extLst>
                <a:ext uri="{FF2B5EF4-FFF2-40B4-BE49-F238E27FC236}">
                  <a16:creationId xmlns:a16="http://schemas.microsoft.com/office/drawing/2014/main" id="{D07A6E83-2474-4B1E-1FF4-09FBD79BCF10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A94A5-BABC-67D6-09EE-281A4AB6B74F}"/>
                </a:ext>
              </a:extLst>
            </p:cNvPr>
            <p:cNvSpPr txBox="1"/>
            <p:nvPr/>
          </p:nvSpPr>
          <p:spPr>
            <a:xfrm>
              <a:off x="7238308" y="5848378"/>
              <a:ext cx="4388380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При определенных обстоятельствах 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обязательна</a:t>
              </a:r>
            </a:p>
          </p:txBody>
        </p:sp>
      </p:grp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547E6A74-6E94-2AF4-203E-CA81ABB3023D}"/>
              </a:ext>
            </a:extLst>
          </p:cNvPr>
          <p:cNvSpPr/>
          <p:nvPr/>
        </p:nvSpPr>
        <p:spPr>
          <a:xfrm>
            <a:off x="555107" y="3292274"/>
            <a:ext cx="4634706" cy="894144"/>
          </a:xfrm>
          <a:custGeom>
            <a:avLst/>
            <a:gdLst>
              <a:gd name="connsiteX0" fmla="*/ 691472 w 6179608"/>
              <a:gd name="connsiteY0" fmla="*/ 0 h 1192192"/>
              <a:gd name="connsiteX1" fmla="*/ 5488136 w 6179608"/>
              <a:gd name="connsiteY1" fmla="*/ 0 h 1192192"/>
              <a:gd name="connsiteX2" fmla="*/ 6179608 w 6179608"/>
              <a:gd name="connsiteY2" fmla="*/ 1192192 h 1192192"/>
              <a:gd name="connsiteX3" fmla="*/ 0 w 6179608"/>
              <a:gd name="connsiteY3" fmla="*/ 1192192 h 1192192"/>
              <a:gd name="connsiteX4" fmla="*/ 691472 w 6179608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608" h="1192192">
                <a:moveTo>
                  <a:pt x="691472" y="0"/>
                </a:moveTo>
                <a:lnTo>
                  <a:pt x="5488136" y="0"/>
                </a:lnTo>
                <a:lnTo>
                  <a:pt x="6179608" y="1192192"/>
                </a:lnTo>
                <a:lnTo>
                  <a:pt x="0" y="1192192"/>
                </a:lnTo>
                <a:lnTo>
                  <a:pt x="6914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38F0E0E-5259-8675-D294-D4F8234587B0}"/>
              </a:ext>
            </a:extLst>
          </p:cNvPr>
          <p:cNvGrpSpPr/>
          <p:nvPr/>
        </p:nvGrpSpPr>
        <p:grpSpPr>
          <a:xfrm>
            <a:off x="2317353" y="2331137"/>
            <a:ext cx="5744919" cy="894144"/>
            <a:chOff x="4532106" y="5645553"/>
            <a:chExt cx="7659894" cy="1192192"/>
          </a:xfrm>
          <a:solidFill>
            <a:srgbClr val="92D050"/>
          </a:solidFill>
        </p:grpSpPr>
        <p:sp>
          <p:nvSpPr>
            <p:cNvPr id="55" name="Трапеция 54">
              <a:extLst>
                <a:ext uri="{FF2B5EF4-FFF2-40B4-BE49-F238E27FC236}">
                  <a16:creationId xmlns:a16="http://schemas.microsoft.com/office/drawing/2014/main" id="{6AED9DC0-0468-B6EE-344D-86A573ADD91F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96B9E1-74BD-8968-D515-A3D135734676}"/>
                </a:ext>
              </a:extLst>
            </p:cNvPr>
            <p:cNvSpPr txBox="1"/>
            <p:nvPr/>
          </p:nvSpPr>
          <p:spPr>
            <a:xfrm>
              <a:off x="8360822" y="5922726"/>
              <a:ext cx="2900795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Это один из элементов </a:t>
              </a:r>
            </a:p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учетной политики</a:t>
              </a:r>
            </a:p>
          </p:txBody>
        </p:sp>
      </p:grp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3BB0343E-2150-8DEA-C48B-1CDD55F9B702}"/>
              </a:ext>
            </a:extLst>
          </p:cNvPr>
          <p:cNvSpPr/>
          <p:nvPr/>
        </p:nvSpPr>
        <p:spPr>
          <a:xfrm>
            <a:off x="1110216" y="2335193"/>
            <a:ext cx="3524491" cy="894144"/>
          </a:xfrm>
          <a:custGeom>
            <a:avLst/>
            <a:gdLst>
              <a:gd name="connsiteX0" fmla="*/ 691471 w 4699321"/>
              <a:gd name="connsiteY0" fmla="*/ 0 h 1192192"/>
              <a:gd name="connsiteX1" fmla="*/ 4007849 w 4699321"/>
              <a:gd name="connsiteY1" fmla="*/ 0 h 1192192"/>
              <a:gd name="connsiteX2" fmla="*/ 4699321 w 4699321"/>
              <a:gd name="connsiteY2" fmla="*/ 1192192 h 1192192"/>
              <a:gd name="connsiteX3" fmla="*/ 0 w 4699321"/>
              <a:gd name="connsiteY3" fmla="*/ 1192192 h 1192192"/>
              <a:gd name="connsiteX4" fmla="*/ 691471 w 4699321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321" h="1192192">
                <a:moveTo>
                  <a:pt x="691471" y="0"/>
                </a:moveTo>
                <a:lnTo>
                  <a:pt x="4007849" y="0"/>
                </a:lnTo>
                <a:lnTo>
                  <a:pt x="4699321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22905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1CE21D2-0929-E44F-4139-4FBF712973EC}"/>
              </a:ext>
            </a:extLst>
          </p:cNvPr>
          <p:cNvGrpSpPr/>
          <p:nvPr/>
        </p:nvGrpSpPr>
        <p:grpSpPr>
          <a:xfrm>
            <a:off x="2495151" y="436220"/>
            <a:ext cx="4525342" cy="894144"/>
            <a:chOff x="4532106" y="5645553"/>
            <a:chExt cx="7659894" cy="1192192"/>
          </a:xfrm>
          <a:solidFill>
            <a:srgbClr val="BBDCE7"/>
          </a:solidFill>
        </p:grpSpPr>
        <p:sp>
          <p:nvSpPr>
            <p:cNvPr id="61" name="Трапеция 60">
              <a:extLst>
                <a:ext uri="{FF2B5EF4-FFF2-40B4-BE49-F238E27FC236}">
                  <a16:creationId xmlns:a16="http://schemas.microsoft.com/office/drawing/2014/main" id="{FAE1F753-34AC-9E52-BDA3-1471C0889813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20303A-4C70-2B94-E6E4-A04CB0FA2415}"/>
                </a:ext>
              </a:extLst>
            </p:cNvPr>
            <p:cNvSpPr txBox="1"/>
            <p:nvPr/>
          </p:nvSpPr>
          <p:spPr>
            <a:xfrm>
              <a:off x="6281121" y="5789386"/>
              <a:ext cx="4762471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О ней знают все, но стремятся </a:t>
              </a:r>
            </a:p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создать менее 30% россиян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FAFFF2B-5C61-89E0-97B2-FA6C55B76540}"/>
              </a:ext>
            </a:extLst>
          </p:cNvPr>
          <p:cNvGrpSpPr/>
          <p:nvPr/>
        </p:nvGrpSpPr>
        <p:grpSpPr>
          <a:xfrm>
            <a:off x="3005888" y="1378113"/>
            <a:ext cx="4525342" cy="894145"/>
            <a:chOff x="4532106" y="5645553"/>
            <a:chExt cx="7659894" cy="1192192"/>
          </a:xfrm>
          <a:solidFill>
            <a:srgbClr val="FF66FF"/>
          </a:solidFill>
        </p:grpSpPr>
        <p:sp>
          <p:nvSpPr>
            <p:cNvPr id="58" name="Трапеция 57">
              <a:extLst>
                <a:ext uri="{FF2B5EF4-FFF2-40B4-BE49-F238E27FC236}">
                  <a16:creationId xmlns:a16="http://schemas.microsoft.com/office/drawing/2014/main" id="{E611380D-C836-DE2E-C442-D46B4ACF52C7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3E274E-EEC0-C1A4-CEA5-69CACBF15027}"/>
                </a:ext>
              </a:extLst>
            </p:cNvPr>
            <p:cNvSpPr txBox="1"/>
            <p:nvPr/>
          </p:nvSpPr>
          <p:spPr>
            <a:xfrm>
              <a:off x="6955004" y="5809042"/>
              <a:ext cx="4211660" cy="69762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Может быть размещена на 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депозитах, в валюте и т.д.</a:t>
              </a:r>
            </a:p>
          </p:txBody>
        </p:sp>
      </p:grp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98F36B9B-B4E4-A075-C352-3E0DC2EF7548}"/>
              </a:ext>
            </a:extLst>
          </p:cNvPr>
          <p:cNvSpPr/>
          <p:nvPr/>
        </p:nvSpPr>
        <p:spPr>
          <a:xfrm>
            <a:off x="1665324" y="1378111"/>
            <a:ext cx="2414276" cy="894144"/>
          </a:xfrm>
          <a:custGeom>
            <a:avLst/>
            <a:gdLst>
              <a:gd name="connsiteX0" fmla="*/ 691471 w 3219035"/>
              <a:gd name="connsiteY0" fmla="*/ 0 h 1192192"/>
              <a:gd name="connsiteX1" fmla="*/ 2527563 w 3219035"/>
              <a:gd name="connsiteY1" fmla="*/ 0 h 1192192"/>
              <a:gd name="connsiteX2" fmla="*/ 3219035 w 3219035"/>
              <a:gd name="connsiteY2" fmla="*/ 1192192 h 1192192"/>
              <a:gd name="connsiteX3" fmla="*/ 0 w 3219035"/>
              <a:gd name="connsiteY3" fmla="*/ 1192192 h 1192192"/>
              <a:gd name="connsiteX4" fmla="*/ 691471 w 3219035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035" h="1192192">
                <a:moveTo>
                  <a:pt x="691471" y="0"/>
                </a:moveTo>
                <a:lnTo>
                  <a:pt x="2527563" y="0"/>
                </a:lnTo>
                <a:lnTo>
                  <a:pt x="3219035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C0842E2-3A31-4909-4CF6-EE710E76D785}"/>
              </a:ext>
            </a:extLst>
          </p:cNvPr>
          <p:cNvGrpSpPr/>
          <p:nvPr/>
        </p:nvGrpSpPr>
        <p:grpSpPr>
          <a:xfrm>
            <a:off x="2220430" y="190983"/>
            <a:ext cx="1304061" cy="1124191"/>
            <a:chOff x="5226626" y="254643"/>
            <a:chExt cx="1738748" cy="1498921"/>
          </a:xfrm>
          <a:solidFill>
            <a:srgbClr val="BBDCE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4571203-ED84-A0D2-434D-76C074AB99E3}"/>
                </a:ext>
              </a:extLst>
            </p:cNvPr>
            <p:cNvSpPr/>
            <p:nvPr/>
          </p:nvSpPr>
          <p:spPr>
            <a:xfrm>
              <a:off x="5226626" y="561372"/>
              <a:ext cx="1738748" cy="1192192"/>
            </a:xfrm>
            <a:custGeom>
              <a:avLst/>
              <a:gdLst>
                <a:gd name="connsiteX0" fmla="*/ 691471 w 1738748"/>
                <a:gd name="connsiteY0" fmla="*/ 0 h 1192192"/>
                <a:gd name="connsiteX1" fmla="*/ 1047277 w 1738748"/>
                <a:gd name="connsiteY1" fmla="*/ 0 h 1192192"/>
                <a:gd name="connsiteX2" fmla="*/ 1738748 w 1738748"/>
                <a:gd name="connsiteY2" fmla="*/ 1192192 h 1192192"/>
                <a:gd name="connsiteX3" fmla="*/ 0 w 1738748"/>
                <a:gd name="connsiteY3" fmla="*/ 1192192 h 1192192"/>
                <a:gd name="connsiteX4" fmla="*/ 691471 w 1738748"/>
                <a:gd name="connsiteY4" fmla="*/ 0 h 11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8" h="1192192">
                  <a:moveTo>
                    <a:pt x="691471" y="0"/>
                  </a:moveTo>
                  <a:lnTo>
                    <a:pt x="1047277" y="0"/>
                  </a:lnTo>
                  <a:lnTo>
                    <a:pt x="1738748" y="1192192"/>
                  </a:lnTo>
                  <a:lnTo>
                    <a:pt x="0" y="1192192"/>
                  </a:lnTo>
                  <a:lnTo>
                    <a:pt x="691471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0C591C10-0DF1-6D17-AF42-C6E2333D39B1}"/>
                </a:ext>
              </a:extLst>
            </p:cNvPr>
            <p:cNvSpPr/>
            <p:nvPr/>
          </p:nvSpPr>
          <p:spPr>
            <a:xfrm>
              <a:off x="5918097" y="254643"/>
              <a:ext cx="355806" cy="306729"/>
            </a:xfrm>
            <a:custGeom>
              <a:avLst/>
              <a:gdLst>
                <a:gd name="connsiteX0" fmla="*/ 177903 w 355806"/>
                <a:gd name="connsiteY0" fmla="*/ 0 h 306729"/>
                <a:gd name="connsiteX1" fmla="*/ 355806 w 355806"/>
                <a:gd name="connsiteY1" fmla="*/ 306729 h 306729"/>
                <a:gd name="connsiteX2" fmla="*/ 0 w 355806"/>
                <a:gd name="connsiteY2" fmla="*/ 306729 h 306729"/>
                <a:gd name="connsiteX3" fmla="*/ 177903 w 355806"/>
                <a:gd name="connsiteY3" fmla="*/ 0 h 3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806" h="306729">
                  <a:moveTo>
                    <a:pt x="177903" y="0"/>
                  </a:moveTo>
                  <a:lnTo>
                    <a:pt x="355806" y="306729"/>
                  </a:lnTo>
                  <a:lnTo>
                    <a:pt x="0" y="306729"/>
                  </a:lnTo>
                  <a:lnTo>
                    <a:pt x="177903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53FA941-4152-389B-69BD-F7BCD1ACA028}"/>
              </a:ext>
            </a:extLst>
          </p:cNvPr>
          <p:cNvGrpSpPr/>
          <p:nvPr/>
        </p:nvGrpSpPr>
        <p:grpSpPr>
          <a:xfrm>
            <a:off x="3399079" y="4234165"/>
            <a:ext cx="5744921" cy="894144"/>
            <a:chOff x="4532106" y="5645553"/>
            <a:chExt cx="7659894" cy="119219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48" name="Трапеция 47">
              <a:extLst>
                <a:ext uri="{FF2B5EF4-FFF2-40B4-BE49-F238E27FC236}">
                  <a16:creationId xmlns:a16="http://schemas.microsoft.com/office/drawing/2014/main" id="{AF4BFDAD-206F-F338-C7EB-3B82632D119A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A2D8AF-78B1-B615-EE15-8DA40E9FF957}"/>
                </a:ext>
              </a:extLst>
            </p:cNvPr>
            <p:cNvSpPr txBox="1"/>
            <p:nvPr/>
          </p:nvSpPr>
          <p:spPr>
            <a:xfrm>
              <a:off x="8049203" y="5828714"/>
              <a:ext cx="3618940" cy="4103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ru-RU" dirty="0"/>
                <a:t>Это заначка на случай «если»</a:t>
              </a:r>
            </a:p>
          </p:txBody>
        </p:sp>
      </p:grpSp>
      <p:sp>
        <p:nvSpPr>
          <p:cNvPr id="46" name="1">
            <a:extLst>
              <a:ext uri="{FF2B5EF4-FFF2-40B4-BE49-F238E27FC236}">
                <a16:creationId xmlns:a16="http://schemas.microsoft.com/office/drawing/2014/main" id="{0F2D8FF6-A225-66FF-AE6B-9ED6541D90B8}"/>
              </a:ext>
            </a:extLst>
          </p:cNvPr>
          <p:cNvSpPr/>
          <p:nvPr/>
        </p:nvSpPr>
        <p:spPr>
          <a:xfrm>
            <a:off x="0" y="4249356"/>
            <a:ext cx="5744921" cy="894144"/>
          </a:xfrm>
          <a:custGeom>
            <a:avLst/>
            <a:gdLst>
              <a:gd name="connsiteX0" fmla="*/ 691472 w 7659894"/>
              <a:gd name="connsiteY0" fmla="*/ 0 h 1192192"/>
              <a:gd name="connsiteX1" fmla="*/ 6968423 w 7659894"/>
              <a:gd name="connsiteY1" fmla="*/ 0 h 1192192"/>
              <a:gd name="connsiteX2" fmla="*/ 7659894 w 7659894"/>
              <a:gd name="connsiteY2" fmla="*/ 1192192 h 1192192"/>
              <a:gd name="connsiteX3" fmla="*/ 0 w 7659894"/>
              <a:gd name="connsiteY3" fmla="*/ 1192192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894" h="1192192">
                <a:moveTo>
                  <a:pt x="691472" y="0"/>
                </a:moveTo>
                <a:lnTo>
                  <a:pt x="6968423" y="0"/>
                </a:lnTo>
                <a:lnTo>
                  <a:pt x="7659894" y="1192192"/>
                </a:lnTo>
                <a:lnTo>
                  <a:pt x="0" y="1192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C2705BD-E624-290E-54E6-A7D20645DF4E}"/>
              </a:ext>
            </a:extLst>
          </p:cNvPr>
          <p:cNvGrpSpPr/>
          <p:nvPr/>
        </p:nvGrpSpPr>
        <p:grpSpPr>
          <a:xfrm>
            <a:off x="2872460" y="3299870"/>
            <a:ext cx="5744920" cy="894144"/>
            <a:chOff x="4532106" y="5645553"/>
            <a:chExt cx="7659894" cy="1192192"/>
          </a:xfrm>
          <a:solidFill>
            <a:schemeClr val="bg2">
              <a:lumMod val="75000"/>
            </a:schemeClr>
          </a:solidFill>
        </p:grpSpPr>
        <p:sp>
          <p:nvSpPr>
            <p:cNvPr id="52" name="Трапеция 51">
              <a:extLst>
                <a:ext uri="{FF2B5EF4-FFF2-40B4-BE49-F238E27FC236}">
                  <a16:creationId xmlns:a16="http://schemas.microsoft.com/office/drawing/2014/main" id="{D07A6E83-2474-4B1E-1FF4-09FBD79BCF10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BA94A5-BABC-67D6-09EE-281A4AB6B74F}"/>
                </a:ext>
              </a:extLst>
            </p:cNvPr>
            <p:cNvSpPr txBox="1"/>
            <p:nvPr/>
          </p:nvSpPr>
          <p:spPr>
            <a:xfrm>
              <a:off x="7771752" y="5700898"/>
              <a:ext cx="3826260" cy="1107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Самая первая финансовая цель, </a:t>
              </a:r>
            </a:p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которую необходимо себе поставить </a:t>
              </a:r>
            </a:p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прежде, чем переходить к более </a:t>
              </a:r>
            </a:p>
            <a:p>
              <a:pPr algn="ctr"/>
              <a:r>
                <a:rPr lang="ru-RU" sz="1200" dirty="0">
                  <a:solidFill>
                    <a:srgbClr val="000000"/>
                  </a:solidFill>
                  <a:latin typeface="Arial"/>
                  <a:cs typeface="Arial"/>
                </a:rPr>
                <a:t>активным инвестициям</a:t>
              </a:r>
            </a:p>
          </p:txBody>
        </p:sp>
      </p:grp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547E6A74-6E94-2AF4-203E-CA81ABB3023D}"/>
              </a:ext>
            </a:extLst>
          </p:cNvPr>
          <p:cNvSpPr/>
          <p:nvPr/>
        </p:nvSpPr>
        <p:spPr>
          <a:xfrm>
            <a:off x="555107" y="3292274"/>
            <a:ext cx="4634706" cy="894144"/>
          </a:xfrm>
          <a:custGeom>
            <a:avLst/>
            <a:gdLst>
              <a:gd name="connsiteX0" fmla="*/ 691472 w 6179608"/>
              <a:gd name="connsiteY0" fmla="*/ 0 h 1192192"/>
              <a:gd name="connsiteX1" fmla="*/ 5488136 w 6179608"/>
              <a:gd name="connsiteY1" fmla="*/ 0 h 1192192"/>
              <a:gd name="connsiteX2" fmla="*/ 6179608 w 6179608"/>
              <a:gd name="connsiteY2" fmla="*/ 1192192 h 1192192"/>
              <a:gd name="connsiteX3" fmla="*/ 0 w 6179608"/>
              <a:gd name="connsiteY3" fmla="*/ 1192192 h 1192192"/>
              <a:gd name="connsiteX4" fmla="*/ 691472 w 6179608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608" h="1192192">
                <a:moveTo>
                  <a:pt x="691472" y="0"/>
                </a:moveTo>
                <a:lnTo>
                  <a:pt x="5488136" y="0"/>
                </a:lnTo>
                <a:lnTo>
                  <a:pt x="6179608" y="1192192"/>
                </a:lnTo>
                <a:lnTo>
                  <a:pt x="0" y="1192192"/>
                </a:lnTo>
                <a:lnTo>
                  <a:pt x="6914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38F0E0E-5259-8675-D294-D4F8234587B0}"/>
              </a:ext>
            </a:extLst>
          </p:cNvPr>
          <p:cNvGrpSpPr/>
          <p:nvPr/>
        </p:nvGrpSpPr>
        <p:grpSpPr>
          <a:xfrm>
            <a:off x="2317353" y="2331137"/>
            <a:ext cx="5744921" cy="894144"/>
            <a:chOff x="4532106" y="5645553"/>
            <a:chExt cx="7659894" cy="1192192"/>
          </a:xfrm>
          <a:solidFill>
            <a:srgbClr val="92D050"/>
          </a:solidFill>
        </p:grpSpPr>
        <p:sp>
          <p:nvSpPr>
            <p:cNvPr id="55" name="Трапеция 54">
              <a:extLst>
                <a:ext uri="{FF2B5EF4-FFF2-40B4-BE49-F238E27FC236}">
                  <a16:creationId xmlns:a16="http://schemas.microsoft.com/office/drawing/2014/main" id="{6AED9DC0-0468-B6EE-344D-86A573ADD91F}"/>
                </a:ext>
              </a:extLst>
            </p:cNvPr>
            <p:cNvSpPr/>
            <p:nvPr/>
          </p:nvSpPr>
          <p:spPr>
            <a:xfrm>
              <a:off x="4532106" y="5645553"/>
              <a:ext cx="7659894" cy="1192192"/>
            </a:xfrm>
            <a:prstGeom prst="trapezoid">
              <a:avLst>
                <a:gd name="adj" fmla="val 52778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0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96B9E1-74BD-8968-D515-A3D135734676}"/>
                </a:ext>
              </a:extLst>
            </p:cNvPr>
            <p:cNvSpPr txBox="1"/>
            <p:nvPr/>
          </p:nvSpPr>
          <p:spPr>
            <a:xfrm>
              <a:off x="7469570" y="5844066"/>
              <a:ext cx="4146861" cy="69762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Это одна из самых важных частей </a:t>
              </a:r>
            </a:p>
            <a:p>
              <a:pPr lvl="0" algn="ctr"/>
              <a:r>
                <a:rPr lang="ru-RU" sz="1400" dirty="0">
                  <a:solidFill>
                    <a:srgbClr val="000000"/>
                  </a:solidFill>
                  <a:latin typeface="Arial"/>
                  <a:cs typeface="Arial"/>
                </a:rPr>
                <a:t>планирования семейного бюджета</a:t>
              </a:r>
            </a:p>
          </p:txBody>
        </p:sp>
      </p:grp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3BB0343E-2150-8DEA-C48B-1CDD55F9B702}"/>
              </a:ext>
            </a:extLst>
          </p:cNvPr>
          <p:cNvSpPr/>
          <p:nvPr/>
        </p:nvSpPr>
        <p:spPr>
          <a:xfrm>
            <a:off x="1110216" y="2335193"/>
            <a:ext cx="3524491" cy="894144"/>
          </a:xfrm>
          <a:custGeom>
            <a:avLst/>
            <a:gdLst>
              <a:gd name="connsiteX0" fmla="*/ 691471 w 4699321"/>
              <a:gd name="connsiteY0" fmla="*/ 0 h 1192192"/>
              <a:gd name="connsiteX1" fmla="*/ 4007849 w 4699321"/>
              <a:gd name="connsiteY1" fmla="*/ 0 h 1192192"/>
              <a:gd name="connsiteX2" fmla="*/ 4699321 w 4699321"/>
              <a:gd name="connsiteY2" fmla="*/ 1192192 h 1192192"/>
              <a:gd name="connsiteX3" fmla="*/ 0 w 4699321"/>
              <a:gd name="connsiteY3" fmla="*/ 1192192 h 1192192"/>
              <a:gd name="connsiteX4" fmla="*/ 691471 w 4699321"/>
              <a:gd name="connsiteY4" fmla="*/ 0 h 11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321" h="1192192">
                <a:moveTo>
                  <a:pt x="691471" y="0"/>
                </a:moveTo>
                <a:lnTo>
                  <a:pt x="4007849" y="0"/>
                </a:lnTo>
                <a:lnTo>
                  <a:pt x="4699321" y="1192192"/>
                </a:lnTo>
                <a:lnTo>
                  <a:pt x="0" y="1192192"/>
                </a:lnTo>
                <a:lnTo>
                  <a:pt x="69147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19005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76"/>
          <p:cNvSpPr txBox="1">
            <a:spLocks noGrp="1"/>
          </p:cNvSpPr>
          <p:nvPr>
            <p:ph type="title"/>
          </p:nvPr>
        </p:nvSpPr>
        <p:spPr>
          <a:xfrm>
            <a:off x="1080350" y="919025"/>
            <a:ext cx="46863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>
                <a:solidFill>
                  <a:schemeClr val="accent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СПАСИБО ЗА ВНИМАНИЕ!</a:t>
            </a:r>
            <a:endParaRPr sz="4400" b="0">
              <a:solidFill>
                <a:schemeClr val="accent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51" name="Google Shape;2551;p76"/>
          <p:cNvSpPr/>
          <p:nvPr/>
        </p:nvSpPr>
        <p:spPr>
          <a:xfrm>
            <a:off x="479105" y="3034265"/>
            <a:ext cx="6437" cy="48"/>
          </a:xfrm>
          <a:custGeom>
            <a:avLst/>
            <a:gdLst/>
            <a:ahLst/>
            <a:cxnLst/>
            <a:rect l="l" t="t" r="r" b="b"/>
            <a:pathLst>
              <a:path w="134" h="1" fill="none" extrusionOk="0">
                <a:moveTo>
                  <a:pt x="0" y="1"/>
                </a:moveTo>
                <a:lnTo>
                  <a:pt x="134" y="1"/>
                </a:lnTo>
              </a:path>
            </a:pathLst>
          </a:custGeom>
          <a:noFill/>
          <a:ln w="3325" cap="rnd" cmpd="sng">
            <a:solidFill>
              <a:srgbClr val="8C4A32"/>
            </a:solidFill>
            <a:prstDash val="solid"/>
            <a:miter lim="1025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2" name="Google Shape;2552;p76"/>
          <p:cNvGrpSpPr/>
          <p:nvPr/>
        </p:nvGrpSpPr>
        <p:grpSpPr>
          <a:xfrm>
            <a:off x="2162573" y="2483385"/>
            <a:ext cx="2971947" cy="2275513"/>
            <a:chOff x="714375" y="1001775"/>
            <a:chExt cx="4100934" cy="3139938"/>
          </a:xfrm>
        </p:grpSpPr>
        <p:sp>
          <p:nvSpPr>
            <p:cNvPr id="2553" name="Google Shape;2553;p76"/>
            <p:cNvSpPr/>
            <p:nvPr/>
          </p:nvSpPr>
          <p:spPr>
            <a:xfrm>
              <a:off x="4704322" y="2923846"/>
              <a:ext cx="5957" cy="5957"/>
            </a:xfrm>
            <a:custGeom>
              <a:avLst/>
              <a:gdLst/>
              <a:ahLst/>
              <a:cxnLst/>
              <a:rect l="l" t="t" r="r" b="b"/>
              <a:pathLst>
                <a:path w="124" h="124" fill="none" extrusionOk="0">
                  <a:moveTo>
                    <a:pt x="124" y="1"/>
                  </a:moveTo>
                  <a:lnTo>
                    <a:pt x="124" y="124"/>
                  </a:lnTo>
                  <a:lnTo>
                    <a:pt x="1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6"/>
            <p:cNvSpPr/>
            <p:nvPr/>
          </p:nvSpPr>
          <p:spPr>
            <a:xfrm>
              <a:off x="4703842" y="2630859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0"/>
                  </a:moveTo>
                  <a:lnTo>
                    <a:pt x="134" y="0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6"/>
            <p:cNvSpPr/>
            <p:nvPr/>
          </p:nvSpPr>
          <p:spPr>
            <a:xfrm>
              <a:off x="4703842" y="2331434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0"/>
                  </a:moveTo>
                  <a:lnTo>
                    <a:pt x="134" y="0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6"/>
            <p:cNvSpPr/>
            <p:nvPr/>
          </p:nvSpPr>
          <p:spPr>
            <a:xfrm>
              <a:off x="830580" y="2032490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1"/>
                  </a:moveTo>
                  <a:lnTo>
                    <a:pt x="134" y="1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6"/>
            <p:cNvSpPr/>
            <p:nvPr/>
          </p:nvSpPr>
          <p:spPr>
            <a:xfrm>
              <a:off x="4703842" y="2032490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1"/>
                  </a:moveTo>
                  <a:lnTo>
                    <a:pt x="134" y="1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6"/>
            <p:cNvSpPr/>
            <p:nvPr/>
          </p:nvSpPr>
          <p:spPr>
            <a:xfrm>
              <a:off x="830580" y="1733546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1"/>
                  </a:moveTo>
                  <a:lnTo>
                    <a:pt x="134" y="1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6"/>
            <p:cNvSpPr/>
            <p:nvPr/>
          </p:nvSpPr>
          <p:spPr>
            <a:xfrm>
              <a:off x="4703842" y="1733546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1"/>
                  </a:moveTo>
                  <a:lnTo>
                    <a:pt x="134" y="1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6"/>
            <p:cNvSpPr/>
            <p:nvPr/>
          </p:nvSpPr>
          <p:spPr>
            <a:xfrm>
              <a:off x="830580" y="1434122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1"/>
                  </a:moveTo>
                  <a:lnTo>
                    <a:pt x="134" y="1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6"/>
            <p:cNvSpPr/>
            <p:nvPr/>
          </p:nvSpPr>
          <p:spPr>
            <a:xfrm>
              <a:off x="4703842" y="1434122"/>
              <a:ext cx="6437" cy="48"/>
            </a:xfrm>
            <a:custGeom>
              <a:avLst/>
              <a:gdLst/>
              <a:ahLst/>
              <a:cxnLst/>
              <a:rect l="l" t="t" r="r" b="b"/>
              <a:pathLst>
                <a:path w="134" h="1" fill="none" extrusionOk="0">
                  <a:moveTo>
                    <a:pt x="0" y="1"/>
                  </a:moveTo>
                  <a:lnTo>
                    <a:pt x="134" y="1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6"/>
            <p:cNvSpPr/>
            <p:nvPr/>
          </p:nvSpPr>
          <p:spPr>
            <a:xfrm>
              <a:off x="4387171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1" y="1"/>
                  </a:moveTo>
                  <a:lnTo>
                    <a:pt x="1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6"/>
            <p:cNvSpPr/>
            <p:nvPr/>
          </p:nvSpPr>
          <p:spPr>
            <a:xfrm>
              <a:off x="4063631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0" y="1"/>
                  </a:moveTo>
                  <a:lnTo>
                    <a:pt x="0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6"/>
            <p:cNvSpPr/>
            <p:nvPr/>
          </p:nvSpPr>
          <p:spPr>
            <a:xfrm>
              <a:off x="3740570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0" y="1"/>
                  </a:moveTo>
                  <a:lnTo>
                    <a:pt x="0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6"/>
            <p:cNvSpPr/>
            <p:nvPr/>
          </p:nvSpPr>
          <p:spPr>
            <a:xfrm>
              <a:off x="3417030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0" y="1"/>
                  </a:moveTo>
                  <a:lnTo>
                    <a:pt x="0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6"/>
            <p:cNvSpPr/>
            <p:nvPr/>
          </p:nvSpPr>
          <p:spPr>
            <a:xfrm>
              <a:off x="3093970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0" y="1"/>
                  </a:moveTo>
                  <a:lnTo>
                    <a:pt x="0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6"/>
            <p:cNvSpPr/>
            <p:nvPr/>
          </p:nvSpPr>
          <p:spPr>
            <a:xfrm>
              <a:off x="2770382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1" y="1"/>
                  </a:moveTo>
                  <a:lnTo>
                    <a:pt x="1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6"/>
            <p:cNvSpPr/>
            <p:nvPr/>
          </p:nvSpPr>
          <p:spPr>
            <a:xfrm>
              <a:off x="2447370" y="2923846"/>
              <a:ext cx="0" cy="5957"/>
            </a:xfrm>
            <a:custGeom>
              <a:avLst/>
              <a:gdLst/>
              <a:ahLst/>
              <a:cxnLst/>
              <a:rect l="l" t="t" r="r" b="b"/>
              <a:pathLst>
                <a:path h="124" fill="none" extrusionOk="0">
                  <a:moveTo>
                    <a:pt x="0" y="1"/>
                  </a:moveTo>
                  <a:lnTo>
                    <a:pt x="0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6"/>
            <p:cNvSpPr/>
            <p:nvPr/>
          </p:nvSpPr>
          <p:spPr>
            <a:xfrm>
              <a:off x="2123781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1" y="1"/>
                  </a:moveTo>
                  <a:lnTo>
                    <a:pt x="1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6"/>
            <p:cNvSpPr/>
            <p:nvPr/>
          </p:nvSpPr>
          <p:spPr>
            <a:xfrm>
              <a:off x="1800721" y="2923846"/>
              <a:ext cx="48" cy="5957"/>
            </a:xfrm>
            <a:custGeom>
              <a:avLst/>
              <a:gdLst/>
              <a:ahLst/>
              <a:cxnLst/>
              <a:rect l="l" t="t" r="r" b="b"/>
              <a:pathLst>
                <a:path w="1" h="124" fill="none" extrusionOk="0">
                  <a:moveTo>
                    <a:pt x="1" y="1"/>
                  </a:moveTo>
                  <a:lnTo>
                    <a:pt x="1" y="124"/>
                  </a:lnTo>
                </a:path>
              </a:pathLst>
            </a:custGeom>
            <a:noFill/>
            <a:ln w="3325" cap="rnd" cmpd="sng">
              <a:solidFill>
                <a:srgbClr val="8C4A3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6"/>
            <p:cNvSpPr/>
            <p:nvPr/>
          </p:nvSpPr>
          <p:spPr>
            <a:xfrm>
              <a:off x="831541" y="1421824"/>
              <a:ext cx="3870487" cy="1415857"/>
            </a:xfrm>
            <a:custGeom>
              <a:avLst/>
              <a:gdLst/>
              <a:ahLst/>
              <a:cxnLst/>
              <a:rect l="l" t="t" r="r" b="b"/>
              <a:pathLst>
                <a:path w="80568" h="29474" fill="none" extrusionOk="0">
                  <a:moveTo>
                    <a:pt x="1" y="27352"/>
                  </a:moveTo>
                  <a:cubicBezTo>
                    <a:pt x="452" y="28561"/>
                    <a:pt x="1713" y="29207"/>
                    <a:pt x="2933" y="29330"/>
                  </a:cubicBezTo>
                  <a:cubicBezTo>
                    <a:pt x="4460" y="29474"/>
                    <a:pt x="5854" y="28766"/>
                    <a:pt x="7023" y="27844"/>
                  </a:cubicBezTo>
                  <a:cubicBezTo>
                    <a:pt x="8438" y="26726"/>
                    <a:pt x="9668" y="25353"/>
                    <a:pt x="10949" y="24081"/>
                  </a:cubicBezTo>
                  <a:lnTo>
                    <a:pt x="15163" y="19878"/>
                  </a:lnTo>
                  <a:cubicBezTo>
                    <a:pt x="16229" y="18812"/>
                    <a:pt x="17510" y="17172"/>
                    <a:pt x="19140" y="17100"/>
                  </a:cubicBezTo>
                  <a:cubicBezTo>
                    <a:pt x="19930" y="17069"/>
                    <a:pt x="20514" y="17602"/>
                    <a:pt x="21273" y="17725"/>
                  </a:cubicBezTo>
                  <a:cubicBezTo>
                    <a:pt x="22062" y="17859"/>
                    <a:pt x="22759" y="17438"/>
                    <a:pt x="23323" y="16936"/>
                  </a:cubicBezTo>
                  <a:cubicBezTo>
                    <a:pt x="24686" y="15706"/>
                    <a:pt x="25763" y="14045"/>
                    <a:pt x="26911" y="12620"/>
                  </a:cubicBezTo>
                  <a:cubicBezTo>
                    <a:pt x="28172" y="11062"/>
                    <a:pt x="29433" y="9494"/>
                    <a:pt x="30684" y="7935"/>
                  </a:cubicBezTo>
                  <a:cubicBezTo>
                    <a:pt x="31719" y="6654"/>
                    <a:pt x="32580" y="5424"/>
                    <a:pt x="34374" y="5301"/>
                  </a:cubicBezTo>
                  <a:cubicBezTo>
                    <a:pt x="35902" y="5198"/>
                    <a:pt x="37347" y="6018"/>
                    <a:pt x="38331" y="7146"/>
                  </a:cubicBezTo>
                  <a:cubicBezTo>
                    <a:pt x="39090" y="8007"/>
                    <a:pt x="39982" y="9873"/>
                    <a:pt x="41427" y="9258"/>
                  </a:cubicBezTo>
                  <a:cubicBezTo>
                    <a:pt x="42647" y="8735"/>
                    <a:pt x="42832" y="6920"/>
                    <a:pt x="43231" y="5834"/>
                  </a:cubicBezTo>
                  <a:cubicBezTo>
                    <a:pt x="44267" y="2953"/>
                    <a:pt x="47035" y="1"/>
                    <a:pt x="50397" y="1087"/>
                  </a:cubicBezTo>
                  <a:cubicBezTo>
                    <a:pt x="51986" y="1600"/>
                    <a:pt x="53227" y="2881"/>
                    <a:pt x="54447" y="3958"/>
                  </a:cubicBezTo>
                  <a:cubicBezTo>
                    <a:pt x="55882" y="5229"/>
                    <a:pt x="57317" y="6500"/>
                    <a:pt x="58762" y="7761"/>
                  </a:cubicBezTo>
                  <a:cubicBezTo>
                    <a:pt x="60105" y="8930"/>
                    <a:pt x="61561" y="10119"/>
                    <a:pt x="63324" y="10560"/>
                  </a:cubicBezTo>
                  <a:cubicBezTo>
                    <a:pt x="65334" y="11062"/>
                    <a:pt x="67333" y="10355"/>
                    <a:pt x="69137" y="9483"/>
                  </a:cubicBezTo>
                  <a:cubicBezTo>
                    <a:pt x="73032" y="7607"/>
                    <a:pt x="76826" y="5434"/>
                    <a:pt x="80567" y="3271"/>
                  </a:cubicBezTo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lt2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6"/>
            <p:cNvSpPr/>
            <p:nvPr/>
          </p:nvSpPr>
          <p:spPr>
            <a:xfrm>
              <a:off x="817754" y="1378493"/>
              <a:ext cx="3042133" cy="1460676"/>
            </a:xfrm>
            <a:custGeom>
              <a:avLst/>
              <a:gdLst/>
              <a:ahLst/>
              <a:cxnLst/>
              <a:rect l="l" t="t" r="r" b="b"/>
              <a:pathLst>
                <a:path w="63325" h="30407" fill="none" extrusionOk="0">
                  <a:moveTo>
                    <a:pt x="1" y="22831"/>
                  </a:moveTo>
                  <a:cubicBezTo>
                    <a:pt x="1303" y="24973"/>
                    <a:pt x="2625" y="27146"/>
                    <a:pt x="4296" y="28541"/>
                  </a:cubicBezTo>
                  <a:cubicBezTo>
                    <a:pt x="5967" y="29925"/>
                    <a:pt x="8079" y="30406"/>
                    <a:pt x="9760" y="29053"/>
                  </a:cubicBezTo>
                  <a:cubicBezTo>
                    <a:pt x="11298" y="27803"/>
                    <a:pt x="12262" y="25229"/>
                    <a:pt x="13820" y="24050"/>
                  </a:cubicBezTo>
                  <a:cubicBezTo>
                    <a:pt x="15604" y="22697"/>
                    <a:pt x="17818" y="23415"/>
                    <a:pt x="19612" y="22072"/>
                  </a:cubicBezTo>
                  <a:cubicBezTo>
                    <a:pt x="20822" y="21149"/>
                    <a:pt x="21672" y="19407"/>
                    <a:pt x="22482" y="17736"/>
                  </a:cubicBezTo>
                  <a:lnTo>
                    <a:pt x="29310" y="3445"/>
                  </a:lnTo>
                  <a:cubicBezTo>
                    <a:pt x="30089" y="1815"/>
                    <a:pt x="31104" y="1"/>
                    <a:pt x="32416" y="124"/>
                  </a:cubicBezTo>
                  <a:cubicBezTo>
                    <a:pt x="34005" y="277"/>
                    <a:pt x="34815" y="3056"/>
                    <a:pt x="35317" y="5383"/>
                  </a:cubicBezTo>
                  <a:cubicBezTo>
                    <a:pt x="35820" y="7710"/>
                    <a:pt x="36711" y="10457"/>
                    <a:pt x="38300" y="10467"/>
                  </a:cubicBezTo>
                  <a:cubicBezTo>
                    <a:pt x="39715" y="10478"/>
                    <a:pt x="40740" y="8191"/>
                    <a:pt x="42124" y="7812"/>
                  </a:cubicBezTo>
                  <a:cubicBezTo>
                    <a:pt x="43600" y="7433"/>
                    <a:pt x="45189" y="9247"/>
                    <a:pt x="46522" y="8222"/>
                  </a:cubicBezTo>
                  <a:cubicBezTo>
                    <a:pt x="47475" y="7494"/>
                    <a:pt x="47804" y="5659"/>
                    <a:pt x="48603" y="4583"/>
                  </a:cubicBezTo>
                  <a:cubicBezTo>
                    <a:pt x="49434" y="3476"/>
                    <a:pt x="50643" y="3332"/>
                    <a:pt x="51709" y="3660"/>
                  </a:cubicBezTo>
                  <a:cubicBezTo>
                    <a:pt x="52786" y="3999"/>
                    <a:pt x="53780" y="4727"/>
                    <a:pt x="54836" y="5188"/>
                  </a:cubicBezTo>
                  <a:cubicBezTo>
                    <a:pt x="57696" y="6449"/>
                    <a:pt x="60925" y="5536"/>
                    <a:pt x="63324" y="2789"/>
                  </a:cubicBezTo>
                </a:path>
              </a:pathLst>
            </a:custGeom>
            <a:noFill/>
            <a:ln w="6400" cap="rnd" cmpd="sng">
              <a:solidFill>
                <a:schemeClr val="accent1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3" name="Google Shape;2573;p76"/>
            <p:cNvGrpSpPr/>
            <p:nvPr/>
          </p:nvGrpSpPr>
          <p:grpSpPr>
            <a:xfrm>
              <a:off x="725664" y="1150502"/>
              <a:ext cx="4089645" cy="1763985"/>
              <a:chOff x="701789" y="1150477"/>
              <a:chExt cx="4089645" cy="1763985"/>
            </a:xfrm>
          </p:grpSpPr>
          <p:sp>
            <p:nvSpPr>
              <p:cNvPr id="2574" name="Google Shape;2574;p76"/>
              <p:cNvSpPr/>
              <p:nvPr/>
            </p:nvSpPr>
            <p:spPr>
              <a:xfrm>
                <a:off x="468635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76"/>
              <p:cNvSpPr/>
              <p:nvPr/>
            </p:nvSpPr>
            <p:spPr>
              <a:xfrm>
                <a:off x="806705" y="115047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0" y="36526"/>
                    </a:moveTo>
                    <a:lnTo>
                      <a:pt x="0" y="0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76"/>
              <p:cNvSpPr/>
              <p:nvPr/>
            </p:nvSpPr>
            <p:spPr>
              <a:xfrm>
                <a:off x="831301" y="2630834"/>
                <a:ext cx="3839933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9932" h="1" fill="none" extrusionOk="0">
                    <a:moveTo>
                      <a:pt x="1" y="0"/>
                    </a:moveTo>
                    <a:lnTo>
                      <a:pt x="79932" y="0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76"/>
              <p:cNvSpPr/>
              <p:nvPr/>
            </p:nvSpPr>
            <p:spPr>
              <a:xfrm>
                <a:off x="831301" y="2331409"/>
                <a:ext cx="3839933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9932" h="1" fill="none" extrusionOk="0">
                    <a:moveTo>
                      <a:pt x="1" y="0"/>
                    </a:moveTo>
                    <a:lnTo>
                      <a:pt x="79932" y="0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76"/>
              <p:cNvSpPr/>
              <p:nvPr/>
            </p:nvSpPr>
            <p:spPr>
              <a:xfrm>
                <a:off x="831301" y="2032465"/>
                <a:ext cx="3839933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9932" h="1" fill="none" extrusionOk="0">
                    <a:moveTo>
                      <a:pt x="1" y="1"/>
                    </a:moveTo>
                    <a:lnTo>
                      <a:pt x="79932" y="1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76"/>
              <p:cNvSpPr/>
              <p:nvPr/>
            </p:nvSpPr>
            <p:spPr>
              <a:xfrm>
                <a:off x="831301" y="1733521"/>
                <a:ext cx="3839933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9932" h="1" fill="none" extrusionOk="0">
                    <a:moveTo>
                      <a:pt x="1" y="1"/>
                    </a:moveTo>
                    <a:lnTo>
                      <a:pt x="79932" y="1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76"/>
              <p:cNvSpPr/>
              <p:nvPr/>
            </p:nvSpPr>
            <p:spPr>
              <a:xfrm>
                <a:off x="831301" y="1434097"/>
                <a:ext cx="3839933" cy="48"/>
              </a:xfrm>
              <a:custGeom>
                <a:avLst/>
                <a:gdLst/>
                <a:ahLst/>
                <a:cxnLst/>
                <a:rect l="l" t="t" r="r" b="b"/>
                <a:pathLst>
                  <a:path w="79932" h="1" fill="none" extrusionOk="0">
                    <a:moveTo>
                      <a:pt x="1" y="1"/>
                    </a:moveTo>
                    <a:lnTo>
                      <a:pt x="79932" y="1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76"/>
              <p:cNvSpPr/>
              <p:nvPr/>
            </p:nvSpPr>
            <p:spPr>
              <a:xfrm>
                <a:off x="436329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76"/>
              <p:cNvSpPr/>
              <p:nvPr/>
            </p:nvSpPr>
            <p:spPr>
              <a:xfrm>
                <a:off x="403975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0" y="1"/>
                    </a:moveTo>
                    <a:lnTo>
                      <a:pt x="0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76"/>
              <p:cNvSpPr/>
              <p:nvPr/>
            </p:nvSpPr>
            <p:spPr>
              <a:xfrm>
                <a:off x="3716695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0" y="1"/>
                    </a:moveTo>
                    <a:lnTo>
                      <a:pt x="0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76"/>
              <p:cNvSpPr/>
              <p:nvPr/>
            </p:nvSpPr>
            <p:spPr>
              <a:xfrm>
                <a:off x="3393155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0" y="1"/>
                    </a:moveTo>
                    <a:lnTo>
                      <a:pt x="0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76"/>
              <p:cNvSpPr/>
              <p:nvPr/>
            </p:nvSpPr>
            <p:spPr>
              <a:xfrm>
                <a:off x="3070095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0" y="1"/>
                    </a:moveTo>
                    <a:lnTo>
                      <a:pt x="0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76"/>
              <p:cNvSpPr/>
              <p:nvPr/>
            </p:nvSpPr>
            <p:spPr>
              <a:xfrm>
                <a:off x="2746507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76"/>
              <p:cNvSpPr/>
              <p:nvPr/>
            </p:nvSpPr>
            <p:spPr>
              <a:xfrm>
                <a:off x="2423495" y="1159797"/>
                <a:ext cx="0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h="36527" fill="none" extrusionOk="0">
                    <a:moveTo>
                      <a:pt x="0" y="1"/>
                    </a:moveTo>
                    <a:lnTo>
                      <a:pt x="0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76"/>
              <p:cNvSpPr/>
              <p:nvPr/>
            </p:nvSpPr>
            <p:spPr>
              <a:xfrm>
                <a:off x="209990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76"/>
              <p:cNvSpPr/>
              <p:nvPr/>
            </p:nvSpPr>
            <p:spPr>
              <a:xfrm>
                <a:off x="177684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76"/>
              <p:cNvSpPr/>
              <p:nvPr/>
            </p:nvSpPr>
            <p:spPr>
              <a:xfrm>
                <a:off x="145330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76"/>
              <p:cNvSpPr/>
              <p:nvPr/>
            </p:nvSpPr>
            <p:spPr>
              <a:xfrm>
                <a:off x="1130246" y="1159797"/>
                <a:ext cx="48" cy="1754666"/>
              </a:xfrm>
              <a:custGeom>
                <a:avLst/>
                <a:gdLst/>
                <a:ahLst/>
                <a:cxnLst/>
                <a:rect l="l" t="t" r="r" b="b"/>
                <a:pathLst>
                  <a:path w="1" h="36527" fill="none" extrusionOk="0">
                    <a:moveTo>
                      <a:pt x="1" y="1"/>
                    </a:moveTo>
                    <a:lnTo>
                      <a:pt x="1" y="36527"/>
                    </a:lnTo>
                  </a:path>
                </a:pathLst>
              </a:custGeom>
              <a:noFill/>
              <a:ln w="332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76"/>
              <p:cNvSpPr/>
              <p:nvPr/>
            </p:nvSpPr>
            <p:spPr>
              <a:xfrm>
                <a:off x="701789" y="2878618"/>
                <a:ext cx="4089645" cy="48"/>
              </a:xfrm>
              <a:custGeom>
                <a:avLst/>
                <a:gdLst/>
                <a:ahLst/>
                <a:cxnLst/>
                <a:rect l="l" t="t" r="r" b="b"/>
                <a:pathLst>
                  <a:path w="85130" h="1" fill="none" extrusionOk="0">
                    <a:moveTo>
                      <a:pt x="85129" y="1"/>
                    </a:moveTo>
                    <a:lnTo>
                      <a:pt x="1" y="1"/>
                    </a:lnTo>
                  </a:path>
                </a:pathLst>
              </a:custGeom>
              <a:noFill/>
              <a:ln w="6675" cap="rnd" cmpd="sng">
                <a:solidFill>
                  <a:schemeClr val="accent1"/>
                </a:solidFill>
                <a:prstDash val="solid"/>
                <a:miter lim="102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3" name="Google Shape;2593;p76"/>
            <p:cNvSpPr/>
            <p:nvPr/>
          </p:nvSpPr>
          <p:spPr>
            <a:xfrm>
              <a:off x="2344903" y="1684787"/>
              <a:ext cx="2456045" cy="2456926"/>
            </a:xfrm>
            <a:custGeom>
              <a:avLst/>
              <a:gdLst/>
              <a:ahLst/>
              <a:cxnLst/>
              <a:rect l="l" t="t" r="r" b="b"/>
              <a:pathLst>
                <a:path w="51125" h="51146" extrusionOk="0">
                  <a:moveTo>
                    <a:pt x="25568" y="1"/>
                  </a:moveTo>
                  <a:cubicBezTo>
                    <a:pt x="11472" y="1"/>
                    <a:pt x="1" y="11472"/>
                    <a:pt x="1" y="25568"/>
                  </a:cubicBezTo>
                  <a:cubicBezTo>
                    <a:pt x="1" y="39674"/>
                    <a:pt x="11462" y="51145"/>
                    <a:pt x="25568" y="51145"/>
                  </a:cubicBezTo>
                  <a:cubicBezTo>
                    <a:pt x="39530" y="51145"/>
                    <a:pt x="50930" y="39879"/>
                    <a:pt x="51125" y="25947"/>
                  </a:cubicBezTo>
                  <a:lnTo>
                    <a:pt x="41048" y="25947"/>
                  </a:lnTo>
                  <a:cubicBezTo>
                    <a:pt x="40843" y="34354"/>
                    <a:pt x="33974" y="41058"/>
                    <a:pt x="25568" y="41068"/>
                  </a:cubicBezTo>
                  <a:cubicBezTo>
                    <a:pt x="15603" y="41068"/>
                    <a:pt x="8222" y="31801"/>
                    <a:pt x="10457" y="22093"/>
                  </a:cubicBezTo>
                  <a:cubicBezTo>
                    <a:pt x="12150" y="14774"/>
                    <a:pt x="18638" y="10071"/>
                    <a:pt x="25568" y="10071"/>
                  </a:cubicBezTo>
                  <a:cubicBezTo>
                    <a:pt x="27830" y="10071"/>
                    <a:pt x="30139" y="10572"/>
                    <a:pt x="32344" y="11647"/>
                  </a:cubicBezTo>
                  <a:lnTo>
                    <a:pt x="36916" y="2666"/>
                  </a:lnTo>
                  <a:cubicBezTo>
                    <a:pt x="33390" y="913"/>
                    <a:pt x="29504" y="1"/>
                    <a:pt x="25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6"/>
            <p:cNvSpPr/>
            <p:nvPr/>
          </p:nvSpPr>
          <p:spPr>
            <a:xfrm>
              <a:off x="3898666" y="1812858"/>
              <a:ext cx="902768" cy="1118889"/>
            </a:xfrm>
            <a:custGeom>
              <a:avLst/>
              <a:gdLst/>
              <a:ahLst/>
              <a:cxnLst/>
              <a:rect l="l" t="t" r="r" b="b"/>
              <a:pathLst>
                <a:path w="18792" h="23292" extrusionOk="0">
                  <a:moveTo>
                    <a:pt x="4572" y="0"/>
                  </a:moveTo>
                  <a:lnTo>
                    <a:pt x="0" y="8981"/>
                  </a:lnTo>
                  <a:cubicBezTo>
                    <a:pt x="5331" y="11574"/>
                    <a:pt x="8714" y="16977"/>
                    <a:pt x="8714" y="22902"/>
                  </a:cubicBezTo>
                  <a:lnTo>
                    <a:pt x="8714" y="23292"/>
                  </a:lnTo>
                  <a:lnTo>
                    <a:pt x="18791" y="23292"/>
                  </a:lnTo>
                  <a:lnTo>
                    <a:pt x="18791" y="22902"/>
                  </a:lnTo>
                  <a:cubicBezTo>
                    <a:pt x="18791" y="12886"/>
                    <a:pt x="12989" y="4193"/>
                    <a:pt x="4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6"/>
            <p:cNvSpPr/>
            <p:nvPr/>
          </p:nvSpPr>
          <p:spPr>
            <a:xfrm>
              <a:off x="2278946" y="1684787"/>
              <a:ext cx="2456525" cy="2456926"/>
            </a:xfrm>
            <a:custGeom>
              <a:avLst/>
              <a:gdLst/>
              <a:ahLst/>
              <a:cxnLst/>
              <a:rect l="l" t="t" r="r" b="b"/>
              <a:pathLst>
                <a:path w="51135" h="51146" extrusionOk="0">
                  <a:moveTo>
                    <a:pt x="25567" y="1"/>
                  </a:moveTo>
                  <a:cubicBezTo>
                    <a:pt x="11471" y="1"/>
                    <a:pt x="0" y="11472"/>
                    <a:pt x="0" y="25568"/>
                  </a:cubicBezTo>
                  <a:cubicBezTo>
                    <a:pt x="0" y="39674"/>
                    <a:pt x="11471" y="51145"/>
                    <a:pt x="25567" y="51145"/>
                  </a:cubicBezTo>
                  <a:cubicBezTo>
                    <a:pt x="39540" y="51145"/>
                    <a:pt x="50929" y="39879"/>
                    <a:pt x="51134" y="25947"/>
                  </a:cubicBezTo>
                  <a:lnTo>
                    <a:pt x="41057" y="25947"/>
                  </a:lnTo>
                  <a:cubicBezTo>
                    <a:pt x="40842" y="34354"/>
                    <a:pt x="33973" y="41058"/>
                    <a:pt x="25567" y="41068"/>
                  </a:cubicBezTo>
                  <a:cubicBezTo>
                    <a:pt x="15603" y="41068"/>
                    <a:pt x="8232" y="31801"/>
                    <a:pt x="10467" y="22093"/>
                  </a:cubicBezTo>
                  <a:cubicBezTo>
                    <a:pt x="12152" y="14774"/>
                    <a:pt x="18644" y="10071"/>
                    <a:pt x="25576" y="10071"/>
                  </a:cubicBezTo>
                  <a:cubicBezTo>
                    <a:pt x="27839" y="10071"/>
                    <a:pt x="30149" y="10572"/>
                    <a:pt x="32354" y="11647"/>
                  </a:cubicBezTo>
                  <a:lnTo>
                    <a:pt x="36926" y="2666"/>
                  </a:lnTo>
                  <a:cubicBezTo>
                    <a:pt x="33399" y="913"/>
                    <a:pt x="29514" y="1"/>
                    <a:pt x="25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6"/>
            <p:cNvSpPr/>
            <p:nvPr/>
          </p:nvSpPr>
          <p:spPr>
            <a:xfrm>
              <a:off x="3833141" y="1812858"/>
              <a:ext cx="902768" cy="1118889"/>
            </a:xfrm>
            <a:custGeom>
              <a:avLst/>
              <a:gdLst/>
              <a:ahLst/>
              <a:cxnLst/>
              <a:rect l="l" t="t" r="r" b="b"/>
              <a:pathLst>
                <a:path w="18792" h="23292" extrusionOk="0">
                  <a:moveTo>
                    <a:pt x="4573" y="0"/>
                  </a:moveTo>
                  <a:lnTo>
                    <a:pt x="1" y="8981"/>
                  </a:lnTo>
                  <a:cubicBezTo>
                    <a:pt x="5321" y="11574"/>
                    <a:pt x="8704" y="16977"/>
                    <a:pt x="8714" y="22902"/>
                  </a:cubicBezTo>
                  <a:lnTo>
                    <a:pt x="8714" y="23292"/>
                  </a:lnTo>
                  <a:lnTo>
                    <a:pt x="18792" y="23292"/>
                  </a:lnTo>
                  <a:lnTo>
                    <a:pt x="18792" y="22902"/>
                  </a:lnTo>
                  <a:cubicBezTo>
                    <a:pt x="18792" y="12886"/>
                    <a:pt x="12989" y="4193"/>
                    <a:pt x="4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6"/>
            <p:cNvSpPr/>
            <p:nvPr/>
          </p:nvSpPr>
          <p:spPr>
            <a:xfrm>
              <a:off x="746849" y="1130806"/>
              <a:ext cx="1181015" cy="751018"/>
            </a:xfrm>
            <a:custGeom>
              <a:avLst/>
              <a:gdLst/>
              <a:ahLst/>
              <a:cxnLst/>
              <a:rect l="l" t="t" r="r" b="b"/>
              <a:pathLst>
                <a:path w="24584" h="15634" extrusionOk="0">
                  <a:moveTo>
                    <a:pt x="1" y="0"/>
                  </a:moveTo>
                  <a:lnTo>
                    <a:pt x="1" y="15634"/>
                  </a:lnTo>
                  <a:lnTo>
                    <a:pt x="24584" y="15634"/>
                  </a:lnTo>
                  <a:lnTo>
                    <a:pt x="24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6"/>
            <p:cNvSpPr/>
            <p:nvPr/>
          </p:nvSpPr>
          <p:spPr>
            <a:xfrm>
              <a:off x="715816" y="1099293"/>
              <a:ext cx="1178085" cy="748040"/>
            </a:xfrm>
            <a:custGeom>
              <a:avLst/>
              <a:gdLst/>
              <a:ahLst/>
              <a:cxnLst/>
              <a:rect l="l" t="t" r="r" b="b"/>
              <a:pathLst>
                <a:path w="24523" h="15572" extrusionOk="0">
                  <a:moveTo>
                    <a:pt x="1" y="0"/>
                  </a:moveTo>
                  <a:lnTo>
                    <a:pt x="1" y="15572"/>
                  </a:lnTo>
                  <a:lnTo>
                    <a:pt x="24522" y="15572"/>
                  </a:lnTo>
                  <a:lnTo>
                    <a:pt x="24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6"/>
            <p:cNvSpPr/>
            <p:nvPr/>
          </p:nvSpPr>
          <p:spPr>
            <a:xfrm>
              <a:off x="714375" y="1097804"/>
              <a:ext cx="1181015" cy="751018"/>
            </a:xfrm>
            <a:custGeom>
              <a:avLst/>
              <a:gdLst/>
              <a:ahLst/>
              <a:cxnLst/>
              <a:rect l="l" t="t" r="r" b="b"/>
              <a:pathLst>
                <a:path w="24584" h="15634" extrusionOk="0">
                  <a:moveTo>
                    <a:pt x="24522" y="62"/>
                  </a:moveTo>
                  <a:lnTo>
                    <a:pt x="24522" y="15572"/>
                  </a:lnTo>
                  <a:lnTo>
                    <a:pt x="62" y="15572"/>
                  </a:lnTo>
                  <a:lnTo>
                    <a:pt x="62" y="62"/>
                  </a:lnTo>
                  <a:close/>
                  <a:moveTo>
                    <a:pt x="0" y="0"/>
                  </a:moveTo>
                  <a:lnTo>
                    <a:pt x="0" y="15634"/>
                  </a:lnTo>
                  <a:lnTo>
                    <a:pt x="24583" y="15634"/>
                  </a:lnTo>
                  <a:lnTo>
                    <a:pt x="245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6"/>
            <p:cNvSpPr/>
            <p:nvPr/>
          </p:nvSpPr>
          <p:spPr>
            <a:xfrm>
              <a:off x="827122" y="1404578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1"/>
                  </a:moveTo>
                  <a:cubicBezTo>
                    <a:pt x="277" y="1"/>
                    <a:pt x="226" y="52"/>
                    <a:pt x="226" y="114"/>
                  </a:cubicBezTo>
                  <a:lnTo>
                    <a:pt x="226" y="842"/>
                  </a:lnTo>
                  <a:cubicBezTo>
                    <a:pt x="226" y="913"/>
                    <a:pt x="175" y="965"/>
                    <a:pt x="113" y="965"/>
                  </a:cubicBezTo>
                  <a:cubicBezTo>
                    <a:pt x="109" y="964"/>
                    <a:pt x="104" y="963"/>
                    <a:pt x="100" y="963"/>
                  </a:cubicBezTo>
                  <a:cubicBezTo>
                    <a:pt x="45" y="963"/>
                    <a:pt x="1" y="1020"/>
                    <a:pt x="1" y="1077"/>
                  </a:cubicBezTo>
                  <a:lnTo>
                    <a:pt x="1" y="6408"/>
                  </a:lnTo>
                  <a:cubicBezTo>
                    <a:pt x="1" y="6470"/>
                    <a:pt x="52" y="6521"/>
                    <a:pt x="113" y="6521"/>
                  </a:cubicBezTo>
                  <a:cubicBezTo>
                    <a:pt x="175" y="6521"/>
                    <a:pt x="226" y="6572"/>
                    <a:pt x="226" y="6644"/>
                  </a:cubicBezTo>
                  <a:lnTo>
                    <a:pt x="226" y="7372"/>
                  </a:lnTo>
                  <a:cubicBezTo>
                    <a:pt x="226" y="7433"/>
                    <a:pt x="277" y="7484"/>
                    <a:pt x="339" y="7484"/>
                  </a:cubicBezTo>
                  <a:lnTo>
                    <a:pt x="390" y="7484"/>
                  </a:lnTo>
                  <a:cubicBezTo>
                    <a:pt x="452" y="7484"/>
                    <a:pt x="503" y="7433"/>
                    <a:pt x="503" y="7372"/>
                  </a:cubicBezTo>
                  <a:lnTo>
                    <a:pt x="503" y="6634"/>
                  </a:lnTo>
                  <a:cubicBezTo>
                    <a:pt x="503" y="6572"/>
                    <a:pt x="554" y="6521"/>
                    <a:pt x="616" y="6521"/>
                  </a:cubicBezTo>
                  <a:cubicBezTo>
                    <a:pt x="677" y="6521"/>
                    <a:pt x="728" y="6470"/>
                    <a:pt x="728" y="6408"/>
                  </a:cubicBezTo>
                  <a:lnTo>
                    <a:pt x="728" y="1077"/>
                  </a:lnTo>
                  <a:cubicBezTo>
                    <a:pt x="728" y="1016"/>
                    <a:pt x="677" y="965"/>
                    <a:pt x="616" y="965"/>
                  </a:cubicBezTo>
                  <a:cubicBezTo>
                    <a:pt x="554" y="965"/>
                    <a:pt x="503" y="913"/>
                    <a:pt x="503" y="842"/>
                  </a:cubicBezTo>
                  <a:lnTo>
                    <a:pt x="503" y="114"/>
                  </a:lnTo>
                  <a:cubicBezTo>
                    <a:pt x="503" y="52"/>
                    <a:pt x="452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6"/>
            <p:cNvSpPr/>
            <p:nvPr/>
          </p:nvSpPr>
          <p:spPr>
            <a:xfrm>
              <a:off x="1050694" y="1302160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1"/>
                  </a:moveTo>
                  <a:cubicBezTo>
                    <a:pt x="278" y="1"/>
                    <a:pt x="226" y="52"/>
                    <a:pt x="226" y="113"/>
                  </a:cubicBezTo>
                  <a:lnTo>
                    <a:pt x="226" y="851"/>
                  </a:lnTo>
                  <a:cubicBezTo>
                    <a:pt x="226" y="913"/>
                    <a:pt x="175" y="964"/>
                    <a:pt x="114" y="964"/>
                  </a:cubicBezTo>
                  <a:cubicBezTo>
                    <a:pt x="52" y="964"/>
                    <a:pt x="1" y="1016"/>
                    <a:pt x="1" y="1077"/>
                  </a:cubicBezTo>
                  <a:lnTo>
                    <a:pt x="1" y="6408"/>
                  </a:lnTo>
                  <a:cubicBezTo>
                    <a:pt x="1" y="6480"/>
                    <a:pt x="52" y="6531"/>
                    <a:pt x="114" y="6531"/>
                  </a:cubicBezTo>
                  <a:cubicBezTo>
                    <a:pt x="175" y="6531"/>
                    <a:pt x="226" y="6572"/>
                    <a:pt x="226" y="6644"/>
                  </a:cubicBezTo>
                  <a:lnTo>
                    <a:pt x="226" y="7371"/>
                  </a:lnTo>
                  <a:cubicBezTo>
                    <a:pt x="226" y="7433"/>
                    <a:pt x="278" y="7484"/>
                    <a:pt x="339" y="7484"/>
                  </a:cubicBezTo>
                  <a:lnTo>
                    <a:pt x="390" y="7484"/>
                  </a:lnTo>
                  <a:cubicBezTo>
                    <a:pt x="452" y="7484"/>
                    <a:pt x="503" y="7433"/>
                    <a:pt x="503" y="7371"/>
                  </a:cubicBezTo>
                  <a:lnTo>
                    <a:pt x="503" y="6644"/>
                  </a:lnTo>
                  <a:cubicBezTo>
                    <a:pt x="503" y="6587"/>
                    <a:pt x="547" y="6530"/>
                    <a:pt x="602" y="6530"/>
                  </a:cubicBezTo>
                  <a:cubicBezTo>
                    <a:pt x="607" y="6530"/>
                    <a:pt x="611" y="6530"/>
                    <a:pt x="616" y="6531"/>
                  </a:cubicBezTo>
                  <a:cubicBezTo>
                    <a:pt x="677" y="6531"/>
                    <a:pt x="729" y="6480"/>
                    <a:pt x="729" y="6408"/>
                  </a:cubicBezTo>
                  <a:lnTo>
                    <a:pt x="729" y="1077"/>
                  </a:lnTo>
                  <a:cubicBezTo>
                    <a:pt x="729" y="1016"/>
                    <a:pt x="677" y="964"/>
                    <a:pt x="616" y="964"/>
                  </a:cubicBezTo>
                  <a:cubicBezTo>
                    <a:pt x="554" y="964"/>
                    <a:pt x="503" y="913"/>
                    <a:pt x="503" y="851"/>
                  </a:cubicBezTo>
                  <a:lnTo>
                    <a:pt x="503" y="113"/>
                  </a:lnTo>
                  <a:cubicBezTo>
                    <a:pt x="503" y="52"/>
                    <a:pt x="452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6"/>
            <p:cNvSpPr/>
            <p:nvPr/>
          </p:nvSpPr>
          <p:spPr>
            <a:xfrm>
              <a:off x="1106370" y="1238653"/>
              <a:ext cx="35502" cy="359032"/>
            </a:xfrm>
            <a:custGeom>
              <a:avLst/>
              <a:gdLst/>
              <a:ahLst/>
              <a:cxnLst/>
              <a:rect l="l" t="t" r="r" b="b"/>
              <a:pathLst>
                <a:path w="739" h="7474" extrusionOk="0">
                  <a:moveTo>
                    <a:pt x="349" y="0"/>
                  </a:moveTo>
                  <a:cubicBezTo>
                    <a:pt x="287" y="0"/>
                    <a:pt x="236" y="51"/>
                    <a:pt x="236" y="113"/>
                  </a:cubicBezTo>
                  <a:lnTo>
                    <a:pt x="236" y="841"/>
                  </a:lnTo>
                  <a:cubicBezTo>
                    <a:pt x="236" y="902"/>
                    <a:pt x="185" y="954"/>
                    <a:pt x="123" y="954"/>
                  </a:cubicBezTo>
                  <a:cubicBezTo>
                    <a:pt x="62" y="954"/>
                    <a:pt x="0" y="1005"/>
                    <a:pt x="0" y="1066"/>
                  </a:cubicBezTo>
                  <a:lnTo>
                    <a:pt x="0" y="6407"/>
                  </a:lnTo>
                  <a:cubicBezTo>
                    <a:pt x="0" y="6469"/>
                    <a:pt x="62" y="6520"/>
                    <a:pt x="123" y="6520"/>
                  </a:cubicBezTo>
                  <a:cubicBezTo>
                    <a:pt x="185" y="6520"/>
                    <a:pt x="236" y="6571"/>
                    <a:pt x="236" y="6633"/>
                  </a:cubicBezTo>
                  <a:lnTo>
                    <a:pt x="236" y="7361"/>
                  </a:lnTo>
                  <a:cubicBezTo>
                    <a:pt x="236" y="7422"/>
                    <a:pt x="287" y="7473"/>
                    <a:pt x="349" y="7473"/>
                  </a:cubicBezTo>
                  <a:lnTo>
                    <a:pt x="390" y="7473"/>
                  </a:lnTo>
                  <a:cubicBezTo>
                    <a:pt x="451" y="7473"/>
                    <a:pt x="503" y="7422"/>
                    <a:pt x="503" y="7361"/>
                  </a:cubicBezTo>
                  <a:lnTo>
                    <a:pt x="503" y="6633"/>
                  </a:lnTo>
                  <a:cubicBezTo>
                    <a:pt x="503" y="6571"/>
                    <a:pt x="554" y="6520"/>
                    <a:pt x="626" y="6520"/>
                  </a:cubicBezTo>
                  <a:cubicBezTo>
                    <a:pt x="687" y="6520"/>
                    <a:pt x="738" y="6469"/>
                    <a:pt x="738" y="6407"/>
                  </a:cubicBezTo>
                  <a:lnTo>
                    <a:pt x="738" y="1066"/>
                  </a:lnTo>
                  <a:cubicBezTo>
                    <a:pt x="738" y="1005"/>
                    <a:pt x="687" y="954"/>
                    <a:pt x="626" y="954"/>
                  </a:cubicBezTo>
                  <a:cubicBezTo>
                    <a:pt x="554" y="954"/>
                    <a:pt x="503" y="902"/>
                    <a:pt x="503" y="841"/>
                  </a:cubicBezTo>
                  <a:lnTo>
                    <a:pt x="503" y="113"/>
                  </a:lnTo>
                  <a:cubicBezTo>
                    <a:pt x="503" y="51"/>
                    <a:pt x="451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6"/>
            <p:cNvSpPr/>
            <p:nvPr/>
          </p:nvSpPr>
          <p:spPr>
            <a:xfrm>
              <a:off x="883279" y="1276555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1"/>
                  </a:moveTo>
                  <a:cubicBezTo>
                    <a:pt x="277" y="1"/>
                    <a:pt x="226" y="52"/>
                    <a:pt x="226" y="113"/>
                  </a:cubicBezTo>
                  <a:lnTo>
                    <a:pt x="226" y="851"/>
                  </a:lnTo>
                  <a:cubicBezTo>
                    <a:pt x="226" y="913"/>
                    <a:pt x="175" y="964"/>
                    <a:pt x="113" y="964"/>
                  </a:cubicBezTo>
                  <a:cubicBezTo>
                    <a:pt x="52" y="964"/>
                    <a:pt x="0" y="1015"/>
                    <a:pt x="0" y="1077"/>
                  </a:cubicBezTo>
                  <a:lnTo>
                    <a:pt x="0" y="6418"/>
                  </a:lnTo>
                  <a:cubicBezTo>
                    <a:pt x="0" y="6479"/>
                    <a:pt x="52" y="6531"/>
                    <a:pt x="113" y="6531"/>
                  </a:cubicBezTo>
                  <a:cubicBezTo>
                    <a:pt x="175" y="6531"/>
                    <a:pt x="226" y="6572"/>
                    <a:pt x="226" y="6643"/>
                  </a:cubicBezTo>
                  <a:lnTo>
                    <a:pt x="226" y="7371"/>
                  </a:lnTo>
                  <a:cubicBezTo>
                    <a:pt x="226" y="7433"/>
                    <a:pt x="277" y="7484"/>
                    <a:pt x="339" y="7484"/>
                  </a:cubicBezTo>
                  <a:lnTo>
                    <a:pt x="380" y="7484"/>
                  </a:lnTo>
                  <a:cubicBezTo>
                    <a:pt x="451" y="7484"/>
                    <a:pt x="503" y="7433"/>
                    <a:pt x="503" y="7371"/>
                  </a:cubicBezTo>
                  <a:lnTo>
                    <a:pt x="503" y="6643"/>
                  </a:lnTo>
                  <a:cubicBezTo>
                    <a:pt x="503" y="6572"/>
                    <a:pt x="544" y="6531"/>
                    <a:pt x="615" y="6531"/>
                  </a:cubicBezTo>
                  <a:cubicBezTo>
                    <a:pt x="677" y="6531"/>
                    <a:pt x="728" y="6479"/>
                    <a:pt x="728" y="6418"/>
                  </a:cubicBezTo>
                  <a:lnTo>
                    <a:pt x="728" y="1077"/>
                  </a:lnTo>
                  <a:cubicBezTo>
                    <a:pt x="728" y="1015"/>
                    <a:pt x="677" y="964"/>
                    <a:pt x="615" y="964"/>
                  </a:cubicBezTo>
                  <a:cubicBezTo>
                    <a:pt x="544" y="964"/>
                    <a:pt x="503" y="913"/>
                    <a:pt x="503" y="851"/>
                  </a:cubicBezTo>
                  <a:lnTo>
                    <a:pt x="503" y="113"/>
                  </a:lnTo>
                  <a:cubicBezTo>
                    <a:pt x="503" y="52"/>
                    <a:pt x="451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6"/>
            <p:cNvSpPr/>
            <p:nvPr/>
          </p:nvSpPr>
          <p:spPr>
            <a:xfrm>
              <a:off x="938908" y="1328245"/>
              <a:ext cx="35502" cy="359080"/>
            </a:xfrm>
            <a:custGeom>
              <a:avLst/>
              <a:gdLst/>
              <a:ahLst/>
              <a:cxnLst/>
              <a:rect l="l" t="t" r="r" b="b"/>
              <a:pathLst>
                <a:path w="739" h="7475" extrusionOk="0">
                  <a:moveTo>
                    <a:pt x="339" y="1"/>
                  </a:moveTo>
                  <a:cubicBezTo>
                    <a:pt x="277" y="1"/>
                    <a:pt x="226" y="52"/>
                    <a:pt x="226" y="114"/>
                  </a:cubicBezTo>
                  <a:lnTo>
                    <a:pt x="226" y="842"/>
                  </a:lnTo>
                  <a:cubicBezTo>
                    <a:pt x="226" y="903"/>
                    <a:pt x="175" y="954"/>
                    <a:pt x="113" y="954"/>
                  </a:cubicBezTo>
                  <a:cubicBezTo>
                    <a:pt x="52" y="954"/>
                    <a:pt x="1" y="1006"/>
                    <a:pt x="1" y="1067"/>
                  </a:cubicBezTo>
                  <a:lnTo>
                    <a:pt x="1" y="6408"/>
                  </a:lnTo>
                  <a:cubicBezTo>
                    <a:pt x="1" y="6470"/>
                    <a:pt x="52" y="6521"/>
                    <a:pt x="113" y="6521"/>
                  </a:cubicBezTo>
                  <a:cubicBezTo>
                    <a:pt x="175" y="6521"/>
                    <a:pt x="226" y="6572"/>
                    <a:pt x="226" y="6634"/>
                  </a:cubicBezTo>
                  <a:lnTo>
                    <a:pt x="226" y="7361"/>
                  </a:lnTo>
                  <a:cubicBezTo>
                    <a:pt x="226" y="7423"/>
                    <a:pt x="277" y="7474"/>
                    <a:pt x="339" y="7474"/>
                  </a:cubicBezTo>
                  <a:lnTo>
                    <a:pt x="390" y="7474"/>
                  </a:lnTo>
                  <a:cubicBezTo>
                    <a:pt x="452" y="7474"/>
                    <a:pt x="503" y="7423"/>
                    <a:pt x="503" y="7361"/>
                  </a:cubicBezTo>
                  <a:lnTo>
                    <a:pt x="503" y="6634"/>
                  </a:lnTo>
                  <a:cubicBezTo>
                    <a:pt x="503" y="6572"/>
                    <a:pt x="554" y="6521"/>
                    <a:pt x="616" y="6521"/>
                  </a:cubicBezTo>
                  <a:cubicBezTo>
                    <a:pt x="677" y="6521"/>
                    <a:pt x="729" y="6470"/>
                    <a:pt x="729" y="6408"/>
                  </a:cubicBezTo>
                  <a:lnTo>
                    <a:pt x="729" y="1067"/>
                  </a:lnTo>
                  <a:cubicBezTo>
                    <a:pt x="739" y="1006"/>
                    <a:pt x="677" y="954"/>
                    <a:pt x="616" y="954"/>
                  </a:cubicBezTo>
                  <a:cubicBezTo>
                    <a:pt x="554" y="954"/>
                    <a:pt x="503" y="903"/>
                    <a:pt x="503" y="842"/>
                  </a:cubicBezTo>
                  <a:lnTo>
                    <a:pt x="503" y="114"/>
                  </a:lnTo>
                  <a:cubicBezTo>
                    <a:pt x="503" y="52"/>
                    <a:pt x="452" y="1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6"/>
            <p:cNvSpPr/>
            <p:nvPr/>
          </p:nvSpPr>
          <p:spPr>
            <a:xfrm>
              <a:off x="1329942" y="1340591"/>
              <a:ext cx="35502" cy="359032"/>
            </a:xfrm>
            <a:custGeom>
              <a:avLst/>
              <a:gdLst/>
              <a:ahLst/>
              <a:cxnLst/>
              <a:rect l="l" t="t" r="r" b="b"/>
              <a:pathLst>
                <a:path w="739" h="7474" extrusionOk="0">
                  <a:moveTo>
                    <a:pt x="349" y="0"/>
                  </a:moveTo>
                  <a:cubicBezTo>
                    <a:pt x="287" y="0"/>
                    <a:pt x="236" y="51"/>
                    <a:pt x="236" y="113"/>
                  </a:cubicBezTo>
                  <a:lnTo>
                    <a:pt x="236" y="841"/>
                  </a:lnTo>
                  <a:cubicBezTo>
                    <a:pt x="236" y="902"/>
                    <a:pt x="185" y="954"/>
                    <a:pt x="113" y="954"/>
                  </a:cubicBezTo>
                  <a:cubicBezTo>
                    <a:pt x="52" y="954"/>
                    <a:pt x="0" y="1005"/>
                    <a:pt x="0" y="1066"/>
                  </a:cubicBezTo>
                  <a:lnTo>
                    <a:pt x="0" y="6407"/>
                  </a:lnTo>
                  <a:cubicBezTo>
                    <a:pt x="0" y="6469"/>
                    <a:pt x="52" y="6520"/>
                    <a:pt x="113" y="6520"/>
                  </a:cubicBezTo>
                  <a:cubicBezTo>
                    <a:pt x="185" y="6520"/>
                    <a:pt x="236" y="6571"/>
                    <a:pt x="236" y="6633"/>
                  </a:cubicBezTo>
                  <a:lnTo>
                    <a:pt x="236" y="7361"/>
                  </a:lnTo>
                  <a:cubicBezTo>
                    <a:pt x="236" y="7422"/>
                    <a:pt x="287" y="7474"/>
                    <a:pt x="349" y="7474"/>
                  </a:cubicBezTo>
                  <a:lnTo>
                    <a:pt x="390" y="7474"/>
                  </a:lnTo>
                  <a:cubicBezTo>
                    <a:pt x="451" y="7474"/>
                    <a:pt x="503" y="7422"/>
                    <a:pt x="503" y="7361"/>
                  </a:cubicBezTo>
                  <a:lnTo>
                    <a:pt x="503" y="6633"/>
                  </a:lnTo>
                  <a:cubicBezTo>
                    <a:pt x="503" y="6571"/>
                    <a:pt x="554" y="6520"/>
                    <a:pt x="615" y="6520"/>
                  </a:cubicBezTo>
                  <a:cubicBezTo>
                    <a:pt x="687" y="6520"/>
                    <a:pt x="738" y="6469"/>
                    <a:pt x="738" y="6407"/>
                  </a:cubicBezTo>
                  <a:lnTo>
                    <a:pt x="738" y="1077"/>
                  </a:lnTo>
                  <a:cubicBezTo>
                    <a:pt x="738" y="1015"/>
                    <a:pt x="687" y="964"/>
                    <a:pt x="615" y="964"/>
                  </a:cubicBezTo>
                  <a:cubicBezTo>
                    <a:pt x="554" y="964"/>
                    <a:pt x="503" y="913"/>
                    <a:pt x="503" y="851"/>
                  </a:cubicBezTo>
                  <a:lnTo>
                    <a:pt x="503" y="113"/>
                  </a:lnTo>
                  <a:cubicBezTo>
                    <a:pt x="503" y="51"/>
                    <a:pt x="451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6"/>
            <p:cNvSpPr/>
            <p:nvPr/>
          </p:nvSpPr>
          <p:spPr>
            <a:xfrm>
              <a:off x="1386100" y="1391800"/>
              <a:ext cx="35502" cy="359032"/>
            </a:xfrm>
            <a:custGeom>
              <a:avLst/>
              <a:gdLst/>
              <a:ahLst/>
              <a:cxnLst/>
              <a:rect l="l" t="t" r="r" b="b"/>
              <a:pathLst>
                <a:path w="739" h="7474" extrusionOk="0">
                  <a:moveTo>
                    <a:pt x="349" y="0"/>
                  </a:moveTo>
                  <a:cubicBezTo>
                    <a:pt x="287" y="0"/>
                    <a:pt x="236" y="52"/>
                    <a:pt x="236" y="113"/>
                  </a:cubicBezTo>
                  <a:lnTo>
                    <a:pt x="236" y="841"/>
                  </a:lnTo>
                  <a:cubicBezTo>
                    <a:pt x="236" y="903"/>
                    <a:pt x="185" y="954"/>
                    <a:pt x="123" y="954"/>
                  </a:cubicBezTo>
                  <a:cubicBezTo>
                    <a:pt x="51" y="954"/>
                    <a:pt x="0" y="1005"/>
                    <a:pt x="0" y="1067"/>
                  </a:cubicBezTo>
                  <a:lnTo>
                    <a:pt x="0" y="6408"/>
                  </a:lnTo>
                  <a:cubicBezTo>
                    <a:pt x="0" y="6469"/>
                    <a:pt x="51" y="6520"/>
                    <a:pt x="123" y="6520"/>
                  </a:cubicBezTo>
                  <a:cubicBezTo>
                    <a:pt x="185" y="6520"/>
                    <a:pt x="236" y="6572"/>
                    <a:pt x="236" y="6633"/>
                  </a:cubicBezTo>
                  <a:lnTo>
                    <a:pt x="236" y="7361"/>
                  </a:lnTo>
                  <a:cubicBezTo>
                    <a:pt x="236" y="7422"/>
                    <a:pt x="287" y="7474"/>
                    <a:pt x="349" y="7474"/>
                  </a:cubicBezTo>
                  <a:lnTo>
                    <a:pt x="390" y="7474"/>
                  </a:lnTo>
                  <a:cubicBezTo>
                    <a:pt x="451" y="7474"/>
                    <a:pt x="502" y="7422"/>
                    <a:pt x="502" y="7361"/>
                  </a:cubicBezTo>
                  <a:lnTo>
                    <a:pt x="502" y="6633"/>
                  </a:lnTo>
                  <a:cubicBezTo>
                    <a:pt x="502" y="6572"/>
                    <a:pt x="554" y="6520"/>
                    <a:pt x="625" y="6520"/>
                  </a:cubicBezTo>
                  <a:cubicBezTo>
                    <a:pt x="687" y="6520"/>
                    <a:pt x="738" y="6469"/>
                    <a:pt x="738" y="6408"/>
                  </a:cubicBezTo>
                  <a:lnTo>
                    <a:pt x="738" y="1067"/>
                  </a:lnTo>
                  <a:cubicBezTo>
                    <a:pt x="728" y="1005"/>
                    <a:pt x="677" y="964"/>
                    <a:pt x="625" y="964"/>
                  </a:cubicBezTo>
                  <a:cubicBezTo>
                    <a:pt x="554" y="964"/>
                    <a:pt x="502" y="913"/>
                    <a:pt x="502" y="851"/>
                  </a:cubicBezTo>
                  <a:lnTo>
                    <a:pt x="502" y="113"/>
                  </a:lnTo>
                  <a:cubicBezTo>
                    <a:pt x="502" y="52"/>
                    <a:pt x="451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6"/>
            <p:cNvSpPr/>
            <p:nvPr/>
          </p:nvSpPr>
          <p:spPr>
            <a:xfrm>
              <a:off x="1721457" y="1391800"/>
              <a:ext cx="35021" cy="359032"/>
            </a:xfrm>
            <a:custGeom>
              <a:avLst/>
              <a:gdLst/>
              <a:ahLst/>
              <a:cxnLst/>
              <a:rect l="l" t="t" r="r" b="b"/>
              <a:pathLst>
                <a:path w="729" h="7474" extrusionOk="0">
                  <a:moveTo>
                    <a:pt x="339" y="0"/>
                  </a:moveTo>
                  <a:cubicBezTo>
                    <a:pt x="277" y="0"/>
                    <a:pt x="226" y="52"/>
                    <a:pt x="226" y="113"/>
                  </a:cubicBezTo>
                  <a:lnTo>
                    <a:pt x="226" y="841"/>
                  </a:lnTo>
                  <a:cubicBezTo>
                    <a:pt x="226" y="903"/>
                    <a:pt x="175" y="954"/>
                    <a:pt x="113" y="954"/>
                  </a:cubicBezTo>
                  <a:cubicBezTo>
                    <a:pt x="52" y="954"/>
                    <a:pt x="0" y="1005"/>
                    <a:pt x="0" y="1067"/>
                  </a:cubicBezTo>
                  <a:lnTo>
                    <a:pt x="0" y="6408"/>
                  </a:lnTo>
                  <a:cubicBezTo>
                    <a:pt x="0" y="6469"/>
                    <a:pt x="52" y="6520"/>
                    <a:pt x="113" y="6520"/>
                  </a:cubicBezTo>
                  <a:cubicBezTo>
                    <a:pt x="175" y="6520"/>
                    <a:pt x="226" y="6572"/>
                    <a:pt x="226" y="6633"/>
                  </a:cubicBezTo>
                  <a:lnTo>
                    <a:pt x="226" y="7361"/>
                  </a:lnTo>
                  <a:cubicBezTo>
                    <a:pt x="226" y="7422"/>
                    <a:pt x="277" y="7474"/>
                    <a:pt x="339" y="7474"/>
                  </a:cubicBezTo>
                  <a:lnTo>
                    <a:pt x="380" y="7474"/>
                  </a:lnTo>
                  <a:cubicBezTo>
                    <a:pt x="451" y="7474"/>
                    <a:pt x="503" y="7422"/>
                    <a:pt x="503" y="7361"/>
                  </a:cubicBezTo>
                  <a:lnTo>
                    <a:pt x="503" y="6633"/>
                  </a:lnTo>
                  <a:cubicBezTo>
                    <a:pt x="503" y="6572"/>
                    <a:pt x="544" y="6520"/>
                    <a:pt x="615" y="6520"/>
                  </a:cubicBezTo>
                  <a:cubicBezTo>
                    <a:pt x="677" y="6520"/>
                    <a:pt x="728" y="6469"/>
                    <a:pt x="728" y="6408"/>
                  </a:cubicBezTo>
                  <a:lnTo>
                    <a:pt x="728" y="1067"/>
                  </a:lnTo>
                  <a:cubicBezTo>
                    <a:pt x="718" y="1005"/>
                    <a:pt x="677" y="964"/>
                    <a:pt x="615" y="964"/>
                  </a:cubicBezTo>
                  <a:cubicBezTo>
                    <a:pt x="544" y="964"/>
                    <a:pt x="503" y="913"/>
                    <a:pt x="503" y="851"/>
                  </a:cubicBezTo>
                  <a:lnTo>
                    <a:pt x="503" y="113"/>
                  </a:lnTo>
                  <a:cubicBezTo>
                    <a:pt x="503" y="52"/>
                    <a:pt x="441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6"/>
            <p:cNvSpPr/>
            <p:nvPr/>
          </p:nvSpPr>
          <p:spPr>
            <a:xfrm>
              <a:off x="1777086" y="1321856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1"/>
                  </a:moveTo>
                  <a:cubicBezTo>
                    <a:pt x="278" y="1"/>
                    <a:pt x="226" y="52"/>
                    <a:pt x="226" y="124"/>
                  </a:cubicBezTo>
                  <a:lnTo>
                    <a:pt x="226" y="852"/>
                  </a:lnTo>
                  <a:cubicBezTo>
                    <a:pt x="226" y="913"/>
                    <a:pt x="175" y="964"/>
                    <a:pt x="114" y="964"/>
                  </a:cubicBezTo>
                  <a:cubicBezTo>
                    <a:pt x="52" y="964"/>
                    <a:pt x="1" y="1016"/>
                    <a:pt x="1" y="1077"/>
                  </a:cubicBezTo>
                  <a:lnTo>
                    <a:pt x="1" y="6408"/>
                  </a:lnTo>
                  <a:cubicBezTo>
                    <a:pt x="1" y="6480"/>
                    <a:pt x="52" y="6531"/>
                    <a:pt x="114" y="6531"/>
                  </a:cubicBezTo>
                  <a:cubicBezTo>
                    <a:pt x="118" y="6530"/>
                    <a:pt x="123" y="6530"/>
                    <a:pt x="127" y="6530"/>
                  </a:cubicBezTo>
                  <a:cubicBezTo>
                    <a:pt x="182" y="6530"/>
                    <a:pt x="226" y="6587"/>
                    <a:pt x="226" y="6644"/>
                  </a:cubicBezTo>
                  <a:lnTo>
                    <a:pt x="226" y="7371"/>
                  </a:lnTo>
                  <a:cubicBezTo>
                    <a:pt x="226" y="7433"/>
                    <a:pt x="278" y="7484"/>
                    <a:pt x="339" y="7484"/>
                  </a:cubicBezTo>
                  <a:lnTo>
                    <a:pt x="390" y="7484"/>
                  </a:lnTo>
                  <a:cubicBezTo>
                    <a:pt x="452" y="7484"/>
                    <a:pt x="503" y="7433"/>
                    <a:pt x="503" y="7371"/>
                  </a:cubicBezTo>
                  <a:lnTo>
                    <a:pt x="503" y="6644"/>
                  </a:lnTo>
                  <a:cubicBezTo>
                    <a:pt x="503" y="6572"/>
                    <a:pt x="554" y="6531"/>
                    <a:pt x="616" y="6531"/>
                  </a:cubicBezTo>
                  <a:cubicBezTo>
                    <a:pt x="677" y="6531"/>
                    <a:pt x="729" y="6480"/>
                    <a:pt x="729" y="6408"/>
                  </a:cubicBezTo>
                  <a:lnTo>
                    <a:pt x="729" y="1077"/>
                  </a:lnTo>
                  <a:cubicBezTo>
                    <a:pt x="729" y="1016"/>
                    <a:pt x="677" y="954"/>
                    <a:pt x="616" y="954"/>
                  </a:cubicBezTo>
                  <a:cubicBezTo>
                    <a:pt x="554" y="954"/>
                    <a:pt x="503" y="903"/>
                    <a:pt x="503" y="841"/>
                  </a:cubicBezTo>
                  <a:lnTo>
                    <a:pt x="503" y="124"/>
                  </a:lnTo>
                  <a:cubicBezTo>
                    <a:pt x="503" y="52"/>
                    <a:pt x="452" y="1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6"/>
            <p:cNvSpPr/>
            <p:nvPr/>
          </p:nvSpPr>
          <p:spPr>
            <a:xfrm>
              <a:off x="1441728" y="1430183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1"/>
                  </a:moveTo>
                  <a:cubicBezTo>
                    <a:pt x="277" y="1"/>
                    <a:pt x="226" y="52"/>
                    <a:pt x="226" y="114"/>
                  </a:cubicBezTo>
                  <a:lnTo>
                    <a:pt x="226" y="852"/>
                  </a:lnTo>
                  <a:cubicBezTo>
                    <a:pt x="226" y="913"/>
                    <a:pt x="175" y="965"/>
                    <a:pt x="113" y="965"/>
                  </a:cubicBezTo>
                  <a:cubicBezTo>
                    <a:pt x="52" y="965"/>
                    <a:pt x="0" y="1016"/>
                    <a:pt x="0" y="1077"/>
                  </a:cubicBezTo>
                  <a:lnTo>
                    <a:pt x="0" y="6408"/>
                  </a:lnTo>
                  <a:cubicBezTo>
                    <a:pt x="0" y="6480"/>
                    <a:pt x="52" y="6531"/>
                    <a:pt x="113" y="6531"/>
                  </a:cubicBezTo>
                  <a:cubicBezTo>
                    <a:pt x="175" y="6531"/>
                    <a:pt x="226" y="6572"/>
                    <a:pt x="226" y="6644"/>
                  </a:cubicBezTo>
                  <a:lnTo>
                    <a:pt x="226" y="7372"/>
                  </a:lnTo>
                  <a:cubicBezTo>
                    <a:pt x="226" y="7433"/>
                    <a:pt x="277" y="7485"/>
                    <a:pt x="339" y="7485"/>
                  </a:cubicBezTo>
                  <a:lnTo>
                    <a:pt x="390" y="7485"/>
                  </a:lnTo>
                  <a:cubicBezTo>
                    <a:pt x="452" y="7485"/>
                    <a:pt x="503" y="7433"/>
                    <a:pt x="503" y="7372"/>
                  </a:cubicBezTo>
                  <a:lnTo>
                    <a:pt x="503" y="6644"/>
                  </a:lnTo>
                  <a:cubicBezTo>
                    <a:pt x="503" y="6572"/>
                    <a:pt x="554" y="6531"/>
                    <a:pt x="616" y="6531"/>
                  </a:cubicBezTo>
                  <a:cubicBezTo>
                    <a:pt x="677" y="6531"/>
                    <a:pt x="728" y="6480"/>
                    <a:pt x="728" y="6408"/>
                  </a:cubicBezTo>
                  <a:lnTo>
                    <a:pt x="728" y="1077"/>
                  </a:lnTo>
                  <a:cubicBezTo>
                    <a:pt x="728" y="1016"/>
                    <a:pt x="677" y="965"/>
                    <a:pt x="616" y="965"/>
                  </a:cubicBezTo>
                  <a:cubicBezTo>
                    <a:pt x="554" y="965"/>
                    <a:pt x="503" y="913"/>
                    <a:pt x="503" y="852"/>
                  </a:cubicBezTo>
                  <a:lnTo>
                    <a:pt x="503" y="114"/>
                  </a:lnTo>
                  <a:cubicBezTo>
                    <a:pt x="503" y="52"/>
                    <a:pt x="452" y="1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6"/>
            <p:cNvSpPr/>
            <p:nvPr/>
          </p:nvSpPr>
          <p:spPr>
            <a:xfrm>
              <a:off x="1162480" y="1263729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1"/>
                  </a:moveTo>
                  <a:cubicBezTo>
                    <a:pt x="278" y="1"/>
                    <a:pt x="226" y="52"/>
                    <a:pt x="226" y="124"/>
                  </a:cubicBezTo>
                  <a:lnTo>
                    <a:pt x="226" y="852"/>
                  </a:lnTo>
                  <a:cubicBezTo>
                    <a:pt x="226" y="913"/>
                    <a:pt x="175" y="965"/>
                    <a:pt x="114" y="965"/>
                  </a:cubicBezTo>
                  <a:cubicBezTo>
                    <a:pt x="52" y="965"/>
                    <a:pt x="1" y="1016"/>
                    <a:pt x="1" y="1077"/>
                  </a:cubicBezTo>
                  <a:lnTo>
                    <a:pt x="1" y="6418"/>
                  </a:lnTo>
                  <a:cubicBezTo>
                    <a:pt x="1" y="6480"/>
                    <a:pt x="52" y="6531"/>
                    <a:pt x="114" y="6531"/>
                  </a:cubicBezTo>
                  <a:cubicBezTo>
                    <a:pt x="175" y="6531"/>
                    <a:pt x="226" y="6572"/>
                    <a:pt x="226" y="6644"/>
                  </a:cubicBezTo>
                  <a:lnTo>
                    <a:pt x="226" y="7372"/>
                  </a:lnTo>
                  <a:cubicBezTo>
                    <a:pt x="226" y="7433"/>
                    <a:pt x="278" y="7485"/>
                    <a:pt x="339" y="7485"/>
                  </a:cubicBezTo>
                  <a:lnTo>
                    <a:pt x="390" y="7485"/>
                  </a:lnTo>
                  <a:cubicBezTo>
                    <a:pt x="452" y="7485"/>
                    <a:pt x="503" y="7433"/>
                    <a:pt x="503" y="7372"/>
                  </a:cubicBezTo>
                  <a:lnTo>
                    <a:pt x="503" y="6644"/>
                  </a:lnTo>
                  <a:cubicBezTo>
                    <a:pt x="503" y="6572"/>
                    <a:pt x="554" y="6531"/>
                    <a:pt x="616" y="6531"/>
                  </a:cubicBezTo>
                  <a:cubicBezTo>
                    <a:pt x="677" y="6531"/>
                    <a:pt x="729" y="6480"/>
                    <a:pt x="729" y="6418"/>
                  </a:cubicBezTo>
                  <a:lnTo>
                    <a:pt x="729" y="1077"/>
                  </a:lnTo>
                  <a:cubicBezTo>
                    <a:pt x="729" y="1006"/>
                    <a:pt x="677" y="965"/>
                    <a:pt x="616" y="965"/>
                  </a:cubicBezTo>
                  <a:cubicBezTo>
                    <a:pt x="554" y="965"/>
                    <a:pt x="503" y="913"/>
                    <a:pt x="503" y="852"/>
                  </a:cubicBezTo>
                  <a:lnTo>
                    <a:pt x="503" y="124"/>
                  </a:lnTo>
                  <a:cubicBezTo>
                    <a:pt x="503" y="52"/>
                    <a:pt x="452" y="1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6"/>
            <p:cNvSpPr/>
            <p:nvPr/>
          </p:nvSpPr>
          <p:spPr>
            <a:xfrm>
              <a:off x="995065" y="1366195"/>
              <a:ext cx="35021" cy="359513"/>
            </a:xfrm>
            <a:custGeom>
              <a:avLst/>
              <a:gdLst/>
              <a:ahLst/>
              <a:cxnLst/>
              <a:rect l="l" t="t" r="r" b="b"/>
              <a:pathLst>
                <a:path w="729" h="7484" extrusionOk="0">
                  <a:moveTo>
                    <a:pt x="339" y="0"/>
                  </a:moveTo>
                  <a:cubicBezTo>
                    <a:pt x="277" y="0"/>
                    <a:pt x="226" y="52"/>
                    <a:pt x="226" y="113"/>
                  </a:cubicBezTo>
                  <a:lnTo>
                    <a:pt x="226" y="841"/>
                  </a:lnTo>
                  <a:cubicBezTo>
                    <a:pt x="226" y="913"/>
                    <a:pt x="175" y="964"/>
                    <a:pt x="113" y="964"/>
                  </a:cubicBezTo>
                  <a:cubicBezTo>
                    <a:pt x="52" y="964"/>
                    <a:pt x="0" y="1015"/>
                    <a:pt x="0" y="1077"/>
                  </a:cubicBezTo>
                  <a:lnTo>
                    <a:pt x="0" y="6407"/>
                  </a:lnTo>
                  <a:cubicBezTo>
                    <a:pt x="0" y="6479"/>
                    <a:pt x="52" y="6530"/>
                    <a:pt x="113" y="6530"/>
                  </a:cubicBezTo>
                  <a:cubicBezTo>
                    <a:pt x="118" y="6530"/>
                    <a:pt x="122" y="6529"/>
                    <a:pt x="127" y="6529"/>
                  </a:cubicBezTo>
                  <a:cubicBezTo>
                    <a:pt x="182" y="6529"/>
                    <a:pt x="226" y="6586"/>
                    <a:pt x="226" y="6643"/>
                  </a:cubicBezTo>
                  <a:lnTo>
                    <a:pt x="226" y="7371"/>
                  </a:lnTo>
                  <a:cubicBezTo>
                    <a:pt x="226" y="7433"/>
                    <a:pt x="277" y="7484"/>
                    <a:pt x="339" y="7484"/>
                  </a:cubicBezTo>
                  <a:lnTo>
                    <a:pt x="380" y="7484"/>
                  </a:lnTo>
                  <a:cubicBezTo>
                    <a:pt x="451" y="7484"/>
                    <a:pt x="503" y="7433"/>
                    <a:pt x="503" y="7371"/>
                  </a:cubicBezTo>
                  <a:lnTo>
                    <a:pt x="503" y="6643"/>
                  </a:lnTo>
                  <a:cubicBezTo>
                    <a:pt x="503" y="6571"/>
                    <a:pt x="544" y="6530"/>
                    <a:pt x="615" y="6530"/>
                  </a:cubicBezTo>
                  <a:cubicBezTo>
                    <a:pt x="677" y="6530"/>
                    <a:pt x="728" y="6479"/>
                    <a:pt x="728" y="6407"/>
                  </a:cubicBezTo>
                  <a:lnTo>
                    <a:pt x="728" y="1077"/>
                  </a:lnTo>
                  <a:cubicBezTo>
                    <a:pt x="728" y="1015"/>
                    <a:pt x="677" y="964"/>
                    <a:pt x="615" y="964"/>
                  </a:cubicBezTo>
                  <a:cubicBezTo>
                    <a:pt x="544" y="964"/>
                    <a:pt x="503" y="913"/>
                    <a:pt x="503" y="841"/>
                  </a:cubicBezTo>
                  <a:lnTo>
                    <a:pt x="503" y="113"/>
                  </a:lnTo>
                  <a:cubicBezTo>
                    <a:pt x="503" y="52"/>
                    <a:pt x="451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6"/>
            <p:cNvSpPr/>
            <p:nvPr/>
          </p:nvSpPr>
          <p:spPr>
            <a:xfrm>
              <a:off x="1218156" y="1353369"/>
              <a:ext cx="35502" cy="359561"/>
            </a:xfrm>
            <a:custGeom>
              <a:avLst/>
              <a:gdLst/>
              <a:ahLst/>
              <a:cxnLst/>
              <a:rect l="l" t="t" r="r" b="b"/>
              <a:pathLst>
                <a:path w="739" h="7485" extrusionOk="0">
                  <a:moveTo>
                    <a:pt x="349" y="1"/>
                  </a:moveTo>
                  <a:cubicBezTo>
                    <a:pt x="287" y="1"/>
                    <a:pt x="236" y="52"/>
                    <a:pt x="236" y="114"/>
                  </a:cubicBezTo>
                  <a:lnTo>
                    <a:pt x="236" y="852"/>
                  </a:lnTo>
                  <a:cubicBezTo>
                    <a:pt x="236" y="913"/>
                    <a:pt x="185" y="964"/>
                    <a:pt x="113" y="964"/>
                  </a:cubicBezTo>
                  <a:cubicBezTo>
                    <a:pt x="52" y="964"/>
                    <a:pt x="0" y="1016"/>
                    <a:pt x="0" y="1077"/>
                  </a:cubicBezTo>
                  <a:lnTo>
                    <a:pt x="0" y="6408"/>
                  </a:lnTo>
                  <a:cubicBezTo>
                    <a:pt x="0" y="6469"/>
                    <a:pt x="52" y="6531"/>
                    <a:pt x="113" y="6531"/>
                  </a:cubicBezTo>
                  <a:cubicBezTo>
                    <a:pt x="185" y="6531"/>
                    <a:pt x="236" y="6572"/>
                    <a:pt x="236" y="6644"/>
                  </a:cubicBezTo>
                  <a:lnTo>
                    <a:pt x="236" y="7372"/>
                  </a:lnTo>
                  <a:cubicBezTo>
                    <a:pt x="236" y="7433"/>
                    <a:pt x="287" y="7484"/>
                    <a:pt x="349" y="7484"/>
                  </a:cubicBezTo>
                  <a:lnTo>
                    <a:pt x="390" y="7484"/>
                  </a:lnTo>
                  <a:cubicBezTo>
                    <a:pt x="451" y="7484"/>
                    <a:pt x="503" y="7433"/>
                    <a:pt x="503" y="7372"/>
                  </a:cubicBezTo>
                  <a:lnTo>
                    <a:pt x="503" y="6644"/>
                  </a:lnTo>
                  <a:cubicBezTo>
                    <a:pt x="503" y="6572"/>
                    <a:pt x="554" y="6521"/>
                    <a:pt x="626" y="6521"/>
                  </a:cubicBezTo>
                  <a:cubicBezTo>
                    <a:pt x="687" y="6521"/>
                    <a:pt x="738" y="6469"/>
                    <a:pt x="738" y="6408"/>
                  </a:cubicBezTo>
                  <a:lnTo>
                    <a:pt x="738" y="1077"/>
                  </a:lnTo>
                  <a:cubicBezTo>
                    <a:pt x="738" y="1016"/>
                    <a:pt x="687" y="964"/>
                    <a:pt x="626" y="964"/>
                  </a:cubicBezTo>
                  <a:cubicBezTo>
                    <a:pt x="554" y="964"/>
                    <a:pt x="503" y="913"/>
                    <a:pt x="503" y="852"/>
                  </a:cubicBezTo>
                  <a:lnTo>
                    <a:pt x="503" y="114"/>
                  </a:lnTo>
                  <a:cubicBezTo>
                    <a:pt x="503" y="52"/>
                    <a:pt x="451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6"/>
            <p:cNvSpPr/>
            <p:nvPr/>
          </p:nvSpPr>
          <p:spPr>
            <a:xfrm>
              <a:off x="1497886" y="1378974"/>
              <a:ext cx="35454" cy="359561"/>
            </a:xfrm>
            <a:custGeom>
              <a:avLst/>
              <a:gdLst/>
              <a:ahLst/>
              <a:cxnLst/>
              <a:rect l="l" t="t" r="r" b="b"/>
              <a:pathLst>
                <a:path w="738" h="7485" extrusionOk="0">
                  <a:moveTo>
                    <a:pt x="349" y="1"/>
                  </a:moveTo>
                  <a:cubicBezTo>
                    <a:pt x="277" y="1"/>
                    <a:pt x="226" y="52"/>
                    <a:pt x="226" y="114"/>
                  </a:cubicBezTo>
                  <a:lnTo>
                    <a:pt x="226" y="852"/>
                  </a:lnTo>
                  <a:cubicBezTo>
                    <a:pt x="226" y="913"/>
                    <a:pt x="174" y="964"/>
                    <a:pt x="113" y="964"/>
                  </a:cubicBezTo>
                  <a:cubicBezTo>
                    <a:pt x="51" y="964"/>
                    <a:pt x="0" y="1016"/>
                    <a:pt x="0" y="1077"/>
                  </a:cubicBezTo>
                  <a:lnTo>
                    <a:pt x="0" y="6418"/>
                  </a:lnTo>
                  <a:cubicBezTo>
                    <a:pt x="0" y="6480"/>
                    <a:pt x="51" y="6531"/>
                    <a:pt x="113" y="6531"/>
                  </a:cubicBezTo>
                  <a:cubicBezTo>
                    <a:pt x="174" y="6531"/>
                    <a:pt x="226" y="6582"/>
                    <a:pt x="226" y="6644"/>
                  </a:cubicBezTo>
                  <a:lnTo>
                    <a:pt x="226" y="7372"/>
                  </a:lnTo>
                  <a:cubicBezTo>
                    <a:pt x="226" y="7433"/>
                    <a:pt x="277" y="7484"/>
                    <a:pt x="349" y="7484"/>
                  </a:cubicBezTo>
                  <a:lnTo>
                    <a:pt x="390" y="7484"/>
                  </a:lnTo>
                  <a:cubicBezTo>
                    <a:pt x="451" y="7484"/>
                    <a:pt x="502" y="7433"/>
                    <a:pt x="502" y="7372"/>
                  </a:cubicBezTo>
                  <a:lnTo>
                    <a:pt x="502" y="6644"/>
                  </a:lnTo>
                  <a:cubicBezTo>
                    <a:pt x="502" y="6582"/>
                    <a:pt x="554" y="6531"/>
                    <a:pt x="615" y="6531"/>
                  </a:cubicBezTo>
                  <a:cubicBezTo>
                    <a:pt x="677" y="6531"/>
                    <a:pt x="728" y="6480"/>
                    <a:pt x="728" y="6418"/>
                  </a:cubicBezTo>
                  <a:lnTo>
                    <a:pt x="728" y="1077"/>
                  </a:lnTo>
                  <a:cubicBezTo>
                    <a:pt x="737" y="1020"/>
                    <a:pt x="685" y="963"/>
                    <a:pt x="629" y="963"/>
                  </a:cubicBezTo>
                  <a:cubicBezTo>
                    <a:pt x="624" y="963"/>
                    <a:pt x="620" y="964"/>
                    <a:pt x="615" y="964"/>
                  </a:cubicBezTo>
                  <a:cubicBezTo>
                    <a:pt x="554" y="964"/>
                    <a:pt x="502" y="913"/>
                    <a:pt x="502" y="841"/>
                  </a:cubicBezTo>
                  <a:lnTo>
                    <a:pt x="502" y="114"/>
                  </a:lnTo>
                  <a:cubicBezTo>
                    <a:pt x="502" y="52"/>
                    <a:pt x="451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6"/>
            <p:cNvSpPr/>
            <p:nvPr/>
          </p:nvSpPr>
          <p:spPr>
            <a:xfrm>
              <a:off x="1553514" y="1250951"/>
              <a:ext cx="35021" cy="359561"/>
            </a:xfrm>
            <a:custGeom>
              <a:avLst/>
              <a:gdLst/>
              <a:ahLst/>
              <a:cxnLst/>
              <a:rect l="l" t="t" r="r" b="b"/>
              <a:pathLst>
                <a:path w="729" h="7485" extrusionOk="0">
                  <a:moveTo>
                    <a:pt x="339" y="0"/>
                  </a:moveTo>
                  <a:cubicBezTo>
                    <a:pt x="277" y="0"/>
                    <a:pt x="226" y="52"/>
                    <a:pt x="226" y="113"/>
                  </a:cubicBezTo>
                  <a:lnTo>
                    <a:pt x="226" y="851"/>
                  </a:lnTo>
                  <a:cubicBezTo>
                    <a:pt x="226" y="913"/>
                    <a:pt x="175" y="964"/>
                    <a:pt x="113" y="964"/>
                  </a:cubicBezTo>
                  <a:cubicBezTo>
                    <a:pt x="52" y="964"/>
                    <a:pt x="1" y="1015"/>
                    <a:pt x="1" y="1077"/>
                  </a:cubicBezTo>
                  <a:lnTo>
                    <a:pt x="1" y="6418"/>
                  </a:lnTo>
                  <a:cubicBezTo>
                    <a:pt x="1" y="6479"/>
                    <a:pt x="52" y="6531"/>
                    <a:pt x="113" y="6531"/>
                  </a:cubicBezTo>
                  <a:cubicBezTo>
                    <a:pt x="175" y="6531"/>
                    <a:pt x="226" y="6572"/>
                    <a:pt x="226" y="6643"/>
                  </a:cubicBezTo>
                  <a:lnTo>
                    <a:pt x="226" y="7371"/>
                  </a:lnTo>
                  <a:cubicBezTo>
                    <a:pt x="226" y="7433"/>
                    <a:pt x="277" y="7484"/>
                    <a:pt x="339" y="7484"/>
                  </a:cubicBezTo>
                  <a:lnTo>
                    <a:pt x="390" y="7484"/>
                  </a:lnTo>
                  <a:cubicBezTo>
                    <a:pt x="452" y="7484"/>
                    <a:pt x="503" y="7433"/>
                    <a:pt x="503" y="7371"/>
                  </a:cubicBezTo>
                  <a:lnTo>
                    <a:pt x="503" y="6643"/>
                  </a:lnTo>
                  <a:cubicBezTo>
                    <a:pt x="503" y="6572"/>
                    <a:pt x="554" y="6531"/>
                    <a:pt x="616" y="6531"/>
                  </a:cubicBezTo>
                  <a:cubicBezTo>
                    <a:pt x="677" y="6531"/>
                    <a:pt x="728" y="6479"/>
                    <a:pt x="728" y="6418"/>
                  </a:cubicBezTo>
                  <a:lnTo>
                    <a:pt x="728" y="1077"/>
                  </a:lnTo>
                  <a:cubicBezTo>
                    <a:pt x="728" y="1015"/>
                    <a:pt x="677" y="964"/>
                    <a:pt x="616" y="964"/>
                  </a:cubicBezTo>
                  <a:cubicBezTo>
                    <a:pt x="554" y="964"/>
                    <a:pt x="503" y="913"/>
                    <a:pt x="503" y="851"/>
                  </a:cubicBezTo>
                  <a:lnTo>
                    <a:pt x="503" y="113"/>
                  </a:lnTo>
                  <a:cubicBezTo>
                    <a:pt x="503" y="52"/>
                    <a:pt x="452" y="0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6"/>
            <p:cNvSpPr/>
            <p:nvPr/>
          </p:nvSpPr>
          <p:spPr>
            <a:xfrm>
              <a:off x="1609671" y="1314986"/>
              <a:ext cx="35021" cy="359513"/>
            </a:xfrm>
            <a:custGeom>
              <a:avLst/>
              <a:gdLst/>
              <a:ahLst/>
              <a:cxnLst/>
              <a:rect l="l" t="t" r="r" b="b"/>
              <a:pathLst>
                <a:path w="729" h="7484" extrusionOk="0">
                  <a:moveTo>
                    <a:pt x="339" y="0"/>
                  </a:moveTo>
                  <a:cubicBezTo>
                    <a:pt x="277" y="0"/>
                    <a:pt x="226" y="51"/>
                    <a:pt x="226" y="113"/>
                  </a:cubicBezTo>
                  <a:lnTo>
                    <a:pt x="226" y="851"/>
                  </a:lnTo>
                  <a:cubicBezTo>
                    <a:pt x="226" y="913"/>
                    <a:pt x="175" y="964"/>
                    <a:pt x="113" y="964"/>
                  </a:cubicBezTo>
                  <a:cubicBezTo>
                    <a:pt x="51" y="964"/>
                    <a:pt x="0" y="1015"/>
                    <a:pt x="0" y="1077"/>
                  </a:cubicBezTo>
                  <a:lnTo>
                    <a:pt x="0" y="6418"/>
                  </a:lnTo>
                  <a:cubicBezTo>
                    <a:pt x="0" y="6479"/>
                    <a:pt x="51" y="6530"/>
                    <a:pt x="113" y="6530"/>
                  </a:cubicBezTo>
                  <a:cubicBezTo>
                    <a:pt x="175" y="6530"/>
                    <a:pt x="226" y="6582"/>
                    <a:pt x="226" y="6643"/>
                  </a:cubicBezTo>
                  <a:lnTo>
                    <a:pt x="226" y="7371"/>
                  </a:lnTo>
                  <a:cubicBezTo>
                    <a:pt x="226" y="7432"/>
                    <a:pt x="277" y="7484"/>
                    <a:pt x="339" y="7484"/>
                  </a:cubicBezTo>
                  <a:lnTo>
                    <a:pt x="380" y="7484"/>
                  </a:lnTo>
                  <a:cubicBezTo>
                    <a:pt x="451" y="7484"/>
                    <a:pt x="503" y="7432"/>
                    <a:pt x="503" y="7371"/>
                  </a:cubicBezTo>
                  <a:lnTo>
                    <a:pt x="503" y="6643"/>
                  </a:lnTo>
                  <a:cubicBezTo>
                    <a:pt x="503" y="6582"/>
                    <a:pt x="554" y="6530"/>
                    <a:pt x="615" y="6530"/>
                  </a:cubicBezTo>
                  <a:cubicBezTo>
                    <a:pt x="677" y="6530"/>
                    <a:pt x="728" y="6479"/>
                    <a:pt x="728" y="6418"/>
                  </a:cubicBezTo>
                  <a:lnTo>
                    <a:pt x="728" y="1077"/>
                  </a:lnTo>
                  <a:cubicBezTo>
                    <a:pt x="728" y="1015"/>
                    <a:pt x="677" y="964"/>
                    <a:pt x="615" y="964"/>
                  </a:cubicBezTo>
                  <a:cubicBezTo>
                    <a:pt x="554" y="964"/>
                    <a:pt x="503" y="913"/>
                    <a:pt x="503" y="851"/>
                  </a:cubicBezTo>
                  <a:lnTo>
                    <a:pt x="503" y="113"/>
                  </a:lnTo>
                  <a:cubicBezTo>
                    <a:pt x="503" y="51"/>
                    <a:pt x="451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6"/>
            <p:cNvSpPr/>
            <p:nvPr/>
          </p:nvSpPr>
          <p:spPr>
            <a:xfrm>
              <a:off x="1665300" y="1417404"/>
              <a:ext cx="35021" cy="359513"/>
            </a:xfrm>
            <a:custGeom>
              <a:avLst/>
              <a:gdLst/>
              <a:ahLst/>
              <a:cxnLst/>
              <a:rect l="l" t="t" r="r" b="b"/>
              <a:pathLst>
                <a:path w="729" h="7484" extrusionOk="0">
                  <a:moveTo>
                    <a:pt x="339" y="0"/>
                  </a:moveTo>
                  <a:cubicBezTo>
                    <a:pt x="277" y="0"/>
                    <a:pt x="226" y="52"/>
                    <a:pt x="226" y="113"/>
                  </a:cubicBezTo>
                  <a:lnTo>
                    <a:pt x="226" y="841"/>
                  </a:lnTo>
                  <a:cubicBezTo>
                    <a:pt x="226" y="913"/>
                    <a:pt x="175" y="964"/>
                    <a:pt x="113" y="964"/>
                  </a:cubicBezTo>
                  <a:cubicBezTo>
                    <a:pt x="52" y="964"/>
                    <a:pt x="1" y="1015"/>
                    <a:pt x="1" y="1077"/>
                  </a:cubicBezTo>
                  <a:lnTo>
                    <a:pt x="1" y="6408"/>
                  </a:lnTo>
                  <a:cubicBezTo>
                    <a:pt x="1" y="6479"/>
                    <a:pt x="52" y="6531"/>
                    <a:pt x="113" y="6531"/>
                  </a:cubicBezTo>
                  <a:cubicBezTo>
                    <a:pt x="175" y="6531"/>
                    <a:pt x="226" y="6572"/>
                    <a:pt x="226" y="6643"/>
                  </a:cubicBezTo>
                  <a:lnTo>
                    <a:pt x="226" y="7371"/>
                  </a:lnTo>
                  <a:cubicBezTo>
                    <a:pt x="226" y="7433"/>
                    <a:pt x="277" y="7484"/>
                    <a:pt x="339" y="7484"/>
                  </a:cubicBezTo>
                  <a:lnTo>
                    <a:pt x="390" y="7484"/>
                  </a:lnTo>
                  <a:cubicBezTo>
                    <a:pt x="452" y="7484"/>
                    <a:pt x="503" y="7433"/>
                    <a:pt x="503" y="7371"/>
                  </a:cubicBezTo>
                  <a:lnTo>
                    <a:pt x="503" y="6643"/>
                  </a:lnTo>
                  <a:cubicBezTo>
                    <a:pt x="503" y="6572"/>
                    <a:pt x="554" y="6531"/>
                    <a:pt x="616" y="6531"/>
                  </a:cubicBezTo>
                  <a:cubicBezTo>
                    <a:pt x="677" y="6531"/>
                    <a:pt x="729" y="6479"/>
                    <a:pt x="729" y="6408"/>
                  </a:cubicBezTo>
                  <a:lnTo>
                    <a:pt x="729" y="1077"/>
                  </a:lnTo>
                  <a:cubicBezTo>
                    <a:pt x="729" y="1015"/>
                    <a:pt x="677" y="964"/>
                    <a:pt x="616" y="964"/>
                  </a:cubicBezTo>
                  <a:cubicBezTo>
                    <a:pt x="554" y="964"/>
                    <a:pt x="503" y="913"/>
                    <a:pt x="503" y="841"/>
                  </a:cubicBezTo>
                  <a:lnTo>
                    <a:pt x="503" y="113"/>
                  </a:lnTo>
                  <a:cubicBezTo>
                    <a:pt x="503" y="52"/>
                    <a:pt x="452" y="0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6"/>
            <p:cNvSpPr/>
            <p:nvPr/>
          </p:nvSpPr>
          <p:spPr>
            <a:xfrm>
              <a:off x="1274266" y="1289382"/>
              <a:ext cx="35021" cy="359513"/>
            </a:xfrm>
            <a:custGeom>
              <a:avLst/>
              <a:gdLst/>
              <a:ahLst/>
              <a:cxnLst/>
              <a:rect l="l" t="t" r="r" b="b"/>
              <a:pathLst>
                <a:path w="729" h="7484" extrusionOk="0">
                  <a:moveTo>
                    <a:pt x="339" y="0"/>
                  </a:moveTo>
                  <a:cubicBezTo>
                    <a:pt x="278" y="0"/>
                    <a:pt x="226" y="51"/>
                    <a:pt x="226" y="113"/>
                  </a:cubicBezTo>
                  <a:lnTo>
                    <a:pt x="226" y="851"/>
                  </a:lnTo>
                  <a:cubicBezTo>
                    <a:pt x="226" y="912"/>
                    <a:pt x="175" y="964"/>
                    <a:pt x="114" y="964"/>
                  </a:cubicBezTo>
                  <a:cubicBezTo>
                    <a:pt x="52" y="964"/>
                    <a:pt x="1" y="1015"/>
                    <a:pt x="1" y="1076"/>
                  </a:cubicBezTo>
                  <a:lnTo>
                    <a:pt x="1" y="6407"/>
                  </a:lnTo>
                  <a:cubicBezTo>
                    <a:pt x="1" y="6479"/>
                    <a:pt x="52" y="6530"/>
                    <a:pt x="114" y="6530"/>
                  </a:cubicBezTo>
                  <a:cubicBezTo>
                    <a:pt x="175" y="6530"/>
                    <a:pt x="226" y="6571"/>
                    <a:pt x="226" y="6643"/>
                  </a:cubicBezTo>
                  <a:lnTo>
                    <a:pt x="226" y="7371"/>
                  </a:lnTo>
                  <a:cubicBezTo>
                    <a:pt x="226" y="7432"/>
                    <a:pt x="278" y="7484"/>
                    <a:pt x="339" y="7484"/>
                  </a:cubicBezTo>
                  <a:lnTo>
                    <a:pt x="391" y="7484"/>
                  </a:lnTo>
                  <a:cubicBezTo>
                    <a:pt x="452" y="7484"/>
                    <a:pt x="503" y="7432"/>
                    <a:pt x="503" y="7371"/>
                  </a:cubicBezTo>
                  <a:lnTo>
                    <a:pt x="503" y="6643"/>
                  </a:lnTo>
                  <a:cubicBezTo>
                    <a:pt x="503" y="6571"/>
                    <a:pt x="555" y="6530"/>
                    <a:pt x="616" y="6530"/>
                  </a:cubicBezTo>
                  <a:cubicBezTo>
                    <a:pt x="678" y="6530"/>
                    <a:pt x="729" y="6479"/>
                    <a:pt x="729" y="6407"/>
                  </a:cubicBezTo>
                  <a:lnTo>
                    <a:pt x="729" y="1076"/>
                  </a:lnTo>
                  <a:cubicBezTo>
                    <a:pt x="729" y="1015"/>
                    <a:pt x="678" y="964"/>
                    <a:pt x="616" y="964"/>
                  </a:cubicBezTo>
                  <a:cubicBezTo>
                    <a:pt x="555" y="964"/>
                    <a:pt x="503" y="912"/>
                    <a:pt x="503" y="851"/>
                  </a:cubicBezTo>
                  <a:lnTo>
                    <a:pt x="503" y="113"/>
                  </a:lnTo>
                  <a:cubicBezTo>
                    <a:pt x="503" y="51"/>
                    <a:pt x="452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6"/>
            <p:cNvSpPr/>
            <p:nvPr/>
          </p:nvSpPr>
          <p:spPr>
            <a:xfrm>
              <a:off x="4050324" y="1021471"/>
              <a:ext cx="627450" cy="665848"/>
            </a:xfrm>
            <a:custGeom>
              <a:avLst/>
              <a:gdLst/>
              <a:ahLst/>
              <a:cxnLst/>
              <a:rect l="l" t="t" r="r" b="b"/>
              <a:pathLst>
                <a:path w="13061" h="13861" extrusionOk="0">
                  <a:moveTo>
                    <a:pt x="1" y="0"/>
                  </a:moveTo>
                  <a:lnTo>
                    <a:pt x="1" y="13860"/>
                  </a:lnTo>
                  <a:lnTo>
                    <a:pt x="13061" y="13860"/>
                  </a:lnTo>
                  <a:lnTo>
                    <a:pt x="130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6"/>
            <p:cNvSpPr/>
            <p:nvPr/>
          </p:nvSpPr>
          <p:spPr>
            <a:xfrm>
              <a:off x="4033606" y="1003216"/>
              <a:ext cx="618563" cy="657009"/>
            </a:xfrm>
            <a:custGeom>
              <a:avLst/>
              <a:gdLst/>
              <a:ahLst/>
              <a:cxnLst/>
              <a:rect l="l" t="t" r="r" b="b"/>
              <a:pathLst>
                <a:path w="12876" h="13677" extrusionOk="0">
                  <a:moveTo>
                    <a:pt x="0" y="1"/>
                  </a:moveTo>
                  <a:lnTo>
                    <a:pt x="0" y="13676"/>
                  </a:lnTo>
                  <a:lnTo>
                    <a:pt x="12876" y="13676"/>
                  </a:lnTo>
                  <a:lnTo>
                    <a:pt x="12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6"/>
            <p:cNvSpPr/>
            <p:nvPr/>
          </p:nvSpPr>
          <p:spPr>
            <a:xfrm>
              <a:off x="4032117" y="1001775"/>
              <a:ext cx="622022" cy="659939"/>
            </a:xfrm>
            <a:custGeom>
              <a:avLst/>
              <a:gdLst/>
              <a:ahLst/>
              <a:cxnLst/>
              <a:rect l="l" t="t" r="r" b="b"/>
              <a:pathLst>
                <a:path w="12948" h="13738" extrusionOk="0">
                  <a:moveTo>
                    <a:pt x="12876" y="62"/>
                  </a:moveTo>
                  <a:lnTo>
                    <a:pt x="12876" y="13665"/>
                  </a:lnTo>
                  <a:lnTo>
                    <a:pt x="62" y="13665"/>
                  </a:lnTo>
                  <a:lnTo>
                    <a:pt x="62" y="62"/>
                  </a:lnTo>
                  <a:close/>
                  <a:moveTo>
                    <a:pt x="0" y="0"/>
                  </a:moveTo>
                  <a:lnTo>
                    <a:pt x="0" y="13737"/>
                  </a:lnTo>
                  <a:lnTo>
                    <a:pt x="12948" y="13737"/>
                  </a:lnTo>
                  <a:lnTo>
                    <a:pt x="1294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6"/>
            <p:cNvSpPr/>
            <p:nvPr/>
          </p:nvSpPr>
          <p:spPr>
            <a:xfrm>
              <a:off x="4102061" y="1122063"/>
              <a:ext cx="489528" cy="452465"/>
            </a:xfrm>
            <a:custGeom>
              <a:avLst/>
              <a:gdLst/>
              <a:ahLst/>
              <a:cxnLst/>
              <a:rect l="l" t="t" r="r" b="b"/>
              <a:pathLst>
                <a:path w="10190" h="9419" extrusionOk="0">
                  <a:moveTo>
                    <a:pt x="5116" y="0"/>
                  </a:moveTo>
                  <a:cubicBezTo>
                    <a:pt x="4115" y="0"/>
                    <a:pt x="3116" y="319"/>
                    <a:pt x="2276" y="951"/>
                  </a:cubicBezTo>
                  <a:cubicBezTo>
                    <a:pt x="656" y="2171"/>
                    <a:pt x="0" y="4283"/>
                    <a:pt x="646" y="6200"/>
                  </a:cubicBezTo>
                  <a:cubicBezTo>
                    <a:pt x="1292" y="8117"/>
                    <a:pt x="3086" y="9419"/>
                    <a:pt x="5105" y="9419"/>
                  </a:cubicBezTo>
                  <a:cubicBezTo>
                    <a:pt x="5382" y="9419"/>
                    <a:pt x="5649" y="9388"/>
                    <a:pt x="5915" y="9347"/>
                  </a:cubicBezTo>
                  <a:lnTo>
                    <a:pt x="5659" y="7830"/>
                  </a:lnTo>
                  <a:cubicBezTo>
                    <a:pt x="5474" y="7860"/>
                    <a:pt x="5290" y="7881"/>
                    <a:pt x="5105" y="7881"/>
                  </a:cubicBezTo>
                  <a:cubicBezTo>
                    <a:pt x="3752" y="7881"/>
                    <a:pt x="2553" y="7010"/>
                    <a:pt x="2112" y="5728"/>
                  </a:cubicBezTo>
                  <a:cubicBezTo>
                    <a:pt x="1671" y="4447"/>
                    <a:pt x="2102" y="3032"/>
                    <a:pt x="3178" y="2202"/>
                  </a:cubicBezTo>
                  <a:cubicBezTo>
                    <a:pt x="3742" y="1762"/>
                    <a:pt x="4424" y="1541"/>
                    <a:pt x="5108" y="1541"/>
                  </a:cubicBezTo>
                  <a:cubicBezTo>
                    <a:pt x="5717" y="1541"/>
                    <a:pt x="6327" y="1716"/>
                    <a:pt x="6858" y="2068"/>
                  </a:cubicBezTo>
                  <a:cubicBezTo>
                    <a:pt x="7986" y="2817"/>
                    <a:pt x="8519" y="4201"/>
                    <a:pt x="8181" y="5503"/>
                  </a:cubicBezTo>
                  <a:lnTo>
                    <a:pt x="9636" y="6005"/>
                  </a:lnTo>
                  <a:cubicBezTo>
                    <a:pt x="10190" y="4057"/>
                    <a:pt x="9442" y="1976"/>
                    <a:pt x="7781" y="828"/>
                  </a:cubicBezTo>
                  <a:cubicBezTo>
                    <a:pt x="6976" y="275"/>
                    <a:pt x="6045" y="0"/>
                    <a:pt x="5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6"/>
            <p:cNvSpPr/>
            <p:nvPr/>
          </p:nvSpPr>
          <p:spPr>
            <a:xfrm>
              <a:off x="4373384" y="1466164"/>
              <a:ext cx="114287" cy="104914"/>
            </a:xfrm>
            <a:custGeom>
              <a:avLst/>
              <a:gdLst/>
              <a:ahLst/>
              <a:cxnLst/>
              <a:rect l="l" t="t" r="r" b="b"/>
              <a:pathLst>
                <a:path w="2379" h="2184" extrusionOk="0">
                  <a:moveTo>
                    <a:pt x="1467" y="0"/>
                  </a:moveTo>
                  <a:cubicBezTo>
                    <a:pt x="1036" y="349"/>
                    <a:pt x="534" y="574"/>
                    <a:pt x="1" y="667"/>
                  </a:cubicBezTo>
                  <a:lnTo>
                    <a:pt x="257" y="2184"/>
                  </a:lnTo>
                  <a:cubicBezTo>
                    <a:pt x="1036" y="2051"/>
                    <a:pt x="1764" y="1723"/>
                    <a:pt x="2379" y="1231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6"/>
            <p:cNvSpPr/>
            <p:nvPr/>
          </p:nvSpPr>
          <p:spPr>
            <a:xfrm>
              <a:off x="4443808" y="1386372"/>
              <a:ext cx="121205" cy="138924"/>
            </a:xfrm>
            <a:custGeom>
              <a:avLst/>
              <a:gdLst/>
              <a:ahLst/>
              <a:cxnLst/>
              <a:rect l="l" t="t" r="r" b="b"/>
              <a:pathLst>
                <a:path w="2523" h="2892" extrusionOk="0">
                  <a:moveTo>
                    <a:pt x="1067" y="1"/>
                  </a:moveTo>
                  <a:cubicBezTo>
                    <a:pt x="892" y="657"/>
                    <a:pt x="513" y="1241"/>
                    <a:pt x="1" y="1661"/>
                  </a:cubicBezTo>
                  <a:lnTo>
                    <a:pt x="913" y="2892"/>
                  </a:lnTo>
                  <a:cubicBezTo>
                    <a:pt x="1682" y="2287"/>
                    <a:pt x="2246" y="1446"/>
                    <a:pt x="2522" y="503"/>
                  </a:cubicBezTo>
                  <a:lnTo>
                    <a:pt x="10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6"/>
            <p:cNvSpPr/>
            <p:nvPr/>
          </p:nvSpPr>
          <p:spPr>
            <a:xfrm>
              <a:off x="2251852" y="1889672"/>
              <a:ext cx="481697" cy="481672"/>
            </a:xfrm>
            <a:custGeom>
              <a:avLst/>
              <a:gdLst/>
              <a:ahLst/>
              <a:cxnLst/>
              <a:rect l="l" t="t" r="r" b="b"/>
              <a:pathLst>
                <a:path w="10027" h="10027" extrusionOk="0">
                  <a:moveTo>
                    <a:pt x="5013" y="1"/>
                  </a:moveTo>
                  <a:cubicBezTo>
                    <a:pt x="2245" y="1"/>
                    <a:pt x="0" y="2246"/>
                    <a:pt x="0" y="5014"/>
                  </a:cubicBezTo>
                  <a:cubicBezTo>
                    <a:pt x="0" y="7781"/>
                    <a:pt x="2245" y="10027"/>
                    <a:pt x="5013" y="10027"/>
                  </a:cubicBezTo>
                  <a:cubicBezTo>
                    <a:pt x="7781" y="10027"/>
                    <a:pt x="10026" y="7781"/>
                    <a:pt x="10026" y="5014"/>
                  </a:cubicBezTo>
                  <a:cubicBezTo>
                    <a:pt x="10026" y="2246"/>
                    <a:pt x="7781" y="1"/>
                    <a:pt x="5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6"/>
            <p:cNvSpPr/>
            <p:nvPr/>
          </p:nvSpPr>
          <p:spPr>
            <a:xfrm>
              <a:off x="2204582" y="1859359"/>
              <a:ext cx="518111" cy="481624"/>
            </a:xfrm>
            <a:custGeom>
              <a:avLst/>
              <a:gdLst/>
              <a:ahLst/>
              <a:cxnLst/>
              <a:rect l="l" t="t" r="r" b="b"/>
              <a:pathLst>
                <a:path w="10785" h="10026" extrusionOk="0">
                  <a:moveTo>
                    <a:pt x="5383" y="0"/>
                  </a:moveTo>
                  <a:cubicBezTo>
                    <a:pt x="2977" y="0"/>
                    <a:pt x="857" y="1747"/>
                    <a:pt x="451" y="4199"/>
                  </a:cubicBezTo>
                  <a:cubicBezTo>
                    <a:pt x="0" y="6926"/>
                    <a:pt x="1856" y="9509"/>
                    <a:pt x="4582" y="9960"/>
                  </a:cubicBezTo>
                  <a:cubicBezTo>
                    <a:pt x="4855" y="10004"/>
                    <a:pt x="5125" y="10025"/>
                    <a:pt x="5392" y="10025"/>
                  </a:cubicBezTo>
                  <a:cubicBezTo>
                    <a:pt x="7810" y="10025"/>
                    <a:pt x="9938" y="8284"/>
                    <a:pt x="10344" y="5819"/>
                  </a:cubicBezTo>
                  <a:cubicBezTo>
                    <a:pt x="10785" y="3092"/>
                    <a:pt x="8939" y="509"/>
                    <a:pt x="6202" y="68"/>
                  </a:cubicBezTo>
                  <a:cubicBezTo>
                    <a:pt x="5927" y="22"/>
                    <a:pt x="5653" y="0"/>
                    <a:pt x="5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6"/>
            <p:cNvSpPr/>
            <p:nvPr/>
          </p:nvSpPr>
          <p:spPr>
            <a:xfrm>
              <a:off x="2226248" y="1879824"/>
              <a:ext cx="469351" cy="441753"/>
            </a:xfrm>
            <a:custGeom>
              <a:avLst/>
              <a:gdLst/>
              <a:ahLst/>
              <a:cxnLst/>
              <a:rect l="l" t="t" r="r" b="b"/>
              <a:pathLst>
                <a:path w="9770" h="9196" extrusionOk="0">
                  <a:moveTo>
                    <a:pt x="4952" y="134"/>
                  </a:moveTo>
                  <a:cubicBezTo>
                    <a:pt x="6756" y="134"/>
                    <a:pt x="8386" y="1220"/>
                    <a:pt x="9073" y="2891"/>
                  </a:cubicBezTo>
                  <a:cubicBezTo>
                    <a:pt x="9770" y="4552"/>
                    <a:pt x="9380" y="6469"/>
                    <a:pt x="8109" y="7751"/>
                  </a:cubicBezTo>
                  <a:cubicBezTo>
                    <a:pt x="7259" y="8601"/>
                    <a:pt x="6115" y="9057"/>
                    <a:pt x="4954" y="9057"/>
                  </a:cubicBezTo>
                  <a:cubicBezTo>
                    <a:pt x="4379" y="9057"/>
                    <a:pt x="3800" y="8945"/>
                    <a:pt x="3250" y="8714"/>
                  </a:cubicBezTo>
                  <a:cubicBezTo>
                    <a:pt x="1579" y="8027"/>
                    <a:pt x="492" y="6397"/>
                    <a:pt x="492" y="4593"/>
                  </a:cubicBezTo>
                  <a:cubicBezTo>
                    <a:pt x="492" y="2133"/>
                    <a:pt x="2491" y="134"/>
                    <a:pt x="4952" y="134"/>
                  </a:cubicBezTo>
                  <a:close/>
                  <a:moveTo>
                    <a:pt x="4952" y="1"/>
                  </a:moveTo>
                  <a:cubicBezTo>
                    <a:pt x="3096" y="1"/>
                    <a:pt x="1415" y="1128"/>
                    <a:pt x="707" y="2840"/>
                  </a:cubicBezTo>
                  <a:cubicBezTo>
                    <a:pt x="0" y="4552"/>
                    <a:pt x="390" y="6531"/>
                    <a:pt x="1702" y="7853"/>
                  </a:cubicBezTo>
                  <a:cubicBezTo>
                    <a:pt x="2580" y="8731"/>
                    <a:pt x="3755" y="9196"/>
                    <a:pt x="4953" y="9196"/>
                  </a:cubicBezTo>
                  <a:cubicBezTo>
                    <a:pt x="5546" y="9196"/>
                    <a:pt x="6145" y="9082"/>
                    <a:pt x="6715" y="8848"/>
                  </a:cubicBezTo>
                  <a:cubicBezTo>
                    <a:pt x="8427" y="8130"/>
                    <a:pt x="9544" y="6459"/>
                    <a:pt x="9544" y="4603"/>
                  </a:cubicBezTo>
                  <a:cubicBezTo>
                    <a:pt x="9544" y="2061"/>
                    <a:pt x="7494" y="1"/>
                    <a:pt x="4952" y="1"/>
                  </a:cubicBezTo>
                  <a:close/>
                </a:path>
              </a:pathLst>
            </a:custGeom>
            <a:solidFill>
              <a:srgbClr val="77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6"/>
            <p:cNvSpPr/>
            <p:nvPr/>
          </p:nvSpPr>
          <p:spPr>
            <a:xfrm>
              <a:off x="2464087" y="1944340"/>
              <a:ext cx="114816" cy="255127"/>
            </a:xfrm>
            <a:custGeom>
              <a:avLst/>
              <a:gdLst/>
              <a:ahLst/>
              <a:cxnLst/>
              <a:rect l="l" t="t" r="r" b="b"/>
              <a:pathLst>
                <a:path w="2390" h="5311" fill="none" extrusionOk="0">
                  <a:moveTo>
                    <a:pt x="1" y="0"/>
                  </a:moveTo>
                  <a:lnTo>
                    <a:pt x="1" y="3025"/>
                  </a:lnTo>
                  <a:lnTo>
                    <a:pt x="2389" y="5311"/>
                  </a:lnTo>
                </a:path>
              </a:pathLst>
            </a:custGeom>
            <a:noFill/>
            <a:ln w="9750" cap="flat" cmpd="sng">
              <a:solidFill>
                <a:srgbClr val="775438"/>
              </a:solidFill>
              <a:prstDash val="solid"/>
              <a:miter lim="102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6"/>
            <p:cNvSpPr/>
            <p:nvPr/>
          </p:nvSpPr>
          <p:spPr>
            <a:xfrm>
              <a:off x="3885359" y="2422516"/>
              <a:ext cx="616641" cy="555073"/>
            </a:xfrm>
            <a:custGeom>
              <a:avLst/>
              <a:gdLst/>
              <a:ahLst/>
              <a:cxnLst/>
              <a:rect l="l" t="t" r="r" b="b"/>
              <a:pathLst>
                <a:path w="12836" h="11555" extrusionOk="0">
                  <a:moveTo>
                    <a:pt x="2635" y="1590"/>
                  </a:moveTo>
                  <a:cubicBezTo>
                    <a:pt x="3107" y="1590"/>
                    <a:pt x="3414" y="1938"/>
                    <a:pt x="3414" y="2687"/>
                  </a:cubicBezTo>
                  <a:cubicBezTo>
                    <a:pt x="3414" y="3435"/>
                    <a:pt x="3107" y="3773"/>
                    <a:pt x="2635" y="3773"/>
                  </a:cubicBezTo>
                  <a:cubicBezTo>
                    <a:pt x="2153" y="3773"/>
                    <a:pt x="1876" y="3435"/>
                    <a:pt x="1876" y="2687"/>
                  </a:cubicBezTo>
                  <a:cubicBezTo>
                    <a:pt x="1876" y="1918"/>
                    <a:pt x="2153" y="1590"/>
                    <a:pt x="2635" y="1590"/>
                  </a:cubicBezTo>
                  <a:close/>
                  <a:moveTo>
                    <a:pt x="2656" y="1"/>
                  </a:moveTo>
                  <a:cubicBezTo>
                    <a:pt x="1138" y="1"/>
                    <a:pt x="0" y="923"/>
                    <a:pt x="0" y="2687"/>
                  </a:cubicBezTo>
                  <a:cubicBezTo>
                    <a:pt x="0" y="4460"/>
                    <a:pt x="1138" y="5383"/>
                    <a:pt x="2656" y="5383"/>
                  </a:cubicBezTo>
                  <a:cubicBezTo>
                    <a:pt x="4162" y="5383"/>
                    <a:pt x="5290" y="4460"/>
                    <a:pt x="5290" y="2687"/>
                  </a:cubicBezTo>
                  <a:cubicBezTo>
                    <a:pt x="5290" y="923"/>
                    <a:pt x="4162" y="1"/>
                    <a:pt x="2656" y="1"/>
                  </a:cubicBezTo>
                  <a:close/>
                  <a:moveTo>
                    <a:pt x="10190" y="7761"/>
                  </a:moveTo>
                  <a:cubicBezTo>
                    <a:pt x="10662" y="7761"/>
                    <a:pt x="10969" y="8110"/>
                    <a:pt x="10969" y="8858"/>
                  </a:cubicBezTo>
                  <a:cubicBezTo>
                    <a:pt x="10969" y="9606"/>
                    <a:pt x="10672" y="9945"/>
                    <a:pt x="10190" y="9945"/>
                  </a:cubicBezTo>
                  <a:cubicBezTo>
                    <a:pt x="9709" y="9945"/>
                    <a:pt x="9421" y="9606"/>
                    <a:pt x="9421" y="8858"/>
                  </a:cubicBezTo>
                  <a:lnTo>
                    <a:pt x="9421" y="8848"/>
                  </a:lnTo>
                  <a:cubicBezTo>
                    <a:pt x="9421" y="8099"/>
                    <a:pt x="9709" y="7761"/>
                    <a:pt x="10190" y="7761"/>
                  </a:cubicBezTo>
                  <a:close/>
                  <a:moveTo>
                    <a:pt x="8161" y="175"/>
                  </a:moveTo>
                  <a:lnTo>
                    <a:pt x="2051" y="11359"/>
                  </a:lnTo>
                  <a:lnTo>
                    <a:pt x="4665" y="11359"/>
                  </a:lnTo>
                  <a:lnTo>
                    <a:pt x="10785" y="175"/>
                  </a:lnTo>
                  <a:close/>
                  <a:moveTo>
                    <a:pt x="10201" y="6172"/>
                  </a:moveTo>
                  <a:cubicBezTo>
                    <a:pt x="8694" y="6172"/>
                    <a:pt x="7556" y="7095"/>
                    <a:pt x="7556" y="8858"/>
                  </a:cubicBezTo>
                  <a:cubicBezTo>
                    <a:pt x="7556" y="10631"/>
                    <a:pt x="8683" y="11554"/>
                    <a:pt x="10201" y="11554"/>
                  </a:cubicBezTo>
                  <a:cubicBezTo>
                    <a:pt x="11708" y="11554"/>
                    <a:pt x="12835" y="10642"/>
                    <a:pt x="12835" y="8858"/>
                  </a:cubicBezTo>
                  <a:cubicBezTo>
                    <a:pt x="12835" y="7074"/>
                    <a:pt x="11708" y="6172"/>
                    <a:pt x="10201" y="61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6"/>
            <p:cNvSpPr/>
            <p:nvPr/>
          </p:nvSpPr>
          <p:spPr>
            <a:xfrm>
              <a:off x="1976062" y="2617552"/>
              <a:ext cx="545686" cy="369889"/>
            </a:xfrm>
            <a:custGeom>
              <a:avLst/>
              <a:gdLst/>
              <a:ahLst/>
              <a:cxnLst/>
              <a:rect l="l" t="t" r="r" b="b"/>
              <a:pathLst>
                <a:path w="11359" h="7700" extrusionOk="0">
                  <a:moveTo>
                    <a:pt x="0" y="0"/>
                  </a:moveTo>
                  <a:lnTo>
                    <a:pt x="7853" y="7699"/>
                  </a:lnTo>
                  <a:lnTo>
                    <a:pt x="11359" y="769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6"/>
            <p:cNvSpPr/>
            <p:nvPr/>
          </p:nvSpPr>
          <p:spPr>
            <a:xfrm>
              <a:off x="2353262" y="2236846"/>
              <a:ext cx="597473" cy="750586"/>
            </a:xfrm>
            <a:custGeom>
              <a:avLst/>
              <a:gdLst/>
              <a:ahLst/>
              <a:cxnLst/>
              <a:rect l="l" t="t" r="r" b="b"/>
              <a:pathLst>
                <a:path w="12437" h="15625" extrusionOk="0">
                  <a:moveTo>
                    <a:pt x="8930" y="1"/>
                  </a:moveTo>
                  <a:lnTo>
                    <a:pt x="1" y="15624"/>
                  </a:lnTo>
                  <a:lnTo>
                    <a:pt x="3497" y="15624"/>
                  </a:lnTo>
                  <a:lnTo>
                    <a:pt x="12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6"/>
            <p:cNvSpPr/>
            <p:nvPr/>
          </p:nvSpPr>
          <p:spPr>
            <a:xfrm>
              <a:off x="2782247" y="2236846"/>
              <a:ext cx="586088" cy="750586"/>
            </a:xfrm>
            <a:custGeom>
              <a:avLst/>
              <a:gdLst/>
              <a:ahLst/>
              <a:cxnLst/>
              <a:rect l="l" t="t" r="r" b="b"/>
              <a:pathLst>
                <a:path w="12200" h="15625" extrusionOk="0">
                  <a:moveTo>
                    <a:pt x="0" y="1"/>
                  </a:moveTo>
                  <a:lnTo>
                    <a:pt x="8704" y="15624"/>
                  </a:lnTo>
                  <a:lnTo>
                    <a:pt x="12199" y="15624"/>
                  </a:lnTo>
                  <a:lnTo>
                    <a:pt x="3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6"/>
            <p:cNvSpPr/>
            <p:nvPr/>
          </p:nvSpPr>
          <p:spPr>
            <a:xfrm>
              <a:off x="3199367" y="2380674"/>
              <a:ext cx="568361" cy="606762"/>
            </a:xfrm>
            <a:custGeom>
              <a:avLst/>
              <a:gdLst/>
              <a:ahLst/>
              <a:cxnLst/>
              <a:rect l="l" t="t" r="r" b="b"/>
              <a:pathLst>
                <a:path w="11831" h="12631" extrusionOk="0">
                  <a:moveTo>
                    <a:pt x="3496" y="12630"/>
                  </a:moveTo>
                  <a:lnTo>
                    <a:pt x="0" y="12630"/>
                  </a:lnTo>
                  <a:lnTo>
                    <a:pt x="7432" y="2717"/>
                  </a:lnTo>
                  <a:lnTo>
                    <a:pt x="6458" y="2717"/>
                  </a:lnTo>
                  <a:lnTo>
                    <a:pt x="10856" y="0"/>
                  </a:lnTo>
                  <a:lnTo>
                    <a:pt x="11830" y="2717"/>
                  </a:lnTo>
                  <a:lnTo>
                    <a:pt x="10938" y="27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6"/>
            <p:cNvSpPr/>
            <p:nvPr/>
          </p:nvSpPr>
          <p:spPr>
            <a:xfrm>
              <a:off x="1976062" y="2617552"/>
              <a:ext cx="84743" cy="122159"/>
            </a:xfrm>
            <a:custGeom>
              <a:avLst/>
              <a:gdLst/>
              <a:ahLst/>
              <a:cxnLst/>
              <a:rect l="l" t="t" r="r" b="b"/>
              <a:pathLst>
                <a:path w="1764" h="2543" extrusionOk="0">
                  <a:moveTo>
                    <a:pt x="0" y="0"/>
                  </a:moveTo>
                  <a:lnTo>
                    <a:pt x="923" y="2543"/>
                  </a:lnTo>
                  <a:lnTo>
                    <a:pt x="1764" y="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6"/>
            <p:cNvSpPr/>
            <p:nvPr/>
          </p:nvSpPr>
          <p:spPr>
            <a:xfrm>
              <a:off x="2782247" y="2236846"/>
              <a:ext cx="83734" cy="221645"/>
            </a:xfrm>
            <a:custGeom>
              <a:avLst/>
              <a:gdLst/>
              <a:ahLst/>
              <a:cxnLst/>
              <a:rect l="l" t="t" r="r" b="b"/>
              <a:pathLst>
                <a:path w="1743" h="4614" extrusionOk="0">
                  <a:moveTo>
                    <a:pt x="0" y="1"/>
                  </a:moveTo>
                  <a:lnTo>
                    <a:pt x="902" y="4614"/>
                  </a:lnTo>
                  <a:lnTo>
                    <a:pt x="1743" y="31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6"/>
            <p:cNvSpPr/>
            <p:nvPr/>
          </p:nvSpPr>
          <p:spPr>
            <a:xfrm>
              <a:off x="2534512" y="3073054"/>
              <a:ext cx="67016" cy="94634"/>
            </a:xfrm>
            <a:custGeom>
              <a:avLst/>
              <a:gdLst/>
              <a:ahLst/>
              <a:cxnLst/>
              <a:rect l="l" t="t" r="r" b="b"/>
              <a:pathLst>
                <a:path w="1395" h="1970" extrusionOk="0">
                  <a:moveTo>
                    <a:pt x="370" y="1"/>
                  </a:moveTo>
                  <a:lnTo>
                    <a:pt x="339" y="226"/>
                  </a:lnTo>
                  <a:cubicBezTo>
                    <a:pt x="339" y="226"/>
                    <a:pt x="124" y="852"/>
                    <a:pt x="42" y="1077"/>
                  </a:cubicBezTo>
                  <a:cubicBezTo>
                    <a:pt x="1" y="1231"/>
                    <a:pt x="11" y="1395"/>
                    <a:pt x="72" y="1539"/>
                  </a:cubicBezTo>
                  <a:cubicBezTo>
                    <a:pt x="72" y="1539"/>
                    <a:pt x="195" y="1846"/>
                    <a:pt x="359" y="1908"/>
                  </a:cubicBezTo>
                  <a:cubicBezTo>
                    <a:pt x="523" y="1969"/>
                    <a:pt x="985" y="1836"/>
                    <a:pt x="1138" y="1713"/>
                  </a:cubicBezTo>
                  <a:cubicBezTo>
                    <a:pt x="1241" y="1631"/>
                    <a:pt x="1282" y="1498"/>
                    <a:pt x="1261" y="1375"/>
                  </a:cubicBezTo>
                  <a:cubicBezTo>
                    <a:pt x="1261" y="1375"/>
                    <a:pt x="1323" y="1364"/>
                    <a:pt x="1364" y="1190"/>
                  </a:cubicBezTo>
                  <a:cubicBezTo>
                    <a:pt x="1395" y="1016"/>
                    <a:pt x="1364" y="821"/>
                    <a:pt x="1272" y="667"/>
                  </a:cubicBezTo>
                  <a:cubicBezTo>
                    <a:pt x="1231" y="616"/>
                    <a:pt x="1190" y="565"/>
                    <a:pt x="1169" y="513"/>
                  </a:cubicBezTo>
                  <a:lnTo>
                    <a:pt x="1220" y="32"/>
                  </a:lnTo>
                  <a:close/>
                </a:path>
              </a:pathLst>
            </a:custGeom>
            <a:solidFill>
              <a:srgbClr val="A44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6"/>
            <p:cNvSpPr/>
            <p:nvPr/>
          </p:nvSpPr>
          <p:spPr>
            <a:xfrm>
              <a:off x="3133362" y="2318608"/>
              <a:ext cx="60146" cy="105442"/>
            </a:xfrm>
            <a:custGeom>
              <a:avLst/>
              <a:gdLst/>
              <a:ahLst/>
              <a:cxnLst/>
              <a:rect l="l" t="t" r="r" b="b"/>
              <a:pathLst>
                <a:path w="1252" h="2195" extrusionOk="0">
                  <a:moveTo>
                    <a:pt x="41" y="1979"/>
                  </a:moveTo>
                  <a:lnTo>
                    <a:pt x="123" y="1641"/>
                  </a:lnTo>
                  <a:cubicBezTo>
                    <a:pt x="93" y="1569"/>
                    <a:pt x="62" y="1487"/>
                    <a:pt x="31" y="1415"/>
                  </a:cubicBezTo>
                  <a:cubicBezTo>
                    <a:pt x="0" y="1303"/>
                    <a:pt x="103" y="1108"/>
                    <a:pt x="134" y="995"/>
                  </a:cubicBezTo>
                  <a:cubicBezTo>
                    <a:pt x="154" y="933"/>
                    <a:pt x="164" y="862"/>
                    <a:pt x="154" y="790"/>
                  </a:cubicBezTo>
                  <a:cubicBezTo>
                    <a:pt x="154" y="790"/>
                    <a:pt x="195" y="769"/>
                    <a:pt x="226" y="831"/>
                  </a:cubicBezTo>
                  <a:lnTo>
                    <a:pt x="257" y="903"/>
                  </a:lnTo>
                  <a:lnTo>
                    <a:pt x="246" y="944"/>
                  </a:lnTo>
                  <a:lnTo>
                    <a:pt x="390" y="493"/>
                  </a:lnTo>
                  <a:lnTo>
                    <a:pt x="687" y="1"/>
                  </a:lnTo>
                  <a:cubicBezTo>
                    <a:pt x="708" y="1"/>
                    <a:pt x="738" y="11"/>
                    <a:pt x="749" y="42"/>
                  </a:cubicBezTo>
                  <a:cubicBezTo>
                    <a:pt x="769" y="83"/>
                    <a:pt x="646" y="503"/>
                    <a:pt x="646" y="503"/>
                  </a:cubicBezTo>
                  <a:lnTo>
                    <a:pt x="605" y="698"/>
                  </a:lnTo>
                  <a:cubicBezTo>
                    <a:pt x="605" y="698"/>
                    <a:pt x="1036" y="780"/>
                    <a:pt x="1159" y="944"/>
                  </a:cubicBezTo>
                  <a:cubicBezTo>
                    <a:pt x="1251" y="1108"/>
                    <a:pt x="1251" y="1303"/>
                    <a:pt x="1179" y="1477"/>
                  </a:cubicBezTo>
                  <a:cubicBezTo>
                    <a:pt x="1149" y="1508"/>
                    <a:pt x="1097" y="1518"/>
                    <a:pt x="1056" y="1518"/>
                  </a:cubicBezTo>
                  <a:cubicBezTo>
                    <a:pt x="1036" y="1682"/>
                    <a:pt x="943" y="1836"/>
                    <a:pt x="800" y="1928"/>
                  </a:cubicBezTo>
                  <a:cubicBezTo>
                    <a:pt x="779" y="2010"/>
                    <a:pt x="759" y="2102"/>
                    <a:pt x="738" y="2194"/>
                  </a:cubicBezTo>
                  <a:close/>
                </a:path>
              </a:pathLst>
            </a:custGeom>
            <a:solidFill>
              <a:srgbClr val="A44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6"/>
            <p:cNvSpPr/>
            <p:nvPr/>
          </p:nvSpPr>
          <p:spPr>
            <a:xfrm>
              <a:off x="2943753" y="3629533"/>
              <a:ext cx="153200" cy="58558"/>
            </a:xfrm>
            <a:custGeom>
              <a:avLst/>
              <a:gdLst/>
              <a:ahLst/>
              <a:cxnLst/>
              <a:rect l="l" t="t" r="r" b="b"/>
              <a:pathLst>
                <a:path w="3189" h="1219" extrusionOk="0">
                  <a:moveTo>
                    <a:pt x="1405" y="1"/>
                  </a:moveTo>
                  <a:lnTo>
                    <a:pt x="236" y="52"/>
                  </a:lnTo>
                  <a:lnTo>
                    <a:pt x="154" y="52"/>
                  </a:lnTo>
                  <a:cubicBezTo>
                    <a:pt x="52" y="216"/>
                    <a:pt x="1" y="411"/>
                    <a:pt x="11" y="606"/>
                  </a:cubicBezTo>
                  <a:cubicBezTo>
                    <a:pt x="21" y="811"/>
                    <a:pt x="83" y="1016"/>
                    <a:pt x="195" y="1200"/>
                  </a:cubicBezTo>
                  <a:lnTo>
                    <a:pt x="1466" y="1200"/>
                  </a:lnTo>
                  <a:cubicBezTo>
                    <a:pt x="1466" y="1200"/>
                    <a:pt x="1705" y="1218"/>
                    <a:pt x="2008" y="1218"/>
                  </a:cubicBezTo>
                  <a:cubicBezTo>
                    <a:pt x="2433" y="1218"/>
                    <a:pt x="2985" y="1183"/>
                    <a:pt x="3189" y="1016"/>
                  </a:cubicBezTo>
                  <a:cubicBezTo>
                    <a:pt x="3189" y="893"/>
                    <a:pt x="3168" y="780"/>
                    <a:pt x="3127" y="667"/>
                  </a:cubicBezTo>
                  <a:cubicBezTo>
                    <a:pt x="2850" y="637"/>
                    <a:pt x="2574" y="575"/>
                    <a:pt x="2307" y="483"/>
                  </a:cubicBezTo>
                  <a:cubicBezTo>
                    <a:pt x="1959" y="350"/>
                    <a:pt x="1948" y="339"/>
                    <a:pt x="1948" y="339"/>
                  </a:cubicBezTo>
                  <a:lnTo>
                    <a:pt x="1405" y="1"/>
                  </a:lnTo>
                  <a:close/>
                </a:path>
              </a:pathLst>
            </a:custGeom>
            <a:solidFill>
              <a:srgbClr val="000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6"/>
            <p:cNvSpPr/>
            <p:nvPr/>
          </p:nvSpPr>
          <p:spPr>
            <a:xfrm>
              <a:off x="2951632" y="3605898"/>
              <a:ext cx="59618" cy="43570"/>
            </a:xfrm>
            <a:custGeom>
              <a:avLst/>
              <a:gdLst/>
              <a:ahLst/>
              <a:cxnLst/>
              <a:rect l="l" t="t" r="r" b="b"/>
              <a:pathLst>
                <a:path w="1241" h="907" extrusionOk="0">
                  <a:moveTo>
                    <a:pt x="985" y="1"/>
                  </a:moveTo>
                  <a:lnTo>
                    <a:pt x="1" y="83"/>
                  </a:lnTo>
                  <a:lnTo>
                    <a:pt x="62" y="401"/>
                  </a:lnTo>
                  <a:lnTo>
                    <a:pt x="31" y="554"/>
                  </a:lnTo>
                  <a:cubicBezTo>
                    <a:pt x="31" y="554"/>
                    <a:pt x="31" y="831"/>
                    <a:pt x="544" y="903"/>
                  </a:cubicBezTo>
                  <a:cubicBezTo>
                    <a:pt x="568" y="905"/>
                    <a:pt x="592" y="907"/>
                    <a:pt x="615" y="907"/>
                  </a:cubicBezTo>
                  <a:cubicBezTo>
                    <a:pt x="886" y="907"/>
                    <a:pt x="1137" y="748"/>
                    <a:pt x="1241" y="503"/>
                  </a:cubicBezTo>
                  <a:lnTo>
                    <a:pt x="1056" y="401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5E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6"/>
            <p:cNvSpPr/>
            <p:nvPr/>
          </p:nvSpPr>
          <p:spPr>
            <a:xfrm>
              <a:off x="2586201" y="3629533"/>
              <a:ext cx="151758" cy="58558"/>
            </a:xfrm>
            <a:custGeom>
              <a:avLst/>
              <a:gdLst/>
              <a:ahLst/>
              <a:cxnLst/>
              <a:rect l="l" t="t" r="r" b="b"/>
              <a:pathLst>
                <a:path w="3159" h="1219" extrusionOk="0">
                  <a:moveTo>
                    <a:pt x="1457" y="1"/>
                  </a:moveTo>
                  <a:lnTo>
                    <a:pt x="288" y="52"/>
                  </a:lnTo>
                  <a:lnTo>
                    <a:pt x="206" y="52"/>
                  </a:lnTo>
                  <a:cubicBezTo>
                    <a:pt x="93" y="216"/>
                    <a:pt x="21" y="411"/>
                    <a:pt x="11" y="606"/>
                  </a:cubicBezTo>
                  <a:cubicBezTo>
                    <a:pt x="1" y="811"/>
                    <a:pt x="52" y="1016"/>
                    <a:pt x="134" y="1200"/>
                  </a:cubicBezTo>
                  <a:lnTo>
                    <a:pt x="1416" y="1200"/>
                  </a:lnTo>
                  <a:cubicBezTo>
                    <a:pt x="1416" y="1200"/>
                    <a:pt x="1651" y="1218"/>
                    <a:pt x="1952" y="1218"/>
                  </a:cubicBezTo>
                  <a:cubicBezTo>
                    <a:pt x="2374" y="1218"/>
                    <a:pt x="2927" y="1183"/>
                    <a:pt x="3148" y="1016"/>
                  </a:cubicBezTo>
                  <a:cubicBezTo>
                    <a:pt x="3158" y="893"/>
                    <a:pt x="3148" y="780"/>
                    <a:pt x="3117" y="667"/>
                  </a:cubicBezTo>
                  <a:cubicBezTo>
                    <a:pt x="2851" y="637"/>
                    <a:pt x="2574" y="585"/>
                    <a:pt x="2318" y="483"/>
                  </a:cubicBezTo>
                  <a:lnTo>
                    <a:pt x="1969" y="339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000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6"/>
            <p:cNvSpPr/>
            <p:nvPr/>
          </p:nvSpPr>
          <p:spPr>
            <a:xfrm>
              <a:off x="2597058" y="3599989"/>
              <a:ext cx="59137" cy="49383"/>
            </a:xfrm>
            <a:custGeom>
              <a:avLst/>
              <a:gdLst/>
              <a:ahLst/>
              <a:cxnLst/>
              <a:rect l="l" t="t" r="r" b="b"/>
              <a:pathLst>
                <a:path w="1231" h="1028" extrusionOk="0">
                  <a:moveTo>
                    <a:pt x="236" y="1"/>
                  </a:moveTo>
                  <a:lnTo>
                    <a:pt x="164" y="319"/>
                  </a:lnTo>
                  <a:lnTo>
                    <a:pt x="21" y="677"/>
                  </a:lnTo>
                  <a:cubicBezTo>
                    <a:pt x="21" y="677"/>
                    <a:pt x="0" y="954"/>
                    <a:pt x="503" y="1026"/>
                  </a:cubicBezTo>
                  <a:cubicBezTo>
                    <a:pt x="520" y="1027"/>
                    <a:pt x="538" y="1028"/>
                    <a:pt x="556" y="1028"/>
                  </a:cubicBezTo>
                  <a:cubicBezTo>
                    <a:pt x="835" y="1028"/>
                    <a:pt x="1105" y="877"/>
                    <a:pt x="1231" y="626"/>
                  </a:cubicBezTo>
                  <a:lnTo>
                    <a:pt x="1128" y="472"/>
                  </a:lnTo>
                  <a:lnTo>
                    <a:pt x="1169" y="247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5E2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6"/>
            <p:cNvSpPr/>
            <p:nvPr/>
          </p:nvSpPr>
          <p:spPr>
            <a:xfrm>
              <a:off x="2547819" y="3055328"/>
              <a:ext cx="52219" cy="33963"/>
            </a:xfrm>
            <a:custGeom>
              <a:avLst/>
              <a:gdLst/>
              <a:ahLst/>
              <a:cxnLst/>
              <a:rect l="l" t="t" r="r" b="b"/>
              <a:pathLst>
                <a:path w="1087" h="707" extrusionOk="0">
                  <a:moveTo>
                    <a:pt x="31" y="1"/>
                  </a:moveTo>
                  <a:lnTo>
                    <a:pt x="0" y="503"/>
                  </a:lnTo>
                  <a:cubicBezTo>
                    <a:pt x="175" y="606"/>
                    <a:pt x="359" y="667"/>
                    <a:pt x="554" y="698"/>
                  </a:cubicBezTo>
                  <a:cubicBezTo>
                    <a:pt x="601" y="704"/>
                    <a:pt x="644" y="706"/>
                    <a:pt x="683" y="706"/>
                  </a:cubicBezTo>
                  <a:cubicBezTo>
                    <a:pt x="917" y="706"/>
                    <a:pt x="1015" y="616"/>
                    <a:pt x="1015" y="616"/>
                  </a:cubicBezTo>
                  <a:lnTo>
                    <a:pt x="1087" y="185"/>
                  </a:lnTo>
                  <a:lnTo>
                    <a:pt x="1087" y="185"/>
                  </a:lnTo>
                  <a:cubicBezTo>
                    <a:pt x="982" y="209"/>
                    <a:pt x="875" y="220"/>
                    <a:pt x="770" y="220"/>
                  </a:cubicBezTo>
                  <a:cubicBezTo>
                    <a:pt x="507" y="220"/>
                    <a:pt x="251" y="147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6"/>
            <p:cNvSpPr/>
            <p:nvPr/>
          </p:nvSpPr>
          <p:spPr>
            <a:xfrm>
              <a:off x="3122505" y="2403973"/>
              <a:ext cx="55726" cy="34347"/>
            </a:xfrm>
            <a:custGeom>
              <a:avLst/>
              <a:gdLst/>
              <a:ahLst/>
              <a:cxnLst/>
              <a:rect l="l" t="t" r="r" b="b"/>
              <a:pathLst>
                <a:path w="1160" h="715" extrusionOk="0">
                  <a:moveTo>
                    <a:pt x="555" y="0"/>
                  </a:moveTo>
                  <a:cubicBezTo>
                    <a:pt x="424" y="0"/>
                    <a:pt x="290" y="30"/>
                    <a:pt x="165" y="89"/>
                  </a:cubicBezTo>
                  <a:lnTo>
                    <a:pt x="1" y="428"/>
                  </a:lnTo>
                  <a:cubicBezTo>
                    <a:pt x="54" y="422"/>
                    <a:pt x="107" y="419"/>
                    <a:pt x="160" y="419"/>
                  </a:cubicBezTo>
                  <a:cubicBezTo>
                    <a:pt x="475" y="419"/>
                    <a:pt x="780" y="522"/>
                    <a:pt x="1026" y="715"/>
                  </a:cubicBezTo>
                  <a:lnTo>
                    <a:pt x="1159" y="305"/>
                  </a:lnTo>
                  <a:cubicBezTo>
                    <a:pt x="1159" y="305"/>
                    <a:pt x="1087" y="130"/>
                    <a:pt x="770" y="28"/>
                  </a:cubicBezTo>
                  <a:cubicBezTo>
                    <a:pt x="700" y="10"/>
                    <a:pt x="628" y="0"/>
                    <a:pt x="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6"/>
            <p:cNvSpPr/>
            <p:nvPr/>
          </p:nvSpPr>
          <p:spPr>
            <a:xfrm>
              <a:off x="2541333" y="2665302"/>
              <a:ext cx="209406" cy="409520"/>
            </a:xfrm>
            <a:custGeom>
              <a:avLst/>
              <a:gdLst/>
              <a:ahLst/>
              <a:cxnLst/>
              <a:rect l="l" t="t" r="r" b="b"/>
              <a:pathLst>
                <a:path w="4359" h="8525" extrusionOk="0">
                  <a:moveTo>
                    <a:pt x="3201" y="1"/>
                  </a:moveTo>
                  <a:lnTo>
                    <a:pt x="1130" y="3363"/>
                  </a:lnTo>
                  <a:cubicBezTo>
                    <a:pt x="771" y="3947"/>
                    <a:pt x="545" y="4593"/>
                    <a:pt x="443" y="5270"/>
                  </a:cubicBezTo>
                  <a:lnTo>
                    <a:pt x="12" y="8222"/>
                  </a:lnTo>
                  <a:cubicBezTo>
                    <a:pt x="0" y="8409"/>
                    <a:pt x="446" y="8524"/>
                    <a:pt x="823" y="8524"/>
                  </a:cubicBezTo>
                  <a:cubicBezTo>
                    <a:pt x="1090" y="8524"/>
                    <a:pt x="1322" y="8467"/>
                    <a:pt x="1335" y="8335"/>
                  </a:cubicBezTo>
                  <a:lnTo>
                    <a:pt x="1806" y="5987"/>
                  </a:lnTo>
                  <a:cubicBezTo>
                    <a:pt x="2011" y="4983"/>
                    <a:pt x="2524" y="4070"/>
                    <a:pt x="3262" y="3363"/>
                  </a:cubicBezTo>
                  <a:lnTo>
                    <a:pt x="4359" y="2328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6"/>
            <p:cNvSpPr/>
            <p:nvPr/>
          </p:nvSpPr>
          <p:spPr>
            <a:xfrm>
              <a:off x="2598307" y="3059267"/>
              <a:ext cx="247982" cy="557043"/>
            </a:xfrm>
            <a:custGeom>
              <a:avLst/>
              <a:gdLst/>
              <a:ahLst/>
              <a:cxnLst/>
              <a:rect l="l" t="t" r="r" b="b"/>
              <a:pathLst>
                <a:path w="5162" h="11596" extrusionOk="0">
                  <a:moveTo>
                    <a:pt x="2045" y="1"/>
                  </a:moveTo>
                  <a:lnTo>
                    <a:pt x="1082" y="6316"/>
                  </a:lnTo>
                  <a:lnTo>
                    <a:pt x="15" y="11349"/>
                  </a:lnTo>
                  <a:cubicBezTo>
                    <a:pt x="0" y="11513"/>
                    <a:pt x="377" y="11595"/>
                    <a:pt x="761" y="11595"/>
                  </a:cubicBezTo>
                  <a:cubicBezTo>
                    <a:pt x="1146" y="11595"/>
                    <a:pt x="1538" y="11513"/>
                    <a:pt x="1553" y="11349"/>
                  </a:cubicBezTo>
                  <a:lnTo>
                    <a:pt x="3439" y="6541"/>
                  </a:lnTo>
                  <a:lnTo>
                    <a:pt x="5162" y="1262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6"/>
            <p:cNvSpPr/>
            <p:nvPr/>
          </p:nvSpPr>
          <p:spPr>
            <a:xfrm>
              <a:off x="2692607" y="3042021"/>
              <a:ext cx="322589" cy="574384"/>
            </a:xfrm>
            <a:custGeom>
              <a:avLst/>
              <a:gdLst/>
              <a:ahLst/>
              <a:cxnLst/>
              <a:rect l="l" t="t" r="r" b="b"/>
              <a:pathLst>
                <a:path w="6715" h="11957" extrusionOk="0">
                  <a:moveTo>
                    <a:pt x="31" y="1"/>
                  </a:moveTo>
                  <a:cubicBezTo>
                    <a:pt x="31" y="1"/>
                    <a:pt x="0" y="924"/>
                    <a:pt x="400" y="1498"/>
                  </a:cubicBezTo>
                  <a:cubicBezTo>
                    <a:pt x="1097" y="2523"/>
                    <a:pt x="2963" y="2584"/>
                    <a:pt x="2963" y="2584"/>
                  </a:cubicBezTo>
                  <a:lnTo>
                    <a:pt x="3988" y="6429"/>
                  </a:lnTo>
                  <a:lnTo>
                    <a:pt x="5116" y="11729"/>
                  </a:lnTo>
                  <a:cubicBezTo>
                    <a:pt x="5116" y="11882"/>
                    <a:pt x="5490" y="11957"/>
                    <a:pt x="5877" y="11957"/>
                  </a:cubicBezTo>
                  <a:cubicBezTo>
                    <a:pt x="6289" y="11957"/>
                    <a:pt x="6715" y="11872"/>
                    <a:pt x="6715" y="11708"/>
                  </a:cubicBezTo>
                  <a:lnTo>
                    <a:pt x="6213" y="5824"/>
                  </a:lnTo>
                  <a:lnTo>
                    <a:pt x="5895" y="2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6"/>
            <p:cNvSpPr/>
            <p:nvPr/>
          </p:nvSpPr>
          <p:spPr>
            <a:xfrm>
              <a:off x="2778788" y="2501827"/>
              <a:ext cx="160069" cy="197482"/>
            </a:xfrm>
            <a:custGeom>
              <a:avLst/>
              <a:gdLst/>
              <a:ahLst/>
              <a:cxnLst/>
              <a:rect l="l" t="t" r="r" b="b"/>
              <a:pathLst>
                <a:path w="3332" h="4111" extrusionOk="0">
                  <a:moveTo>
                    <a:pt x="974" y="2942"/>
                  </a:moveTo>
                  <a:lnTo>
                    <a:pt x="1456" y="62"/>
                  </a:lnTo>
                  <a:lnTo>
                    <a:pt x="3301" y="0"/>
                  </a:lnTo>
                  <a:cubicBezTo>
                    <a:pt x="3301" y="0"/>
                    <a:pt x="3332" y="1948"/>
                    <a:pt x="2953" y="2173"/>
                  </a:cubicBezTo>
                  <a:cubicBezTo>
                    <a:pt x="2768" y="2296"/>
                    <a:pt x="2543" y="2378"/>
                    <a:pt x="2317" y="2389"/>
                  </a:cubicBezTo>
                  <a:lnTo>
                    <a:pt x="2317" y="2983"/>
                  </a:lnTo>
                  <a:lnTo>
                    <a:pt x="3188" y="3281"/>
                  </a:lnTo>
                  <a:cubicBezTo>
                    <a:pt x="3188" y="3281"/>
                    <a:pt x="2758" y="4111"/>
                    <a:pt x="1507" y="4111"/>
                  </a:cubicBezTo>
                  <a:cubicBezTo>
                    <a:pt x="246" y="4111"/>
                    <a:pt x="0" y="3117"/>
                    <a:pt x="0" y="3117"/>
                  </a:cubicBezTo>
                  <a:close/>
                </a:path>
              </a:pathLst>
            </a:custGeom>
            <a:solidFill>
              <a:srgbClr val="A44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6"/>
            <p:cNvSpPr/>
            <p:nvPr/>
          </p:nvSpPr>
          <p:spPr>
            <a:xfrm>
              <a:off x="2793056" y="2623605"/>
              <a:ext cx="119716" cy="19599"/>
            </a:xfrm>
            <a:custGeom>
              <a:avLst/>
              <a:gdLst/>
              <a:ahLst/>
              <a:cxnLst/>
              <a:rect l="l" t="t" r="r" b="b"/>
              <a:pathLst>
                <a:path w="2492" h="408" extrusionOk="0">
                  <a:moveTo>
                    <a:pt x="1193" y="1"/>
                  </a:moveTo>
                  <a:cubicBezTo>
                    <a:pt x="803" y="1"/>
                    <a:pt x="411" y="25"/>
                    <a:pt x="349" y="59"/>
                  </a:cubicBezTo>
                  <a:cubicBezTo>
                    <a:pt x="216" y="161"/>
                    <a:pt x="93" y="274"/>
                    <a:pt x="1" y="407"/>
                  </a:cubicBezTo>
                  <a:cubicBezTo>
                    <a:pt x="308" y="394"/>
                    <a:pt x="810" y="390"/>
                    <a:pt x="1282" y="390"/>
                  </a:cubicBezTo>
                  <a:cubicBezTo>
                    <a:pt x="1913" y="390"/>
                    <a:pt x="2492" y="397"/>
                    <a:pt x="2492" y="397"/>
                  </a:cubicBezTo>
                  <a:cubicBezTo>
                    <a:pt x="2348" y="243"/>
                    <a:pt x="2164" y="131"/>
                    <a:pt x="1969" y="59"/>
                  </a:cubicBezTo>
                  <a:cubicBezTo>
                    <a:pt x="1835" y="17"/>
                    <a:pt x="1515" y="1"/>
                    <a:pt x="1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6"/>
            <p:cNvSpPr/>
            <p:nvPr/>
          </p:nvSpPr>
          <p:spPr>
            <a:xfrm>
              <a:off x="2682231" y="2636768"/>
              <a:ext cx="304910" cy="436229"/>
            </a:xfrm>
            <a:custGeom>
              <a:avLst/>
              <a:gdLst/>
              <a:ahLst/>
              <a:cxnLst/>
              <a:rect l="l" t="t" r="r" b="b"/>
              <a:pathLst>
                <a:path w="6347" h="9081" extrusionOk="0">
                  <a:moveTo>
                    <a:pt x="3281" y="0"/>
                  </a:moveTo>
                  <a:cubicBezTo>
                    <a:pt x="2113" y="0"/>
                    <a:pt x="257" y="584"/>
                    <a:pt x="257" y="584"/>
                  </a:cubicBezTo>
                  <a:cubicBezTo>
                    <a:pt x="257" y="584"/>
                    <a:pt x="1" y="2870"/>
                    <a:pt x="626" y="4531"/>
                  </a:cubicBezTo>
                  <a:cubicBezTo>
                    <a:pt x="360" y="6981"/>
                    <a:pt x="134" y="8427"/>
                    <a:pt x="134" y="8427"/>
                  </a:cubicBezTo>
                  <a:cubicBezTo>
                    <a:pt x="501" y="8865"/>
                    <a:pt x="1813" y="9080"/>
                    <a:pt x="3150" y="9080"/>
                  </a:cubicBezTo>
                  <a:cubicBezTo>
                    <a:pt x="4503" y="9080"/>
                    <a:pt x="5883" y="8860"/>
                    <a:pt x="6336" y="8427"/>
                  </a:cubicBezTo>
                  <a:cubicBezTo>
                    <a:pt x="6336" y="8427"/>
                    <a:pt x="6234" y="7268"/>
                    <a:pt x="6019" y="5290"/>
                  </a:cubicBezTo>
                  <a:cubicBezTo>
                    <a:pt x="5967" y="4839"/>
                    <a:pt x="5988" y="4398"/>
                    <a:pt x="6080" y="3957"/>
                  </a:cubicBezTo>
                  <a:cubicBezTo>
                    <a:pt x="6326" y="2758"/>
                    <a:pt x="6347" y="1507"/>
                    <a:pt x="6131" y="297"/>
                  </a:cubicBezTo>
                  <a:cubicBezTo>
                    <a:pt x="6131" y="297"/>
                    <a:pt x="4450" y="0"/>
                    <a:pt x="3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6"/>
            <p:cNvSpPr/>
            <p:nvPr/>
          </p:nvSpPr>
          <p:spPr>
            <a:xfrm>
              <a:off x="2907820" y="2420162"/>
              <a:ext cx="271426" cy="354805"/>
            </a:xfrm>
            <a:custGeom>
              <a:avLst/>
              <a:gdLst/>
              <a:ahLst/>
              <a:cxnLst/>
              <a:rect l="l" t="t" r="r" b="b"/>
              <a:pathLst>
                <a:path w="5650" h="7386" extrusionOk="0">
                  <a:moveTo>
                    <a:pt x="4774" y="1"/>
                  </a:moveTo>
                  <a:cubicBezTo>
                    <a:pt x="4541" y="1"/>
                    <a:pt x="4346" y="55"/>
                    <a:pt x="4326" y="183"/>
                  </a:cubicBezTo>
                  <a:lnTo>
                    <a:pt x="3537" y="2008"/>
                  </a:lnTo>
                  <a:cubicBezTo>
                    <a:pt x="3281" y="2592"/>
                    <a:pt x="2871" y="3115"/>
                    <a:pt x="2358" y="3504"/>
                  </a:cubicBezTo>
                  <a:cubicBezTo>
                    <a:pt x="1876" y="3863"/>
                    <a:pt x="1282" y="4314"/>
                    <a:pt x="831" y="4632"/>
                  </a:cubicBezTo>
                  <a:cubicBezTo>
                    <a:pt x="1" y="5228"/>
                    <a:pt x="259" y="7386"/>
                    <a:pt x="1401" y="7386"/>
                  </a:cubicBezTo>
                  <a:cubicBezTo>
                    <a:pt x="1458" y="7386"/>
                    <a:pt x="1518" y="7380"/>
                    <a:pt x="1579" y="7369"/>
                  </a:cubicBezTo>
                  <a:lnTo>
                    <a:pt x="3906" y="4550"/>
                  </a:lnTo>
                  <a:cubicBezTo>
                    <a:pt x="4183" y="4201"/>
                    <a:pt x="4398" y="3812"/>
                    <a:pt x="4542" y="3402"/>
                  </a:cubicBezTo>
                  <a:lnTo>
                    <a:pt x="5618" y="367"/>
                  </a:lnTo>
                  <a:cubicBezTo>
                    <a:pt x="5650" y="150"/>
                    <a:pt x="5160" y="1"/>
                    <a:pt x="4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6"/>
            <p:cNvSpPr/>
            <p:nvPr/>
          </p:nvSpPr>
          <p:spPr>
            <a:xfrm>
              <a:off x="2560116" y="3116385"/>
              <a:ext cx="35021" cy="29639"/>
            </a:xfrm>
            <a:custGeom>
              <a:avLst/>
              <a:gdLst/>
              <a:ahLst/>
              <a:cxnLst/>
              <a:rect l="l" t="t" r="r" b="b"/>
              <a:pathLst>
                <a:path w="729" h="617" extrusionOk="0">
                  <a:moveTo>
                    <a:pt x="728" y="473"/>
                  </a:moveTo>
                  <a:cubicBezTo>
                    <a:pt x="728" y="473"/>
                    <a:pt x="544" y="503"/>
                    <a:pt x="390" y="514"/>
                  </a:cubicBezTo>
                  <a:cubicBezTo>
                    <a:pt x="236" y="524"/>
                    <a:pt x="185" y="401"/>
                    <a:pt x="124" y="339"/>
                  </a:cubicBezTo>
                  <a:cubicBezTo>
                    <a:pt x="124" y="339"/>
                    <a:pt x="124" y="134"/>
                    <a:pt x="42" y="93"/>
                  </a:cubicBezTo>
                  <a:cubicBezTo>
                    <a:pt x="124" y="42"/>
                    <a:pt x="226" y="52"/>
                    <a:pt x="298" y="124"/>
                  </a:cubicBezTo>
                  <a:cubicBezTo>
                    <a:pt x="318" y="165"/>
                    <a:pt x="349" y="206"/>
                    <a:pt x="370" y="257"/>
                  </a:cubicBezTo>
                  <a:cubicBezTo>
                    <a:pt x="421" y="206"/>
                    <a:pt x="482" y="165"/>
                    <a:pt x="554" y="124"/>
                  </a:cubicBezTo>
                  <a:cubicBezTo>
                    <a:pt x="482" y="124"/>
                    <a:pt x="421" y="144"/>
                    <a:pt x="370" y="185"/>
                  </a:cubicBezTo>
                  <a:cubicBezTo>
                    <a:pt x="298" y="52"/>
                    <a:pt x="134" y="1"/>
                    <a:pt x="1" y="73"/>
                  </a:cubicBezTo>
                  <a:cubicBezTo>
                    <a:pt x="31" y="155"/>
                    <a:pt x="52" y="247"/>
                    <a:pt x="52" y="339"/>
                  </a:cubicBezTo>
                  <a:cubicBezTo>
                    <a:pt x="52" y="339"/>
                    <a:pt x="267" y="616"/>
                    <a:pt x="359" y="596"/>
                  </a:cubicBezTo>
                  <a:cubicBezTo>
                    <a:pt x="452" y="565"/>
                    <a:pt x="728" y="473"/>
                    <a:pt x="728" y="473"/>
                  </a:cubicBezTo>
                  <a:close/>
                </a:path>
              </a:pathLst>
            </a:custGeom>
            <a:solidFill>
              <a:srgbClr val="A44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6"/>
            <p:cNvSpPr/>
            <p:nvPr/>
          </p:nvSpPr>
          <p:spPr>
            <a:xfrm>
              <a:off x="2543399" y="3125272"/>
              <a:ext cx="18736" cy="27141"/>
            </a:xfrm>
            <a:custGeom>
              <a:avLst/>
              <a:gdLst/>
              <a:ahLst/>
              <a:cxnLst/>
              <a:rect l="l" t="t" r="r" b="b"/>
              <a:pathLst>
                <a:path w="390" h="565" extrusionOk="0">
                  <a:moveTo>
                    <a:pt x="390" y="52"/>
                  </a:moveTo>
                  <a:cubicBezTo>
                    <a:pt x="390" y="52"/>
                    <a:pt x="195" y="62"/>
                    <a:pt x="164" y="134"/>
                  </a:cubicBezTo>
                  <a:cubicBezTo>
                    <a:pt x="123" y="277"/>
                    <a:pt x="123" y="421"/>
                    <a:pt x="154" y="564"/>
                  </a:cubicBezTo>
                  <a:cubicBezTo>
                    <a:pt x="123" y="493"/>
                    <a:pt x="62" y="431"/>
                    <a:pt x="0" y="380"/>
                  </a:cubicBezTo>
                  <a:cubicBezTo>
                    <a:pt x="0" y="380"/>
                    <a:pt x="62" y="400"/>
                    <a:pt x="92" y="277"/>
                  </a:cubicBezTo>
                  <a:cubicBezTo>
                    <a:pt x="133" y="154"/>
                    <a:pt x="103" y="103"/>
                    <a:pt x="154" y="62"/>
                  </a:cubicBezTo>
                  <a:cubicBezTo>
                    <a:pt x="226" y="31"/>
                    <a:pt x="308" y="11"/>
                    <a:pt x="390" y="0"/>
                  </a:cubicBezTo>
                  <a:close/>
                </a:path>
              </a:pathLst>
            </a:custGeom>
            <a:solidFill>
              <a:srgbClr val="A44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6"/>
            <p:cNvSpPr/>
            <p:nvPr/>
          </p:nvSpPr>
          <p:spPr>
            <a:xfrm>
              <a:off x="2814721" y="2461475"/>
              <a:ext cx="135761" cy="127011"/>
            </a:xfrm>
            <a:custGeom>
              <a:avLst/>
              <a:gdLst/>
              <a:ahLst/>
              <a:cxnLst/>
              <a:rect l="l" t="t" r="r" b="b"/>
              <a:pathLst>
                <a:path w="2826" h="2644" extrusionOk="0">
                  <a:moveTo>
                    <a:pt x="2199" y="0"/>
                  </a:moveTo>
                  <a:cubicBezTo>
                    <a:pt x="2130" y="0"/>
                    <a:pt x="2070" y="10"/>
                    <a:pt x="2030" y="30"/>
                  </a:cubicBezTo>
                  <a:cubicBezTo>
                    <a:pt x="1989" y="52"/>
                    <a:pt x="1907" y="58"/>
                    <a:pt x="1799" y="58"/>
                  </a:cubicBezTo>
                  <a:cubicBezTo>
                    <a:pt x="1680" y="58"/>
                    <a:pt x="1531" y="51"/>
                    <a:pt x="1373" y="51"/>
                  </a:cubicBezTo>
                  <a:cubicBezTo>
                    <a:pt x="995" y="51"/>
                    <a:pt x="567" y="90"/>
                    <a:pt x="390" y="358"/>
                  </a:cubicBezTo>
                  <a:cubicBezTo>
                    <a:pt x="83" y="420"/>
                    <a:pt x="1" y="727"/>
                    <a:pt x="93" y="1086"/>
                  </a:cubicBezTo>
                  <a:cubicBezTo>
                    <a:pt x="93" y="1086"/>
                    <a:pt x="226" y="2532"/>
                    <a:pt x="431" y="2593"/>
                  </a:cubicBezTo>
                  <a:cubicBezTo>
                    <a:pt x="538" y="2625"/>
                    <a:pt x="699" y="2643"/>
                    <a:pt x="846" y="2643"/>
                  </a:cubicBezTo>
                  <a:cubicBezTo>
                    <a:pt x="982" y="2643"/>
                    <a:pt x="1105" y="2628"/>
                    <a:pt x="1159" y="2593"/>
                  </a:cubicBezTo>
                  <a:cubicBezTo>
                    <a:pt x="1261" y="2522"/>
                    <a:pt x="1342" y="1516"/>
                    <a:pt x="1632" y="1516"/>
                  </a:cubicBezTo>
                  <a:cubicBezTo>
                    <a:pt x="1635" y="1516"/>
                    <a:pt x="1638" y="1517"/>
                    <a:pt x="1641" y="1517"/>
                  </a:cubicBezTo>
                  <a:cubicBezTo>
                    <a:pt x="1928" y="1527"/>
                    <a:pt x="1918" y="2091"/>
                    <a:pt x="1918" y="2091"/>
                  </a:cubicBezTo>
                  <a:lnTo>
                    <a:pt x="2092" y="2091"/>
                  </a:lnTo>
                  <a:cubicBezTo>
                    <a:pt x="2092" y="2091"/>
                    <a:pt x="2071" y="1537"/>
                    <a:pt x="2133" y="1404"/>
                  </a:cubicBezTo>
                  <a:cubicBezTo>
                    <a:pt x="2184" y="1281"/>
                    <a:pt x="2389" y="1250"/>
                    <a:pt x="2440" y="1107"/>
                  </a:cubicBezTo>
                  <a:cubicBezTo>
                    <a:pt x="2461" y="1025"/>
                    <a:pt x="2481" y="943"/>
                    <a:pt x="2492" y="861"/>
                  </a:cubicBezTo>
                  <a:lnTo>
                    <a:pt x="2543" y="861"/>
                  </a:lnTo>
                  <a:cubicBezTo>
                    <a:pt x="2543" y="861"/>
                    <a:pt x="2789" y="850"/>
                    <a:pt x="2810" y="451"/>
                  </a:cubicBezTo>
                  <a:cubicBezTo>
                    <a:pt x="2826" y="137"/>
                    <a:pt x="2451" y="0"/>
                    <a:pt x="2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6"/>
            <p:cNvSpPr/>
            <p:nvPr/>
          </p:nvSpPr>
          <p:spPr>
            <a:xfrm>
              <a:off x="2761543" y="3138578"/>
              <a:ext cx="70475" cy="111831"/>
            </a:xfrm>
            <a:custGeom>
              <a:avLst/>
              <a:gdLst/>
              <a:ahLst/>
              <a:cxnLst/>
              <a:rect l="l" t="t" r="r" b="b"/>
              <a:pathLst>
                <a:path w="1467" h="2328" extrusionOk="0">
                  <a:moveTo>
                    <a:pt x="0" y="0"/>
                  </a:moveTo>
                  <a:lnTo>
                    <a:pt x="0" y="0"/>
                  </a:lnTo>
                  <a:cubicBezTo>
                    <a:pt x="595" y="513"/>
                    <a:pt x="954" y="1230"/>
                    <a:pt x="862" y="2327"/>
                  </a:cubicBezTo>
                  <a:lnTo>
                    <a:pt x="1466" y="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9"/>
          <p:cNvSpPr/>
          <p:nvPr/>
        </p:nvSpPr>
        <p:spPr>
          <a:xfrm>
            <a:off x="4384797" y="4782647"/>
            <a:ext cx="56" cy="5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9D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9"/>
          <p:cNvSpPr/>
          <p:nvPr/>
        </p:nvSpPr>
        <p:spPr>
          <a:xfrm flipH="1">
            <a:off x="0" y="4440988"/>
            <a:ext cx="9144000" cy="684600"/>
          </a:xfrm>
          <a:prstGeom prst="moon">
            <a:avLst>
              <a:gd name="adj" fmla="val 5000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9"/>
          <p:cNvSpPr/>
          <p:nvPr/>
        </p:nvSpPr>
        <p:spPr>
          <a:xfrm>
            <a:off x="0" y="-9625"/>
            <a:ext cx="9144000" cy="684600"/>
          </a:xfrm>
          <a:prstGeom prst="moon">
            <a:avLst>
              <a:gd name="adj" fmla="val 5000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4" name="Google Shape;1964;p49"/>
          <p:cNvGrpSpPr/>
          <p:nvPr/>
        </p:nvGrpSpPr>
        <p:grpSpPr>
          <a:xfrm>
            <a:off x="317347" y="3661326"/>
            <a:ext cx="1407076" cy="1464273"/>
            <a:chOff x="514522" y="2764351"/>
            <a:chExt cx="1407076" cy="1464273"/>
          </a:xfrm>
        </p:grpSpPr>
        <p:sp>
          <p:nvSpPr>
            <p:cNvPr id="1965" name="Google Shape;1965;p49"/>
            <p:cNvSpPr/>
            <p:nvPr/>
          </p:nvSpPr>
          <p:spPr>
            <a:xfrm>
              <a:off x="1388487" y="2820606"/>
              <a:ext cx="399122" cy="451224"/>
            </a:xfrm>
            <a:custGeom>
              <a:avLst/>
              <a:gdLst/>
              <a:ahLst/>
              <a:cxnLst/>
              <a:rect l="l" t="t" r="r" b="b"/>
              <a:pathLst>
                <a:path w="9792" h="11919" extrusionOk="0">
                  <a:moveTo>
                    <a:pt x="7760" y="1"/>
                  </a:moveTo>
                  <a:cubicBezTo>
                    <a:pt x="7760" y="1"/>
                    <a:pt x="1" y="2841"/>
                    <a:pt x="1608" y="11918"/>
                  </a:cubicBezTo>
                  <a:cubicBezTo>
                    <a:pt x="1608" y="11918"/>
                    <a:pt x="9791" y="8462"/>
                    <a:pt x="7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9"/>
            <p:cNvSpPr/>
            <p:nvPr/>
          </p:nvSpPr>
          <p:spPr>
            <a:xfrm>
              <a:off x="1478158" y="2981196"/>
              <a:ext cx="328648" cy="259513"/>
            </a:xfrm>
            <a:custGeom>
              <a:avLst/>
              <a:gdLst/>
              <a:ahLst/>
              <a:cxnLst/>
              <a:rect l="l" t="t" r="r" b="b"/>
              <a:pathLst>
                <a:path w="8063" h="6855" extrusionOk="0">
                  <a:moveTo>
                    <a:pt x="7979" y="0"/>
                  </a:moveTo>
                  <a:cubicBezTo>
                    <a:pt x="7216" y="0"/>
                    <a:pt x="1445" y="221"/>
                    <a:pt x="1" y="6855"/>
                  </a:cubicBezTo>
                  <a:cubicBezTo>
                    <a:pt x="1" y="6855"/>
                    <a:pt x="6999" y="6782"/>
                    <a:pt x="8062" y="1"/>
                  </a:cubicBezTo>
                  <a:cubicBezTo>
                    <a:pt x="8062" y="1"/>
                    <a:pt x="8033" y="0"/>
                    <a:pt x="7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9"/>
            <p:cNvSpPr/>
            <p:nvPr/>
          </p:nvSpPr>
          <p:spPr>
            <a:xfrm>
              <a:off x="635740" y="3656149"/>
              <a:ext cx="304966" cy="331783"/>
            </a:xfrm>
            <a:custGeom>
              <a:avLst/>
              <a:gdLst/>
              <a:ahLst/>
              <a:cxnLst/>
              <a:rect l="l" t="t" r="r" b="b"/>
              <a:pathLst>
                <a:path w="7482" h="8764" extrusionOk="0">
                  <a:moveTo>
                    <a:pt x="1402" y="0"/>
                  </a:moveTo>
                  <a:lnTo>
                    <a:pt x="1402" y="0"/>
                  </a:lnTo>
                  <a:cubicBezTo>
                    <a:pt x="0" y="6128"/>
                    <a:pt x="6418" y="8763"/>
                    <a:pt x="6418" y="8763"/>
                  </a:cubicBezTo>
                  <a:cubicBezTo>
                    <a:pt x="7482" y="2188"/>
                    <a:pt x="1403" y="1"/>
                    <a:pt x="1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9"/>
            <p:cNvSpPr/>
            <p:nvPr/>
          </p:nvSpPr>
          <p:spPr>
            <a:xfrm>
              <a:off x="617480" y="3771461"/>
              <a:ext cx="260171" cy="193111"/>
            </a:xfrm>
            <a:custGeom>
              <a:avLst/>
              <a:gdLst/>
              <a:ahLst/>
              <a:cxnLst/>
              <a:rect l="l" t="t" r="r" b="b"/>
              <a:pathLst>
                <a:path w="6383" h="5101" extrusionOk="0">
                  <a:moveTo>
                    <a:pt x="16" y="0"/>
                  </a:moveTo>
                  <a:cubicBezTo>
                    <a:pt x="6" y="0"/>
                    <a:pt x="1" y="0"/>
                    <a:pt x="1" y="0"/>
                  </a:cubicBezTo>
                  <a:cubicBezTo>
                    <a:pt x="954" y="4933"/>
                    <a:pt x="6371" y="5100"/>
                    <a:pt x="6383" y="5101"/>
                  </a:cubicBezTo>
                  <a:lnTo>
                    <a:pt x="6383" y="5101"/>
                  </a:lnTo>
                  <a:cubicBezTo>
                    <a:pt x="5083" y="80"/>
                    <a:pt x="316" y="0"/>
                    <a:pt x="16" y="0"/>
                  </a:cubicBezTo>
                  <a:close/>
                  <a:moveTo>
                    <a:pt x="6383" y="5101"/>
                  </a:moveTo>
                  <a:cubicBezTo>
                    <a:pt x="6383" y="5101"/>
                    <a:pt x="6383" y="5101"/>
                    <a:pt x="6383" y="5101"/>
                  </a:cubicBezTo>
                  <a:cubicBezTo>
                    <a:pt x="6383" y="5101"/>
                    <a:pt x="6383" y="5101"/>
                    <a:pt x="6383" y="5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9"/>
            <p:cNvSpPr/>
            <p:nvPr/>
          </p:nvSpPr>
          <p:spPr>
            <a:xfrm>
              <a:off x="1104230" y="2820606"/>
              <a:ext cx="238487" cy="259513"/>
            </a:xfrm>
            <a:custGeom>
              <a:avLst/>
              <a:gdLst/>
              <a:ahLst/>
              <a:cxnLst/>
              <a:rect l="l" t="t" r="r" b="b"/>
              <a:pathLst>
                <a:path w="5851" h="6855" extrusionOk="0">
                  <a:moveTo>
                    <a:pt x="1910" y="1"/>
                  </a:moveTo>
                  <a:lnTo>
                    <a:pt x="1910" y="1"/>
                  </a:lnTo>
                  <a:cubicBezTo>
                    <a:pt x="1910" y="1"/>
                    <a:pt x="1" y="3990"/>
                    <a:pt x="4026" y="6854"/>
                  </a:cubicBezTo>
                  <a:cubicBezTo>
                    <a:pt x="4026" y="6854"/>
                    <a:pt x="5851" y="2466"/>
                    <a:pt x="19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9"/>
            <p:cNvSpPr/>
            <p:nvPr/>
          </p:nvSpPr>
          <p:spPr>
            <a:xfrm>
              <a:off x="514522" y="4140718"/>
              <a:ext cx="1407076" cy="87905"/>
            </a:xfrm>
            <a:custGeom>
              <a:avLst/>
              <a:gdLst/>
              <a:ahLst/>
              <a:cxnLst/>
              <a:rect l="l" t="t" r="r" b="b"/>
              <a:pathLst>
                <a:path w="34521" h="2322" extrusionOk="0">
                  <a:moveTo>
                    <a:pt x="17261" y="0"/>
                  </a:moveTo>
                  <a:cubicBezTo>
                    <a:pt x="7724" y="0"/>
                    <a:pt x="1" y="520"/>
                    <a:pt x="1" y="1161"/>
                  </a:cubicBezTo>
                  <a:cubicBezTo>
                    <a:pt x="1" y="1801"/>
                    <a:pt x="7724" y="2321"/>
                    <a:pt x="17261" y="2321"/>
                  </a:cubicBezTo>
                  <a:cubicBezTo>
                    <a:pt x="26797" y="2321"/>
                    <a:pt x="34521" y="1801"/>
                    <a:pt x="34521" y="1161"/>
                  </a:cubicBezTo>
                  <a:cubicBezTo>
                    <a:pt x="34521" y="520"/>
                    <a:pt x="26797" y="0"/>
                    <a:pt x="17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9"/>
            <p:cNvSpPr/>
            <p:nvPr/>
          </p:nvSpPr>
          <p:spPr>
            <a:xfrm>
              <a:off x="852989" y="2955150"/>
              <a:ext cx="812428" cy="1216740"/>
            </a:xfrm>
            <a:custGeom>
              <a:avLst/>
              <a:gdLst/>
              <a:ahLst/>
              <a:cxnLst/>
              <a:rect l="l" t="t" r="r" b="b"/>
              <a:pathLst>
                <a:path w="19932" h="32140" extrusionOk="0">
                  <a:moveTo>
                    <a:pt x="7132" y="0"/>
                  </a:moveTo>
                  <a:lnTo>
                    <a:pt x="6974" y="290"/>
                  </a:lnTo>
                  <a:lnTo>
                    <a:pt x="6769" y="677"/>
                  </a:lnTo>
                  <a:cubicBezTo>
                    <a:pt x="6745" y="689"/>
                    <a:pt x="6709" y="701"/>
                    <a:pt x="6684" y="713"/>
                  </a:cubicBezTo>
                  <a:cubicBezTo>
                    <a:pt x="6334" y="907"/>
                    <a:pt x="6008" y="1112"/>
                    <a:pt x="5693" y="1354"/>
                  </a:cubicBezTo>
                  <a:cubicBezTo>
                    <a:pt x="5464" y="1535"/>
                    <a:pt x="5234" y="1729"/>
                    <a:pt x="5028" y="1934"/>
                  </a:cubicBezTo>
                  <a:cubicBezTo>
                    <a:pt x="4569" y="2357"/>
                    <a:pt x="4146" y="2841"/>
                    <a:pt x="3771" y="3348"/>
                  </a:cubicBezTo>
                  <a:cubicBezTo>
                    <a:pt x="3638" y="3530"/>
                    <a:pt x="3506" y="3723"/>
                    <a:pt x="3373" y="3916"/>
                  </a:cubicBezTo>
                  <a:cubicBezTo>
                    <a:pt x="3228" y="4170"/>
                    <a:pt x="3070" y="4412"/>
                    <a:pt x="2925" y="4678"/>
                  </a:cubicBezTo>
                  <a:cubicBezTo>
                    <a:pt x="2732" y="4992"/>
                    <a:pt x="2563" y="5331"/>
                    <a:pt x="2406" y="5669"/>
                  </a:cubicBezTo>
                  <a:cubicBezTo>
                    <a:pt x="2309" y="5862"/>
                    <a:pt x="2212" y="6056"/>
                    <a:pt x="2128" y="6249"/>
                  </a:cubicBezTo>
                  <a:cubicBezTo>
                    <a:pt x="1874" y="6817"/>
                    <a:pt x="1656" y="7397"/>
                    <a:pt x="1463" y="8002"/>
                  </a:cubicBezTo>
                  <a:cubicBezTo>
                    <a:pt x="1390" y="8183"/>
                    <a:pt x="1330" y="8377"/>
                    <a:pt x="1269" y="8570"/>
                  </a:cubicBezTo>
                  <a:cubicBezTo>
                    <a:pt x="1088" y="9198"/>
                    <a:pt x="919" y="9839"/>
                    <a:pt x="786" y="10504"/>
                  </a:cubicBezTo>
                  <a:cubicBezTo>
                    <a:pt x="750" y="10685"/>
                    <a:pt x="701" y="10878"/>
                    <a:pt x="677" y="11072"/>
                  </a:cubicBezTo>
                  <a:cubicBezTo>
                    <a:pt x="593" y="11471"/>
                    <a:pt x="532" y="11882"/>
                    <a:pt x="484" y="12281"/>
                  </a:cubicBezTo>
                  <a:lnTo>
                    <a:pt x="25" y="13127"/>
                  </a:lnTo>
                  <a:lnTo>
                    <a:pt x="0" y="13187"/>
                  </a:lnTo>
                  <a:lnTo>
                    <a:pt x="0" y="18989"/>
                  </a:lnTo>
                  <a:lnTo>
                    <a:pt x="49" y="19085"/>
                  </a:lnTo>
                  <a:lnTo>
                    <a:pt x="496" y="19919"/>
                  </a:lnTo>
                  <a:cubicBezTo>
                    <a:pt x="544" y="20330"/>
                    <a:pt x="617" y="20729"/>
                    <a:pt x="701" y="21128"/>
                  </a:cubicBezTo>
                  <a:cubicBezTo>
                    <a:pt x="738" y="21322"/>
                    <a:pt x="774" y="21515"/>
                    <a:pt x="810" y="21708"/>
                  </a:cubicBezTo>
                  <a:cubicBezTo>
                    <a:pt x="955" y="22361"/>
                    <a:pt x="1124" y="23002"/>
                    <a:pt x="1318" y="23630"/>
                  </a:cubicBezTo>
                  <a:cubicBezTo>
                    <a:pt x="1378" y="23824"/>
                    <a:pt x="1439" y="24017"/>
                    <a:pt x="1499" y="24210"/>
                  </a:cubicBezTo>
                  <a:cubicBezTo>
                    <a:pt x="1705" y="24803"/>
                    <a:pt x="1922" y="25383"/>
                    <a:pt x="2188" y="25951"/>
                  </a:cubicBezTo>
                  <a:cubicBezTo>
                    <a:pt x="2273" y="26144"/>
                    <a:pt x="2357" y="26338"/>
                    <a:pt x="2454" y="26519"/>
                  </a:cubicBezTo>
                  <a:cubicBezTo>
                    <a:pt x="2599" y="26821"/>
                    <a:pt x="2756" y="27123"/>
                    <a:pt x="2925" y="27413"/>
                  </a:cubicBezTo>
                  <a:cubicBezTo>
                    <a:pt x="3095" y="27703"/>
                    <a:pt x="3264" y="27981"/>
                    <a:pt x="3445" y="28247"/>
                  </a:cubicBezTo>
                  <a:cubicBezTo>
                    <a:pt x="3578" y="28453"/>
                    <a:pt x="3711" y="28634"/>
                    <a:pt x="3844" y="28827"/>
                  </a:cubicBezTo>
                  <a:cubicBezTo>
                    <a:pt x="4219" y="29335"/>
                    <a:pt x="4642" y="29807"/>
                    <a:pt x="5101" y="30242"/>
                  </a:cubicBezTo>
                  <a:cubicBezTo>
                    <a:pt x="5319" y="30447"/>
                    <a:pt x="5548" y="30641"/>
                    <a:pt x="5778" y="30810"/>
                  </a:cubicBezTo>
                  <a:cubicBezTo>
                    <a:pt x="6092" y="31051"/>
                    <a:pt x="6406" y="31257"/>
                    <a:pt x="6757" y="31438"/>
                  </a:cubicBezTo>
                  <a:lnTo>
                    <a:pt x="6974" y="31861"/>
                  </a:lnTo>
                  <a:lnTo>
                    <a:pt x="7059" y="32006"/>
                  </a:lnTo>
                  <a:lnTo>
                    <a:pt x="7132" y="32139"/>
                  </a:lnTo>
                  <a:lnTo>
                    <a:pt x="10806" y="32139"/>
                  </a:lnTo>
                  <a:cubicBezTo>
                    <a:pt x="11181" y="32139"/>
                    <a:pt x="11555" y="32091"/>
                    <a:pt x="11918" y="32006"/>
                  </a:cubicBezTo>
                  <a:cubicBezTo>
                    <a:pt x="12111" y="31970"/>
                    <a:pt x="12293" y="31922"/>
                    <a:pt x="12474" y="31861"/>
                  </a:cubicBezTo>
                  <a:cubicBezTo>
                    <a:pt x="12812" y="31753"/>
                    <a:pt x="13139" y="31607"/>
                    <a:pt x="13441" y="31438"/>
                  </a:cubicBezTo>
                  <a:cubicBezTo>
                    <a:pt x="13791" y="31257"/>
                    <a:pt x="14118" y="31051"/>
                    <a:pt x="14432" y="30810"/>
                  </a:cubicBezTo>
                  <a:cubicBezTo>
                    <a:pt x="14662" y="30628"/>
                    <a:pt x="14891" y="30435"/>
                    <a:pt x="15097" y="30242"/>
                  </a:cubicBezTo>
                  <a:cubicBezTo>
                    <a:pt x="15568" y="29807"/>
                    <a:pt x="15991" y="29323"/>
                    <a:pt x="16354" y="28815"/>
                  </a:cubicBezTo>
                  <a:cubicBezTo>
                    <a:pt x="16499" y="28634"/>
                    <a:pt x="16632" y="28441"/>
                    <a:pt x="16765" y="28247"/>
                  </a:cubicBezTo>
                  <a:cubicBezTo>
                    <a:pt x="16922" y="28006"/>
                    <a:pt x="17079" y="27740"/>
                    <a:pt x="17224" y="27486"/>
                  </a:cubicBezTo>
                  <a:cubicBezTo>
                    <a:pt x="17405" y="27172"/>
                    <a:pt x="17587" y="26845"/>
                    <a:pt x="17744" y="26507"/>
                  </a:cubicBezTo>
                  <a:cubicBezTo>
                    <a:pt x="17828" y="26326"/>
                    <a:pt x="17925" y="26132"/>
                    <a:pt x="18010" y="25939"/>
                  </a:cubicBezTo>
                  <a:cubicBezTo>
                    <a:pt x="18264" y="25383"/>
                    <a:pt x="18481" y="24803"/>
                    <a:pt x="18687" y="24198"/>
                  </a:cubicBezTo>
                  <a:cubicBezTo>
                    <a:pt x="18747" y="24005"/>
                    <a:pt x="18807" y="23824"/>
                    <a:pt x="18868" y="23630"/>
                  </a:cubicBezTo>
                  <a:cubicBezTo>
                    <a:pt x="19061" y="22990"/>
                    <a:pt x="19218" y="22349"/>
                    <a:pt x="19363" y="21696"/>
                  </a:cubicBezTo>
                  <a:cubicBezTo>
                    <a:pt x="19400" y="21503"/>
                    <a:pt x="19436" y="21322"/>
                    <a:pt x="19472" y="21128"/>
                  </a:cubicBezTo>
                  <a:cubicBezTo>
                    <a:pt x="19605" y="20451"/>
                    <a:pt x="19702" y="19762"/>
                    <a:pt x="19774" y="19073"/>
                  </a:cubicBezTo>
                  <a:cubicBezTo>
                    <a:pt x="19799" y="18880"/>
                    <a:pt x="19823" y="18699"/>
                    <a:pt x="19835" y="18505"/>
                  </a:cubicBezTo>
                  <a:cubicBezTo>
                    <a:pt x="19895" y="17792"/>
                    <a:pt x="19932" y="17091"/>
                    <a:pt x="19932" y="16390"/>
                  </a:cubicBezTo>
                  <a:cubicBezTo>
                    <a:pt x="19932" y="16197"/>
                    <a:pt x="19932" y="16003"/>
                    <a:pt x="19919" y="15810"/>
                  </a:cubicBezTo>
                  <a:cubicBezTo>
                    <a:pt x="19907" y="15097"/>
                    <a:pt x="19871" y="14396"/>
                    <a:pt x="19811" y="13695"/>
                  </a:cubicBezTo>
                  <a:cubicBezTo>
                    <a:pt x="19799" y="13501"/>
                    <a:pt x="19774" y="13308"/>
                    <a:pt x="19750" y="13115"/>
                  </a:cubicBezTo>
                  <a:cubicBezTo>
                    <a:pt x="19690" y="12426"/>
                    <a:pt x="19581" y="11737"/>
                    <a:pt x="19448" y="11060"/>
                  </a:cubicBezTo>
                  <a:cubicBezTo>
                    <a:pt x="19424" y="10866"/>
                    <a:pt x="19376" y="10685"/>
                    <a:pt x="19339" y="10492"/>
                  </a:cubicBezTo>
                  <a:cubicBezTo>
                    <a:pt x="19194" y="9839"/>
                    <a:pt x="19037" y="9186"/>
                    <a:pt x="18844" y="8558"/>
                  </a:cubicBezTo>
                  <a:cubicBezTo>
                    <a:pt x="18783" y="8364"/>
                    <a:pt x="18723" y="8183"/>
                    <a:pt x="18662" y="7990"/>
                  </a:cubicBezTo>
                  <a:cubicBezTo>
                    <a:pt x="18457" y="7385"/>
                    <a:pt x="18227" y="6805"/>
                    <a:pt x="17973" y="6237"/>
                  </a:cubicBezTo>
                  <a:cubicBezTo>
                    <a:pt x="17889" y="6044"/>
                    <a:pt x="17804" y="5850"/>
                    <a:pt x="17708" y="5669"/>
                  </a:cubicBezTo>
                  <a:cubicBezTo>
                    <a:pt x="17550" y="5343"/>
                    <a:pt x="17381" y="5028"/>
                    <a:pt x="17224" y="4738"/>
                  </a:cubicBezTo>
                  <a:cubicBezTo>
                    <a:pt x="17055" y="4448"/>
                    <a:pt x="16886" y="4182"/>
                    <a:pt x="16716" y="3916"/>
                  </a:cubicBezTo>
                  <a:cubicBezTo>
                    <a:pt x="16583" y="3723"/>
                    <a:pt x="16451" y="3530"/>
                    <a:pt x="16318" y="3348"/>
                  </a:cubicBezTo>
                  <a:cubicBezTo>
                    <a:pt x="15943" y="2841"/>
                    <a:pt x="15520" y="2357"/>
                    <a:pt x="15061" y="1934"/>
                  </a:cubicBezTo>
                  <a:cubicBezTo>
                    <a:pt x="14843" y="1729"/>
                    <a:pt x="14625" y="1535"/>
                    <a:pt x="14396" y="1354"/>
                  </a:cubicBezTo>
                  <a:cubicBezTo>
                    <a:pt x="14082" y="1112"/>
                    <a:pt x="13743" y="907"/>
                    <a:pt x="13405" y="713"/>
                  </a:cubicBezTo>
                  <a:cubicBezTo>
                    <a:pt x="13090" y="544"/>
                    <a:pt x="12752" y="399"/>
                    <a:pt x="12414" y="290"/>
                  </a:cubicBezTo>
                  <a:cubicBezTo>
                    <a:pt x="12244" y="230"/>
                    <a:pt x="12075" y="182"/>
                    <a:pt x="11906" y="145"/>
                  </a:cubicBezTo>
                  <a:cubicBezTo>
                    <a:pt x="11531" y="61"/>
                    <a:pt x="11156" y="12"/>
                    <a:pt x="10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9"/>
            <p:cNvSpPr/>
            <p:nvPr/>
          </p:nvSpPr>
          <p:spPr>
            <a:xfrm>
              <a:off x="1125914" y="2955604"/>
              <a:ext cx="273948" cy="27030"/>
            </a:xfrm>
            <a:custGeom>
              <a:avLst/>
              <a:gdLst/>
              <a:ahLst/>
              <a:cxnLst/>
              <a:rect l="l" t="t" r="r" b="b"/>
              <a:pathLst>
                <a:path w="6721" h="714" extrusionOk="0">
                  <a:moveTo>
                    <a:pt x="448" y="0"/>
                  </a:moveTo>
                  <a:lnTo>
                    <a:pt x="363" y="145"/>
                  </a:lnTo>
                  <a:lnTo>
                    <a:pt x="291" y="290"/>
                  </a:lnTo>
                  <a:lnTo>
                    <a:pt x="85" y="677"/>
                  </a:lnTo>
                  <a:cubicBezTo>
                    <a:pt x="49" y="689"/>
                    <a:pt x="25" y="701"/>
                    <a:pt x="0" y="714"/>
                  </a:cubicBezTo>
                  <a:lnTo>
                    <a:pt x="6721" y="714"/>
                  </a:lnTo>
                  <a:cubicBezTo>
                    <a:pt x="6406" y="544"/>
                    <a:pt x="6068" y="399"/>
                    <a:pt x="5730" y="290"/>
                  </a:cubicBezTo>
                  <a:cubicBezTo>
                    <a:pt x="5560" y="230"/>
                    <a:pt x="5391" y="182"/>
                    <a:pt x="5222" y="145"/>
                  </a:cubicBezTo>
                  <a:cubicBezTo>
                    <a:pt x="4847" y="61"/>
                    <a:pt x="4473" y="12"/>
                    <a:pt x="4086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9"/>
            <p:cNvSpPr/>
            <p:nvPr/>
          </p:nvSpPr>
          <p:spPr>
            <a:xfrm>
              <a:off x="1058416" y="3006863"/>
              <a:ext cx="408945" cy="21995"/>
            </a:xfrm>
            <a:custGeom>
              <a:avLst/>
              <a:gdLst/>
              <a:ahLst/>
              <a:cxnLst/>
              <a:rect l="l" t="t" r="r" b="b"/>
              <a:pathLst>
                <a:path w="10033" h="581" extrusionOk="0">
                  <a:moveTo>
                    <a:pt x="665" y="0"/>
                  </a:moveTo>
                  <a:cubicBezTo>
                    <a:pt x="436" y="181"/>
                    <a:pt x="206" y="375"/>
                    <a:pt x="1" y="580"/>
                  </a:cubicBezTo>
                  <a:lnTo>
                    <a:pt x="10033" y="580"/>
                  </a:lnTo>
                  <a:cubicBezTo>
                    <a:pt x="9815" y="375"/>
                    <a:pt x="9597" y="181"/>
                    <a:pt x="9368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9"/>
            <p:cNvSpPr/>
            <p:nvPr/>
          </p:nvSpPr>
          <p:spPr>
            <a:xfrm>
              <a:off x="990919" y="3082350"/>
              <a:ext cx="543942" cy="21541"/>
            </a:xfrm>
            <a:custGeom>
              <a:avLst/>
              <a:gdLst/>
              <a:ahLst/>
              <a:cxnLst/>
              <a:rect l="l" t="t" r="r" b="b"/>
              <a:pathLst>
                <a:path w="13345" h="569" extrusionOk="0">
                  <a:moveTo>
                    <a:pt x="400" y="0"/>
                  </a:moveTo>
                  <a:cubicBezTo>
                    <a:pt x="267" y="182"/>
                    <a:pt x="134" y="375"/>
                    <a:pt x="1" y="569"/>
                  </a:cubicBezTo>
                  <a:lnTo>
                    <a:pt x="13345" y="569"/>
                  </a:lnTo>
                  <a:cubicBezTo>
                    <a:pt x="13212" y="375"/>
                    <a:pt x="13079" y="182"/>
                    <a:pt x="12946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9"/>
            <p:cNvSpPr/>
            <p:nvPr/>
          </p:nvSpPr>
          <p:spPr>
            <a:xfrm>
              <a:off x="940173" y="3170216"/>
              <a:ext cx="646413" cy="21541"/>
            </a:xfrm>
            <a:custGeom>
              <a:avLst/>
              <a:gdLst/>
              <a:ahLst/>
              <a:cxnLst/>
              <a:rect l="l" t="t" r="r" b="b"/>
              <a:pathLst>
                <a:path w="15859" h="569" extrusionOk="0">
                  <a:moveTo>
                    <a:pt x="267" y="0"/>
                  </a:moveTo>
                  <a:cubicBezTo>
                    <a:pt x="170" y="181"/>
                    <a:pt x="73" y="375"/>
                    <a:pt x="1" y="568"/>
                  </a:cubicBezTo>
                  <a:lnTo>
                    <a:pt x="15859" y="568"/>
                  </a:lnTo>
                  <a:cubicBezTo>
                    <a:pt x="15762" y="375"/>
                    <a:pt x="15677" y="181"/>
                    <a:pt x="15581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9"/>
            <p:cNvSpPr/>
            <p:nvPr/>
          </p:nvSpPr>
          <p:spPr>
            <a:xfrm>
              <a:off x="905202" y="3258044"/>
              <a:ext cx="716357" cy="21541"/>
            </a:xfrm>
            <a:custGeom>
              <a:avLst/>
              <a:gdLst/>
              <a:ahLst/>
              <a:cxnLst/>
              <a:rect l="l" t="t" r="r" b="b"/>
              <a:pathLst>
                <a:path w="17575" h="569" extrusionOk="0">
                  <a:moveTo>
                    <a:pt x="182" y="1"/>
                  </a:moveTo>
                  <a:cubicBezTo>
                    <a:pt x="109" y="194"/>
                    <a:pt x="49" y="376"/>
                    <a:pt x="1" y="569"/>
                  </a:cubicBezTo>
                  <a:lnTo>
                    <a:pt x="17575" y="569"/>
                  </a:lnTo>
                  <a:cubicBezTo>
                    <a:pt x="17514" y="376"/>
                    <a:pt x="17454" y="194"/>
                    <a:pt x="17393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9"/>
            <p:cNvSpPr/>
            <p:nvPr/>
          </p:nvSpPr>
          <p:spPr>
            <a:xfrm>
              <a:off x="880583" y="3352762"/>
              <a:ext cx="766125" cy="21541"/>
            </a:xfrm>
            <a:custGeom>
              <a:avLst/>
              <a:gdLst/>
              <a:ahLst/>
              <a:cxnLst/>
              <a:rect l="l" t="t" r="r" b="b"/>
              <a:pathLst>
                <a:path w="18796" h="569" extrusionOk="0">
                  <a:moveTo>
                    <a:pt x="109" y="1"/>
                  </a:moveTo>
                  <a:cubicBezTo>
                    <a:pt x="73" y="194"/>
                    <a:pt x="36" y="375"/>
                    <a:pt x="0" y="569"/>
                  </a:cubicBezTo>
                  <a:lnTo>
                    <a:pt x="18795" y="569"/>
                  </a:lnTo>
                  <a:cubicBezTo>
                    <a:pt x="18759" y="388"/>
                    <a:pt x="18723" y="194"/>
                    <a:pt x="18674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9"/>
            <p:cNvSpPr/>
            <p:nvPr/>
          </p:nvSpPr>
          <p:spPr>
            <a:xfrm>
              <a:off x="852499" y="3452061"/>
              <a:ext cx="808475" cy="21995"/>
            </a:xfrm>
            <a:custGeom>
              <a:avLst/>
              <a:gdLst/>
              <a:ahLst/>
              <a:cxnLst/>
              <a:rect l="l" t="t" r="r" b="b"/>
              <a:pathLst>
                <a:path w="19835" h="581" extrusionOk="0">
                  <a:moveTo>
                    <a:pt x="37" y="1"/>
                  </a:moveTo>
                  <a:lnTo>
                    <a:pt x="0" y="61"/>
                  </a:lnTo>
                  <a:lnTo>
                    <a:pt x="0" y="581"/>
                  </a:lnTo>
                  <a:lnTo>
                    <a:pt x="19835" y="581"/>
                  </a:lnTo>
                  <a:cubicBezTo>
                    <a:pt x="19823" y="387"/>
                    <a:pt x="19811" y="194"/>
                    <a:pt x="19786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9"/>
            <p:cNvSpPr/>
            <p:nvPr/>
          </p:nvSpPr>
          <p:spPr>
            <a:xfrm>
              <a:off x="852499" y="3554124"/>
              <a:ext cx="812917" cy="21541"/>
            </a:xfrm>
            <a:custGeom>
              <a:avLst/>
              <a:gdLst/>
              <a:ahLst/>
              <a:cxnLst/>
              <a:rect l="l" t="t" r="r" b="b"/>
              <a:pathLst>
                <a:path w="19944" h="569" extrusionOk="0">
                  <a:moveTo>
                    <a:pt x="0" y="0"/>
                  </a:moveTo>
                  <a:lnTo>
                    <a:pt x="0" y="568"/>
                  </a:lnTo>
                  <a:lnTo>
                    <a:pt x="19944" y="568"/>
                  </a:lnTo>
                  <a:cubicBezTo>
                    <a:pt x="19944" y="375"/>
                    <a:pt x="19944" y="181"/>
                    <a:pt x="19944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9"/>
            <p:cNvSpPr/>
            <p:nvPr/>
          </p:nvSpPr>
          <p:spPr>
            <a:xfrm>
              <a:off x="852499" y="3655694"/>
              <a:ext cx="808964" cy="21541"/>
            </a:xfrm>
            <a:custGeom>
              <a:avLst/>
              <a:gdLst/>
              <a:ahLst/>
              <a:cxnLst/>
              <a:rect l="l" t="t" r="r" b="b"/>
              <a:pathLst>
                <a:path w="19847" h="569" extrusionOk="0">
                  <a:moveTo>
                    <a:pt x="0" y="0"/>
                  </a:moveTo>
                  <a:lnTo>
                    <a:pt x="0" y="472"/>
                  </a:lnTo>
                  <a:lnTo>
                    <a:pt x="49" y="568"/>
                  </a:lnTo>
                  <a:lnTo>
                    <a:pt x="19786" y="568"/>
                  </a:lnTo>
                  <a:cubicBezTo>
                    <a:pt x="19811" y="375"/>
                    <a:pt x="19823" y="182"/>
                    <a:pt x="19847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9"/>
            <p:cNvSpPr/>
            <p:nvPr/>
          </p:nvSpPr>
          <p:spPr>
            <a:xfrm>
              <a:off x="881561" y="3754993"/>
              <a:ext cx="765636" cy="21541"/>
            </a:xfrm>
            <a:custGeom>
              <a:avLst/>
              <a:gdLst/>
              <a:ahLst/>
              <a:cxnLst/>
              <a:rect l="l" t="t" r="r" b="b"/>
              <a:pathLst>
                <a:path w="18784" h="569" extrusionOk="0">
                  <a:moveTo>
                    <a:pt x="0" y="0"/>
                  </a:moveTo>
                  <a:cubicBezTo>
                    <a:pt x="37" y="194"/>
                    <a:pt x="73" y="375"/>
                    <a:pt x="121" y="568"/>
                  </a:cubicBezTo>
                  <a:lnTo>
                    <a:pt x="18662" y="568"/>
                  </a:lnTo>
                  <a:cubicBezTo>
                    <a:pt x="18699" y="375"/>
                    <a:pt x="18735" y="194"/>
                    <a:pt x="18783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9"/>
            <p:cNvSpPr/>
            <p:nvPr/>
          </p:nvSpPr>
          <p:spPr>
            <a:xfrm>
              <a:off x="906669" y="3849257"/>
              <a:ext cx="715379" cy="21995"/>
            </a:xfrm>
            <a:custGeom>
              <a:avLst/>
              <a:gdLst/>
              <a:ahLst/>
              <a:cxnLst/>
              <a:rect l="l" t="t" r="r" b="b"/>
              <a:pathLst>
                <a:path w="17551" h="581" extrusionOk="0">
                  <a:moveTo>
                    <a:pt x="1" y="0"/>
                  </a:moveTo>
                  <a:cubicBezTo>
                    <a:pt x="49" y="193"/>
                    <a:pt x="122" y="387"/>
                    <a:pt x="182" y="580"/>
                  </a:cubicBezTo>
                  <a:lnTo>
                    <a:pt x="17370" y="580"/>
                  </a:lnTo>
                  <a:cubicBezTo>
                    <a:pt x="17442" y="387"/>
                    <a:pt x="17503" y="193"/>
                    <a:pt x="17551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9"/>
            <p:cNvSpPr/>
            <p:nvPr/>
          </p:nvSpPr>
          <p:spPr>
            <a:xfrm>
              <a:off x="942170" y="3937086"/>
              <a:ext cx="644905" cy="21541"/>
            </a:xfrm>
            <a:custGeom>
              <a:avLst/>
              <a:gdLst/>
              <a:ahLst/>
              <a:cxnLst/>
              <a:rect l="l" t="t" r="r" b="b"/>
              <a:pathLst>
                <a:path w="15822" h="569" extrusionOk="0">
                  <a:moveTo>
                    <a:pt x="0" y="1"/>
                  </a:moveTo>
                  <a:cubicBezTo>
                    <a:pt x="85" y="194"/>
                    <a:pt x="169" y="388"/>
                    <a:pt x="266" y="569"/>
                  </a:cubicBezTo>
                  <a:lnTo>
                    <a:pt x="15556" y="569"/>
                  </a:lnTo>
                  <a:cubicBezTo>
                    <a:pt x="15653" y="388"/>
                    <a:pt x="15737" y="194"/>
                    <a:pt x="15822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9"/>
            <p:cNvSpPr/>
            <p:nvPr/>
          </p:nvSpPr>
          <p:spPr>
            <a:xfrm>
              <a:off x="993405" y="4024497"/>
              <a:ext cx="542923" cy="21541"/>
            </a:xfrm>
            <a:custGeom>
              <a:avLst/>
              <a:gdLst/>
              <a:ahLst/>
              <a:cxnLst/>
              <a:rect l="l" t="t" r="r" b="b"/>
              <a:pathLst>
                <a:path w="13320" h="569" extrusionOk="0">
                  <a:moveTo>
                    <a:pt x="0" y="0"/>
                  </a:moveTo>
                  <a:cubicBezTo>
                    <a:pt x="133" y="194"/>
                    <a:pt x="266" y="387"/>
                    <a:pt x="399" y="568"/>
                  </a:cubicBezTo>
                  <a:lnTo>
                    <a:pt x="12921" y="568"/>
                  </a:lnTo>
                  <a:cubicBezTo>
                    <a:pt x="13054" y="387"/>
                    <a:pt x="13187" y="194"/>
                    <a:pt x="13320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9"/>
            <p:cNvSpPr/>
            <p:nvPr/>
          </p:nvSpPr>
          <p:spPr>
            <a:xfrm>
              <a:off x="1060862" y="4099984"/>
              <a:ext cx="407967" cy="21541"/>
            </a:xfrm>
            <a:custGeom>
              <a:avLst/>
              <a:gdLst/>
              <a:ahLst/>
              <a:cxnLst/>
              <a:rect l="l" t="t" r="r" b="b"/>
              <a:pathLst>
                <a:path w="10009" h="569" extrusionOk="0">
                  <a:moveTo>
                    <a:pt x="1" y="1"/>
                  </a:moveTo>
                  <a:cubicBezTo>
                    <a:pt x="219" y="194"/>
                    <a:pt x="448" y="387"/>
                    <a:pt x="678" y="569"/>
                  </a:cubicBezTo>
                  <a:lnTo>
                    <a:pt x="9332" y="569"/>
                  </a:lnTo>
                  <a:cubicBezTo>
                    <a:pt x="9574" y="387"/>
                    <a:pt x="9791" y="194"/>
                    <a:pt x="10009" y="1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9"/>
            <p:cNvSpPr/>
            <p:nvPr/>
          </p:nvSpPr>
          <p:spPr>
            <a:xfrm>
              <a:off x="1128360" y="4145299"/>
              <a:ext cx="272970" cy="26576"/>
            </a:xfrm>
            <a:custGeom>
              <a:avLst/>
              <a:gdLst/>
              <a:ahLst/>
              <a:cxnLst/>
              <a:rect l="l" t="t" r="r" b="b"/>
              <a:pathLst>
                <a:path w="6697" h="702" extrusionOk="0">
                  <a:moveTo>
                    <a:pt x="1" y="0"/>
                  </a:moveTo>
                  <a:lnTo>
                    <a:pt x="231" y="423"/>
                  </a:lnTo>
                  <a:lnTo>
                    <a:pt x="315" y="568"/>
                  </a:lnTo>
                  <a:lnTo>
                    <a:pt x="388" y="701"/>
                  </a:lnTo>
                  <a:lnTo>
                    <a:pt x="4050" y="701"/>
                  </a:lnTo>
                  <a:cubicBezTo>
                    <a:pt x="4425" y="701"/>
                    <a:pt x="4799" y="653"/>
                    <a:pt x="5162" y="568"/>
                  </a:cubicBezTo>
                  <a:cubicBezTo>
                    <a:pt x="5355" y="532"/>
                    <a:pt x="5537" y="484"/>
                    <a:pt x="5718" y="423"/>
                  </a:cubicBezTo>
                  <a:cubicBezTo>
                    <a:pt x="6056" y="315"/>
                    <a:pt x="6383" y="169"/>
                    <a:pt x="6697" y="0"/>
                  </a:cubicBezTo>
                  <a:close/>
                </a:path>
              </a:pathLst>
            </a:custGeom>
            <a:solidFill>
              <a:srgbClr val="DD8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9"/>
            <p:cNvSpPr/>
            <p:nvPr/>
          </p:nvSpPr>
          <p:spPr>
            <a:xfrm>
              <a:off x="727857" y="2955491"/>
              <a:ext cx="824738" cy="1216740"/>
            </a:xfrm>
            <a:custGeom>
              <a:avLst/>
              <a:gdLst/>
              <a:ahLst/>
              <a:cxnLst/>
              <a:rect l="l" t="t" r="r" b="b"/>
              <a:pathLst>
                <a:path w="20234" h="32140" extrusionOk="0">
                  <a:moveTo>
                    <a:pt x="10096" y="0"/>
                  </a:moveTo>
                  <a:cubicBezTo>
                    <a:pt x="7745" y="0"/>
                    <a:pt x="5396" y="1557"/>
                    <a:pt x="3602" y="4669"/>
                  </a:cubicBezTo>
                  <a:cubicBezTo>
                    <a:pt x="0" y="10930"/>
                    <a:pt x="0" y="21095"/>
                    <a:pt x="3602" y="27392"/>
                  </a:cubicBezTo>
                  <a:cubicBezTo>
                    <a:pt x="5412" y="30556"/>
                    <a:pt x="7786" y="32139"/>
                    <a:pt x="10157" y="32139"/>
                  </a:cubicBezTo>
                  <a:cubicBezTo>
                    <a:pt x="12506" y="32139"/>
                    <a:pt x="14852" y="30586"/>
                    <a:pt x="16644" y="27477"/>
                  </a:cubicBezTo>
                  <a:cubicBezTo>
                    <a:pt x="20234" y="21216"/>
                    <a:pt x="20234" y="11039"/>
                    <a:pt x="16644" y="4741"/>
                  </a:cubicBezTo>
                  <a:cubicBezTo>
                    <a:pt x="14836" y="1581"/>
                    <a:pt x="12465" y="0"/>
                    <a:pt x="10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9"/>
            <p:cNvSpPr/>
            <p:nvPr/>
          </p:nvSpPr>
          <p:spPr>
            <a:xfrm>
              <a:off x="808642" y="2996793"/>
              <a:ext cx="663654" cy="1134362"/>
            </a:xfrm>
            <a:custGeom>
              <a:avLst/>
              <a:gdLst/>
              <a:ahLst/>
              <a:cxnLst/>
              <a:rect l="l" t="t" r="r" b="b"/>
              <a:pathLst>
                <a:path w="16282" h="29964" extrusionOk="0">
                  <a:moveTo>
                    <a:pt x="8111" y="0"/>
                  </a:moveTo>
                  <a:cubicBezTo>
                    <a:pt x="6056" y="0"/>
                    <a:pt x="4086" y="1463"/>
                    <a:pt x="2551" y="4134"/>
                  </a:cubicBezTo>
                  <a:cubicBezTo>
                    <a:pt x="907" y="6986"/>
                    <a:pt x="1" y="10830"/>
                    <a:pt x="1" y="14928"/>
                  </a:cubicBezTo>
                  <a:cubicBezTo>
                    <a:pt x="1" y="19037"/>
                    <a:pt x="907" y="22881"/>
                    <a:pt x="2551" y="25757"/>
                  </a:cubicBezTo>
                  <a:cubicBezTo>
                    <a:pt x="4098" y="28465"/>
                    <a:pt x="6104" y="29951"/>
                    <a:pt x="8159" y="29964"/>
                  </a:cubicBezTo>
                  <a:cubicBezTo>
                    <a:pt x="10214" y="29964"/>
                    <a:pt x="12196" y="28501"/>
                    <a:pt x="13731" y="25830"/>
                  </a:cubicBezTo>
                  <a:cubicBezTo>
                    <a:pt x="15375" y="22965"/>
                    <a:pt x="16281" y="19134"/>
                    <a:pt x="16281" y="15036"/>
                  </a:cubicBezTo>
                  <a:cubicBezTo>
                    <a:pt x="16281" y="10927"/>
                    <a:pt x="15375" y="7083"/>
                    <a:pt x="13719" y="4194"/>
                  </a:cubicBezTo>
                  <a:cubicBezTo>
                    <a:pt x="12172" y="1487"/>
                    <a:pt x="10166" y="0"/>
                    <a:pt x="8111" y="0"/>
                  </a:cubicBezTo>
                  <a:close/>
                </a:path>
              </a:pathLst>
            </a:custGeom>
            <a:solidFill>
              <a:srgbClr val="EF9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9"/>
            <p:cNvSpPr/>
            <p:nvPr/>
          </p:nvSpPr>
          <p:spPr>
            <a:xfrm>
              <a:off x="851032" y="3019658"/>
              <a:ext cx="635530" cy="1134362"/>
            </a:xfrm>
            <a:custGeom>
              <a:avLst/>
              <a:gdLst/>
              <a:ahLst/>
              <a:cxnLst/>
              <a:rect l="l" t="t" r="r" b="b"/>
              <a:pathLst>
                <a:path w="15592" h="29964" extrusionOk="0">
                  <a:moveTo>
                    <a:pt x="7772" y="1"/>
                  </a:moveTo>
                  <a:cubicBezTo>
                    <a:pt x="5802" y="1"/>
                    <a:pt x="3916" y="1463"/>
                    <a:pt x="2442" y="4122"/>
                  </a:cubicBezTo>
                  <a:cubicBezTo>
                    <a:pt x="870" y="6987"/>
                    <a:pt x="0" y="10830"/>
                    <a:pt x="0" y="14928"/>
                  </a:cubicBezTo>
                  <a:cubicBezTo>
                    <a:pt x="0" y="19037"/>
                    <a:pt x="870" y="22881"/>
                    <a:pt x="2454" y="25758"/>
                  </a:cubicBezTo>
                  <a:cubicBezTo>
                    <a:pt x="3928" y="28465"/>
                    <a:pt x="5850" y="29952"/>
                    <a:pt x="7820" y="29964"/>
                  </a:cubicBezTo>
                  <a:cubicBezTo>
                    <a:pt x="9790" y="29964"/>
                    <a:pt x="11676" y="28501"/>
                    <a:pt x="13150" y="25830"/>
                  </a:cubicBezTo>
                  <a:cubicBezTo>
                    <a:pt x="14722" y="22966"/>
                    <a:pt x="15592" y="19134"/>
                    <a:pt x="15592" y="15037"/>
                  </a:cubicBezTo>
                  <a:cubicBezTo>
                    <a:pt x="15592" y="10927"/>
                    <a:pt x="14722" y="7083"/>
                    <a:pt x="13138" y="4195"/>
                  </a:cubicBezTo>
                  <a:cubicBezTo>
                    <a:pt x="11664" y="1487"/>
                    <a:pt x="9742" y="1"/>
                    <a:pt x="7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9"/>
            <p:cNvSpPr/>
            <p:nvPr/>
          </p:nvSpPr>
          <p:spPr>
            <a:xfrm>
              <a:off x="923421" y="3240781"/>
              <a:ext cx="385304" cy="674280"/>
            </a:xfrm>
            <a:custGeom>
              <a:avLst/>
              <a:gdLst/>
              <a:ahLst/>
              <a:cxnLst/>
              <a:rect l="l" t="t" r="r" b="b"/>
              <a:pathLst>
                <a:path w="9453" h="17811" extrusionOk="0">
                  <a:moveTo>
                    <a:pt x="3997" y="0"/>
                  </a:moveTo>
                  <a:cubicBezTo>
                    <a:pt x="3950" y="0"/>
                    <a:pt x="3903" y="15"/>
                    <a:pt x="3856" y="46"/>
                  </a:cubicBezTo>
                  <a:cubicBezTo>
                    <a:pt x="3180" y="517"/>
                    <a:pt x="2515" y="1242"/>
                    <a:pt x="1874" y="2246"/>
                  </a:cubicBezTo>
                  <a:lnTo>
                    <a:pt x="1258" y="1170"/>
                  </a:lnTo>
                  <a:cubicBezTo>
                    <a:pt x="1197" y="1055"/>
                    <a:pt x="1113" y="998"/>
                    <a:pt x="1027" y="998"/>
                  </a:cubicBezTo>
                  <a:cubicBezTo>
                    <a:pt x="941" y="998"/>
                    <a:pt x="853" y="1055"/>
                    <a:pt x="786" y="1170"/>
                  </a:cubicBezTo>
                  <a:lnTo>
                    <a:pt x="134" y="2318"/>
                  </a:lnTo>
                  <a:cubicBezTo>
                    <a:pt x="1" y="2572"/>
                    <a:pt x="1" y="2886"/>
                    <a:pt x="134" y="3140"/>
                  </a:cubicBezTo>
                  <a:lnTo>
                    <a:pt x="774" y="4264"/>
                  </a:lnTo>
                  <a:cubicBezTo>
                    <a:pt x="315" y="5400"/>
                    <a:pt x="110" y="6621"/>
                    <a:pt x="170" y="7842"/>
                  </a:cubicBezTo>
                  <a:cubicBezTo>
                    <a:pt x="206" y="8966"/>
                    <a:pt x="521" y="10066"/>
                    <a:pt x="1076" y="11057"/>
                  </a:cubicBezTo>
                  <a:cubicBezTo>
                    <a:pt x="1451" y="11722"/>
                    <a:pt x="1850" y="12133"/>
                    <a:pt x="2249" y="12278"/>
                  </a:cubicBezTo>
                  <a:cubicBezTo>
                    <a:pt x="2411" y="12337"/>
                    <a:pt x="2580" y="12366"/>
                    <a:pt x="2750" y="12366"/>
                  </a:cubicBezTo>
                  <a:cubicBezTo>
                    <a:pt x="2999" y="12366"/>
                    <a:pt x="3247" y="12303"/>
                    <a:pt x="3470" y="12181"/>
                  </a:cubicBezTo>
                  <a:cubicBezTo>
                    <a:pt x="3989" y="11891"/>
                    <a:pt x="4461" y="11528"/>
                    <a:pt x="4884" y="11105"/>
                  </a:cubicBezTo>
                  <a:cubicBezTo>
                    <a:pt x="5331" y="10682"/>
                    <a:pt x="5657" y="10392"/>
                    <a:pt x="5875" y="10223"/>
                  </a:cubicBezTo>
                  <a:cubicBezTo>
                    <a:pt x="6056" y="10066"/>
                    <a:pt x="6286" y="9981"/>
                    <a:pt x="6516" y="9981"/>
                  </a:cubicBezTo>
                  <a:cubicBezTo>
                    <a:pt x="6733" y="9981"/>
                    <a:pt x="6927" y="10126"/>
                    <a:pt x="7096" y="10428"/>
                  </a:cubicBezTo>
                  <a:cubicBezTo>
                    <a:pt x="7325" y="10839"/>
                    <a:pt x="7410" y="11299"/>
                    <a:pt x="7337" y="11758"/>
                  </a:cubicBezTo>
                  <a:cubicBezTo>
                    <a:pt x="7265" y="12302"/>
                    <a:pt x="7084" y="12822"/>
                    <a:pt x="6818" y="13281"/>
                  </a:cubicBezTo>
                  <a:cubicBezTo>
                    <a:pt x="6528" y="13813"/>
                    <a:pt x="6129" y="14260"/>
                    <a:pt x="5645" y="14598"/>
                  </a:cubicBezTo>
                  <a:cubicBezTo>
                    <a:pt x="5452" y="14731"/>
                    <a:pt x="5246" y="14852"/>
                    <a:pt x="5041" y="14949"/>
                  </a:cubicBezTo>
                  <a:cubicBezTo>
                    <a:pt x="4944" y="14997"/>
                    <a:pt x="4872" y="15070"/>
                    <a:pt x="4823" y="15167"/>
                  </a:cubicBezTo>
                  <a:cubicBezTo>
                    <a:pt x="4642" y="15517"/>
                    <a:pt x="4642" y="15952"/>
                    <a:pt x="4823" y="16303"/>
                  </a:cubicBezTo>
                  <a:lnTo>
                    <a:pt x="5585" y="17620"/>
                  </a:lnTo>
                  <a:cubicBezTo>
                    <a:pt x="5659" y="17744"/>
                    <a:pt x="5755" y="17811"/>
                    <a:pt x="5851" y="17811"/>
                  </a:cubicBezTo>
                  <a:cubicBezTo>
                    <a:pt x="5896" y="17811"/>
                    <a:pt x="5941" y="17796"/>
                    <a:pt x="5984" y="17765"/>
                  </a:cubicBezTo>
                  <a:cubicBezTo>
                    <a:pt x="6262" y="17584"/>
                    <a:pt x="6516" y="17391"/>
                    <a:pt x="6745" y="17161"/>
                  </a:cubicBezTo>
                  <a:cubicBezTo>
                    <a:pt x="7072" y="16847"/>
                    <a:pt x="7362" y="16496"/>
                    <a:pt x="7615" y="16121"/>
                  </a:cubicBezTo>
                  <a:lnTo>
                    <a:pt x="8111" y="16992"/>
                  </a:lnTo>
                  <a:cubicBezTo>
                    <a:pt x="8178" y="17100"/>
                    <a:pt x="8262" y="17155"/>
                    <a:pt x="8347" y="17155"/>
                  </a:cubicBezTo>
                  <a:cubicBezTo>
                    <a:pt x="8431" y="17155"/>
                    <a:pt x="8516" y="17100"/>
                    <a:pt x="8582" y="16992"/>
                  </a:cubicBezTo>
                  <a:lnTo>
                    <a:pt x="8595" y="17004"/>
                  </a:lnTo>
                  <a:lnTo>
                    <a:pt x="9247" y="15843"/>
                  </a:lnTo>
                  <a:cubicBezTo>
                    <a:pt x="9380" y="15590"/>
                    <a:pt x="9380" y="15287"/>
                    <a:pt x="9247" y="15021"/>
                  </a:cubicBezTo>
                  <a:lnTo>
                    <a:pt x="8727" y="14103"/>
                  </a:lnTo>
                  <a:cubicBezTo>
                    <a:pt x="9223" y="12930"/>
                    <a:pt x="9453" y="11661"/>
                    <a:pt x="9404" y="10380"/>
                  </a:cubicBezTo>
                  <a:cubicBezTo>
                    <a:pt x="9344" y="9159"/>
                    <a:pt x="9054" y="8120"/>
                    <a:pt x="8558" y="7250"/>
                  </a:cubicBezTo>
                  <a:cubicBezTo>
                    <a:pt x="8026" y="6319"/>
                    <a:pt x="7483" y="5860"/>
                    <a:pt x="6939" y="5860"/>
                  </a:cubicBezTo>
                  <a:cubicBezTo>
                    <a:pt x="6395" y="5872"/>
                    <a:pt x="5802" y="6150"/>
                    <a:pt x="5162" y="6706"/>
                  </a:cubicBezTo>
                  <a:cubicBezTo>
                    <a:pt x="5101" y="6754"/>
                    <a:pt x="4932" y="6911"/>
                    <a:pt x="4654" y="7141"/>
                  </a:cubicBezTo>
                  <a:cubicBezTo>
                    <a:pt x="4074" y="7673"/>
                    <a:pt x="3615" y="7999"/>
                    <a:pt x="3300" y="8156"/>
                  </a:cubicBezTo>
                  <a:cubicBezTo>
                    <a:pt x="3211" y="8198"/>
                    <a:pt x="3126" y="8218"/>
                    <a:pt x="3046" y="8218"/>
                  </a:cubicBezTo>
                  <a:cubicBezTo>
                    <a:pt x="2845" y="8218"/>
                    <a:pt x="2674" y="8089"/>
                    <a:pt x="2527" y="7830"/>
                  </a:cubicBezTo>
                  <a:cubicBezTo>
                    <a:pt x="2056" y="7020"/>
                    <a:pt x="2128" y="6065"/>
                    <a:pt x="2744" y="4977"/>
                  </a:cubicBezTo>
                  <a:cubicBezTo>
                    <a:pt x="3095" y="4373"/>
                    <a:pt x="3530" y="3829"/>
                    <a:pt x="4062" y="3370"/>
                  </a:cubicBezTo>
                  <a:cubicBezTo>
                    <a:pt x="4292" y="3164"/>
                    <a:pt x="4545" y="2983"/>
                    <a:pt x="4823" y="2838"/>
                  </a:cubicBezTo>
                  <a:cubicBezTo>
                    <a:pt x="4908" y="2790"/>
                    <a:pt x="4968" y="2717"/>
                    <a:pt x="5017" y="2632"/>
                  </a:cubicBezTo>
                  <a:cubicBezTo>
                    <a:pt x="5198" y="2270"/>
                    <a:pt x="5198" y="1847"/>
                    <a:pt x="5017" y="1496"/>
                  </a:cubicBezTo>
                  <a:lnTo>
                    <a:pt x="4267" y="191"/>
                  </a:lnTo>
                  <a:cubicBezTo>
                    <a:pt x="4193" y="68"/>
                    <a:pt x="4097" y="0"/>
                    <a:pt x="3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9"/>
            <p:cNvSpPr/>
            <p:nvPr/>
          </p:nvSpPr>
          <p:spPr>
            <a:xfrm>
              <a:off x="809621" y="3134744"/>
              <a:ext cx="354775" cy="1042179"/>
            </a:xfrm>
            <a:custGeom>
              <a:avLst/>
              <a:gdLst/>
              <a:ahLst/>
              <a:cxnLst/>
              <a:rect l="l" t="t" r="r" b="b"/>
              <a:pathLst>
                <a:path w="8704" h="27529" extrusionOk="0">
                  <a:moveTo>
                    <a:pt x="8075" y="1940"/>
                  </a:moveTo>
                  <a:lnTo>
                    <a:pt x="7567" y="4660"/>
                  </a:lnTo>
                  <a:lnTo>
                    <a:pt x="4618" y="4660"/>
                  </a:lnTo>
                  <a:lnTo>
                    <a:pt x="5126" y="1940"/>
                  </a:lnTo>
                  <a:close/>
                  <a:moveTo>
                    <a:pt x="7507" y="4926"/>
                  </a:moveTo>
                  <a:lnTo>
                    <a:pt x="6999" y="7645"/>
                  </a:lnTo>
                  <a:lnTo>
                    <a:pt x="4038" y="7645"/>
                  </a:lnTo>
                  <a:lnTo>
                    <a:pt x="4557" y="4926"/>
                  </a:lnTo>
                  <a:close/>
                  <a:moveTo>
                    <a:pt x="6939" y="7923"/>
                  </a:moveTo>
                  <a:lnTo>
                    <a:pt x="6431" y="10643"/>
                  </a:lnTo>
                  <a:lnTo>
                    <a:pt x="3470" y="10643"/>
                  </a:lnTo>
                  <a:lnTo>
                    <a:pt x="3989" y="7923"/>
                  </a:lnTo>
                  <a:close/>
                  <a:moveTo>
                    <a:pt x="6370" y="10909"/>
                  </a:moveTo>
                  <a:lnTo>
                    <a:pt x="5851" y="13628"/>
                  </a:lnTo>
                  <a:lnTo>
                    <a:pt x="2902" y="13628"/>
                  </a:lnTo>
                  <a:lnTo>
                    <a:pt x="3421" y="10909"/>
                  </a:lnTo>
                  <a:close/>
                  <a:moveTo>
                    <a:pt x="5802" y="13906"/>
                  </a:moveTo>
                  <a:lnTo>
                    <a:pt x="5283" y="16626"/>
                  </a:lnTo>
                  <a:lnTo>
                    <a:pt x="2333" y="16626"/>
                  </a:lnTo>
                  <a:lnTo>
                    <a:pt x="2853" y="13906"/>
                  </a:lnTo>
                  <a:close/>
                  <a:moveTo>
                    <a:pt x="5234" y="16892"/>
                  </a:moveTo>
                  <a:lnTo>
                    <a:pt x="4715" y="19611"/>
                  </a:lnTo>
                  <a:lnTo>
                    <a:pt x="1765" y="19611"/>
                  </a:lnTo>
                  <a:lnTo>
                    <a:pt x="2285" y="16892"/>
                  </a:lnTo>
                  <a:close/>
                  <a:moveTo>
                    <a:pt x="4666" y="19889"/>
                  </a:moveTo>
                  <a:lnTo>
                    <a:pt x="4146" y="22609"/>
                  </a:lnTo>
                  <a:lnTo>
                    <a:pt x="1197" y="22609"/>
                  </a:lnTo>
                  <a:lnTo>
                    <a:pt x="1717" y="19889"/>
                  </a:lnTo>
                  <a:close/>
                  <a:moveTo>
                    <a:pt x="4098" y="22875"/>
                  </a:moveTo>
                  <a:lnTo>
                    <a:pt x="3578" y="25594"/>
                  </a:lnTo>
                  <a:lnTo>
                    <a:pt x="629" y="25594"/>
                  </a:lnTo>
                  <a:lnTo>
                    <a:pt x="1149" y="22875"/>
                  </a:lnTo>
                  <a:close/>
                  <a:moveTo>
                    <a:pt x="8545" y="0"/>
                  </a:moveTo>
                  <a:cubicBezTo>
                    <a:pt x="8486" y="0"/>
                    <a:pt x="8435" y="45"/>
                    <a:pt x="8425" y="115"/>
                  </a:cubicBezTo>
                  <a:lnTo>
                    <a:pt x="8123" y="1662"/>
                  </a:lnTo>
                  <a:lnTo>
                    <a:pt x="5174" y="1662"/>
                  </a:lnTo>
                  <a:lnTo>
                    <a:pt x="5464" y="164"/>
                  </a:lnTo>
                  <a:cubicBezTo>
                    <a:pt x="5471" y="67"/>
                    <a:pt x="5395" y="10"/>
                    <a:pt x="5320" y="10"/>
                  </a:cubicBezTo>
                  <a:cubicBezTo>
                    <a:pt x="5263" y="10"/>
                    <a:pt x="5207" y="42"/>
                    <a:pt x="5186" y="115"/>
                  </a:cubicBezTo>
                  <a:lnTo>
                    <a:pt x="13" y="27371"/>
                  </a:lnTo>
                  <a:cubicBezTo>
                    <a:pt x="1" y="27444"/>
                    <a:pt x="49" y="27516"/>
                    <a:pt x="122" y="27528"/>
                  </a:cubicBezTo>
                  <a:lnTo>
                    <a:pt x="146" y="27528"/>
                  </a:lnTo>
                  <a:cubicBezTo>
                    <a:pt x="218" y="27528"/>
                    <a:pt x="267" y="27480"/>
                    <a:pt x="279" y="27419"/>
                  </a:cubicBezTo>
                  <a:lnTo>
                    <a:pt x="581" y="25860"/>
                  </a:lnTo>
                  <a:lnTo>
                    <a:pt x="3542" y="25860"/>
                  </a:lnTo>
                  <a:lnTo>
                    <a:pt x="3252" y="27371"/>
                  </a:lnTo>
                  <a:cubicBezTo>
                    <a:pt x="3240" y="27432"/>
                    <a:pt x="3288" y="27504"/>
                    <a:pt x="3361" y="27516"/>
                  </a:cubicBezTo>
                  <a:lnTo>
                    <a:pt x="3385" y="27516"/>
                  </a:lnTo>
                  <a:cubicBezTo>
                    <a:pt x="3445" y="27516"/>
                    <a:pt x="3506" y="27468"/>
                    <a:pt x="3518" y="27407"/>
                  </a:cubicBezTo>
                  <a:lnTo>
                    <a:pt x="8703" y="139"/>
                  </a:lnTo>
                  <a:cubicBezTo>
                    <a:pt x="8703" y="67"/>
                    <a:pt x="8655" y="6"/>
                    <a:pt x="8582" y="6"/>
                  </a:cubicBezTo>
                  <a:cubicBezTo>
                    <a:pt x="8570" y="2"/>
                    <a:pt x="8557" y="0"/>
                    <a:pt x="8545" y="0"/>
                  </a:cubicBezTo>
                  <a:close/>
                </a:path>
              </a:pathLst>
            </a:custGeom>
            <a:solidFill>
              <a:srgbClr val="1D2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9"/>
            <p:cNvSpPr/>
            <p:nvPr/>
          </p:nvSpPr>
          <p:spPr>
            <a:xfrm>
              <a:off x="1144134" y="3132548"/>
              <a:ext cx="19769" cy="8745"/>
            </a:xfrm>
            <a:custGeom>
              <a:avLst/>
              <a:gdLst/>
              <a:ahLst/>
              <a:cxnLst/>
              <a:rect l="l" t="t" r="r" b="b"/>
              <a:pathLst>
                <a:path w="485" h="231" extrusionOk="0">
                  <a:moveTo>
                    <a:pt x="167" y="0"/>
                  </a:moveTo>
                  <a:cubicBezTo>
                    <a:pt x="140" y="0"/>
                    <a:pt x="116" y="2"/>
                    <a:pt x="97" y="4"/>
                  </a:cubicBezTo>
                  <a:cubicBezTo>
                    <a:pt x="1" y="4"/>
                    <a:pt x="61" y="173"/>
                    <a:pt x="61" y="173"/>
                  </a:cubicBezTo>
                  <a:cubicBezTo>
                    <a:pt x="122" y="203"/>
                    <a:pt x="230" y="231"/>
                    <a:pt x="321" y="231"/>
                  </a:cubicBezTo>
                  <a:cubicBezTo>
                    <a:pt x="412" y="231"/>
                    <a:pt x="484" y="203"/>
                    <a:pt x="472" y="125"/>
                  </a:cubicBezTo>
                  <a:cubicBezTo>
                    <a:pt x="462" y="27"/>
                    <a:pt x="285" y="0"/>
                    <a:pt x="167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1014559" y="3023671"/>
              <a:ext cx="47363" cy="73179"/>
            </a:xfrm>
            <a:custGeom>
              <a:avLst/>
              <a:gdLst/>
              <a:ahLst/>
              <a:cxnLst/>
              <a:rect l="l" t="t" r="r" b="b"/>
              <a:pathLst>
                <a:path w="1162" h="1933" extrusionOk="0">
                  <a:moveTo>
                    <a:pt x="529" y="1"/>
                  </a:moveTo>
                  <a:cubicBezTo>
                    <a:pt x="253" y="1"/>
                    <a:pt x="41" y="256"/>
                    <a:pt x="13" y="680"/>
                  </a:cubicBezTo>
                  <a:cubicBezTo>
                    <a:pt x="1" y="849"/>
                    <a:pt x="37" y="1007"/>
                    <a:pt x="98" y="1164"/>
                  </a:cubicBezTo>
                  <a:lnTo>
                    <a:pt x="25" y="1587"/>
                  </a:lnTo>
                  <a:cubicBezTo>
                    <a:pt x="1" y="1732"/>
                    <a:pt x="85" y="1889"/>
                    <a:pt x="243" y="1925"/>
                  </a:cubicBezTo>
                  <a:cubicBezTo>
                    <a:pt x="263" y="1930"/>
                    <a:pt x="284" y="1933"/>
                    <a:pt x="304" y="1933"/>
                  </a:cubicBezTo>
                  <a:cubicBezTo>
                    <a:pt x="427" y="1933"/>
                    <a:pt x="536" y="1844"/>
                    <a:pt x="557" y="1720"/>
                  </a:cubicBezTo>
                  <a:lnTo>
                    <a:pt x="557" y="1683"/>
                  </a:lnTo>
                  <a:lnTo>
                    <a:pt x="581" y="1526"/>
                  </a:lnTo>
                  <a:cubicBezTo>
                    <a:pt x="871" y="1526"/>
                    <a:pt x="1016" y="1248"/>
                    <a:pt x="1089" y="874"/>
                  </a:cubicBezTo>
                  <a:cubicBezTo>
                    <a:pt x="1161" y="475"/>
                    <a:pt x="1089" y="221"/>
                    <a:pt x="774" y="64"/>
                  </a:cubicBezTo>
                  <a:cubicBezTo>
                    <a:pt x="689" y="21"/>
                    <a:pt x="606" y="1"/>
                    <a:pt x="529" y="1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929494" y="3227418"/>
              <a:ext cx="140785" cy="305396"/>
            </a:xfrm>
            <a:custGeom>
              <a:avLst/>
              <a:gdLst/>
              <a:ahLst/>
              <a:cxnLst/>
              <a:rect l="l" t="t" r="r" b="b"/>
              <a:pathLst>
                <a:path w="3454" h="8067" extrusionOk="0">
                  <a:moveTo>
                    <a:pt x="1048" y="0"/>
                  </a:moveTo>
                  <a:cubicBezTo>
                    <a:pt x="952" y="701"/>
                    <a:pt x="915" y="2151"/>
                    <a:pt x="903" y="2683"/>
                  </a:cubicBezTo>
                  <a:lnTo>
                    <a:pt x="903" y="3300"/>
                  </a:lnTo>
                  <a:cubicBezTo>
                    <a:pt x="903" y="3300"/>
                    <a:pt x="903" y="3312"/>
                    <a:pt x="903" y="3312"/>
                  </a:cubicBezTo>
                  <a:cubicBezTo>
                    <a:pt x="795" y="3662"/>
                    <a:pt x="553" y="4557"/>
                    <a:pt x="408" y="5354"/>
                  </a:cubicBezTo>
                  <a:cubicBezTo>
                    <a:pt x="264" y="6147"/>
                    <a:pt x="0" y="7881"/>
                    <a:pt x="352" y="7881"/>
                  </a:cubicBezTo>
                  <a:cubicBezTo>
                    <a:pt x="354" y="7881"/>
                    <a:pt x="357" y="7881"/>
                    <a:pt x="359" y="7881"/>
                  </a:cubicBezTo>
                  <a:cubicBezTo>
                    <a:pt x="649" y="7869"/>
                    <a:pt x="1580" y="5149"/>
                    <a:pt x="1991" y="4013"/>
                  </a:cubicBezTo>
                  <a:cubicBezTo>
                    <a:pt x="2003" y="4460"/>
                    <a:pt x="2027" y="5052"/>
                    <a:pt x="2088" y="5596"/>
                  </a:cubicBezTo>
                  <a:cubicBezTo>
                    <a:pt x="2170" y="6382"/>
                    <a:pt x="2400" y="8067"/>
                    <a:pt x="2723" y="8067"/>
                  </a:cubicBezTo>
                  <a:cubicBezTo>
                    <a:pt x="2733" y="8067"/>
                    <a:pt x="2743" y="8065"/>
                    <a:pt x="2753" y="8062"/>
                  </a:cubicBezTo>
                  <a:cubicBezTo>
                    <a:pt x="3091" y="7953"/>
                    <a:pt x="3200" y="4013"/>
                    <a:pt x="3260" y="3457"/>
                  </a:cubicBezTo>
                  <a:lnTo>
                    <a:pt x="3260" y="3396"/>
                  </a:lnTo>
                  <a:cubicBezTo>
                    <a:pt x="3442" y="2309"/>
                    <a:pt x="3393" y="97"/>
                    <a:pt x="3454" y="97"/>
                  </a:cubicBezTo>
                  <a:lnTo>
                    <a:pt x="1967" y="0"/>
                  </a:lnTo>
                  <a:cubicBezTo>
                    <a:pt x="1967" y="48"/>
                    <a:pt x="1967" y="97"/>
                    <a:pt x="1955" y="157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948081" y="3084810"/>
              <a:ext cx="206939" cy="154269"/>
            </a:xfrm>
            <a:custGeom>
              <a:avLst/>
              <a:gdLst/>
              <a:ahLst/>
              <a:cxnLst/>
              <a:rect l="l" t="t" r="r" b="b"/>
              <a:pathLst>
                <a:path w="5077" h="4075" extrusionOk="0">
                  <a:moveTo>
                    <a:pt x="1791" y="1"/>
                  </a:moveTo>
                  <a:cubicBezTo>
                    <a:pt x="1636" y="1"/>
                    <a:pt x="1481" y="23"/>
                    <a:pt x="1330" y="68"/>
                  </a:cubicBezTo>
                  <a:cubicBezTo>
                    <a:pt x="1293" y="81"/>
                    <a:pt x="1257" y="93"/>
                    <a:pt x="1221" y="117"/>
                  </a:cubicBezTo>
                  <a:cubicBezTo>
                    <a:pt x="1173" y="129"/>
                    <a:pt x="1136" y="141"/>
                    <a:pt x="1100" y="177"/>
                  </a:cubicBezTo>
                  <a:cubicBezTo>
                    <a:pt x="967" y="298"/>
                    <a:pt x="834" y="431"/>
                    <a:pt x="725" y="576"/>
                  </a:cubicBezTo>
                  <a:cubicBezTo>
                    <a:pt x="604" y="721"/>
                    <a:pt x="496" y="866"/>
                    <a:pt x="411" y="1023"/>
                  </a:cubicBezTo>
                  <a:cubicBezTo>
                    <a:pt x="206" y="1338"/>
                    <a:pt x="73" y="1700"/>
                    <a:pt x="24" y="2075"/>
                  </a:cubicBezTo>
                  <a:cubicBezTo>
                    <a:pt x="0" y="2280"/>
                    <a:pt x="12" y="2486"/>
                    <a:pt x="73" y="2679"/>
                  </a:cubicBezTo>
                  <a:cubicBezTo>
                    <a:pt x="97" y="2800"/>
                    <a:pt x="157" y="2921"/>
                    <a:pt x="242" y="3006"/>
                  </a:cubicBezTo>
                  <a:cubicBezTo>
                    <a:pt x="314" y="3090"/>
                    <a:pt x="423" y="3151"/>
                    <a:pt x="532" y="3187"/>
                  </a:cubicBezTo>
                  <a:cubicBezTo>
                    <a:pt x="520" y="3429"/>
                    <a:pt x="532" y="3658"/>
                    <a:pt x="568" y="3900"/>
                  </a:cubicBezTo>
                  <a:cubicBezTo>
                    <a:pt x="587" y="3996"/>
                    <a:pt x="1275" y="4074"/>
                    <a:pt x="1919" y="4074"/>
                  </a:cubicBezTo>
                  <a:cubicBezTo>
                    <a:pt x="2497" y="4074"/>
                    <a:pt x="3040" y="4011"/>
                    <a:pt x="3034" y="3840"/>
                  </a:cubicBezTo>
                  <a:cubicBezTo>
                    <a:pt x="3010" y="3356"/>
                    <a:pt x="2998" y="2486"/>
                    <a:pt x="2937" y="1724"/>
                  </a:cubicBezTo>
                  <a:lnTo>
                    <a:pt x="2937" y="1724"/>
                  </a:lnTo>
                  <a:cubicBezTo>
                    <a:pt x="3070" y="1833"/>
                    <a:pt x="3215" y="1942"/>
                    <a:pt x="3360" y="2039"/>
                  </a:cubicBezTo>
                  <a:lnTo>
                    <a:pt x="3409" y="2063"/>
                  </a:lnTo>
                  <a:lnTo>
                    <a:pt x="3481" y="2099"/>
                  </a:lnTo>
                  <a:cubicBezTo>
                    <a:pt x="3517" y="2123"/>
                    <a:pt x="3566" y="2135"/>
                    <a:pt x="3626" y="2159"/>
                  </a:cubicBezTo>
                  <a:cubicBezTo>
                    <a:pt x="3688" y="2177"/>
                    <a:pt x="3757" y="2188"/>
                    <a:pt x="3831" y="2188"/>
                  </a:cubicBezTo>
                  <a:cubicBezTo>
                    <a:pt x="3859" y="2188"/>
                    <a:pt x="3887" y="2187"/>
                    <a:pt x="3916" y="2184"/>
                  </a:cubicBezTo>
                  <a:cubicBezTo>
                    <a:pt x="4085" y="2172"/>
                    <a:pt x="4243" y="2123"/>
                    <a:pt x="4400" y="2051"/>
                  </a:cubicBezTo>
                  <a:cubicBezTo>
                    <a:pt x="4533" y="1978"/>
                    <a:pt x="4666" y="1894"/>
                    <a:pt x="4774" y="1785"/>
                  </a:cubicBezTo>
                  <a:cubicBezTo>
                    <a:pt x="4835" y="1736"/>
                    <a:pt x="4895" y="1688"/>
                    <a:pt x="4944" y="1640"/>
                  </a:cubicBezTo>
                  <a:lnTo>
                    <a:pt x="5016" y="1567"/>
                  </a:lnTo>
                  <a:cubicBezTo>
                    <a:pt x="5040" y="1531"/>
                    <a:pt x="5077" y="1519"/>
                    <a:pt x="5077" y="1458"/>
                  </a:cubicBezTo>
                  <a:cubicBezTo>
                    <a:pt x="5064" y="1422"/>
                    <a:pt x="5040" y="1386"/>
                    <a:pt x="5004" y="1374"/>
                  </a:cubicBezTo>
                  <a:lnTo>
                    <a:pt x="4992" y="1374"/>
                  </a:lnTo>
                  <a:cubicBezTo>
                    <a:pt x="4985" y="1372"/>
                    <a:pt x="4979" y="1371"/>
                    <a:pt x="4973" y="1371"/>
                  </a:cubicBezTo>
                  <a:cubicBezTo>
                    <a:pt x="4937" y="1371"/>
                    <a:pt x="4916" y="1400"/>
                    <a:pt x="4895" y="1410"/>
                  </a:cubicBezTo>
                  <a:lnTo>
                    <a:pt x="4799" y="1458"/>
                  </a:lnTo>
                  <a:cubicBezTo>
                    <a:pt x="4738" y="1483"/>
                    <a:pt x="4678" y="1519"/>
                    <a:pt x="4617" y="1543"/>
                  </a:cubicBezTo>
                  <a:cubicBezTo>
                    <a:pt x="4508" y="1591"/>
                    <a:pt x="4376" y="1628"/>
                    <a:pt x="4255" y="1652"/>
                  </a:cubicBezTo>
                  <a:cubicBezTo>
                    <a:pt x="4175" y="1669"/>
                    <a:pt x="4095" y="1681"/>
                    <a:pt x="4016" y="1681"/>
                  </a:cubicBezTo>
                  <a:cubicBezTo>
                    <a:pt x="3987" y="1681"/>
                    <a:pt x="3957" y="1679"/>
                    <a:pt x="3928" y="1676"/>
                  </a:cubicBezTo>
                  <a:cubicBezTo>
                    <a:pt x="3892" y="1664"/>
                    <a:pt x="3844" y="1652"/>
                    <a:pt x="3807" y="1628"/>
                  </a:cubicBezTo>
                  <a:cubicBezTo>
                    <a:pt x="3795" y="1616"/>
                    <a:pt x="3771" y="1616"/>
                    <a:pt x="3759" y="1603"/>
                  </a:cubicBezTo>
                  <a:lnTo>
                    <a:pt x="3699" y="1555"/>
                  </a:lnTo>
                  <a:cubicBezTo>
                    <a:pt x="3505" y="1386"/>
                    <a:pt x="3324" y="1217"/>
                    <a:pt x="3167" y="1023"/>
                  </a:cubicBezTo>
                  <a:cubicBezTo>
                    <a:pt x="3082" y="927"/>
                    <a:pt x="2998" y="818"/>
                    <a:pt x="2925" y="721"/>
                  </a:cubicBezTo>
                  <a:cubicBezTo>
                    <a:pt x="2865" y="649"/>
                    <a:pt x="2816" y="552"/>
                    <a:pt x="2768" y="479"/>
                  </a:cubicBezTo>
                  <a:cubicBezTo>
                    <a:pt x="2756" y="443"/>
                    <a:pt x="2744" y="419"/>
                    <a:pt x="2720" y="395"/>
                  </a:cubicBezTo>
                  <a:cubicBezTo>
                    <a:pt x="2659" y="274"/>
                    <a:pt x="2550" y="177"/>
                    <a:pt x="2417" y="129"/>
                  </a:cubicBezTo>
                  <a:cubicBezTo>
                    <a:pt x="2220" y="44"/>
                    <a:pt x="2006" y="1"/>
                    <a:pt x="1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931328" y="3512935"/>
              <a:ext cx="44225" cy="24759"/>
            </a:xfrm>
            <a:custGeom>
              <a:avLst/>
              <a:gdLst/>
              <a:ahLst/>
              <a:cxnLst/>
              <a:rect l="l" t="t" r="r" b="b"/>
              <a:pathLst>
                <a:path w="1085" h="654" extrusionOk="0">
                  <a:moveTo>
                    <a:pt x="157" y="0"/>
                  </a:moveTo>
                  <a:cubicBezTo>
                    <a:pt x="97" y="36"/>
                    <a:pt x="85" y="194"/>
                    <a:pt x="49" y="339"/>
                  </a:cubicBezTo>
                  <a:cubicBezTo>
                    <a:pt x="0" y="496"/>
                    <a:pt x="206" y="460"/>
                    <a:pt x="363" y="508"/>
                  </a:cubicBezTo>
                  <a:cubicBezTo>
                    <a:pt x="586" y="590"/>
                    <a:pt x="865" y="653"/>
                    <a:pt x="989" y="653"/>
                  </a:cubicBezTo>
                  <a:cubicBezTo>
                    <a:pt x="1066" y="653"/>
                    <a:pt x="1084" y="629"/>
                    <a:pt x="991" y="568"/>
                  </a:cubicBezTo>
                  <a:cubicBezTo>
                    <a:pt x="665" y="351"/>
                    <a:pt x="617" y="145"/>
                    <a:pt x="532" y="85"/>
                  </a:cubicBezTo>
                  <a:cubicBezTo>
                    <a:pt x="411" y="49"/>
                    <a:pt x="278" y="12"/>
                    <a:pt x="157" y="0"/>
                  </a:cubicBezTo>
                  <a:close/>
                </a:path>
              </a:pathLst>
            </a:custGeom>
            <a:solidFill>
              <a:srgbClr val="1D2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1029355" y="3521150"/>
              <a:ext cx="49238" cy="17944"/>
            </a:xfrm>
            <a:custGeom>
              <a:avLst/>
              <a:gdLst/>
              <a:ahLst/>
              <a:cxnLst/>
              <a:rect l="l" t="t" r="r" b="b"/>
              <a:pathLst>
                <a:path w="1208" h="474" extrusionOk="0">
                  <a:moveTo>
                    <a:pt x="49" y="1"/>
                  </a:moveTo>
                  <a:cubicBezTo>
                    <a:pt x="0" y="61"/>
                    <a:pt x="37" y="218"/>
                    <a:pt x="37" y="375"/>
                  </a:cubicBezTo>
                  <a:cubicBezTo>
                    <a:pt x="37" y="451"/>
                    <a:pt x="90" y="468"/>
                    <a:pt x="163" y="468"/>
                  </a:cubicBezTo>
                  <a:cubicBezTo>
                    <a:pt x="218" y="468"/>
                    <a:pt x="284" y="459"/>
                    <a:pt x="347" y="459"/>
                  </a:cubicBezTo>
                  <a:cubicBezTo>
                    <a:pt x="361" y="459"/>
                    <a:pt x="374" y="459"/>
                    <a:pt x="387" y="460"/>
                  </a:cubicBezTo>
                  <a:cubicBezTo>
                    <a:pt x="486" y="469"/>
                    <a:pt x="593" y="474"/>
                    <a:pt x="692" y="474"/>
                  </a:cubicBezTo>
                  <a:cubicBezTo>
                    <a:pt x="981" y="474"/>
                    <a:pt x="1208" y="435"/>
                    <a:pt x="992" y="363"/>
                  </a:cubicBezTo>
                  <a:cubicBezTo>
                    <a:pt x="617" y="230"/>
                    <a:pt x="520" y="37"/>
                    <a:pt x="423" y="1"/>
                  </a:cubicBezTo>
                  <a:close/>
                </a:path>
              </a:pathLst>
            </a:custGeom>
            <a:solidFill>
              <a:srgbClr val="1D2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987984" y="3016478"/>
              <a:ext cx="73450" cy="65153"/>
            </a:xfrm>
            <a:custGeom>
              <a:avLst/>
              <a:gdLst/>
              <a:ahLst/>
              <a:cxnLst/>
              <a:rect l="l" t="t" r="r" b="b"/>
              <a:pathLst>
                <a:path w="1802" h="1721" extrusionOk="0">
                  <a:moveTo>
                    <a:pt x="944" y="1"/>
                  </a:moveTo>
                  <a:cubicBezTo>
                    <a:pt x="662" y="1"/>
                    <a:pt x="404" y="88"/>
                    <a:pt x="339" y="193"/>
                  </a:cubicBezTo>
                  <a:lnTo>
                    <a:pt x="351" y="193"/>
                  </a:lnTo>
                  <a:cubicBezTo>
                    <a:pt x="0" y="350"/>
                    <a:pt x="48" y="749"/>
                    <a:pt x="133" y="1535"/>
                  </a:cubicBezTo>
                  <a:cubicBezTo>
                    <a:pt x="266" y="1678"/>
                    <a:pt x="551" y="1721"/>
                    <a:pt x="841" y="1721"/>
                  </a:cubicBezTo>
                  <a:cubicBezTo>
                    <a:pt x="1261" y="1721"/>
                    <a:pt x="1692" y="1632"/>
                    <a:pt x="1692" y="1632"/>
                  </a:cubicBezTo>
                  <a:cubicBezTo>
                    <a:pt x="1692" y="1632"/>
                    <a:pt x="1402" y="1366"/>
                    <a:pt x="1596" y="725"/>
                  </a:cubicBezTo>
                  <a:cubicBezTo>
                    <a:pt x="1596" y="701"/>
                    <a:pt x="1596" y="677"/>
                    <a:pt x="1608" y="665"/>
                  </a:cubicBezTo>
                  <a:lnTo>
                    <a:pt x="1801" y="701"/>
                  </a:lnTo>
                  <a:cubicBezTo>
                    <a:pt x="1780" y="172"/>
                    <a:pt x="1339" y="1"/>
                    <a:pt x="9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9"/>
            <p:cNvSpPr/>
            <p:nvPr/>
          </p:nvSpPr>
          <p:spPr>
            <a:xfrm>
              <a:off x="1045618" y="3046158"/>
              <a:ext cx="10883" cy="15370"/>
            </a:xfrm>
            <a:custGeom>
              <a:avLst/>
              <a:gdLst/>
              <a:ahLst/>
              <a:cxnLst/>
              <a:rect l="l" t="t" r="r" b="b"/>
              <a:pathLst>
                <a:path w="267" h="406" extrusionOk="0">
                  <a:moveTo>
                    <a:pt x="141" y="0"/>
                  </a:moveTo>
                  <a:cubicBezTo>
                    <a:pt x="135" y="0"/>
                    <a:pt x="128" y="1"/>
                    <a:pt x="121" y="2"/>
                  </a:cubicBezTo>
                  <a:cubicBezTo>
                    <a:pt x="49" y="14"/>
                    <a:pt x="0" y="122"/>
                    <a:pt x="49" y="255"/>
                  </a:cubicBezTo>
                  <a:cubicBezTo>
                    <a:pt x="69" y="348"/>
                    <a:pt x="116" y="406"/>
                    <a:pt x="167" y="406"/>
                  </a:cubicBezTo>
                  <a:cubicBezTo>
                    <a:pt x="176" y="406"/>
                    <a:pt x="185" y="404"/>
                    <a:pt x="194" y="400"/>
                  </a:cubicBezTo>
                  <a:cubicBezTo>
                    <a:pt x="254" y="364"/>
                    <a:pt x="266" y="268"/>
                    <a:pt x="242" y="159"/>
                  </a:cubicBezTo>
                  <a:cubicBezTo>
                    <a:pt x="220" y="59"/>
                    <a:pt x="208" y="0"/>
                    <a:pt x="141" y="0"/>
                  </a:cubicBezTo>
                  <a:close/>
                </a:path>
              </a:pathLst>
            </a:custGeom>
            <a:solidFill>
              <a:srgbClr val="E3A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9"/>
            <p:cNvSpPr/>
            <p:nvPr/>
          </p:nvSpPr>
          <p:spPr>
            <a:xfrm>
              <a:off x="1258912" y="3888591"/>
              <a:ext cx="66072" cy="305245"/>
            </a:xfrm>
            <a:custGeom>
              <a:avLst/>
              <a:gdLst/>
              <a:ahLst/>
              <a:cxnLst/>
              <a:rect l="l" t="t" r="r" b="b"/>
              <a:pathLst>
                <a:path w="1621" h="8063" extrusionOk="0">
                  <a:moveTo>
                    <a:pt x="1" y="1"/>
                  </a:moveTo>
                  <a:lnTo>
                    <a:pt x="1" y="8062"/>
                  </a:lnTo>
                  <a:lnTo>
                    <a:pt x="1621" y="8062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1324943" y="3888591"/>
              <a:ext cx="66072" cy="305245"/>
            </a:xfrm>
            <a:custGeom>
              <a:avLst/>
              <a:gdLst/>
              <a:ahLst/>
              <a:cxnLst/>
              <a:rect l="l" t="t" r="r" b="b"/>
              <a:pathLst>
                <a:path w="1621" h="8063" extrusionOk="0">
                  <a:moveTo>
                    <a:pt x="1" y="1"/>
                  </a:moveTo>
                  <a:lnTo>
                    <a:pt x="1" y="8062"/>
                  </a:lnTo>
                  <a:lnTo>
                    <a:pt x="1620" y="8062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1429899" y="3796144"/>
              <a:ext cx="66031" cy="397239"/>
            </a:xfrm>
            <a:custGeom>
              <a:avLst/>
              <a:gdLst/>
              <a:ahLst/>
              <a:cxnLst/>
              <a:rect l="l" t="t" r="r" b="b"/>
              <a:pathLst>
                <a:path w="1620" h="10493" extrusionOk="0">
                  <a:moveTo>
                    <a:pt x="0" y="1"/>
                  </a:moveTo>
                  <a:lnTo>
                    <a:pt x="0" y="10492"/>
                  </a:lnTo>
                  <a:lnTo>
                    <a:pt x="1620" y="10492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1495888" y="3796144"/>
              <a:ext cx="66072" cy="397239"/>
            </a:xfrm>
            <a:custGeom>
              <a:avLst/>
              <a:gdLst/>
              <a:ahLst/>
              <a:cxnLst/>
              <a:rect l="l" t="t" r="r" b="b"/>
              <a:pathLst>
                <a:path w="1621" h="10493" extrusionOk="0">
                  <a:moveTo>
                    <a:pt x="1" y="1"/>
                  </a:moveTo>
                  <a:lnTo>
                    <a:pt x="1" y="10492"/>
                  </a:lnTo>
                  <a:lnTo>
                    <a:pt x="1620" y="10492"/>
                  </a:lnTo>
                  <a:lnTo>
                    <a:pt x="16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1600844" y="3706953"/>
              <a:ext cx="66031" cy="486431"/>
            </a:xfrm>
            <a:custGeom>
              <a:avLst/>
              <a:gdLst/>
              <a:ahLst/>
              <a:cxnLst/>
              <a:rect l="l" t="t" r="r" b="b"/>
              <a:pathLst>
                <a:path w="1620" h="12849" extrusionOk="0">
                  <a:moveTo>
                    <a:pt x="0" y="0"/>
                  </a:moveTo>
                  <a:lnTo>
                    <a:pt x="0" y="12848"/>
                  </a:lnTo>
                  <a:lnTo>
                    <a:pt x="1620" y="1284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1666834" y="3706953"/>
              <a:ext cx="66072" cy="486431"/>
            </a:xfrm>
            <a:custGeom>
              <a:avLst/>
              <a:gdLst/>
              <a:ahLst/>
              <a:cxnLst/>
              <a:rect l="l" t="t" r="r" b="b"/>
              <a:pathLst>
                <a:path w="1621" h="12849" extrusionOk="0">
                  <a:moveTo>
                    <a:pt x="1" y="0"/>
                  </a:moveTo>
                  <a:lnTo>
                    <a:pt x="1" y="12848"/>
                  </a:lnTo>
                  <a:lnTo>
                    <a:pt x="1620" y="1284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793357" y="2764351"/>
              <a:ext cx="245416" cy="185805"/>
            </a:xfrm>
            <a:custGeom>
              <a:avLst/>
              <a:gdLst/>
              <a:ahLst/>
              <a:cxnLst/>
              <a:rect l="l" t="t" r="r" b="b"/>
              <a:pathLst>
                <a:path w="6021" h="4908" extrusionOk="0">
                  <a:moveTo>
                    <a:pt x="1" y="0"/>
                  </a:moveTo>
                  <a:lnTo>
                    <a:pt x="1" y="3505"/>
                  </a:lnTo>
                  <a:lnTo>
                    <a:pt x="4255" y="3505"/>
                  </a:lnTo>
                  <a:lnTo>
                    <a:pt x="5138" y="4907"/>
                  </a:lnTo>
                  <a:lnTo>
                    <a:pt x="5355" y="3505"/>
                  </a:lnTo>
                  <a:lnTo>
                    <a:pt x="6020" y="3505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826373" y="2789033"/>
              <a:ext cx="50298" cy="81053"/>
            </a:xfrm>
            <a:custGeom>
              <a:avLst/>
              <a:gdLst/>
              <a:ahLst/>
              <a:cxnLst/>
              <a:rect l="l" t="t" r="r" b="b"/>
              <a:pathLst>
                <a:path w="1234" h="2141" extrusionOk="0">
                  <a:moveTo>
                    <a:pt x="545" y="1"/>
                  </a:moveTo>
                  <a:cubicBezTo>
                    <a:pt x="508" y="1"/>
                    <a:pt x="484" y="37"/>
                    <a:pt x="484" y="61"/>
                  </a:cubicBezTo>
                  <a:lnTo>
                    <a:pt x="484" y="194"/>
                  </a:lnTo>
                  <a:cubicBezTo>
                    <a:pt x="339" y="218"/>
                    <a:pt x="218" y="279"/>
                    <a:pt x="122" y="388"/>
                  </a:cubicBezTo>
                  <a:cubicBezTo>
                    <a:pt x="49" y="472"/>
                    <a:pt x="1" y="593"/>
                    <a:pt x="1" y="726"/>
                  </a:cubicBezTo>
                  <a:cubicBezTo>
                    <a:pt x="1" y="835"/>
                    <a:pt x="37" y="944"/>
                    <a:pt x="109" y="1028"/>
                  </a:cubicBezTo>
                  <a:cubicBezTo>
                    <a:pt x="194" y="1101"/>
                    <a:pt x="291" y="1149"/>
                    <a:pt x="387" y="1185"/>
                  </a:cubicBezTo>
                  <a:lnTo>
                    <a:pt x="496" y="1222"/>
                  </a:lnTo>
                  <a:cubicBezTo>
                    <a:pt x="569" y="1246"/>
                    <a:pt x="653" y="1282"/>
                    <a:pt x="738" y="1318"/>
                  </a:cubicBezTo>
                  <a:cubicBezTo>
                    <a:pt x="774" y="1342"/>
                    <a:pt x="810" y="1391"/>
                    <a:pt x="810" y="1439"/>
                  </a:cubicBezTo>
                  <a:cubicBezTo>
                    <a:pt x="810" y="1560"/>
                    <a:pt x="726" y="1620"/>
                    <a:pt x="569" y="1620"/>
                  </a:cubicBezTo>
                  <a:cubicBezTo>
                    <a:pt x="472" y="1620"/>
                    <a:pt x="375" y="1596"/>
                    <a:pt x="291" y="1572"/>
                  </a:cubicBezTo>
                  <a:cubicBezTo>
                    <a:pt x="242" y="1560"/>
                    <a:pt x="194" y="1536"/>
                    <a:pt x="158" y="1512"/>
                  </a:cubicBezTo>
                  <a:cubicBezTo>
                    <a:pt x="143" y="1503"/>
                    <a:pt x="128" y="1499"/>
                    <a:pt x="114" y="1499"/>
                  </a:cubicBezTo>
                  <a:cubicBezTo>
                    <a:pt x="68" y="1499"/>
                    <a:pt x="28" y="1538"/>
                    <a:pt x="37" y="1584"/>
                  </a:cubicBezTo>
                  <a:lnTo>
                    <a:pt x="37" y="1778"/>
                  </a:lnTo>
                  <a:cubicBezTo>
                    <a:pt x="25" y="1802"/>
                    <a:pt x="49" y="1826"/>
                    <a:pt x="73" y="1838"/>
                  </a:cubicBezTo>
                  <a:cubicBezTo>
                    <a:pt x="206" y="1886"/>
                    <a:pt x="339" y="1923"/>
                    <a:pt x="484" y="1935"/>
                  </a:cubicBezTo>
                  <a:lnTo>
                    <a:pt x="484" y="2080"/>
                  </a:lnTo>
                  <a:cubicBezTo>
                    <a:pt x="484" y="2116"/>
                    <a:pt x="508" y="2140"/>
                    <a:pt x="545" y="2140"/>
                  </a:cubicBezTo>
                  <a:lnTo>
                    <a:pt x="714" y="2140"/>
                  </a:lnTo>
                  <a:cubicBezTo>
                    <a:pt x="738" y="2140"/>
                    <a:pt x="774" y="2116"/>
                    <a:pt x="774" y="2080"/>
                  </a:cubicBezTo>
                  <a:lnTo>
                    <a:pt x="774" y="1911"/>
                  </a:lnTo>
                  <a:cubicBezTo>
                    <a:pt x="895" y="1898"/>
                    <a:pt x="1016" y="1826"/>
                    <a:pt x="1113" y="1729"/>
                  </a:cubicBezTo>
                  <a:cubicBezTo>
                    <a:pt x="1185" y="1633"/>
                    <a:pt x="1221" y="1524"/>
                    <a:pt x="1221" y="1403"/>
                  </a:cubicBezTo>
                  <a:cubicBezTo>
                    <a:pt x="1234" y="1318"/>
                    <a:pt x="1209" y="1234"/>
                    <a:pt x="1161" y="1161"/>
                  </a:cubicBezTo>
                  <a:cubicBezTo>
                    <a:pt x="1125" y="1101"/>
                    <a:pt x="1076" y="1040"/>
                    <a:pt x="1004" y="1004"/>
                  </a:cubicBezTo>
                  <a:cubicBezTo>
                    <a:pt x="919" y="968"/>
                    <a:pt x="835" y="931"/>
                    <a:pt x="750" y="907"/>
                  </a:cubicBezTo>
                  <a:cubicBezTo>
                    <a:pt x="665" y="883"/>
                    <a:pt x="593" y="859"/>
                    <a:pt x="557" y="847"/>
                  </a:cubicBezTo>
                  <a:cubicBezTo>
                    <a:pt x="520" y="835"/>
                    <a:pt x="484" y="811"/>
                    <a:pt x="460" y="774"/>
                  </a:cubicBezTo>
                  <a:cubicBezTo>
                    <a:pt x="436" y="750"/>
                    <a:pt x="424" y="714"/>
                    <a:pt x="424" y="678"/>
                  </a:cubicBezTo>
                  <a:cubicBezTo>
                    <a:pt x="424" y="617"/>
                    <a:pt x="448" y="569"/>
                    <a:pt x="484" y="545"/>
                  </a:cubicBezTo>
                  <a:cubicBezTo>
                    <a:pt x="545" y="508"/>
                    <a:pt x="605" y="496"/>
                    <a:pt x="665" y="496"/>
                  </a:cubicBezTo>
                  <a:cubicBezTo>
                    <a:pt x="750" y="496"/>
                    <a:pt x="835" y="521"/>
                    <a:pt x="907" y="557"/>
                  </a:cubicBezTo>
                  <a:cubicBezTo>
                    <a:pt x="943" y="569"/>
                    <a:pt x="980" y="593"/>
                    <a:pt x="1004" y="605"/>
                  </a:cubicBezTo>
                  <a:cubicBezTo>
                    <a:pt x="1018" y="614"/>
                    <a:pt x="1033" y="618"/>
                    <a:pt x="1048" y="618"/>
                  </a:cubicBezTo>
                  <a:cubicBezTo>
                    <a:pt x="1095" y="618"/>
                    <a:pt x="1137" y="579"/>
                    <a:pt x="1137" y="533"/>
                  </a:cubicBezTo>
                  <a:lnTo>
                    <a:pt x="1137" y="339"/>
                  </a:lnTo>
                  <a:cubicBezTo>
                    <a:pt x="1137" y="315"/>
                    <a:pt x="1113" y="291"/>
                    <a:pt x="1088" y="279"/>
                  </a:cubicBezTo>
                  <a:cubicBezTo>
                    <a:pt x="1052" y="255"/>
                    <a:pt x="1004" y="243"/>
                    <a:pt x="956" y="230"/>
                  </a:cubicBezTo>
                  <a:cubicBezTo>
                    <a:pt x="895" y="206"/>
                    <a:pt x="835" y="194"/>
                    <a:pt x="762" y="194"/>
                  </a:cubicBezTo>
                  <a:lnTo>
                    <a:pt x="762" y="61"/>
                  </a:lnTo>
                  <a:cubicBezTo>
                    <a:pt x="774" y="37"/>
                    <a:pt x="738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890936" y="2789033"/>
              <a:ext cx="50257" cy="81053"/>
            </a:xfrm>
            <a:custGeom>
              <a:avLst/>
              <a:gdLst/>
              <a:ahLst/>
              <a:cxnLst/>
              <a:rect l="l" t="t" r="r" b="b"/>
              <a:pathLst>
                <a:path w="1233" h="2141" extrusionOk="0">
                  <a:moveTo>
                    <a:pt x="544" y="1"/>
                  </a:moveTo>
                  <a:cubicBezTo>
                    <a:pt x="508" y="1"/>
                    <a:pt x="484" y="37"/>
                    <a:pt x="484" y="61"/>
                  </a:cubicBezTo>
                  <a:lnTo>
                    <a:pt x="484" y="194"/>
                  </a:lnTo>
                  <a:cubicBezTo>
                    <a:pt x="351" y="218"/>
                    <a:pt x="218" y="279"/>
                    <a:pt x="121" y="388"/>
                  </a:cubicBezTo>
                  <a:cubicBezTo>
                    <a:pt x="48" y="484"/>
                    <a:pt x="0" y="593"/>
                    <a:pt x="0" y="726"/>
                  </a:cubicBezTo>
                  <a:cubicBezTo>
                    <a:pt x="0" y="835"/>
                    <a:pt x="36" y="944"/>
                    <a:pt x="109" y="1028"/>
                  </a:cubicBezTo>
                  <a:cubicBezTo>
                    <a:pt x="193" y="1101"/>
                    <a:pt x="290" y="1149"/>
                    <a:pt x="399" y="1185"/>
                  </a:cubicBezTo>
                  <a:lnTo>
                    <a:pt x="496" y="1222"/>
                  </a:lnTo>
                  <a:cubicBezTo>
                    <a:pt x="580" y="1246"/>
                    <a:pt x="653" y="1282"/>
                    <a:pt x="737" y="1318"/>
                  </a:cubicBezTo>
                  <a:cubicBezTo>
                    <a:pt x="786" y="1342"/>
                    <a:pt x="810" y="1391"/>
                    <a:pt x="810" y="1439"/>
                  </a:cubicBezTo>
                  <a:cubicBezTo>
                    <a:pt x="810" y="1560"/>
                    <a:pt x="725" y="1620"/>
                    <a:pt x="568" y="1620"/>
                  </a:cubicBezTo>
                  <a:cubicBezTo>
                    <a:pt x="484" y="1620"/>
                    <a:pt x="387" y="1596"/>
                    <a:pt x="290" y="1572"/>
                  </a:cubicBezTo>
                  <a:cubicBezTo>
                    <a:pt x="242" y="1560"/>
                    <a:pt x="193" y="1536"/>
                    <a:pt x="157" y="1512"/>
                  </a:cubicBezTo>
                  <a:cubicBezTo>
                    <a:pt x="143" y="1503"/>
                    <a:pt x="128" y="1499"/>
                    <a:pt x="115" y="1499"/>
                  </a:cubicBezTo>
                  <a:cubicBezTo>
                    <a:pt x="71" y="1499"/>
                    <a:pt x="36" y="1538"/>
                    <a:pt x="36" y="1584"/>
                  </a:cubicBezTo>
                  <a:lnTo>
                    <a:pt x="36" y="1778"/>
                  </a:lnTo>
                  <a:cubicBezTo>
                    <a:pt x="36" y="1802"/>
                    <a:pt x="48" y="1826"/>
                    <a:pt x="73" y="1838"/>
                  </a:cubicBezTo>
                  <a:cubicBezTo>
                    <a:pt x="206" y="1886"/>
                    <a:pt x="338" y="1923"/>
                    <a:pt x="484" y="1935"/>
                  </a:cubicBezTo>
                  <a:lnTo>
                    <a:pt x="484" y="2080"/>
                  </a:lnTo>
                  <a:cubicBezTo>
                    <a:pt x="484" y="2116"/>
                    <a:pt x="508" y="2140"/>
                    <a:pt x="544" y="2140"/>
                  </a:cubicBezTo>
                  <a:lnTo>
                    <a:pt x="713" y="2140"/>
                  </a:lnTo>
                  <a:cubicBezTo>
                    <a:pt x="749" y="2140"/>
                    <a:pt x="774" y="2116"/>
                    <a:pt x="774" y="2080"/>
                  </a:cubicBezTo>
                  <a:lnTo>
                    <a:pt x="774" y="1911"/>
                  </a:lnTo>
                  <a:cubicBezTo>
                    <a:pt x="907" y="1898"/>
                    <a:pt x="1015" y="1826"/>
                    <a:pt x="1112" y="1729"/>
                  </a:cubicBezTo>
                  <a:cubicBezTo>
                    <a:pt x="1185" y="1633"/>
                    <a:pt x="1233" y="1512"/>
                    <a:pt x="1233" y="1391"/>
                  </a:cubicBezTo>
                  <a:cubicBezTo>
                    <a:pt x="1233" y="1234"/>
                    <a:pt x="1148" y="1077"/>
                    <a:pt x="1003" y="1004"/>
                  </a:cubicBezTo>
                  <a:cubicBezTo>
                    <a:pt x="919" y="968"/>
                    <a:pt x="834" y="931"/>
                    <a:pt x="749" y="907"/>
                  </a:cubicBezTo>
                  <a:cubicBezTo>
                    <a:pt x="665" y="883"/>
                    <a:pt x="604" y="859"/>
                    <a:pt x="556" y="847"/>
                  </a:cubicBezTo>
                  <a:cubicBezTo>
                    <a:pt x="520" y="835"/>
                    <a:pt x="484" y="811"/>
                    <a:pt x="459" y="774"/>
                  </a:cubicBezTo>
                  <a:cubicBezTo>
                    <a:pt x="435" y="750"/>
                    <a:pt x="423" y="714"/>
                    <a:pt x="423" y="678"/>
                  </a:cubicBezTo>
                  <a:cubicBezTo>
                    <a:pt x="423" y="617"/>
                    <a:pt x="447" y="569"/>
                    <a:pt x="484" y="545"/>
                  </a:cubicBezTo>
                  <a:cubicBezTo>
                    <a:pt x="544" y="508"/>
                    <a:pt x="604" y="496"/>
                    <a:pt x="665" y="496"/>
                  </a:cubicBezTo>
                  <a:cubicBezTo>
                    <a:pt x="749" y="496"/>
                    <a:pt x="834" y="521"/>
                    <a:pt x="907" y="557"/>
                  </a:cubicBezTo>
                  <a:cubicBezTo>
                    <a:pt x="943" y="569"/>
                    <a:pt x="979" y="581"/>
                    <a:pt x="1003" y="605"/>
                  </a:cubicBezTo>
                  <a:cubicBezTo>
                    <a:pt x="1018" y="614"/>
                    <a:pt x="1033" y="618"/>
                    <a:pt x="1047" y="618"/>
                  </a:cubicBezTo>
                  <a:cubicBezTo>
                    <a:pt x="1094" y="618"/>
                    <a:pt x="1136" y="579"/>
                    <a:pt x="1136" y="533"/>
                  </a:cubicBezTo>
                  <a:lnTo>
                    <a:pt x="1136" y="339"/>
                  </a:lnTo>
                  <a:cubicBezTo>
                    <a:pt x="1136" y="315"/>
                    <a:pt x="1124" y="291"/>
                    <a:pt x="1100" y="279"/>
                  </a:cubicBezTo>
                  <a:cubicBezTo>
                    <a:pt x="1052" y="255"/>
                    <a:pt x="1003" y="243"/>
                    <a:pt x="955" y="230"/>
                  </a:cubicBezTo>
                  <a:cubicBezTo>
                    <a:pt x="894" y="206"/>
                    <a:pt x="834" y="194"/>
                    <a:pt x="774" y="194"/>
                  </a:cubicBezTo>
                  <a:lnTo>
                    <a:pt x="774" y="61"/>
                  </a:lnTo>
                  <a:cubicBezTo>
                    <a:pt x="774" y="37"/>
                    <a:pt x="749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955458" y="2789033"/>
              <a:ext cx="50298" cy="81053"/>
            </a:xfrm>
            <a:custGeom>
              <a:avLst/>
              <a:gdLst/>
              <a:ahLst/>
              <a:cxnLst/>
              <a:rect l="l" t="t" r="r" b="b"/>
              <a:pathLst>
                <a:path w="1234" h="2141" extrusionOk="0">
                  <a:moveTo>
                    <a:pt x="544" y="1"/>
                  </a:moveTo>
                  <a:cubicBezTo>
                    <a:pt x="508" y="1"/>
                    <a:pt x="484" y="37"/>
                    <a:pt x="484" y="61"/>
                  </a:cubicBezTo>
                  <a:lnTo>
                    <a:pt x="484" y="194"/>
                  </a:lnTo>
                  <a:cubicBezTo>
                    <a:pt x="351" y="218"/>
                    <a:pt x="218" y="279"/>
                    <a:pt x="133" y="388"/>
                  </a:cubicBezTo>
                  <a:cubicBezTo>
                    <a:pt x="49" y="472"/>
                    <a:pt x="12" y="593"/>
                    <a:pt x="12" y="726"/>
                  </a:cubicBezTo>
                  <a:cubicBezTo>
                    <a:pt x="0" y="835"/>
                    <a:pt x="37" y="944"/>
                    <a:pt x="109" y="1028"/>
                  </a:cubicBezTo>
                  <a:cubicBezTo>
                    <a:pt x="194" y="1101"/>
                    <a:pt x="290" y="1149"/>
                    <a:pt x="399" y="1185"/>
                  </a:cubicBezTo>
                  <a:lnTo>
                    <a:pt x="496" y="1222"/>
                  </a:lnTo>
                  <a:cubicBezTo>
                    <a:pt x="581" y="1246"/>
                    <a:pt x="665" y="1282"/>
                    <a:pt x="738" y="1318"/>
                  </a:cubicBezTo>
                  <a:cubicBezTo>
                    <a:pt x="786" y="1342"/>
                    <a:pt x="810" y="1391"/>
                    <a:pt x="810" y="1439"/>
                  </a:cubicBezTo>
                  <a:cubicBezTo>
                    <a:pt x="810" y="1560"/>
                    <a:pt x="726" y="1620"/>
                    <a:pt x="581" y="1620"/>
                  </a:cubicBezTo>
                  <a:cubicBezTo>
                    <a:pt x="484" y="1620"/>
                    <a:pt x="387" y="1596"/>
                    <a:pt x="290" y="1572"/>
                  </a:cubicBezTo>
                  <a:cubicBezTo>
                    <a:pt x="242" y="1560"/>
                    <a:pt x="206" y="1536"/>
                    <a:pt x="158" y="1512"/>
                  </a:cubicBezTo>
                  <a:cubicBezTo>
                    <a:pt x="145" y="1506"/>
                    <a:pt x="132" y="1504"/>
                    <a:pt x="119" y="1504"/>
                  </a:cubicBezTo>
                  <a:cubicBezTo>
                    <a:pt x="74" y="1504"/>
                    <a:pt x="37" y="1537"/>
                    <a:pt x="37" y="1584"/>
                  </a:cubicBezTo>
                  <a:lnTo>
                    <a:pt x="37" y="1778"/>
                  </a:lnTo>
                  <a:cubicBezTo>
                    <a:pt x="37" y="1802"/>
                    <a:pt x="49" y="1826"/>
                    <a:pt x="73" y="1838"/>
                  </a:cubicBezTo>
                  <a:cubicBezTo>
                    <a:pt x="206" y="1886"/>
                    <a:pt x="339" y="1923"/>
                    <a:pt x="484" y="1935"/>
                  </a:cubicBezTo>
                  <a:lnTo>
                    <a:pt x="484" y="2080"/>
                  </a:lnTo>
                  <a:cubicBezTo>
                    <a:pt x="484" y="2116"/>
                    <a:pt x="508" y="2140"/>
                    <a:pt x="544" y="2140"/>
                  </a:cubicBezTo>
                  <a:lnTo>
                    <a:pt x="714" y="2140"/>
                  </a:lnTo>
                  <a:cubicBezTo>
                    <a:pt x="750" y="2140"/>
                    <a:pt x="774" y="2116"/>
                    <a:pt x="774" y="2080"/>
                  </a:cubicBezTo>
                  <a:lnTo>
                    <a:pt x="774" y="1911"/>
                  </a:lnTo>
                  <a:cubicBezTo>
                    <a:pt x="907" y="1898"/>
                    <a:pt x="1028" y="1826"/>
                    <a:pt x="1112" y="1729"/>
                  </a:cubicBezTo>
                  <a:cubicBezTo>
                    <a:pt x="1185" y="1633"/>
                    <a:pt x="1233" y="1524"/>
                    <a:pt x="1233" y="1403"/>
                  </a:cubicBezTo>
                  <a:cubicBezTo>
                    <a:pt x="1233" y="1318"/>
                    <a:pt x="1209" y="1234"/>
                    <a:pt x="1173" y="1161"/>
                  </a:cubicBezTo>
                  <a:cubicBezTo>
                    <a:pt x="1124" y="1101"/>
                    <a:pt x="1076" y="1040"/>
                    <a:pt x="1004" y="1004"/>
                  </a:cubicBezTo>
                  <a:cubicBezTo>
                    <a:pt x="931" y="968"/>
                    <a:pt x="846" y="931"/>
                    <a:pt x="750" y="907"/>
                  </a:cubicBezTo>
                  <a:cubicBezTo>
                    <a:pt x="665" y="883"/>
                    <a:pt x="605" y="859"/>
                    <a:pt x="556" y="847"/>
                  </a:cubicBezTo>
                  <a:cubicBezTo>
                    <a:pt x="520" y="835"/>
                    <a:pt x="496" y="811"/>
                    <a:pt x="460" y="774"/>
                  </a:cubicBezTo>
                  <a:cubicBezTo>
                    <a:pt x="436" y="750"/>
                    <a:pt x="423" y="714"/>
                    <a:pt x="423" y="678"/>
                  </a:cubicBezTo>
                  <a:cubicBezTo>
                    <a:pt x="423" y="617"/>
                    <a:pt x="448" y="569"/>
                    <a:pt x="484" y="545"/>
                  </a:cubicBezTo>
                  <a:cubicBezTo>
                    <a:pt x="544" y="508"/>
                    <a:pt x="605" y="496"/>
                    <a:pt x="665" y="496"/>
                  </a:cubicBezTo>
                  <a:cubicBezTo>
                    <a:pt x="750" y="496"/>
                    <a:pt x="834" y="521"/>
                    <a:pt x="907" y="557"/>
                  </a:cubicBezTo>
                  <a:cubicBezTo>
                    <a:pt x="943" y="569"/>
                    <a:pt x="979" y="593"/>
                    <a:pt x="1016" y="605"/>
                  </a:cubicBezTo>
                  <a:cubicBezTo>
                    <a:pt x="1027" y="614"/>
                    <a:pt x="1040" y="618"/>
                    <a:pt x="1053" y="618"/>
                  </a:cubicBezTo>
                  <a:cubicBezTo>
                    <a:pt x="1095" y="618"/>
                    <a:pt x="1137" y="579"/>
                    <a:pt x="1137" y="533"/>
                  </a:cubicBezTo>
                  <a:lnTo>
                    <a:pt x="1137" y="339"/>
                  </a:lnTo>
                  <a:cubicBezTo>
                    <a:pt x="1137" y="315"/>
                    <a:pt x="1124" y="291"/>
                    <a:pt x="1100" y="279"/>
                  </a:cubicBezTo>
                  <a:cubicBezTo>
                    <a:pt x="1052" y="255"/>
                    <a:pt x="1004" y="243"/>
                    <a:pt x="955" y="230"/>
                  </a:cubicBezTo>
                  <a:cubicBezTo>
                    <a:pt x="895" y="206"/>
                    <a:pt x="834" y="194"/>
                    <a:pt x="774" y="194"/>
                  </a:cubicBezTo>
                  <a:lnTo>
                    <a:pt x="774" y="61"/>
                  </a:lnTo>
                  <a:cubicBezTo>
                    <a:pt x="774" y="37"/>
                    <a:pt x="750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101E74B-DC76-4381-8669-3F54744A9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01945"/>
              </p:ext>
            </p:extLst>
          </p:nvPr>
        </p:nvGraphicFramePr>
        <p:xfrm>
          <a:off x="1699032" y="792595"/>
          <a:ext cx="5860010" cy="317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300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9"/>
          <p:cNvSpPr txBox="1">
            <a:spLocks noGrp="1"/>
          </p:cNvSpPr>
          <p:nvPr>
            <p:ph type="title"/>
          </p:nvPr>
        </p:nvSpPr>
        <p:spPr>
          <a:xfrm>
            <a:off x="-883892" y="129821"/>
            <a:ext cx="68667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100" dirty="0">
                <a:solidFill>
                  <a:schemeClr val="accent5"/>
                </a:solidFill>
              </a:rPr>
              <a:t>-МАЛЫЙ И СРЕДНИЙ БИЗНЕС -</a:t>
            </a:r>
            <a:br>
              <a:rPr lang="ru-RU" sz="2100" dirty="0">
                <a:solidFill>
                  <a:schemeClr val="accent5"/>
                </a:solidFill>
              </a:rPr>
            </a:br>
            <a:endParaRPr dirty="0">
              <a:solidFill>
                <a:schemeClr val="accent5"/>
              </a:solidFill>
            </a:endParaRPr>
          </a:p>
        </p:txBody>
      </p:sp>
      <p:sp>
        <p:nvSpPr>
          <p:cNvPr id="761" name="Google Shape;761;p39"/>
          <p:cNvSpPr txBox="1">
            <a:spLocks noGrp="1"/>
          </p:cNvSpPr>
          <p:nvPr>
            <p:ph type="subTitle" idx="1"/>
          </p:nvPr>
        </p:nvSpPr>
        <p:spPr>
          <a:xfrm>
            <a:off x="-54345" y="925326"/>
            <a:ext cx="6726607" cy="18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важнейшая составляющая предпринимательства экономики России </a:t>
            </a:r>
            <a:r>
              <a:rPr lang="ru-RU" b="1" dirty="0">
                <a:solidFill>
                  <a:schemeClr val="tx1"/>
                </a:solidFill>
              </a:rPr>
              <a:t>обладает </a:t>
            </a:r>
            <a:r>
              <a:rPr lang="ru-RU" dirty="0">
                <a:solidFill>
                  <a:schemeClr val="tx1"/>
                </a:solidFill>
              </a:rPr>
              <a:t>четко выраженной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спецификой, связанной с применением </a:t>
            </a:r>
            <a:r>
              <a:rPr lang="ru-RU" dirty="0">
                <a:solidFill>
                  <a:schemeClr val="tx1"/>
                </a:solidFill>
              </a:rPr>
              <a:t>различных </a:t>
            </a:r>
            <a:r>
              <a:rPr lang="ru-RU" b="1" dirty="0">
                <a:solidFill>
                  <a:schemeClr val="tx1"/>
                </a:solidFill>
              </a:rPr>
              <a:t>налоговых режимов</a:t>
            </a:r>
            <a:r>
              <a:rPr lang="ru-RU" dirty="0">
                <a:solidFill>
                  <a:schemeClr val="tx1"/>
                </a:solidFill>
              </a:rPr>
              <a:t>, и получением возможности определенного выбора, ограниченного рамками налогового законодательства: применение либо общего режима налогообложения, либо альтернативной системы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налогообложения – специального налогового режима, либо совмещение режимов. </a:t>
            </a:r>
          </a:p>
        </p:txBody>
      </p:sp>
      <p:grpSp>
        <p:nvGrpSpPr>
          <p:cNvPr id="762" name="Google Shape;762;p39"/>
          <p:cNvGrpSpPr/>
          <p:nvPr/>
        </p:nvGrpSpPr>
        <p:grpSpPr>
          <a:xfrm>
            <a:off x="5719942" y="2960640"/>
            <a:ext cx="3611339" cy="2708386"/>
            <a:chOff x="6596575" y="1370725"/>
            <a:chExt cx="1792851" cy="1344579"/>
          </a:xfrm>
        </p:grpSpPr>
        <p:sp>
          <p:nvSpPr>
            <p:cNvPr id="763" name="Google Shape;763;p39"/>
            <p:cNvSpPr/>
            <p:nvPr/>
          </p:nvSpPr>
          <p:spPr>
            <a:xfrm>
              <a:off x="7861988" y="1380295"/>
              <a:ext cx="375840" cy="479153"/>
            </a:xfrm>
            <a:custGeom>
              <a:avLst/>
              <a:gdLst/>
              <a:ahLst/>
              <a:cxnLst/>
              <a:rect l="l" t="t" r="r" b="b"/>
              <a:pathLst>
                <a:path w="3456" h="4406" extrusionOk="0">
                  <a:moveTo>
                    <a:pt x="1512" y="1"/>
                  </a:moveTo>
                  <a:cubicBezTo>
                    <a:pt x="786" y="1"/>
                    <a:pt x="0" y="695"/>
                    <a:pt x="0" y="695"/>
                  </a:cubicBezTo>
                  <a:lnTo>
                    <a:pt x="154" y="1156"/>
                  </a:lnTo>
                  <a:cubicBezTo>
                    <a:pt x="290" y="1120"/>
                    <a:pt x="397" y="1103"/>
                    <a:pt x="480" y="1103"/>
                  </a:cubicBezTo>
                  <a:cubicBezTo>
                    <a:pt x="1124" y="1103"/>
                    <a:pt x="333" y="2098"/>
                    <a:pt x="451" y="2571"/>
                  </a:cubicBezTo>
                  <a:cubicBezTo>
                    <a:pt x="544" y="2940"/>
                    <a:pt x="954" y="3001"/>
                    <a:pt x="1364" y="3319"/>
                  </a:cubicBezTo>
                  <a:cubicBezTo>
                    <a:pt x="1774" y="3647"/>
                    <a:pt x="1436" y="4406"/>
                    <a:pt x="1436" y="4406"/>
                  </a:cubicBezTo>
                  <a:lnTo>
                    <a:pt x="3455" y="3585"/>
                  </a:lnTo>
                  <a:cubicBezTo>
                    <a:pt x="3137" y="3421"/>
                    <a:pt x="2891" y="3145"/>
                    <a:pt x="2778" y="2806"/>
                  </a:cubicBezTo>
                  <a:cubicBezTo>
                    <a:pt x="2707" y="2581"/>
                    <a:pt x="2686" y="2355"/>
                    <a:pt x="2707" y="2119"/>
                  </a:cubicBezTo>
                  <a:cubicBezTo>
                    <a:pt x="2737" y="1730"/>
                    <a:pt x="2737" y="746"/>
                    <a:pt x="2112" y="213"/>
                  </a:cubicBezTo>
                  <a:cubicBezTo>
                    <a:pt x="1931" y="60"/>
                    <a:pt x="1724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7808483" y="1428471"/>
              <a:ext cx="106031" cy="105488"/>
            </a:xfrm>
            <a:custGeom>
              <a:avLst/>
              <a:gdLst/>
              <a:ahLst/>
              <a:cxnLst/>
              <a:rect l="l" t="t" r="r" b="b"/>
              <a:pathLst>
                <a:path w="975" h="970" extrusionOk="0">
                  <a:moveTo>
                    <a:pt x="416" y="1"/>
                  </a:moveTo>
                  <a:cubicBezTo>
                    <a:pt x="204" y="1"/>
                    <a:pt x="0" y="149"/>
                    <a:pt x="0" y="149"/>
                  </a:cubicBezTo>
                  <a:cubicBezTo>
                    <a:pt x="0" y="149"/>
                    <a:pt x="180" y="969"/>
                    <a:pt x="521" y="969"/>
                  </a:cubicBezTo>
                  <a:cubicBezTo>
                    <a:pt x="525" y="969"/>
                    <a:pt x="529" y="969"/>
                    <a:pt x="533" y="969"/>
                  </a:cubicBezTo>
                  <a:cubicBezTo>
                    <a:pt x="882" y="949"/>
                    <a:pt x="974" y="703"/>
                    <a:pt x="790" y="282"/>
                  </a:cubicBezTo>
                  <a:cubicBezTo>
                    <a:pt x="700" y="66"/>
                    <a:pt x="556" y="1"/>
                    <a:pt x="4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7595551" y="1637487"/>
              <a:ext cx="158340" cy="325598"/>
            </a:xfrm>
            <a:custGeom>
              <a:avLst/>
              <a:gdLst/>
              <a:ahLst/>
              <a:cxnLst/>
              <a:rect l="l" t="t" r="r" b="b"/>
              <a:pathLst>
                <a:path w="1456" h="2994" extrusionOk="0">
                  <a:moveTo>
                    <a:pt x="1323" y="1"/>
                  </a:moveTo>
                  <a:lnTo>
                    <a:pt x="0" y="944"/>
                  </a:lnTo>
                  <a:lnTo>
                    <a:pt x="31" y="2881"/>
                  </a:lnTo>
                  <a:lnTo>
                    <a:pt x="1456" y="2994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7595551" y="1731121"/>
              <a:ext cx="111577" cy="119408"/>
            </a:xfrm>
            <a:custGeom>
              <a:avLst/>
              <a:gdLst/>
              <a:ahLst/>
              <a:cxnLst/>
              <a:rect l="l" t="t" r="r" b="b"/>
              <a:pathLst>
                <a:path w="1026" h="1098" extrusionOk="0">
                  <a:moveTo>
                    <a:pt x="1025" y="1"/>
                  </a:moveTo>
                  <a:lnTo>
                    <a:pt x="0" y="83"/>
                  </a:lnTo>
                  <a:lnTo>
                    <a:pt x="10" y="1098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7446129" y="1404655"/>
              <a:ext cx="352241" cy="378341"/>
            </a:xfrm>
            <a:custGeom>
              <a:avLst/>
              <a:gdLst/>
              <a:ahLst/>
              <a:cxnLst/>
              <a:rect l="l" t="t" r="r" b="b"/>
              <a:pathLst>
                <a:path w="3239" h="3479" extrusionOk="0">
                  <a:moveTo>
                    <a:pt x="1579" y="0"/>
                  </a:moveTo>
                  <a:cubicBezTo>
                    <a:pt x="1287" y="0"/>
                    <a:pt x="983" y="87"/>
                    <a:pt x="708" y="265"/>
                  </a:cubicBezTo>
                  <a:cubicBezTo>
                    <a:pt x="585" y="348"/>
                    <a:pt x="482" y="471"/>
                    <a:pt x="441" y="624"/>
                  </a:cubicBezTo>
                  <a:cubicBezTo>
                    <a:pt x="298" y="1055"/>
                    <a:pt x="1" y="1947"/>
                    <a:pt x="103" y="2439"/>
                  </a:cubicBezTo>
                  <a:cubicBezTo>
                    <a:pt x="220" y="3050"/>
                    <a:pt x="621" y="3478"/>
                    <a:pt x="1360" y="3478"/>
                  </a:cubicBezTo>
                  <a:cubicBezTo>
                    <a:pt x="1401" y="3478"/>
                    <a:pt x="1444" y="3477"/>
                    <a:pt x="1487" y="3474"/>
                  </a:cubicBezTo>
                  <a:cubicBezTo>
                    <a:pt x="1487" y="3474"/>
                    <a:pt x="2481" y="3413"/>
                    <a:pt x="2830" y="2213"/>
                  </a:cubicBezTo>
                  <a:cubicBezTo>
                    <a:pt x="3238" y="789"/>
                    <a:pt x="2460" y="0"/>
                    <a:pt x="1579" y="0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7495175" y="1373009"/>
              <a:ext cx="446093" cy="386063"/>
            </a:xfrm>
            <a:custGeom>
              <a:avLst/>
              <a:gdLst/>
              <a:ahLst/>
              <a:cxnLst/>
              <a:rect l="l" t="t" r="r" b="b"/>
              <a:pathLst>
                <a:path w="4102" h="3550" extrusionOk="0">
                  <a:moveTo>
                    <a:pt x="1374" y="0"/>
                  </a:moveTo>
                  <a:cubicBezTo>
                    <a:pt x="264" y="0"/>
                    <a:pt x="1" y="854"/>
                    <a:pt x="1" y="854"/>
                  </a:cubicBezTo>
                  <a:cubicBezTo>
                    <a:pt x="636" y="977"/>
                    <a:pt x="1272" y="1069"/>
                    <a:pt x="1907" y="1110"/>
                  </a:cubicBezTo>
                  <a:cubicBezTo>
                    <a:pt x="1702" y="1930"/>
                    <a:pt x="2010" y="2392"/>
                    <a:pt x="2010" y="2392"/>
                  </a:cubicBezTo>
                  <a:lnTo>
                    <a:pt x="2297" y="3550"/>
                  </a:lnTo>
                  <a:cubicBezTo>
                    <a:pt x="3814" y="2935"/>
                    <a:pt x="4101" y="710"/>
                    <a:pt x="2215" y="136"/>
                  </a:cubicBezTo>
                  <a:cubicBezTo>
                    <a:pt x="1891" y="40"/>
                    <a:pt x="1613" y="0"/>
                    <a:pt x="1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7683638" y="1591813"/>
              <a:ext cx="143876" cy="123431"/>
            </a:xfrm>
            <a:custGeom>
              <a:avLst/>
              <a:gdLst/>
              <a:ahLst/>
              <a:cxnLst/>
              <a:rect l="l" t="t" r="r" b="b"/>
              <a:pathLst>
                <a:path w="1323" h="1135" extrusionOk="0">
                  <a:moveTo>
                    <a:pt x="678" y="1"/>
                  </a:moveTo>
                  <a:cubicBezTo>
                    <a:pt x="306" y="1"/>
                    <a:pt x="1" y="378"/>
                    <a:pt x="154" y="769"/>
                  </a:cubicBezTo>
                  <a:cubicBezTo>
                    <a:pt x="243" y="1011"/>
                    <a:pt x="463" y="1135"/>
                    <a:pt x="683" y="1135"/>
                  </a:cubicBezTo>
                  <a:cubicBezTo>
                    <a:pt x="891" y="1135"/>
                    <a:pt x="1100" y="1024"/>
                    <a:pt x="1200" y="800"/>
                  </a:cubicBezTo>
                  <a:cubicBezTo>
                    <a:pt x="1323" y="513"/>
                    <a:pt x="1200" y="185"/>
                    <a:pt x="912" y="51"/>
                  </a:cubicBezTo>
                  <a:cubicBezTo>
                    <a:pt x="834" y="17"/>
                    <a:pt x="755" y="1"/>
                    <a:pt x="678" y="1"/>
                  </a:cubicBezTo>
                  <a:close/>
                </a:path>
              </a:pathLst>
            </a:custGeom>
            <a:solidFill>
              <a:srgbClr val="FFC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7420464" y="1370725"/>
              <a:ext cx="325706" cy="156383"/>
            </a:xfrm>
            <a:custGeom>
              <a:avLst/>
              <a:gdLst/>
              <a:ahLst/>
              <a:cxnLst/>
              <a:rect l="l" t="t" r="r" b="b"/>
              <a:pathLst>
                <a:path w="2995" h="1438" extrusionOk="0">
                  <a:moveTo>
                    <a:pt x="1730" y="1"/>
                  </a:moveTo>
                  <a:cubicBezTo>
                    <a:pt x="1270" y="1"/>
                    <a:pt x="589" y="69"/>
                    <a:pt x="206" y="475"/>
                  </a:cubicBezTo>
                  <a:cubicBezTo>
                    <a:pt x="1" y="690"/>
                    <a:pt x="155" y="1029"/>
                    <a:pt x="472" y="1080"/>
                  </a:cubicBezTo>
                  <a:lnTo>
                    <a:pt x="2410" y="1428"/>
                  </a:lnTo>
                  <a:cubicBezTo>
                    <a:pt x="2437" y="1434"/>
                    <a:pt x="2465" y="1437"/>
                    <a:pt x="2492" y="1437"/>
                  </a:cubicBezTo>
                  <a:cubicBezTo>
                    <a:pt x="2649" y="1437"/>
                    <a:pt x="2798" y="1341"/>
                    <a:pt x="2851" y="1193"/>
                  </a:cubicBezTo>
                  <a:lnTo>
                    <a:pt x="2953" y="895"/>
                  </a:lnTo>
                  <a:cubicBezTo>
                    <a:pt x="2994" y="742"/>
                    <a:pt x="2933" y="577"/>
                    <a:pt x="2799" y="485"/>
                  </a:cubicBezTo>
                  <a:lnTo>
                    <a:pt x="2410" y="157"/>
                  </a:lnTo>
                  <a:cubicBezTo>
                    <a:pt x="2318" y="96"/>
                    <a:pt x="2215" y="44"/>
                    <a:pt x="2102" y="14"/>
                  </a:cubicBezTo>
                  <a:cubicBezTo>
                    <a:pt x="2017" y="8"/>
                    <a:pt x="1886" y="1"/>
                    <a:pt x="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6727075" y="1872712"/>
              <a:ext cx="449355" cy="397046"/>
            </a:xfrm>
            <a:custGeom>
              <a:avLst/>
              <a:gdLst/>
              <a:ahLst/>
              <a:cxnLst/>
              <a:rect l="l" t="t" r="r" b="b"/>
              <a:pathLst>
                <a:path w="4132" h="3651" extrusionOk="0">
                  <a:moveTo>
                    <a:pt x="349" y="1"/>
                  </a:moveTo>
                  <a:lnTo>
                    <a:pt x="0" y="872"/>
                  </a:lnTo>
                  <a:lnTo>
                    <a:pt x="2717" y="3445"/>
                  </a:lnTo>
                  <a:cubicBezTo>
                    <a:pt x="2860" y="3584"/>
                    <a:pt x="3042" y="3650"/>
                    <a:pt x="3222" y="3650"/>
                  </a:cubicBezTo>
                  <a:cubicBezTo>
                    <a:pt x="3480" y="3650"/>
                    <a:pt x="3736" y="3514"/>
                    <a:pt x="3875" y="3261"/>
                  </a:cubicBezTo>
                  <a:lnTo>
                    <a:pt x="4132" y="2543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6596575" y="1810508"/>
              <a:ext cx="205320" cy="180199"/>
            </a:xfrm>
            <a:custGeom>
              <a:avLst/>
              <a:gdLst/>
              <a:ahLst/>
              <a:cxnLst/>
              <a:rect l="l" t="t" r="r" b="b"/>
              <a:pathLst>
                <a:path w="1888" h="1657" extrusionOk="0">
                  <a:moveTo>
                    <a:pt x="943" y="1"/>
                  </a:moveTo>
                  <a:cubicBezTo>
                    <a:pt x="784" y="1"/>
                    <a:pt x="624" y="46"/>
                    <a:pt x="483" y="142"/>
                  </a:cubicBezTo>
                  <a:cubicBezTo>
                    <a:pt x="103" y="398"/>
                    <a:pt x="1" y="911"/>
                    <a:pt x="257" y="1290"/>
                  </a:cubicBezTo>
                  <a:cubicBezTo>
                    <a:pt x="418" y="1528"/>
                    <a:pt x="683" y="1657"/>
                    <a:pt x="952" y="1657"/>
                  </a:cubicBezTo>
                  <a:cubicBezTo>
                    <a:pt x="1113" y="1657"/>
                    <a:pt x="1274" y="1611"/>
                    <a:pt x="1416" y="1516"/>
                  </a:cubicBezTo>
                  <a:cubicBezTo>
                    <a:pt x="1785" y="1259"/>
                    <a:pt x="1887" y="737"/>
                    <a:pt x="1631" y="368"/>
                  </a:cubicBezTo>
                  <a:cubicBezTo>
                    <a:pt x="1470" y="130"/>
                    <a:pt x="1209" y="1"/>
                    <a:pt x="943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6601034" y="1746346"/>
              <a:ext cx="121691" cy="107554"/>
            </a:xfrm>
            <a:custGeom>
              <a:avLst/>
              <a:gdLst/>
              <a:ahLst/>
              <a:cxnLst/>
              <a:rect l="l" t="t" r="r" b="b"/>
              <a:pathLst>
                <a:path w="1119" h="989" extrusionOk="0">
                  <a:moveTo>
                    <a:pt x="153" y="0"/>
                  </a:moveTo>
                  <a:cubicBezTo>
                    <a:pt x="110" y="0"/>
                    <a:pt x="67" y="19"/>
                    <a:pt x="42" y="55"/>
                  </a:cubicBezTo>
                  <a:cubicBezTo>
                    <a:pt x="1" y="107"/>
                    <a:pt x="11" y="178"/>
                    <a:pt x="62" y="219"/>
                  </a:cubicBezTo>
                  <a:lnTo>
                    <a:pt x="903" y="988"/>
                  </a:lnTo>
                  <a:lnTo>
                    <a:pt x="1118" y="619"/>
                  </a:lnTo>
                  <a:lnTo>
                    <a:pt x="237" y="25"/>
                  </a:lnTo>
                  <a:cubicBezTo>
                    <a:pt x="212" y="8"/>
                    <a:pt x="183" y="0"/>
                    <a:pt x="153" y="0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6978831" y="1979722"/>
              <a:ext cx="468495" cy="289384"/>
            </a:xfrm>
            <a:custGeom>
              <a:avLst/>
              <a:gdLst/>
              <a:ahLst/>
              <a:cxnLst/>
              <a:rect l="l" t="t" r="r" b="b"/>
              <a:pathLst>
                <a:path w="4308" h="2661" extrusionOk="0">
                  <a:moveTo>
                    <a:pt x="4308" y="1"/>
                  </a:moveTo>
                  <a:lnTo>
                    <a:pt x="822" y="1282"/>
                  </a:lnTo>
                  <a:cubicBezTo>
                    <a:pt x="822" y="1282"/>
                    <a:pt x="1" y="2661"/>
                    <a:pt x="899" y="2661"/>
                  </a:cubicBezTo>
                  <a:cubicBezTo>
                    <a:pt x="953" y="2661"/>
                    <a:pt x="1012" y="2656"/>
                    <a:pt x="1079" y="2646"/>
                  </a:cubicBezTo>
                  <a:cubicBezTo>
                    <a:pt x="2268" y="2461"/>
                    <a:pt x="4144" y="1651"/>
                    <a:pt x="4144" y="1651"/>
                  </a:cubicBezTo>
                  <a:lnTo>
                    <a:pt x="4308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7168490" y="1938941"/>
              <a:ext cx="412598" cy="355286"/>
            </a:xfrm>
            <a:custGeom>
              <a:avLst/>
              <a:gdLst/>
              <a:ahLst/>
              <a:cxnLst/>
              <a:rect l="l" t="t" r="r" b="b"/>
              <a:pathLst>
                <a:path w="3794" h="3267" extrusionOk="0">
                  <a:moveTo>
                    <a:pt x="2925" y="0"/>
                  </a:moveTo>
                  <a:cubicBezTo>
                    <a:pt x="2824" y="0"/>
                    <a:pt x="2705" y="11"/>
                    <a:pt x="2564" y="37"/>
                  </a:cubicBezTo>
                  <a:cubicBezTo>
                    <a:pt x="1436" y="263"/>
                    <a:pt x="1" y="1011"/>
                    <a:pt x="1" y="1011"/>
                  </a:cubicBezTo>
                  <a:lnTo>
                    <a:pt x="1303" y="3267"/>
                  </a:lnTo>
                  <a:lnTo>
                    <a:pt x="3794" y="2334"/>
                  </a:lnTo>
                  <a:lnTo>
                    <a:pt x="3476" y="304"/>
                  </a:lnTo>
                  <a:cubicBezTo>
                    <a:pt x="3476" y="304"/>
                    <a:pt x="3454" y="0"/>
                    <a:pt x="2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7439495" y="1899465"/>
              <a:ext cx="521782" cy="650108"/>
            </a:xfrm>
            <a:custGeom>
              <a:avLst/>
              <a:gdLst/>
              <a:ahLst/>
              <a:cxnLst/>
              <a:rect l="l" t="t" r="r" b="b"/>
              <a:pathLst>
                <a:path w="4798" h="5978" extrusionOk="0">
                  <a:moveTo>
                    <a:pt x="2471" y="1"/>
                  </a:moveTo>
                  <a:lnTo>
                    <a:pt x="185" y="390"/>
                  </a:lnTo>
                  <a:cubicBezTo>
                    <a:pt x="185" y="390"/>
                    <a:pt x="0" y="3742"/>
                    <a:pt x="390" y="5454"/>
                  </a:cubicBezTo>
                  <a:cubicBezTo>
                    <a:pt x="448" y="5738"/>
                    <a:pt x="693" y="5938"/>
                    <a:pt x="983" y="5938"/>
                  </a:cubicBezTo>
                  <a:cubicBezTo>
                    <a:pt x="997" y="5938"/>
                    <a:pt x="1011" y="5937"/>
                    <a:pt x="1025" y="5936"/>
                  </a:cubicBezTo>
                  <a:lnTo>
                    <a:pt x="4326" y="5977"/>
                  </a:lnTo>
                  <a:cubicBezTo>
                    <a:pt x="4623" y="5731"/>
                    <a:pt x="4798" y="5362"/>
                    <a:pt x="4798" y="4973"/>
                  </a:cubicBezTo>
                  <a:lnTo>
                    <a:pt x="4552" y="441"/>
                  </a:lnTo>
                  <a:cubicBezTo>
                    <a:pt x="4562" y="298"/>
                    <a:pt x="4029" y="134"/>
                    <a:pt x="3885" y="113"/>
                  </a:cubicBezTo>
                  <a:lnTo>
                    <a:pt x="2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7455046" y="2097933"/>
              <a:ext cx="1196" cy="140614"/>
            </a:xfrm>
            <a:custGeom>
              <a:avLst/>
              <a:gdLst/>
              <a:ahLst/>
              <a:cxnLst/>
              <a:rect l="l" t="t" r="r" b="b"/>
              <a:pathLst>
                <a:path w="11" h="1293" fill="none" extrusionOk="0">
                  <a:moveTo>
                    <a:pt x="11" y="1292"/>
                  </a:moveTo>
                  <a:lnTo>
                    <a:pt x="1" y="0"/>
                  </a:lnTo>
                </a:path>
              </a:pathLst>
            </a:custGeom>
            <a:noFill/>
            <a:ln w="1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7546505" y="1896094"/>
              <a:ext cx="259804" cy="132022"/>
            </a:xfrm>
            <a:custGeom>
              <a:avLst/>
              <a:gdLst/>
              <a:ahLst/>
              <a:cxnLst/>
              <a:rect l="l" t="t" r="r" b="b"/>
              <a:pathLst>
                <a:path w="2389" h="1214" extrusionOk="0">
                  <a:moveTo>
                    <a:pt x="1364" y="1"/>
                  </a:moveTo>
                  <a:lnTo>
                    <a:pt x="0" y="278"/>
                  </a:lnTo>
                  <a:cubicBezTo>
                    <a:pt x="0" y="278"/>
                    <a:pt x="0" y="1213"/>
                    <a:pt x="1011" y="1213"/>
                  </a:cubicBezTo>
                  <a:cubicBezTo>
                    <a:pt x="1042" y="1213"/>
                    <a:pt x="1074" y="1212"/>
                    <a:pt x="1107" y="1211"/>
                  </a:cubicBezTo>
                  <a:cubicBezTo>
                    <a:pt x="2214" y="1139"/>
                    <a:pt x="2389" y="103"/>
                    <a:pt x="2389" y="103"/>
                  </a:cubicBezTo>
                  <a:lnTo>
                    <a:pt x="1364" y="1"/>
                  </a:ln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7871993" y="1952208"/>
              <a:ext cx="481763" cy="464689"/>
            </a:xfrm>
            <a:custGeom>
              <a:avLst/>
              <a:gdLst/>
              <a:ahLst/>
              <a:cxnLst/>
              <a:rect l="l" t="t" r="r" b="b"/>
              <a:pathLst>
                <a:path w="4430" h="4273" extrusionOk="0">
                  <a:moveTo>
                    <a:pt x="426" y="1"/>
                  </a:moveTo>
                  <a:cubicBezTo>
                    <a:pt x="338" y="1"/>
                    <a:pt x="269" y="28"/>
                    <a:pt x="226" y="90"/>
                  </a:cubicBezTo>
                  <a:cubicBezTo>
                    <a:pt x="1" y="407"/>
                    <a:pt x="862" y="2150"/>
                    <a:pt x="1149" y="2417"/>
                  </a:cubicBezTo>
                  <a:lnTo>
                    <a:pt x="3199" y="4272"/>
                  </a:lnTo>
                  <a:lnTo>
                    <a:pt x="4029" y="4016"/>
                  </a:lnTo>
                  <a:lnTo>
                    <a:pt x="4429" y="3247"/>
                  </a:lnTo>
                  <a:lnTo>
                    <a:pt x="2430" y="1320"/>
                  </a:lnTo>
                  <a:cubicBezTo>
                    <a:pt x="2149" y="969"/>
                    <a:pt x="951" y="1"/>
                    <a:pt x="426" y="1"/>
                  </a:cubicBez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7766071" y="1908382"/>
              <a:ext cx="459469" cy="400309"/>
            </a:xfrm>
            <a:custGeom>
              <a:avLst/>
              <a:gdLst/>
              <a:ahLst/>
              <a:cxnLst/>
              <a:rect l="l" t="t" r="r" b="b"/>
              <a:pathLst>
                <a:path w="4225" h="3681" extrusionOk="0">
                  <a:moveTo>
                    <a:pt x="370" y="1"/>
                  </a:moveTo>
                  <a:lnTo>
                    <a:pt x="1" y="1702"/>
                  </a:lnTo>
                  <a:lnTo>
                    <a:pt x="2441" y="3681"/>
                  </a:lnTo>
                  <a:lnTo>
                    <a:pt x="4224" y="2164"/>
                  </a:lnTo>
                  <a:cubicBezTo>
                    <a:pt x="4224" y="2164"/>
                    <a:pt x="3394" y="903"/>
                    <a:pt x="2030" y="308"/>
                  </a:cubicBezTo>
                  <a:cubicBezTo>
                    <a:pt x="1323" y="1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840782" y="2159267"/>
              <a:ext cx="111577" cy="84825"/>
            </a:xfrm>
            <a:custGeom>
              <a:avLst/>
              <a:gdLst/>
              <a:ahLst/>
              <a:cxnLst/>
              <a:rect l="l" t="t" r="r" b="b"/>
              <a:pathLst>
                <a:path w="1026" h="780" fill="none" extrusionOk="0">
                  <a:moveTo>
                    <a:pt x="1026" y="779"/>
                  </a:moveTo>
                  <a:lnTo>
                    <a:pt x="1" y="0"/>
                  </a:lnTo>
                </a:path>
              </a:pathLst>
            </a:custGeom>
            <a:noFill/>
            <a:ln w="1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7952251" y="2282372"/>
              <a:ext cx="437175" cy="367466"/>
            </a:xfrm>
            <a:custGeom>
              <a:avLst/>
              <a:gdLst/>
              <a:ahLst/>
              <a:cxnLst/>
              <a:rect l="l" t="t" r="r" b="b"/>
              <a:pathLst>
                <a:path w="4020" h="3379" extrusionOk="0">
                  <a:moveTo>
                    <a:pt x="3154" y="1"/>
                  </a:moveTo>
                  <a:cubicBezTo>
                    <a:pt x="2916" y="1"/>
                    <a:pt x="2678" y="110"/>
                    <a:pt x="2523" y="324"/>
                  </a:cubicBezTo>
                  <a:lnTo>
                    <a:pt x="1" y="2712"/>
                  </a:lnTo>
                  <a:lnTo>
                    <a:pt x="575" y="3379"/>
                  </a:lnTo>
                  <a:lnTo>
                    <a:pt x="3691" y="1339"/>
                  </a:lnTo>
                  <a:cubicBezTo>
                    <a:pt x="4019" y="1031"/>
                    <a:pt x="4009" y="498"/>
                    <a:pt x="3671" y="201"/>
                  </a:cubicBezTo>
                  <a:cubicBezTo>
                    <a:pt x="3523" y="67"/>
                    <a:pt x="3338" y="1"/>
                    <a:pt x="3154" y="1"/>
                  </a:cubicBezTo>
                  <a:close/>
                </a:path>
              </a:pathLst>
            </a:custGeom>
            <a:solidFill>
              <a:srgbClr val="FEA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7734860" y="2505090"/>
              <a:ext cx="279923" cy="210214"/>
            </a:xfrm>
            <a:custGeom>
              <a:avLst/>
              <a:gdLst/>
              <a:ahLst/>
              <a:cxnLst/>
              <a:rect l="l" t="t" r="r" b="b"/>
              <a:pathLst>
                <a:path w="2574" h="1933" extrusionOk="0">
                  <a:moveTo>
                    <a:pt x="1046" y="1"/>
                  </a:moveTo>
                  <a:cubicBezTo>
                    <a:pt x="1010" y="1"/>
                    <a:pt x="975" y="14"/>
                    <a:pt x="944" y="39"/>
                  </a:cubicBezTo>
                  <a:cubicBezTo>
                    <a:pt x="882" y="90"/>
                    <a:pt x="862" y="172"/>
                    <a:pt x="893" y="244"/>
                  </a:cubicBezTo>
                  <a:lnTo>
                    <a:pt x="985" y="439"/>
                  </a:lnTo>
                  <a:lnTo>
                    <a:pt x="113" y="900"/>
                  </a:lnTo>
                  <a:cubicBezTo>
                    <a:pt x="42" y="941"/>
                    <a:pt x="1" y="1023"/>
                    <a:pt x="21" y="1105"/>
                  </a:cubicBezTo>
                  <a:cubicBezTo>
                    <a:pt x="46" y="1171"/>
                    <a:pt x="110" y="1217"/>
                    <a:pt x="182" y="1217"/>
                  </a:cubicBezTo>
                  <a:cubicBezTo>
                    <a:pt x="200" y="1217"/>
                    <a:pt x="218" y="1214"/>
                    <a:pt x="236" y="1208"/>
                  </a:cubicBezTo>
                  <a:lnTo>
                    <a:pt x="421" y="1157"/>
                  </a:lnTo>
                  <a:lnTo>
                    <a:pt x="267" y="1239"/>
                  </a:lnTo>
                  <a:cubicBezTo>
                    <a:pt x="195" y="1269"/>
                    <a:pt x="165" y="1351"/>
                    <a:pt x="185" y="1423"/>
                  </a:cubicBezTo>
                  <a:cubicBezTo>
                    <a:pt x="208" y="1483"/>
                    <a:pt x="263" y="1521"/>
                    <a:pt x="323" y="1521"/>
                  </a:cubicBezTo>
                  <a:cubicBezTo>
                    <a:pt x="346" y="1521"/>
                    <a:pt x="368" y="1516"/>
                    <a:pt x="390" y="1505"/>
                  </a:cubicBezTo>
                  <a:lnTo>
                    <a:pt x="493" y="1464"/>
                  </a:lnTo>
                  <a:lnTo>
                    <a:pt x="493" y="1464"/>
                  </a:lnTo>
                  <a:cubicBezTo>
                    <a:pt x="411" y="1526"/>
                    <a:pt x="380" y="1608"/>
                    <a:pt x="411" y="1669"/>
                  </a:cubicBezTo>
                  <a:cubicBezTo>
                    <a:pt x="433" y="1714"/>
                    <a:pt x="489" y="1743"/>
                    <a:pt x="545" y="1743"/>
                  </a:cubicBezTo>
                  <a:cubicBezTo>
                    <a:pt x="566" y="1743"/>
                    <a:pt x="586" y="1739"/>
                    <a:pt x="605" y="1731"/>
                  </a:cubicBezTo>
                  <a:lnTo>
                    <a:pt x="739" y="1659"/>
                  </a:lnTo>
                  <a:lnTo>
                    <a:pt x="739" y="1659"/>
                  </a:lnTo>
                  <a:cubicBezTo>
                    <a:pt x="605" y="1731"/>
                    <a:pt x="605" y="1813"/>
                    <a:pt x="636" y="1854"/>
                  </a:cubicBezTo>
                  <a:cubicBezTo>
                    <a:pt x="660" y="1908"/>
                    <a:pt x="712" y="1933"/>
                    <a:pt x="768" y="1933"/>
                  </a:cubicBezTo>
                  <a:cubicBezTo>
                    <a:pt x="785" y="1933"/>
                    <a:pt x="803" y="1930"/>
                    <a:pt x="821" y="1925"/>
                  </a:cubicBezTo>
                  <a:lnTo>
                    <a:pt x="1549" y="1700"/>
                  </a:lnTo>
                  <a:lnTo>
                    <a:pt x="1610" y="1669"/>
                  </a:lnTo>
                  <a:cubicBezTo>
                    <a:pt x="1667" y="1694"/>
                    <a:pt x="1735" y="1712"/>
                    <a:pt x="1816" y="1712"/>
                  </a:cubicBezTo>
                  <a:cubicBezTo>
                    <a:pt x="1999" y="1712"/>
                    <a:pt x="2247" y="1622"/>
                    <a:pt x="2574" y="1331"/>
                  </a:cubicBezTo>
                  <a:lnTo>
                    <a:pt x="2000" y="664"/>
                  </a:lnTo>
                  <a:lnTo>
                    <a:pt x="1149" y="39"/>
                  </a:lnTo>
                  <a:cubicBezTo>
                    <a:pt x="1118" y="14"/>
                    <a:pt x="1082" y="1"/>
                    <a:pt x="1046" y="1"/>
                  </a:cubicBez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9"/>
          <p:cNvSpPr/>
          <p:nvPr/>
        </p:nvSpPr>
        <p:spPr>
          <a:xfrm>
            <a:off x="7603749" y="455837"/>
            <a:ext cx="755465" cy="687175"/>
          </a:xfrm>
          <a:custGeom>
            <a:avLst/>
            <a:gdLst/>
            <a:ahLst/>
            <a:cxnLst/>
            <a:rect l="l" t="t" r="r" b="b"/>
            <a:pathLst>
              <a:path w="9135" h="8309" extrusionOk="0">
                <a:moveTo>
                  <a:pt x="4569" y="1"/>
                </a:moveTo>
                <a:cubicBezTo>
                  <a:pt x="2681" y="1"/>
                  <a:pt x="972" y="1299"/>
                  <a:pt x="524" y="3217"/>
                </a:cubicBezTo>
                <a:cubicBezTo>
                  <a:pt x="1" y="5451"/>
                  <a:pt x="1395" y="7676"/>
                  <a:pt x="3630" y="8199"/>
                </a:cubicBezTo>
                <a:cubicBezTo>
                  <a:pt x="3947" y="8273"/>
                  <a:pt x="4265" y="8309"/>
                  <a:pt x="4577" y="8309"/>
                </a:cubicBezTo>
                <a:cubicBezTo>
                  <a:pt x="6465" y="8309"/>
                  <a:pt x="8172" y="7010"/>
                  <a:pt x="8612" y="5093"/>
                </a:cubicBezTo>
                <a:cubicBezTo>
                  <a:pt x="9135" y="2858"/>
                  <a:pt x="7751" y="633"/>
                  <a:pt x="5516" y="110"/>
                </a:cubicBezTo>
                <a:cubicBezTo>
                  <a:pt x="5199" y="36"/>
                  <a:pt x="4881" y="1"/>
                  <a:pt x="4569" y="1"/>
                </a:cubicBezTo>
                <a:close/>
              </a:path>
            </a:pathLst>
          </a:custGeom>
          <a:solidFill>
            <a:srgbClr val="FFC8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39"/>
          <p:cNvGrpSpPr/>
          <p:nvPr/>
        </p:nvGrpSpPr>
        <p:grpSpPr>
          <a:xfrm>
            <a:off x="7732490" y="581630"/>
            <a:ext cx="442736" cy="435562"/>
            <a:chOff x="2189568" y="1961603"/>
            <a:chExt cx="364993" cy="359049"/>
          </a:xfrm>
        </p:grpSpPr>
        <p:sp>
          <p:nvSpPr>
            <p:cNvPr id="786" name="Google Shape;786;p39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761;p39">
            <a:extLst>
              <a:ext uri="{FF2B5EF4-FFF2-40B4-BE49-F238E27FC236}">
                <a16:creationId xmlns:a16="http://schemas.microsoft.com/office/drawing/2014/main" id="{9A37AD87-211B-4F6B-ABD1-D5BA8C85A8B8}"/>
              </a:ext>
            </a:extLst>
          </p:cNvPr>
          <p:cNvSpPr txBox="1">
            <a:spLocks/>
          </p:cNvSpPr>
          <p:nvPr/>
        </p:nvSpPr>
        <p:spPr>
          <a:xfrm>
            <a:off x="1136744" y="2992950"/>
            <a:ext cx="4406668" cy="1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*При правильном выборе системы налогообложения у субъектов предпринимательства возникают большие возможности оптимизировать налоговую нагрузку.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9"/>
          <p:cNvSpPr/>
          <p:nvPr/>
        </p:nvSpPr>
        <p:spPr>
          <a:xfrm>
            <a:off x="4384797" y="4782647"/>
            <a:ext cx="56" cy="5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9D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49"/>
          <p:cNvSpPr/>
          <p:nvPr/>
        </p:nvSpPr>
        <p:spPr>
          <a:xfrm flipH="1">
            <a:off x="0" y="4440988"/>
            <a:ext cx="9144000" cy="684600"/>
          </a:xfrm>
          <a:prstGeom prst="moon">
            <a:avLst>
              <a:gd name="adj" fmla="val 5000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9"/>
          <p:cNvSpPr/>
          <p:nvPr/>
        </p:nvSpPr>
        <p:spPr>
          <a:xfrm>
            <a:off x="0" y="-9625"/>
            <a:ext cx="9144000" cy="684600"/>
          </a:xfrm>
          <a:prstGeom prst="moon">
            <a:avLst>
              <a:gd name="adj" fmla="val 50000"/>
            </a:avLst>
          </a:prstGeom>
          <a:solidFill>
            <a:srgbClr val="BBDCE7"/>
          </a:solidFill>
          <a:ln w="9525" cap="flat" cmpd="sng">
            <a:solidFill>
              <a:srgbClr val="BBDC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027;p41">
            <a:extLst>
              <a:ext uri="{FF2B5EF4-FFF2-40B4-BE49-F238E27FC236}">
                <a16:creationId xmlns:a16="http://schemas.microsoft.com/office/drawing/2014/main" id="{49B9D13B-1087-41D9-8632-B689C9415DE3}"/>
              </a:ext>
            </a:extLst>
          </p:cNvPr>
          <p:cNvGrpSpPr/>
          <p:nvPr/>
        </p:nvGrpSpPr>
        <p:grpSpPr>
          <a:xfrm>
            <a:off x="197157" y="2577402"/>
            <a:ext cx="1423291" cy="2566135"/>
            <a:chOff x="991475" y="307619"/>
            <a:chExt cx="2440903" cy="4400849"/>
          </a:xfrm>
        </p:grpSpPr>
        <p:sp>
          <p:nvSpPr>
            <p:cNvPr id="54" name="Google Shape;1028;p41">
              <a:extLst>
                <a:ext uri="{FF2B5EF4-FFF2-40B4-BE49-F238E27FC236}">
                  <a16:creationId xmlns:a16="http://schemas.microsoft.com/office/drawing/2014/main" id="{50DAD1FC-100B-4BE2-8E63-7F3F36DD3CD6}"/>
                </a:ext>
              </a:extLst>
            </p:cNvPr>
            <p:cNvSpPr/>
            <p:nvPr/>
          </p:nvSpPr>
          <p:spPr>
            <a:xfrm flipH="1">
              <a:off x="1389910" y="2113695"/>
              <a:ext cx="802279" cy="535497"/>
            </a:xfrm>
            <a:custGeom>
              <a:avLst/>
              <a:gdLst/>
              <a:ahLst/>
              <a:cxnLst/>
              <a:rect l="l" t="t" r="r" b="b"/>
              <a:pathLst>
                <a:path w="7885" h="5263" extrusionOk="0">
                  <a:moveTo>
                    <a:pt x="6688" y="0"/>
                  </a:moveTo>
                  <a:cubicBezTo>
                    <a:pt x="6313" y="0"/>
                    <a:pt x="5948" y="195"/>
                    <a:pt x="5752" y="539"/>
                  </a:cubicBezTo>
                  <a:lnTo>
                    <a:pt x="4224" y="3030"/>
                  </a:lnTo>
                  <a:lnTo>
                    <a:pt x="267" y="1677"/>
                  </a:lnTo>
                  <a:lnTo>
                    <a:pt x="1" y="2794"/>
                  </a:lnTo>
                  <a:cubicBezTo>
                    <a:pt x="1" y="2794"/>
                    <a:pt x="2815" y="5263"/>
                    <a:pt x="4589" y="5263"/>
                  </a:cubicBezTo>
                  <a:cubicBezTo>
                    <a:pt x="4698" y="5263"/>
                    <a:pt x="4802" y="5254"/>
                    <a:pt x="4901" y="5234"/>
                  </a:cubicBezTo>
                  <a:cubicBezTo>
                    <a:pt x="6101" y="4988"/>
                    <a:pt x="7095" y="2702"/>
                    <a:pt x="7648" y="1441"/>
                  </a:cubicBezTo>
                  <a:cubicBezTo>
                    <a:pt x="7884" y="908"/>
                    <a:pt x="7669" y="293"/>
                    <a:pt x="7156" y="27"/>
                  </a:cubicBezTo>
                  <a:lnTo>
                    <a:pt x="7156" y="27"/>
                  </a:lnTo>
                  <a:lnTo>
                    <a:pt x="7197" y="129"/>
                  </a:lnTo>
                  <a:cubicBezTo>
                    <a:pt x="7036" y="42"/>
                    <a:pt x="6861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9;p41">
              <a:extLst>
                <a:ext uri="{FF2B5EF4-FFF2-40B4-BE49-F238E27FC236}">
                  <a16:creationId xmlns:a16="http://schemas.microsoft.com/office/drawing/2014/main" id="{197CE3CB-6CC6-40AF-AB7C-9953F7F435BE}"/>
                </a:ext>
              </a:extLst>
            </p:cNvPr>
            <p:cNvSpPr/>
            <p:nvPr/>
          </p:nvSpPr>
          <p:spPr>
            <a:xfrm flipH="1">
              <a:off x="2059611" y="1747148"/>
              <a:ext cx="319284" cy="631140"/>
            </a:xfrm>
            <a:custGeom>
              <a:avLst/>
              <a:gdLst/>
              <a:ahLst/>
              <a:cxnLst/>
              <a:rect l="l" t="t" r="r" b="b"/>
              <a:pathLst>
                <a:path w="3138" h="6203" extrusionOk="0">
                  <a:moveTo>
                    <a:pt x="831" y="0"/>
                  </a:moveTo>
                  <a:lnTo>
                    <a:pt x="1" y="328"/>
                  </a:lnTo>
                  <a:lnTo>
                    <a:pt x="2307" y="6202"/>
                  </a:lnTo>
                  <a:lnTo>
                    <a:pt x="3138" y="5874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0;p41">
              <a:extLst>
                <a:ext uri="{FF2B5EF4-FFF2-40B4-BE49-F238E27FC236}">
                  <a16:creationId xmlns:a16="http://schemas.microsoft.com/office/drawing/2014/main" id="{C2926AF1-7339-4E26-9B53-560BCA31655F}"/>
                </a:ext>
              </a:extLst>
            </p:cNvPr>
            <p:cNvSpPr/>
            <p:nvPr/>
          </p:nvSpPr>
          <p:spPr>
            <a:xfrm flipH="1">
              <a:off x="1860389" y="1888171"/>
              <a:ext cx="484013" cy="928344"/>
            </a:xfrm>
            <a:custGeom>
              <a:avLst/>
              <a:gdLst/>
              <a:ahLst/>
              <a:cxnLst/>
              <a:rect l="l" t="t" r="r" b="b"/>
              <a:pathLst>
                <a:path w="4757" h="9124" extrusionOk="0">
                  <a:moveTo>
                    <a:pt x="1085" y="1"/>
                  </a:moveTo>
                  <a:cubicBezTo>
                    <a:pt x="1017" y="1"/>
                    <a:pt x="948" y="13"/>
                    <a:pt x="882" y="39"/>
                  </a:cubicBezTo>
                  <a:lnTo>
                    <a:pt x="441" y="213"/>
                  </a:lnTo>
                  <a:cubicBezTo>
                    <a:pt x="144" y="336"/>
                    <a:pt x="0" y="665"/>
                    <a:pt x="113" y="962"/>
                  </a:cubicBezTo>
                  <a:lnTo>
                    <a:pt x="3137" y="8763"/>
                  </a:lnTo>
                  <a:cubicBezTo>
                    <a:pt x="3223" y="8982"/>
                    <a:pt x="3441" y="9124"/>
                    <a:pt x="3671" y="9124"/>
                  </a:cubicBezTo>
                  <a:cubicBezTo>
                    <a:pt x="3742" y="9124"/>
                    <a:pt x="3815" y="9110"/>
                    <a:pt x="3885" y="9081"/>
                  </a:cubicBezTo>
                  <a:lnTo>
                    <a:pt x="4316" y="8907"/>
                  </a:lnTo>
                  <a:cubicBezTo>
                    <a:pt x="4613" y="8794"/>
                    <a:pt x="4757" y="8466"/>
                    <a:pt x="4644" y="8169"/>
                  </a:cubicBezTo>
                  <a:lnTo>
                    <a:pt x="1620" y="367"/>
                  </a:lnTo>
                  <a:cubicBezTo>
                    <a:pt x="1533" y="139"/>
                    <a:pt x="1313" y="1"/>
                    <a:pt x="1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31;p41">
              <a:extLst>
                <a:ext uri="{FF2B5EF4-FFF2-40B4-BE49-F238E27FC236}">
                  <a16:creationId xmlns:a16="http://schemas.microsoft.com/office/drawing/2014/main" id="{80C4CB06-E031-4EDE-9569-95D0BE770C56}"/>
                </a:ext>
              </a:extLst>
            </p:cNvPr>
            <p:cNvSpPr/>
            <p:nvPr/>
          </p:nvSpPr>
          <p:spPr>
            <a:xfrm flipH="1">
              <a:off x="2254660" y="1644892"/>
              <a:ext cx="194032" cy="164933"/>
            </a:xfrm>
            <a:custGeom>
              <a:avLst/>
              <a:gdLst/>
              <a:ahLst/>
              <a:cxnLst/>
              <a:rect l="l" t="t" r="r" b="b"/>
              <a:pathLst>
                <a:path w="1907" h="1621" extrusionOk="0">
                  <a:moveTo>
                    <a:pt x="1507" y="1"/>
                  </a:moveTo>
                  <a:lnTo>
                    <a:pt x="0" y="595"/>
                  </a:lnTo>
                  <a:lnTo>
                    <a:pt x="400" y="1620"/>
                  </a:lnTo>
                  <a:lnTo>
                    <a:pt x="1907" y="1026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32;p41">
              <a:extLst>
                <a:ext uri="{FF2B5EF4-FFF2-40B4-BE49-F238E27FC236}">
                  <a16:creationId xmlns:a16="http://schemas.microsoft.com/office/drawing/2014/main" id="{C2AC4CDA-FD6A-4F84-B4BF-AEE28AD6AA22}"/>
                </a:ext>
              </a:extLst>
            </p:cNvPr>
            <p:cNvSpPr/>
            <p:nvPr/>
          </p:nvSpPr>
          <p:spPr>
            <a:xfrm flipH="1">
              <a:off x="1817544" y="307619"/>
              <a:ext cx="1614835" cy="1460687"/>
            </a:xfrm>
            <a:custGeom>
              <a:avLst/>
              <a:gdLst/>
              <a:ahLst/>
              <a:cxnLst/>
              <a:rect l="l" t="t" r="r" b="b"/>
              <a:pathLst>
                <a:path w="15871" h="14356" extrusionOk="0">
                  <a:moveTo>
                    <a:pt x="7756" y="1651"/>
                  </a:moveTo>
                  <a:cubicBezTo>
                    <a:pt x="7781" y="1651"/>
                    <a:pt x="7807" y="1651"/>
                    <a:pt x="7833" y="1652"/>
                  </a:cubicBezTo>
                  <a:cubicBezTo>
                    <a:pt x="10068" y="1693"/>
                    <a:pt x="12057" y="3077"/>
                    <a:pt x="12877" y="5158"/>
                  </a:cubicBezTo>
                  <a:cubicBezTo>
                    <a:pt x="13994" y="7987"/>
                    <a:pt x="12600" y="11196"/>
                    <a:pt x="9760" y="12323"/>
                  </a:cubicBezTo>
                  <a:cubicBezTo>
                    <a:pt x="9105" y="12578"/>
                    <a:pt x="8422" y="12702"/>
                    <a:pt x="7745" y="12702"/>
                  </a:cubicBezTo>
                  <a:cubicBezTo>
                    <a:pt x="6270" y="12702"/>
                    <a:pt x="4824" y="12114"/>
                    <a:pt x="3763" y="11011"/>
                  </a:cubicBezTo>
                  <a:cubicBezTo>
                    <a:pt x="2215" y="9412"/>
                    <a:pt x="1785" y="7023"/>
                    <a:pt x="2666" y="4973"/>
                  </a:cubicBezTo>
                  <a:cubicBezTo>
                    <a:pt x="3548" y="2947"/>
                    <a:pt x="5551" y="1651"/>
                    <a:pt x="7756" y="1651"/>
                  </a:cubicBezTo>
                  <a:close/>
                  <a:moveTo>
                    <a:pt x="7737" y="0"/>
                  </a:moveTo>
                  <a:cubicBezTo>
                    <a:pt x="4886" y="0"/>
                    <a:pt x="2301" y="1701"/>
                    <a:pt x="1159" y="4317"/>
                  </a:cubicBezTo>
                  <a:cubicBezTo>
                    <a:pt x="1" y="6982"/>
                    <a:pt x="565" y="10078"/>
                    <a:pt x="2574" y="12159"/>
                  </a:cubicBezTo>
                  <a:cubicBezTo>
                    <a:pt x="3957" y="13592"/>
                    <a:pt x="5836" y="14356"/>
                    <a:pt x="7748" y="14356"/>
                  </a:cubicBezTo>
                  <a:cubicBezTo>
                    <a:pt x="8628" y="14356"/>
                    <a:pt x="9516" y="14194"/>
                    <a:pt x="10365" y="13861"/>
                  </a:cubicBezTo>
                  <a:cubicBezTo>
                    <a:pt x="14056" y="12406"/>
                    <a:pt x="15870" y="8233"/>
                    <a:pt x="14414" y="4543"/>
                  </a:cubicBezTo>
                  <a:cubicBezTo>
                    <a:pt x="13348" y="1847"/>
                    <a:pt x="10765" y="53"/>
                    <a:pt x="7864" y="1"/>
                  </a:cubicBezTo>
                  <a:cubicBezTo>
                    <a:pt x="7821" y="1"/>
                    <a:pt x="7779" y="0"/>
                    <a:pt x="7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33;p41">
              <a:extLst>
                <a:ext uri="{FF2B5EF4-FFF2-40B4-BE49-F238E27FC236}">
                  <a16:creationId xmlns:a16="http://schemas.microsoft.com/office/drawing/2014/main" id="{9BB40D6E-C48C-47AD-95C5-A7BF422AAA07}"/>
                </a:ext>
              </a:extLst>
            </p:cNvPr>
            <p:cNvSpPr/>
            <p:nvPr/>
          </p:nvSpPr>
          <p:spPr>
            <a:xfrm flipH="1">
              <a:off x="2042916" y="475605"/>
              <a:ext cx="1204792" cy="1124513"/>
            </a:xfrm>
            <a:custGeom>
              <a:avLst/>
              <a:gdLst/>
              <a:ahLst/>
              <a:cxnLst/>
              <a:rect l="l" t="t" r="r" b="b"/>
              <a:pathLst>
                <a:path w="11841" h="11052" extrusionOk="0">
                  <a:moveTo>
                    <a:pt x="5918" y="1"/>
                  </a:moveTo>
                  <a:cubicBezTo>
                    <a:pt x="3224" y="1"/>
                    <a:pt x="871" y="1960"/>
                    <a:pt x="462" y="4706"/>
                  </a:cubicBezTo>
                  <a:cubicBezTo>
                    <a:pt x="0" y="7720"/>
                    <a:pt x="2081" y="10529"/>
                    <a:pt x="5095" y="10990"/>
                  </a:cubicBezTo>
                  <a:cubicBezTo>
                    <a:pt x="5373" y="11032"/>
                    <a:pt x="5648" y="11052"/>
                    <a:pt x="5920" y="11052"/>
                  </a:cubicBezTo>
                  <a:cubicBezTo>
                    <a:pt x="8615" y="11052"/>
                    <a:pt x="10970" y="9084"/>
                    <a:pt x="11380" y="6346"/>
                  </a:cubicBezTo>
                  <a:cubicBezTo>
                    <a:pt x="11841" y="3332"/>
                    <a:pt x="9760" y="513"/>
                    <a:pt x="6746" y="62"/>
                  </a:cubicBezTo>
                  <a:cubicBezTo>
                    <a:pt x="6467" y="21"/>
                    <a:pt x="6191" y="1"/>
                    <a:pt x="5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34;p41">
              <a:extLst>
                <a:ext uri="{FF2B5EF4-FFF2-40B4-BE49-F238E27FC236}">
                  <a16:creationId xmlns:a16="http://schemas.microsoft.com/office/drawing/2014/main" id="{7A5483C1-243E-4456-9D8A-7019388CB86C}"/>
                </a:ext>
              </a:extLst>
            </p:cNvPr>
            <p:cNvSpPr/>
            <p:nvPr/>
          </p:nvSpPr>
          <p:spPr>
            <a:xfrm flipH="1">
              <a:off x="1103089" y="2086884"/>
              <a:ext cx="563376" cy="961005"/>
            </a:xfrm>
            <a:custGeom>
              <a:avLst/>
              <a:gdLst/>
              <a:ahLst/>
              <a:cxnLst/>
              <a:rect l="l" t="t" r="r" b="b"/>
              <a:pathLst>
                <a:path w="5537" h="9445" extrusionOk="0">
                  <a:moveTo>
                    <a:pt x="2412" y="1"/>
                  </a:moveTo>
                  <a:cubicBezTo>
                    <a:pt x="1857" y="1"/>
                    <a:pt x="1549" y="280"/>
                    <a:pt x="1549" y="280"/>
                  </a:cubicBezTo>
                  <a:cubicBezTo>
                    <a:pt x="1549" y="280"/>
                    <a:pt x="185" y="547"/>
                    <a:pt x="113" y="3519"/>
                  </a:cubicBezTo>
                  <a:cubicBezTo>
                    <a:pt x="52" y="5765"/>
                    <a:pt x="1" y="9445"/>
                    <a:pt x="1" y="9445"/>
                  </a:cubicBezTo>
                  <a:lnTo>
                    <a:pt x="4891" y="9445"/>
                  </a:lnTo>
                  <a:cubicBezTo>
                    <a:pt x="4891" y="9445"/>
                    <a:pt x="5536" y="1982"/>
                    <a:pt x="4152" y="793"/>
                  </a:cubicBezTo>
                  <a:cubicBezTo>
                    <a:pt x="3439" y="174"/>
                    <a:pt x="2849" y="1"/>
                    <a:pt x="2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5;p41">
              <a:extLst>
                <a:ext uri="{FF2B5EF4-FFF2-40B4-BE49-F238E27FC236}">
                  <a16:creationId xmlns:a16="http://schemas.microsoft.com/office/drawing/2014/main" id="{C39E506B-DF6D-4660-94D1-F809C10FA3A9}"/>
                </a:ext>
              </a:extLst>
            </p:cNvPr>
            <p:cNvSpPr/>
            <p:nvPr/>
          </p:nvSpPr>
          <p:spPr>
            <a:xfrm flipH="1">
              <a:off x="1363868" y="1749183"/>
              <a:ext cx="303615" cy="402717"/>
            </a:xfrm>
            <a:custGeom>
              <a:avLst/>
              <a:gdLst/>
              <a:ahLst/>
              <a:cxnLst/>
              <a:rect l="l" t="t" r="r" b="b"/>
              <a:pathLst>
                <a:path w="2984" h="3958" extrusionOk="0">
                  <a:moveTo>
                    <a:pt x="298" y="1"/>
                  </a:moveTo>
                  <a:cubicBezTo>
                    <a:pt x="298" y="1"/>
                    <a:pt x="0" y="2051"/>
                    <a:pt x="339" y="2533"/>
                  </a:cubicBezTo>
                  <a:cubicBezTo>
                    <a:pt x="677" y="3025"/>
                    <a:pt x="1518" y="3066"/>
                    <a:pt x="1518" y="3066"/>
                  </a:cubicBezTo>
                  <a:lnTo>
                    <a:pt x="1559" y="3958"/>
                  </a:lnTo>
                  <a:lnTo>
                    <a:pt x="2748" y="3548"/>
                  </a:lnTo>
                  <a:lnTo>
                    <a:pt x="2789" y="2533"/>
                  </a:lnTo>
                  <a:lnTo>
                    <a:pt x="2984" y="7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6;p41">
              <a:extLst>
                <a:ext uri="{FF2B5EF4-FFF2-40B4-BE49-F238E27FC236}">
                  <a16:creationId xmlns:a16="http://schemas.microsoft.com/office/drawing/2014/main" id="{AD604ECD-7C3F-4FCC-ABF4-F2787361C431}"/>
                </a:ext>
              </a:extLst>
            </p:cNvPr>
            <p:cNvSpPr/>
            <p:nvPr/>
          </p:nvSpPr>
          <p:spPr>
            <a:xfrm flipH="1">
              <a:off x="1276263" y="1660764"/>
              <a:ext cx="417266" cy="331595"/>
            </a:xfrm>
            <a:custGeom>
              <a:avLst/>
              <a:gdLst/>
              <a:ahLst/>
              <a:cxnLst/>
              <a:rect l="l" t="t" r="r" b="b"/>
              <a:pathLst>
                <a:path w="4101" h="3259" extrusionOk="0">
                  <a:moveTo>
                    <a:pt x="1771" y="0"/>
                  </a:moveTo>
                  <a:cubicBezTo>
                    <a:pt x="1023" y="0"/>
                    <a:pt x="215" y="60"/>
                    <a:pt x="215" y="60"/>
                  </a:cubicBezTo>
                  <a:cubicBezTo>
                    <a:pt x="215" y="60"/>
                    <a:pt x="0" y="439"/>
                    <a:pt x="564" y="870"/>
                  </a:cubicBezTo>
                  <a:lnTo>
                    <a:pt x="2061" y="911"/>
                  </a:lnTo>
                  <a:cubicBezTo>
                    <a:pt x="1938" y="1249"/>
                    <a:pt x="1938" y="1618"/>
                    <a:pt x="2081" y="1956"/>
                  </a:cubicBezTo>
                  <a:cubicBezTo>
                    <a:pt x="2163" y="2120"/>
                    <a:pt x="2286" y="2264"/>
                    <a:pt x="2440" y="2377"/>
                  </a:cubicBezTo>
                  <a:cubicBezTo>
                    <a:pt x="2440" y="2377"/>
                    <a:pt x="2519" y="1905"/>
                    <a:pt x="2801" y="1905"/>
                  </a:cubicBezTo>
                  <a:cubicBezTo>
                    <a:pt x="2807" y="1905"/>
                    <a:pt x="2813" y="1905"/>
                    <a:pt x="2819" y="1905"/>
                  </a:cubicBezTo>
                  <a:cubicBezTo>
                    <a:pt x="3014" y="1926"/>
                    <a:pt x="3096" y="2295"/>
                    <a:pt x="2973" y="2592"/>
                  </a:cubicBezTo>
                  <a:cubicBezTo>
                    <a:pt x="2935" y="2743"/>
                    <a:pt x="2802" y="2851"/>
                    <a:pt x="2653" y="2851"/>
                  </a:cubicBezTo>
                  <a:cubicBezTo>
                    <a:pt x="2640" y="2851"/>
                    <a:pt x="2627" y="2850"/>
                    <a:pt x="2614" y="2848"/>
                  </a:cubicBezTo>
                  <a:lnTo>
                    <a:pt x="2614" y="2848"/>
                  </a:lnTo>
                  <a:lnTo>
                    <a:pt x="3055" y="3258"/>
                  </a:lnTo>
                  <a:cubicBezTo>
                    <a:pt x="3055" y="3258"/>
                    <a:pt x="4101" y="1331"/>
                    <a:pt x="3424" y="849"/>
                  </a:cubicBezTo>
                  <a:cubicBezTo>
                    <a:pt x="3404" y="531"/>
                    <a:pt x="3219" y="244"/>
                    <a:pt x="2922" y="111"/>
                  </a:cubicBezTo>
                  <a:cubicBezTo>
                    <a:pt x="2727" y="26"/>
                    <a:pt x="2261" y="0"/>
                    <a:pt x="1771" y="0"/>
                  </a:cubicBezTo>
                  <a:close/>
                </a:path>
              </a:pathLst>
            </a:custGeom>
            <a:solidFill>
              <a:srgbClr val="001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7;p41">
              <a:extLst>
                <a:ext uri="{FF2B5EF4-FFF2-40B4-BE49-F238E27FC236}">
                  <a16:creationId xmlns:a16="http://schemas.microsoft.com/office/drawing/2014/main" id="{CA07958B-AC45-4C79-8AD2-62C810C346F2}"/>
                </a:ext>
              </a:extLst>
            </p:cNvPr>
            <p:cNvSpPr/>
            <p:nvPr/>
          </p:nvSpPr>
          <p:spPr>
            <a:xfrm flipH="1">
              <a:off x="1448320" y="1995362"/>
              <a:ext cx="64813" cy="85570"/>
            </a:xfrm>
            <a:custGeom>
              <a:avLst/>
              <a:gdLst/>
              <a:ahLst/>
              <a:cxnLst/>
              <a:rect l="l" t="t" r="r" b="b"/>
              <a:pathLst>
                <a:path w="637" h="841" extrusionOk="0">
                  <a:moveTo>
                    <a:pt x="626" y="0"/>
                  </a:moveTo>
                  <a:cubicBezTo>
                    <a:pt x="575" y="308"/>
                    <a:pt x="1" y="472"/>
                    <a:pt x="1" y="472"/>
                  </a:cubicBezTo>
                  <a:lnTo>
                    <a:pt x="21" y="841"/>
                  </a:lnTo>
                  <a:cubicBezTo>
                    <a:pt x="636" y="697"/>
                    <a:pt x="626" y="1"/>
                    <a:pt x="626" y="0"/>
                  </a:cubicBezTo>
                  <a:close/>
                </a:path>
              </a:pathLst>
            </a:custGeom>
            <a:solidFill>
              <a:srgbClr val="D8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8;p41">
              <a:extLst>
                <a:ext uri="{FF2B5EF4-FFF2-40B4-BE49-F238E27FC236}">
                  <a16:creationId xmlns:a16="http://schemas.microsoft.com/office/drawing/2014/main" id="{B4B71BAA-1042-41BD-A117-CACE0D195DF8}"/>
                </a:ext>
              </a:extLst>
            </p:cNvPr>
            <p:cNvSpPr/>
            <p:nvPr/>
          </p:nvSpPr>
          <p:spPr>
            <a:xfrm flipH="1">
              <a:off x="1356543" y="2049594"/>
              <a:ext cx="165950" cy="107547"/>
            </a:xfrm>
            <a:custGeom>
              <a:avLst/>
              <a:gdLst/>
              <a:ahLst/>
              <a:cxnLst/>
              <a:rect l="l" t="t" r="r" b="b"/>
              <a:pathLst>
                <a:path w="1631" h="1057" extrusionOk="0">
                  <a:moveTo>
                    <a:pt x="1374" y="0"/>
                  </a:moveTo>
                  <a:lnTo>
                    <a:pt x="287" y="667"/>
                  </a:lnTo>
                  <a:lnTo>
                    <a:pt x="123" y="410"/>
                  </a:lnTo>
                  <a:lnTo>
                    <a:pt x="0" y="585"/>
                  </a:lnTo>
                  <a:lnTo>
                    <a:pt x="0" y="933"/>
                  </a:lnTo>
                  <a:lnTo>
                    <a:pt x="277" y="800"/>
                  </a:lnTo>
                  <a:lnTo>
                    <a:pt x="790" y="1056"/>
                  </a:lnTo>
                  <a:lnTo>
                    <a:pt x="1630" y="298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9;p41">
              <a:extLst>
                <a:ext uri="{FF2B5EF4-FFF2-40B4-BE49-F238E27FC236}">
                  <a16:creationId xmlns:a16="http://schemas.microsoft.com/office/drawing/2014/main" id="{A81D107C-12A3-47AA-B944-B178DAC31441}"/>
                </a:ext>
              </a:extLst>
            </p:cNvPr>
            <p:cNvSpPr/>
            <p:nvPr/>
          </p:nvSpPr>
          <p:spPr>
            <a:xfrm flipH="1">
              <a:off x="1002969" y="3047791"/>
              <a:ext cx="663495" cy="1467708"/>
            </a:xfrm>
            <a:custGeom>
              <a:avLst/>
              <a:gdLst/>
              <a:ahLst/>
              <a:cxnLst/>
              <a:rect l="l" t="t" r="r" b="b"/>
              <a:pathLst>
                <a:path w="6521" h="14425" extrusionOk="0">
                  <a:moveTo>
                    <a:pt x="1" y="1"/>
                  </a:moveTo>
                  <a:lnTo>
                    <a:pt x="1128" y="14425"/>
                  </a:lnTo>
                  <a:lnTo>
                    <a:pt x="2912" y="14425"/>
                  </a:lnTo>
                  <a:lnTo>
                    <a:pt x="2912" y="6223"/>
                  </a:lnTo>
                  <a:lnTo>
                    <a:pt x="4593" y="14425"/>
                  </a:lnTo>
                  <a:lnTo>
                    <a:pt x="6521" y="14425"/>
                  </a:lnTo>
                  <a:lnTo>
                    <a:pt x="5495" y="6193"/>
                  </a:lnTo>
                  <a:lnTo>
                    <a:pt x="48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40;p41">
              <a:extLst>
                <a:ext uri="{FF2B5EF4-FFF2-40B4-BE49-F238E27FC236}">
                  <a16:creationId xmlns:a16="http://schemas.microsoft.com/office/drawing/2014/main" id="{AC57D90C-77D4-4A32-A226-199C8981C82E}"/>
                </a:ext>
              </a:extLst>
            </p:cNvPr>
            <p:cNvSpPr/>
            <p:nvPr/>
          </p:nvSpPr>
          <p:spPr>
            <a:xfrm flipH="1">
              <a:off x="1023832" y="4449724"/>
              <a:ext cx="137766" cy="80381"/>
            </a:xfrm>
            <a:custGeom>
              <a:avLst/>
              <a:gdLst/>
              <a:ahLst/>
              <a:cxnLst/>
              <a:rect l="l" t="t" r="r" b="b"/>
              <a:pathLst>
                <a:path w="1354" h="790" extrusionOk="0">
                  <a:moveTo>
                    <a:pt x="0" y="0"/>
                  </a:moveTo>
                  <a:lnTo>
                    <a:pt x="185" y="789"/>
                  </a:lnTo>
                  <a:lnTo>
                    <a:pt x="1354" y="789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41;p41">
              <a:extLst>
                <a:ext uri="{FF2B5EF4-FFF2-40B4-BE49-F238E27FC236}">
                  <a16:creationId xmlns:a16="http://schemas.microsoft.com/office/drawing/2014/main" id="{D33E5D09-8120-48F6-843E-78CFA2CFBE07}"/>
                </a:ext>
              </a:extLst>
            </p:cNvPr>
            <p:cNvSpPr/>
            <p:nvPr/>
          </p:nvSpPr>
          <p:spPr>
            <a:xfrm flipH="1">
              <a:off x="991475" y="4530003"/>
              <a:ext cx="343296" cy="178465"/>
            </a:xfrm>
            <a:custGeom>
              <a:avLst/>
              <a:gdLst/>
              <a:ahLst/>
              <a:cxnLst/>
              <a:rect l="l" t="t" r="r" b="b"/>
              <a:pathLst>
                <a:path w="3374" h="1754" extrusionOk="0">
                  <a:moveTo>
                    <a:pt x="1887" y="0"/>
                  </a:moveTo>
                  <a:lnTo>
                    <a:pt x="1805" y="103"/>
                  </a:lnTo>
                  <a:cubicBezTo>
                    <a:pt x="1805" y="103"/>
                    <a:pt x="923" y="995"/>
                    <a:pt x="195" y="1190"/>
                  </a:cubicBezTo>
                  <a:lnTo>
                    <a:pt x="1" y="1753"/>
                  </a:lnTo>
                  <a:lnTo>
                    <a:pt x="1887" y="1753"/>
                  </a:lnTo>
                  <a:lnTo>
                    <a:pt x="2379" y="1651"/>
                  </a:lnTo>
                  <a:lnTo>
                    <a:pt x="2522" y="1753"/>
                  </a:lnTo>
                  <a:lnTo>
                    <a:pt x="3250" y="1753"/>
                  </a:lnTo>
                  <a:cubicBezTo>
                    <a:pt x="3250" y="1753"/>
                    <a:pt x="3373" y="513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42;p41">
              <a:extLst>
                <a:ext uri="{FF2B5EF4-FFF2-40B4-BE49-F238E27FC236}">
                  <a16:creationId xmlns:a16="http://schemas.microsoft.com/office/drawing/2014/main" id="{F2F59D3F-4922-4BCC-A55E-EF87FEF4F3A0}"/>
                </a:ext>
              </a:extLst>
            </p:cNvPr>
            <p:cNvSpPr/>
            <p:nvPr/>
          </p:nvSpPr>
          <p:spPr>
            <a:xfrm flipH="1">
              <a:off x="1397242" y="4448605"/>
              <a:ext cx="120062" cy="81500"/>
            </a:xfrm>
            <a:custGeom>
              <a:avLst/>
              <a:gdLst/>
              <a:ahLst/>
              <a:cxnLst/>
              <a:rect l="l" t="t" r="r" b="b"/>
              <a:pathLst>
                <a:path w="1180" h="801" extrusionOk="0">
                  <a:moveTo>
                    <a:pt x="1" y="1"/>
                  </a:moveTo>
                  <a:lnTo>
                    <a:pt x="1" y="800"/>
                  </a:lnTo>
                  <a:lnTo>
                    <a:pt x="1180" y="80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43;p41">
              <a:extLst>
                <a:ext uri="{FF2B5EF4-FFF2-40B4-BE49-F238E27FC236}">
                  <a16:creationId xmlns:a16="http://schemas.microsoft.com/office/drawing/2014/main" id="{3DC27976-ECF1-4653-9522-E262AC301DD3}"/>
                </a:ext>
              </a:extLst>
            </p:cNvPr>
            <p:cNvSpPr/>
            <p:nvPr/>
          </p:nvSpPr>
          <p:spPr>
            <a:xfrm flipH="1">
              <a:off x="1364885" y="4530003"/>
              <a:ext cx="343296" cy="178465"/>
            </a:xfrm>
            <a:custGeom>
              <a:avLst/>
              <a:gdLst/>
              <a:ahLst/>
              <a:cxnLst/>
              <a:rect l="l" t="t" r="r" b="b"/>
              <a:pathLst>
                <a:path w="3374" h="1754" extrusionOk="0">
                  <a:moveTo>
                    <a:pt x="1877" y="0"/>
                  </a:moveTo>
                  <a:lnTo>
                    <a:pt x="1795" y="103"/>
                  </a:lnTo>
                  <a:cubicBezTo>
                    <a:pt x="1795" y="103"/>
                    <a:pt x="923" y="995"/>
                    <a:pt x="195" y="1190"/>
                  </a:cubicBezTo>
                  <a:lnTo>
                    <a:pt x="1" y="1753"/>
                  </a:lnTo>
                  <a:lnTo>
                    <a:pt x="1887" y="1753"/>
                  </a:lnTo>
                  <a:lnTo>
                    <a:pt x="2379" y="1651"/>
                  </a:lnTo>
                  <a:lnTo>
                    <a:pt x="2522" y="1753"/>
                  </a:lnTo>
                  <a:lnTo>
                    <a:pt x="3250" y="1753"/>
                  </a:lnTo>
                  <a:cubicBezTo>
                    <a:pt x="3250" y="1753"/>
                    <a:pt x="3373" y="513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44;p41">
              <a:extLst>
                <a:ext uri="{FF2B5EF4-FFF2-40B4-BE49-F238E27FC236}">
                  <a16:creationId xmlns:a16="http://schemas.microsoft.com/office/drawing/2014/main" id="{D0DF764D-4F49-4661-A1DB-C91EAF9F6401}"/>
                </a:ext>
              </a:extLst>
            </p:cNvPr>
            <p:cNvSpPr/>
            <p:nvPr/>
          </p:nvSpPr>
          <p:spPr>
            <a:xfrm flipH="1">
              <a:off x="1181329" y="2151596"/>
              <a:ext cx="840841" cy="569176"/>
            </a:xfrm>
            <a:custGeom>
              <a:avLst/>
              <a:gdLst/>
              <a:ahLst/>
              <a:cxnLst/>
              <a:rect l="l" t="t" r="r" b="b"/>
              <a:pathLst>
                <a:path w="8264" h="5594" extrusionOk="0">
                  <a:moveTo>
                    <a:pt x="7070" y="1"/>
                  </a:moveTo>
                  <a:cubicBezTo>
                    <a:pt x="6609" y="1"/>
                    <a:pt x="6180" y="296"/>
                    <a:pt x="6029" y="751"/>
                  </a:cubicBezTo>
                  <a:lnTo>
                    <a:pt x="5106" y="3581"/>
                  </a:lnTo>
                  <a:lnTo>
                    <a:pt x="103" y="2955"/>
                  </a:lnTo>
                  <a:lnTo>
                    <a:pt x="1" y="4462"/>
                  </a:lnTo>
                  <a:cubicBezTo>
                    <a:pt x="1" y="4462"/>
                    <a:pt x="3056" y="5593"/>
                    <a:pt x="5033" y="5593"/>
                  </a:cubicBezTo>
                  <a:cubicBezTo>
                    <a:pt x="5445" y="5593"/>
                    <a:pt x="5810" y="5544"/>
                    <a:pt x="6090" y="5426"/>
                  </a:cubicBezTo>
                  <a:cubicBezTo>
                    <a:pt x="7218" y="4944"/>
                    <a:pt x="7854" y="2668"/>
                    <a:pt x="8141" y="1325"/>
                  </a:cubicBezTo>
                  <a:cubicBezTo>
                    <a:pt x="8264" y="761"/>
                    <a:pt x="7925" y="198"/>
                    <a:pt x="7372" y="44"/>
                  </a:cubicBezTo>
                  <a:cubicBezTo>
                    <a:pt x="7271" y="15"/>
                    <a:pt x="7170" y="1"/>
                    <a:pt x="7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5;p41">
              <a:extLst>
                <a:ext uri="{FF2B5EF4-FFF2-40B4-BE49-F238E27FC236}">
                  <a16:creationId xmlns:a16="http://schemas.microsoft.com/office/drawing/2014/main" id="{2BBA8B09-FF2F-4F68-BCF6-B908E05EC0B9}"/>
                </a:ext>
              </a:extLst>
            </p:cNvPr>
            <p:cNvSpPr/>
            <p:nvPr/>
          </p:nvSpPr>
          <p:spPr>
            <a:xfrm flipH="1">
              <a:off x="2008433" y="2402099"/>
              <a:ext cx="196271" cy="203597"/>
            </a:xfrm>
            <a:custGeom>
              <a:avLst/>
              <a:gdLst/>
              <a:ahLst/>
              <a:cxnLst/>
              <a:rect l="l" t="t" r="r" b="b"/>
              <a:pathLst>
                <a:path w="1929" h="2001" extrusionOk="0">
                  <a:moveTo>
                    <a:pt x="781" y="1"/>
                  </a:moveTo>
                  <a:cubicBezTo>
                    <a:pt x="728" y="1"/>
                    <a:pt x="687" y="7"/>
                    <a:pt x="667" y="22"/>
                  </a:cubicBezTo>
                  <a:cubicBezTo>
                    <a:pt x="585" y="83"/>
                    <a:pt x="698" y="268"/>
                    <a:pt x="852" y="288"/>
                  </a:cubicBezTo>
                  <a:cubicBezTo>
                    <a:pt x="964" y="309"/>
                    <a:pt x="1067" y="350"/>
                    <a:pt x="1159" y="401"/>
                  </a:cubicBezTo>
                  <a:cubicBezTo>
                    <a:pt x="1159" y="401"/>
                    <a:pt x="541" y="232"/>
                    <a:pt x="259" y="232"/>
                  </a:cubicBezTo>
                  <a:cubicBezTo>
                    <a:pt x="200" y="232"/>
                    <a:pt x="155" y="240"/>
                    <a:pt x="134" y="257"/>
                  </a:cubicBezTo>
                  <a:cubicBezTo>
                    <a:pt x="1" y="350"/>
                    <a:pt x="83" y="575"/>
                    <a:pt x="298" y="626"/>
                  </a:cubicBezTo>
                  <a:cubicBezTo>
                    <a:pt x="298" y="626"/>
                    <a:pt x="73" y="647"/>
                    <a:pt x="73" y="852"/>
                  </a:cubicBezTo>
                  <a:cubicBezTo>
                    <a:pt x="62" y="1047"/>
                    <a:pt x="319" y="1108"/>
                    <a:pt x="319" y="1108"/>
                  </a:cubicBezTo>
                  <a:cubicBezTo>
                    <a:pt x="257" y="1242"/>
                    <a:pt x="308" y="1395"/>
                    <a:pt x="421" y="1488"/>
                  </a:cubicBezTo>
                  <a:cubicBezTo>
                    <a:pt x="442" y="1631"/>
                    <a:pt x="534" y="1754"/>
                    <a:pt x="667" y="1805"/>
                  </a:cubicBezTo>
                  <a:cubicBezTo>
                    <a:pt x="1036" y="1887"/>
                    <a:pt x="1416" y="1959"/>
                    <a:pt x="1795" y="2000"/>
                  </a:cubicBezTo>
                  <a:lnTo>
                    <a:pt x="1928" y="503"/>
                  </a:lnTo>
                  <a:cubicBezTo>
                    <a:pt x="1928" y="503"/>
                    <a:pt x="1549" y="165"/>
                    <a:pt x="1303" y="93"/>
                  </a:cubicBezTo>
                  <a:cubicBezTo>
                    <a:pt x="1133" y="42"/>
                    <a:pt x="916" y="1"/>
                    <a:pt x="781" y="1"/>
                  </a:cubicBez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6;p41">
              <a:extLst>
                <a:ext uri="{FF2B5EF4-FFF2-40B4-BE49-F238E27FC236}">
                  <a16:creationId xmlns:a16="http://schemas.microsoft.com/office/drawing/2014/main" id="{9604772F-6B89-4728-9D28-3F35F89F13A2}"/>
                </a:ext>
              </a:extLst>
            </p:cNvPr>
            <p:cNvSpPr/>
            <p:nvPr/>
          </p:nvSpPr>
          <p:spPr>
            <a:xfrm flipH="1">
              <a:off x="2112826" y="2240524"/>
              <a:ext cx="139801" cy="179788"/>
            </a:xfrm>
            <a:custGeom>
              <a:avLst/>
              <a:gdLst/>
              <a:ahLst/>
              <a:cxnLst/>
              <a:rect l="l" t="t" r="r" b="b"/>
              <a:pathLst>
                <a:path w="1374" h="1767" extrusionOk="0">
                  <a:moveTo>
                    <a:pt x="321" y="0"/>
                  </a:moveTo>
                  <a:cubicBezTo>
                    <a:pt x="237" y="0"/>
                    <a:pt x="153" y="43"/>
                    <a:pt x="113" y="123"/>
                  </a:cubicBezTo>
                  <a:cubicBezTo>
                    <a:pt x="82" y="246"/>
                    <a:pt x="93" y="379"/>
                    <a:pt x="144" y="492"/>
                  </a:cubicBezTo>
                  <a:cubicBezTo>
                    <a:pt x="144" y="492"/>
                    <a:pt x="0" y="605"/>
                    <a:pt x="113" y="841"/>
                  </a:cubicBezTo>
                  <a:cubicBezTo>
                    <a:pt x="82" y="913"/>
                    <a:pt x="93" y="1015"/>
                    <a:pt x="144" y="1087"/>
                  </a:cubicBezTo>
                  <a:cubicBezTo>
                    <a:pt x="144" y="1087"/>
                    <a:pt x="21" y="1353"/>
                    <a:pt x="349" y="1579"/>
                  </a:cubicBezTo>
                  <a:cubicBezTo>
                    <a:pt x="540" y="1697"/>
                    <a:pt x="755" y="1767"/>
                    <a:pt x="973" y="1767"/>
                  </a:cubicBezTo>
                  <a:cubicBezTo>
                    <a:pt x="1000" y="1767"/>
                    <a:pt x="1028" y="1766"/>
                    <a:pt x="1056" y="1763"/>
                  </a:cubicBezTo>
                  <a:lnTo>
                    <a:pt x="943" y="1446"/>
                  </a:lnTo>
                  <a:cubicBezTo>
                    <a:pt x="1087" y="1446"/>
                    <a:pt x="1230" y="1364"/>
                    <a:pt x="1179" y="1251"/>
                  </a:cubicBezTo>
                  <a:cubicBezTo>
                    <a:pt x="1138" y="1148"/>
                    <a:pt x="882" y="1128"/>
                    <a:pt x="882" y="1128"/>
                  </a:cubicBezTo>
                  <a:lnTo>
                    <a:pt x="882" y="1128"/>
                  </a:lnTo>
                  <a:cubicBezTo>
                    <a:pt x="882" y="1128"/>
                    <a:pt x="901" y="1129"/>
                    <a:pt x="931" y="1129"/>
                  </a:cubicBezTo>
                  <a:cubicBezTo>
                    <a:pt x="1019" y="1129"/>
                    <a:pt x="1200" y="1118"/>
                    <a:pt x="1230" y="1025"/>
                  </a:cubicBezTo>
                  <a:cubicBezTo>
                    <a:pt x="1251" y="954"/>
                    <a:pt x="1220" y="882"/>
                    <a:pt x="1159" y="841"/>
                  </a:cubicBezTo>
                  <a:cubicBezTo>
                    <a:pt x="1292" y="841"/>
                    <a:pt x="1374" y="687"/>
                    <a:pt x="1200" y="595"/>
                  </a:cubicBezTo>
                  <a:cubicBezTo>
                    <a:pt x="1086" y="531"/>
                    <a:pt x="845" y="521"/>
                    <a:pt x="707" y="521"/>
                  </a:cubicBezTo>
                  <a:cubicBezTo>
                    <a:pt x="646" y="521"/>
                    <a:pt x="605" y="523"/>
                    <a:pt x="605" y="523"/>
                  </a:cubicBezTo>
                  <a:lnTo>
                    <a:pt x="574" y="451"/>
                  </a:lnTo>
                  <a:cubicBezTo>
                    <a:pt x="605" y="448"/>
                    <a:pt x="635" y="447"/>
                    <a:pt x="665" y="447"/>
                  </a:cubicBezTo>
                  <a:cubicBezTo>
                    <a:pt x="748" y="447"/>
                    <a:pt x="830" y="457"/>
                    <a:pt x="913" y="472"/>
                  </a:cubicBezTo>
                  <a:cubicBezTo>
                    <a:pt x="927" y="473"/>
                    <a:pt x="942" y="474"/>
                    <a:pt x="957" y="474"/>
                  </a:cubicBezTo>
                  <a:cubicBezTo>
                    <a:pt x="1133" y="474"/>
                    <a:pt x="1325" y="364"/>
                    <a:pt x="1107" y="185"/>
                  </a:cubicBezTo>
                  <a:cubicBezTo>
                    <a:pt x="918" y="27"/>
                    <a:pt x="595" y="9"/>
                    <a:pt x="457" y="9"/>
                  </a:cubicBezTo>
                  <a:cubicBezTo>
                    <a:pt x="415" y="9"/>
                    <a:pt x="390" y="10"/>
                    <a:pt x="390" y="10"/>
                  </a:cubicBezTo>
                  <a:cubicBezTo>
                    <a:pt x="368" y="4"/>
                    <a:pt x="344" y="0"/>
                    <a:pt x="321" y="0"/>
                  </a:cubicBezTo>
                  <a:close/>
                </a:path>
              </a:pathLst>
            </a:custGeom>
            <a:solidFill>
              <a:srgbClr val="D8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3" name="Объект 3">
            <a:extLst>
              <a:ext uri="{FF2B5EF4-FFF2-40B4-BE49-F238E27FC236}">
                <a16:creationId xmlns:a16="http://schemas.microsoft.com/office/drawing/2014/main" id="{DE5E85EA-ED34-4D77-B75A-2A26BFFD5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049085"/>
              </p:ext>
            </p:extLst>
          </p:nvPr>
        </p:nvGraphicFramePr>
        <p:xfrm>
          <a:off x="1673310" y="1232312"/>
          <a:ext cx="7120163" cy="2586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101">
                  <a:extLst>
                    <a:ext uri="{9D8B030D-6E8A-4147-A177-3AD203B41FA5}">
                      <a16:colId xmlns:a16="http://schemas.microsoft.com/office/drawing/2014/main" val="1001398564"/>
                    </a:ext>
                  </a:extLst>
                </a:gridCol>
                <a:gridCol w="2341165">
                  <a:extLst>
                    <a:ext uri="{9D8B030D-6E8A-4147-A177-3AD203B41FA5}">
                      <a16:colId xmlns:a16="http://schemas.microsoft.com/office/drawing/2014/main" val="4254135140"/>
                    </a:ext>
                  </a:extLst>
                </a:gridCol>
                <a:gridCol w="2747897">
                  <a:extLst>
                    <a:ext uri="{9D8B030D-6E8A-4147-A177-3AD203B41FA5}">
                      <a16:colId xmlns:a16="http://schemas.microsoft.com/office/drawing/2014/main" val="2656418453"/>
                    </a:ext>
                  </a:extLst>
                </a:gridCol>
              </a:tblGrid>
              <a:tr h="231569">
                <a:tc rowSpan="2"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Категория и масштаб деятельности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effectLst/>
                        </a:rPr>
                        <a:t>Максимальные ограничения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411726"/>
                  </a:ext>
                </a:extLst>
              </a:tr>
              <a:tr h="46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</a:rPr>
                        <a:t>По выручке за год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</a:rPr>
                        <a:t>По персоналу в среднем за год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54958"/>
                  </a:ext>
                </a:extLst>
              </a:tr>
              <a:tr h="463136"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Микропредприятие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В пределах 120 млн. руб.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До 15-ти трудящихся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824"/>
                  </a:ext>
                </a:extLst>
              </a:tr>
              <a:tr h="347353"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Малый бизнес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Не более 800 млн. руб.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От 16 до 100 работающих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87720"/>
                  </a:ext>
                </a:extLst>
              </a:tr>
              <a:tr h="271673">
                <a:tc rowSpan="2"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Средний бизнес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1DA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Не превышая 2 млрд. руб.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От 101 до 250 занятых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61874"/>
                  </a:ext>
                </a:extLst>
              </a:tr>
              <a:tr h="810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</a:rPr>
                        <a:t>До 1000 человек- для работающих в отрасли лёгкой промышленности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 (Основной текст"/>
                      </a:endParaRPr>
                    </a:p>
                  </a:txBody>
                  <a:tcPr marL="127284" marR="1272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6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19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3BA9FF-3B49-452F-9FB1-A8C15D97B788}"/>
              </a:ext>
            </a:extLst>
          </p:cNvPr>
          <p:cNvSpPr/>
          <p:nvPr/>
        </p:nvSpPr>
        <p:spPr>
          <a:xfrm>
            <a:off x="284265" y="1014812"/>
            <a:ext cx="4068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Montserrat"/>
              </a:rPr>
              <a:t>-Организационно-правовые </a:t>
            </a:r>
          </a:p>
          <a:p>
            <a:pPr lvl="0" algn="ctr"/>
            <a:r>
              <a:rPr lang="ru-RU" sz="20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Montserrat"/>
              </a:rPr>
              <a:t>формы СМП-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2591DF-A8D2-440D-9F61-148EAF9A5ABA}"/>
              </a:ext>
            </a:extLst>
          </p:cNvPr>
          <p:cNvSpPr/>
          <p:nvPr/>
        </p:nvSpPr>
        <p:spPr>
          <a:xfrm>
            <a:off x="495435" y="2031998"/>
            <a:ext cx="3646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209 – </a:t>
            </a:r>
            <a:r>
              <a:rPr lang="ru-RU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ФЗ «О развитии малого и среднего предпринимательства в Российской Федерации»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683A183-3037-423D-9B6A-3828E29B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079974"/>
              </p:ext>
            </p:extLst>
          </p:nvPr>
        </p:nvGraphicFramePr>
        <p:xfrm>
          <a:off x="3279057" y="184355"/>
          <a:ext cx="6447503" cy="490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67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3"/>
          <p:cNvSpPr txBox="1">
            <a:spLocks noGrp="1"/>
          </p:cNvSpPr>
          <p:nvPr>
            <p:ph type="title" idx="3"/>
          </p:nvPr>
        </p:nvSpPr>
        <p:spPr>
          <a:xfrm>
            <a:off x="5852511" y="277874"/>
            <a:ext cx="3106157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Специальные налоговые режимы</a:t>
            </a:r>
            <a:r>
              <a:rPr lang="en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600" dirty="0"/>
          </a:p>
        </p:txBody>
      </p:sp>
      <p:sp>
        <p:nvSpPr>
          <p:cNvPr id="1254" name="Google Shape;1254;p43"/>
          <p:cNvSpPr txBox="1">
            <a:spLocks noGrp="1"/>
          </p:cNvSpPr>
          <p:nvPr>
            <p:ph type="title" idx="3"/>
          </p:nvPr>
        </p:nvSpPr>
        <p:spPr>
          <a:xfrm>
            <a:off x="215734" y="333430"/>
            <a:ext cx="30000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ru-RU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Общий налоговый режим</a:t>
            </a:r>
            <a:r>
              <a:rPr lang="en" sz="20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000" dirty="0"/>
          </a:p>
        </p:txBody>
      </p:sp>
      <p:sp>
        <p:nvSpPr>
          <p:cNvPr id="1255" name="Google Shape;1255;p43"/>
          <p:cNvSpPr txBox="1"/>
          <p:nvPr/>
        </p:nvSpPr>
        <p:spPr>
          <a:xfrm>
            <a:off x="5852511" y="1016953"/>
            <a:ext cx="3200983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Система налогообложения для сельскохозяйственных товаропроизводителей (единый сельскохозяйственный налог)</a:t>
            </a: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Упрощенная система налогообложения</a:t>
            </a: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Система налогообложения при выполнении соглашений о разделе продукции</a:t>
            </a: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Патентная система налогообложения</a:t>
            </a: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Налог на профессиональный доход 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(в порядке эксперимента)</a:t>
            </a: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lvl="0" indent="-171450" algn="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Автоматизированная упрощенная система налогообложения 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(в порядке эксперимента)</a:t>
            </a:r>
            <a:endParaRPr sz="1200" dirty="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256" name="Google Shape;1256;p43"/>
          <p:cNvGrpSpPr/>
          <p:nvPr/>
        </p:nvGrpSpPr>
        <p:grpSpPr>
          <a:xfrm>
            <a:off x="2799314" y="2030752"/>
            <a:ext cx="3545372" cy="2484623"/>
            <a:chOff x="4638426" y="1149275"/>
            <a:chExt cx="4572903" cy="3204724"/>
          </a:xfrm>
        </p:grpSpPr>
        <p:sp>
          <p:nvSpPr>
            <p:cNvPr id="1257" name="Google Shape;1257;p43"/>
            <p:cNvSpPr/>
            <p:nvPr/>
          </p:nvSpPr>
          <p:spPr>
            <a:xfrm>
              <a:off x="5822521" y="4154752"/>
              <a:ext cx="1074218" cy="199247"/>
            </a:xfrm>
            <a:custGeom>
              <a:avLst/>
              <a:gdLst/>
              <a:ahLst/>
              <a:cxnLst/>
              <a:rect l="l" t="t" r="r" b="b"/>
              <a:pathLst>
                <a:path w="8017" h="148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10"/>
                  </a:lnTo>
                  <a:cubicBezTo>
                    <a:pt x="0" y="1364"/>
                    <a:pt x="123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670026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518882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5980499" y="4154752"/>
              <a:ext cx="74232" cy="199247"/>
            </a:xfrm>
            <a:custGeom>
              <a:avLst/>
              <a:gdLst/>
              <a:ahLst/>
              <a:cxnLst/>
              <a:rect l="l" t="t" r="r" b="b"/>
              <a:pathLst>
                <a:path w="55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54" y="148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5822521" y="4154752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64"/>
                  </a:lnTo>
                  <a:cubicBezTo>
                    <a:pt x="7750" y="1108"/>
                    <a:pt x="7627" y="1231"/>
                    <a:pt x="7473" y="1241"/>
                  </a:cubicBezTo>
                  <a:lnTo>
                    <a:pt x="0" y="1241"/>
                  </a:lnTo>
                  <a:cubicBezTo>
                    <a:pt x="0" y="1231"/>
                    <a:pt x="0" y="122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11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670026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518882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5980499" y="4154752"/>
              <a:ext cx="74232" cy="166285"/>
            </a:xfrm>
            <a:custGeom>
              <a:avLst/>
              <a:gdLst/>
              <a:ahLst/>
              <a:cxnLst/>
              <a:rect l="l" t="t" r="r" b="b"/>
              <a:pathLst>
                <a:path w="55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54" y="124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5878798" y="3956978"/>
              <a:ext cx="1074352" cy="197907"/>
            </a:xfrm>
            <a:custGeom>
              <a:avLst/>
              <a:gdLst/>
              <a:ahLst/>
              <a:cxnLst/>
              <a:rect l="l" t="t" r="r" b="b"/>
              <a:pathLst>
                <a:path w="8018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6724963" y="3956978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6575159" y="3956978"/>
              <a:ext cx="73026" cy="197907"/>
            </a:xfrm>
            <a:custGeom>
              <a:avLst/>
              <a:gdLst/>
              <a:ahLst/>
              <a:cxnLst/>
              <a:rect l="l" t="t" r="r" b="b"/>
              <a:pathLst>
                <a:path w="54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6036776" y="395697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878798" y="3956978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0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7"/>
                    <a:pt x="7628" y="1230"/>
                    <a:pt x="7474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724963" y="3956978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575159" y="3956978"/>
              <a:ext cx="73026" cy="164945"/>
            </a:xfrm>
            <a:custGeom>
              <a:avLst/>
              <a:gdLst/>
              <a:ahLst/>
              <a:cxnLst/>
              <a:rect l="l" t="t" r="r" b="b"/>
              <a:pathLst>
                <a:path w="54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6036776" y="395697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5795053" y="3759203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199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199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6641083" y="3759203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5" y="147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6491413" y="375920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5952896" y="3759203"/>
              <a:ext cx="73026" cy="197907"/>
            </a:xfrm>
            <a:custGeom>
              <a:avLst/>
              <a:gdLst/>
              <a:ahLst/>
              <a:cxnLst/>
              <a:rect l="l" t="t" r="r" b="b"/>
              <a:pathLst>
                <a:path w="54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795053" y="3759203"/>
              <a:ext cx="1039916" cy="164945"/>
            </a:xfrm>
            <a:custGeom>
              <a:avLst/>
              <a:gdLst/>
              <a:ahLst/>
              <a:cxnLst/>
              <a:rect l="l" t="t" r="r" b="b"/>
              <a:pathLst>
                <a:path w="7761" h="1231" extrusionOk="0">
                  <a:moveTo>
                    <a:pt x="277" y="0"/>
                  </a:moveTo>
                  <a:lnTo>
                    <a:pt x="7760" y="0"/>
                  </a:lnTo>
                  <a:cubicBezTo>
                    <a:pt x="7760" y="10"/>
                    <a:pt x="7760" y="21"/>
                    <a:pt x="7760" y="31"/>
                  </a:cubicBezTo>
                  <a:lnTo>
                    <a:pt x="7760" y="953"/>
                  </a:lnTo>
                  <a:cubicBezTo>
                    <a:pt x="7760" y="1107"/>
                    <a:pt x="7627" y="1230"/>
                    <a:pt x="7484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199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6641083" y="3759203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5" y="1230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6491413" y="375920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5952896" y="3759203"/>
              <a:ext cx="73026" cy="164945"/>
            </a:xfrm>
            <a:custGeom>
              <a:avLst/>
              <a:gdLst/>
              <a:ahLst/>
              <a:cxnLst/>
              <a:rect l="l" t="t" r="r" b="b"/>
              <a:pathLst>
                <a:path w="54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5822521" y="3559955"/>
              <a:ext cx="1074218" cy="199381"/>
            </a:xfrm>
            <a:custGeom>
              <a:avLst/>
              <a:gdLst/>
              <a:ahLst/>
              <a:cxnLst/>
              <a:rect l="l" t="t" r="r" b="b"/>
              <a:pathLst>
                <a:path w="8017" h="1488" extrusionOk="0">
                  <a:moveTo>
                    <a:pt x="277" y="1"/>
                  </a:moveTo>
                  <a:cubicBezTo>
                    <a:pt x="123" y="1"/>
                    <a:pt x="0" y="124"/>
                    <a:pt x="0" y="277"/>
                  </a:cubicBezTo>
                  <a:lnTo>
                    <a:pt x="0" y="1210"/>
                  </a:lnTo>
                  <a:cubicBezTo>
                    <a:pt x="0" y="1364"/>
                    <a:pt x="123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4"/>
                    <a:pt x="7894" y="1"/>
                    <a:pt x="774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6670026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0" y="1"/>
                  </a:moveTo>
                  <a:lnTo>
                    <a:pt x="0" y="1487"/>
                  </a:lnTo>
                  <a:lnTo>
                    <a:pt x="544" y="14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6518882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1" y="1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5980499" y="3559955"/>
              <a:ext cx="74232" cy="199381"/>
            </a:xfrm>
            <a:custGeom>
              <a:avLst/>
              <a:gdLst/>
              <a:ahLst/>
              <a:cxnLst/>
              <a:rect l="l" t="t" r="r" b="b"/>
              <a:pathLst>
                <a:path w="554" h="1488" extrusionOk="0">
                  <a:moveTo>
                    <a:pt x="0" y="1"/>
                  </a:moveTo>
                  <a:lnTo>
                    <a:pt x="0" y="1487"/>
                  </a:lnTo>
                  <a:lnTo>
                    <a:pt x="554" y="148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822521" y="3559955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1"/>
                  </a:moveTo>
                  <a:lnTo>
                    <a:pt x="7750" y="1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64"/>
                  </a:lnTo>
                  <a:cubicBezTo>
                    <a:pt x="7750" y="1118"/>
                    <a:pt x="7627" y="1241"/>
                    <a:pt x="7473" y="1241"/>
                  </a:cubicBezTo>
                  <a:lnTo>
                    <a:pt x="0" y="1241"/>
                  </a:lnTo>
                  <a:cubicBezTo>
                    <a:pt x="0" y="1231"/>
                    <a:pt x="0" y="1220"/>
                    <a:pt x="0" y="1210"/>
                  </a:cubicBezTo>
                  <a:lnTo>
                    <a:pt x="0" y="277"/>
                  </a:lnTo>
                  <a:cubicBezTo>
                    <a:pt x="0" y="134"/>
                    <a:pt x="123" y="1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6670026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1"/>
                  </a:moveTo>
                  <a:lnTo>
                    <a:pt x="0" y="1241"/>
                  </a:lnTo>
                  <a:lnTo>
                    <a:pt x="544" y="12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6518882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980499" y="3559955"/>
              <a:ext cx="74232" cy="166285"/>
            </a:xfrm>
            <a:custGeom>
              <a:avLst/>
              <a:gdLst/>
              <a:ahLst/>
              <a:cxnLst/>
              <a:rect l="l" t="t" r="r" b="b"/>
              <a:pathLst>
                <a:path w="554" h="1241" extrusionOk="0">
                  <a:moveTo>
                    <a:pt x="0" y="1"/>
                  </a:moveTo>
                  <a:lnTo>
                    <a:pt x="0" y="1241"/>
                  </a:lnTo>
                  <a:lnTo>
                    <a:pt x="554" y="124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715327" y="3362180"/>
              <a:ext cx="1074352" cy="197907"/>
            </a:xfrm>
            <a:custGeom>
              <a:avLst/>
              <a:gdLst/>
              <a:ahLst/>
              <a:cxnLst/>
              <a:rect l="l" t="t" r="r" b="b"/>
              <a:pathLst>
                <a:path w="8018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6562832" y="336218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6411688" y="3362180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55" y="147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873304" y="3362180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715327" y="3362180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1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8"/>
                    <a:pt x="7628" y="1231"/>
                    <a:pt x="7474" y="1231"/>
                  </a:cubicBezTo>
                  <a:lnTo>
                    <a:pt x="0" y="1231"/>
                  </a:lnTo>
                  <a:lnTo>
                    <a:pt x="0" y="1210"/>
                  </a:ln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6562832" y="336218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6411688" y="3362180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55" y="123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873304" y="3362180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822521" y="3164405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6670026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6518882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5980499" y="3164405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5822521" y="3164405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0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7"/>
                    <a:pt x="7627" y="1230"/>
                    <a:pt x="7473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6670026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6518882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5980499" y="3164405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822521" y="2966497"/>
              <a:ext cx="1074218" cy="198041"/>
            </a:xfrm>
            <a:custGeom>
              <a:avLst/>
              <a:gdLst/>
              <a:ahLst/>
              <a:cxnLst/>
              <a:rect l="l" t="t" r="r" b="b"/>
              <a:pathLst>
                <a:path w="8017" h="1478" extrusionOk="0">
                  <a:moveTo>
                    <a:pt x="259" y="0"/>
                  </a:moveTo>
                  <a:cubicBezTo>
                    <a:pt x="114" y="0"/>
                    <a:pt x="0" y="120"/>
                    <a:pt x="0" y="26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00"/>
                  </a:cubicBezTo>
                  <a:lnTo>
                    <a:pt x="8017" y="267"/>
                  </a:lnTo>
                  <a:cubicBezTo>
                    <a:pt x="8017" y="124"/>
                    <a:pt x="7894" y="1"/>
                    <a:pt x="7740" y="1"/>
                  </a:cubicBezTo>
                  <a:lnTo>
                    <a:pt x="277" y="1"/>
                  </a:lnTo>
                  <a:cubicBezTo>
                    <a:pt x="271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6670026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0" y="1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6518882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1" y="1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5980499" y="2966497"/>
              <a:ext cx="74232" cy="198041"/>
            </a:xfrm>
            <a:custGeom>
              <a:avLst/>
              <a:gdLst/>
              <a:ahLst/>
              <a:cxnLst/>
              <a:rect l="l" t="t" r="r" b="b"/>
              <a:pathLst>
                <a:path w="554" h="1478" extrusionOk="0">
                  <a:moveTo>
                    <a:pt x="0" y="1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5822521" y="2966497"/>
              <a:ext cx="1038576" cy="165079"/>
            </a:xfrm>
            <a:custGeom>
              <a:avLst/>
              <a:gdLst/>
              <a:ahLst/>
              <a:cxnLst/>
              <a:rect l="l" t="t" r="r" b="b"/>
              <a:pathLst>
                <a:path w="7751" h="1232" extrusionOk="0">
                  <a:moveTo>
                    <a:pt x="277" y="1"/>
                  </a:moveTo>
                  <a:lnTo>
                    <a:pt x="7750" y="1"/>
                  </a:lnTo>
                  <a:cubicBezTo>
                    <a:pt x="7750" y="1"/>
                    <a:pt x="7750" y="11"/>
                    <a:pt x="7750" y="21"/>
                  </a:cubicBezTo>
                  <a:lnTo>
                    <a:pt x="7750" y="954"/>
                  </a:lnTo>
                  <a:cubicBezTo>
                    <a:pt x="7750" y="1108"/>
                    <a:pt x="7627" y="1231"/>
                    <a:pt x="7473" y="1231"/>
                  </a:cubicBezTo>
                  <a:lnTo>
                    <a:pt x="0" y="1231"/>
                  </a:lnTo>
                  <a:cubicBezTo>
                    <a:pt x="0" y="1221"/>
                    <a:pt x="0" y="1211"/>
                    <a:pt x="0" y="1200"/>
                  </a:cubicBezTo>
                  <a:lnTo>
                    <a:pt x="0" y="267"/>
                  </a:lnTo>
                  <a:cubicBezTo>
                    <a:pt x="0" y="124"/>
                    <a:pt x="123" y="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6670026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0" y="1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6518882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1" y="1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5980499" y="2966497"/>
              <a:ext cx="74232" cy="165079"/>
            </a:xfrm>
            <a:custGeom>
              <a:avLst/>
              <a:gdLst/>
              <a:ahLst/>
              <a:cxnLst/>
              <a:rect l="l" t="t" r="r" b="b"/>
              <a:pathLst>
                <a:path w="554" h="1232" extrusionOk="0">
                  <a:moveTo>
                    <a:pt x="0" y="1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5943383" y="2767382"/>
              <a:ext cx="1074218" cy="199247"/>
            </a:xfrm>
            <a:custGeom>
              <a:avLst/>
              <a:gdLst/>
              <a:ahLst/>
              <a:cxnLst/>
              <a:rect l="l" t="t" r="r" b="b"/>
              <a:pathLst>
                <a:path w="8017" h="148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10"/>
                  </a:lnTo>
                  <a:cubicBezTo>
                    <a:pt x="0" y="1354"/>
                    <a:pt x="123" y="147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6790887" y="2767382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6639744" y="2767382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6101360" y="2767382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5943383" y="2767382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lnTo>
                    <a:pt x="7750" y="31"/>
                  </a:lnTo>
                  <a:lnTo>
                    <a:pt x="7750" y="964"/>
                  </a:lnTo>
                  <a:cubicBezTo>
                    <a:pt x="7750" y="1108"/>
                    <a:pt x="7627" y="1231"/>
                    <a:pt x="7474" y="1231"/>
                  </a:cubicBezTo>
                  <a:lnTo>
                    <a:pt x="0" y="1231"/>
                  </a:lnTo>
                  <a:cubicBezTo>
                    <a:pt x="0" y="1220"/>
                    <a:pt x="0" y="121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6790887" y="2767382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6639744" y="2767382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6101360" y="2767382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5822521" y="2569608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23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6670026" y="256960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6518882" y="256960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5980499" y="2569608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5822521" y="2569608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7"/>
                    <a:pt x="7627" y="1230"/>
                    <a:pt x="7473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6670026" y="256960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6518882" y="256960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5980499" y="2569608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5822521" y="2371699"/>
              <a:ext cx="1074218" cy="198041"/>
            </a:xfrm>
            <a:custGeom>
              <a:avLst/>
              <a:gdLst/>
              <a:ahLst/>
              <a:cxnLst/>
              <a:rect l="l" t="t" r="r" b="b"/>
              <a:pathLst>
                <a:path w="8017" h="1478" extrusionOk="0">
                  <a:moveTo>
                    <a:pt x="260" y="1"/>
                  </a:moveTo>
                  <a:cubicBezTo>
                    <a:pt x="114" y="1"/>
                    <a:pt x="0" y="130"/>
                    <a:pt x="0" y="278"/>
                  </a:cubicBezTo>
                  <a:lnTo>
                    <a:pt x="0" y="1200"/>
                  </a:lnTo>
                  <a:cubicBezTo>
                    <a:pt x="0" y="1344"/>
                    <a:pt x="123" y="146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44"/>
                    <a:pt x="8017" y="1200"/>
                  </a:cubicBezTo>
                  <a:lnTo>
                    <a:pt x="8017" y="268"/>
                  </a:lnTo>
                  <a:cubicBezTo>
                    <a:pt x="8017" y="124"/>
                    <a:pt x="7894" y="1"/>
                    <a:pt x="7740" y="1"/>
                  </a:cubicBezTo>
                  <a:lnTo>
                    <a:pt x="277" y="1"/>
                  </a:lnTo>
                  <a:cubicBezTo>
                    <a:pt x="271" y="1"/>
                    <a:pt x="266" y="1"/>
                    <a:pt x="26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6670026" y="237183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6518882" y="237183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980499" y="2371833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822521" y="2371833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0"/>
                    <a:pt x="7750" y="10"/>
                    <a:pt x="7750" y="21"/>
                  </a:cubicBezTo>
                  <a:lnTo>
                    <a:pt x="7750" y="953"/>
                  </a:lnTo>
                  <a:cubicBezTo>
                    <a:pt x="7750" y="1107"/>
                    <a:pt x="7627" y="1230"/>
                    <a:pt x="7473" y="1230"/>
                  </a:cubicBezTo>
                  <a:lnTo>
                    <a:pt x="0" y="1230"/>
                  </a:lnTo>
                  <a:cubicBezTo>
                    <a:pt x="0" y="1220"/>
                    <a:pt x="0" y="1210"/>
                    <a:pt x="0" y="1199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6670026" y="237183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6518882" y="237183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5980499" y="2371833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5752443" y="2172584"/>
              <a:ext cx="1074218" cy="199381"/>
            </a:xfrm>
            <a:custGeom>
              <a:avLst/>
              <a:gdLst/>
              <a:ahLst/>
              <a:cxnLst/>
              <a:rect l="l" t="t" r="r" b="b"/>
              <a:pathLst>
                <a:path w="8017" h="1488" extrusionOk="0">
                  <a:moveTo>
                    <a:pt x="277" y="1"/>
                  </a:moveTo>
                  <a:cubicBezTo>
                    <a:pt x="123" y="1"/>
                    <a:pt x="0" y="124"/>
                    <a:pt x="0" y="277"/>
                  </a:cubicBezTo>
                  <a:lnTo>
                    <a:pt x="0" y="1210"/>
                  </a:lnTo>
                  <a:cubicBezTo>
                    <a:pt x="0" y="1354"/>
                    <a:pt x="123" y="147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4"/>
                    <a:pt x="7894" y="1"/>
                    <a:pt x="774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6599948" y="2172584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1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6448804" y="2172584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1"/>
                  </a:moveTo>
                  <a:lnTo>
                    <a:pt x="1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5910420" y="2172584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1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5752443" y="2172584"/>
              <a:ext cx="1038576" cy="166419"/>
            </a:xfrm>
            <a:custGeom>
              <a:avLst/>
              <a:gdLst/>
              <a:ahLst/>
              <a:cxnLst/>
              <a:rect l="l" t="t" r="r" b="b"/>
              <a:pathLst>
                <a:path w="7751" h="1242" extrusionOk="0">
                  <a:moveTo>
                    <a:pt x="277" y="1"/>
                  </a:moveTo>
                  <a:lnTo>
                    <a:pt x="7750" y="1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64"/>
                  </a:lnTo>
                  <a:cubicBezTo>
                    <a:pt x="7750" y="1108"/>
                    <a:pt x="7627" y="1231"/>
                    <a:pt x="7474" y="1241"/>
                  </a:cubicBezTo>
                  <a:lnTo>
                    <a:pt x="0" y="1241"/>
                  </a:lnTo>
                  <a:cubicBezTo>
                    <a:pt x="0" y="1231"/>
                    <a:pt x="0" y="1221"/>
                    <a:pt x="0" y="1210"/>
                  </a:cubicBezTo>
                  <a:lnTo>
                    <a:pt x="0" y="277"/>
                  </a:lnTo>
                  <a:cubicBezTo>
                    <a:pt x="0" y="124"/>
                    <a:pt x="123" y="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6599948" y="2172584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1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6448804" y="2172584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1"/>
                  </a:moveTo>
                  <a:lnTo>
                    <a:pt x="1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910420" y="2172584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1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822521" y="1974810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0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6670026" y="197481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6518882" y="197481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5980499" y="1974810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554" y="147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5822521" y="1974810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8"/>
                    <a:pt x="7627" y="1231"/>
                    <a:pt x="7473" y="1231"/>
                  </a:cubicBezTo>
                  <a:lnTo>
                    <a:pt x="0" y="1231"/>
                  </a:lnTo>
                  <a:cubicBezTo>
                    <a:pt x="0" y="1220"/>
                    <a:pt x="0" y="1210"/>
                    <a:pt x="0" y="120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6670026" y="197481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6518882" y="197481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980499" y="1974810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1"/>
                  </a:lnTo>
                  <a:lnTo>
                    <a:pt x="554" y="123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7005142" y="4154752"/>
              <a:ext cx="1074352" cy="199247"/>
            </a:xfrm>
            <a:custGeom>
              <a:avLst/>
              <a:gdLst/>
              <a:ahLst/>
              <a:cxnLst/>
              <a:rect l="l" t="t" r="r" b="b"/>
              <a:pathLst>
                <a:path w="8018" h="1487" extrusionOk="0">
                  <a:moveTo>
                    <a:pt x="277" y="0"/>
                  </a:moveTo>
                  <a:cubicBezTo>
                    <a:pt x="124" y="0"/>
                    <a:pt x="1" y="123"/>
                    <a:pt x="1" y="277"/>
                  </a:cubicBezTo>
                  <a:lnTo>
                    <a:pt x="1" y="1210"/>
                  </a:lnTo>
                  <a:cubicBezTo>
                    <a:pt x="1" y="1364"/>
                    <a:pt x="124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7851307" y="4154752"/>
              <a:ext cx="74366" cy="199247"/>
            </a:xfrm>
            <a:custGeom>
              <a:avLst/>
              <a:gdLst/>
              <a:ahLst/>
              <a:cxnLst/>
              <a:rect l="l" t="t" r="r" b="b"/>
              <a:pathLst>
                <a:path w="555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54" y="148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7701637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43" y="1487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7163120" y="4154752"/>
              <a:ext cx="72892" cy="199247"/>
            </a:xfrm>
            <a:custGeom>
              <a:avLst/>
              <a:gdLst/>
              <a:ahLst/>
              <a:cxnLst/>
              <a:rect l="l" t="t" r="r" b="b"/>
              <a:pathLst>
                <a:path w="544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7005142" y="4154752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1"/>
                    <a:pt x="7751" y="21"/>
                    <a:pt x="7751" y="31"/>
                  </a:cubicBezTo>
                  <a:lnTo>
                    <a:pt x="7751" y="964"/>
                  </a:lnTo>
                  <a:cubicBezTo>
                    <a:pt x="7751" y="1108"/>
                    <a:pt x="7628" y="1231"/>
                    <a:pt x="7474" y="1241"/>
                  </a:cubicBezTo>
                  <a:lnTo>
                    <a:pt x="11" y="1241"/>
                  </a:lnTo>
                  <a:cubicBezTo>
                    <a:pt x="1" y="1231"/>
                    <a:pt x="1" y="1220"/>
                    <a:pt x="11" y="1210"/>
                  </a:cubicBezTo>
                  <a:lnTo>
                    <a:pt x="11" y="277"/>
                  </a:lnTo>
                  <a:cubicBezTo>
                    <a:pt x="11" y="134"/>
                    <a:pt x="124" y="11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7851307" y="4154752"/>
              <a:ext cx="74366" cy="166285"/>
            </a:xfrm>
            <a:custGeom>
              <a:avLst/>
              <a:gdLst/>
              <a:ahLst/>
              <a:cxnLst/>
              <a:rect l="l" t="t" r="r" b="b"/>
              <a:pathLst>
                <a:path w="555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54" y="124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7701637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43" y="124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7163120" y="4154752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7060079" y="3956978"/>
              <a:ext cx="1075692" cy="197907"/>
            </a:xfrm>
            <a:custGeom>
              <a:avLst/>
              <a:gdLst/>
              <a:ahLst/>
              <a:cxnLst/>
              <a:rect l="l" t="t" r="r" b="b"/>
              <a:pathLst>
                <a:path w="8028" h="1477" extrusionOk="0">
                  <a:moveTo>
                    <a:pt x="277" y="0"/>
                  </a:moveTo>
                  <a:cubicBezTo>
                    <a:pt x="134" y="0"/>
                    <a:pt x="1" y="123"/>
                    <a:pt x="1" y="277"/>
                  </a:cubicBezTo>
                  <a:lnTo>
                    <a:pt x="1" y="1200"/>
                  </a:lnTo>
                  <a:cubicBezTo>
                    <a:pt x="1" y="1353"/>
                    <a:pt x="124" y="1476"/>
                    <a:pt x="277" y="1476"/>
                  </a:cubicBezTo>
                  <a:lnTo>
                    <a:pt x="7751" y="1476"/>
                  </a:lnTo>
                  <a:cubicBezTo>
                    <a:pt x="7905" y="1476"/>
                    <a:pt x="8028" y="1353"/>
                    <a:pt x="8028" y="1200"/>
                  </a:cubicBezTo>
                  <a:lnTo>
                    <a:pt x="8028" y="277"/>
                  </a:lnTo>
                  <a:cubicBezTo>
                    <a:pt x="8028" y="123"/>
                    <a:pt x="7905" y="0"/>
                    <a:pt x="7751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7907584" y="3956978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7756574" y="3956978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7218057" y="3956978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7060079" y="3956978"/>
              <a:ext cx="1040050" cy="164945"/>
            </a:xfrm>
            <a:custGeom>
              <a:avLst/>
              <a:gdLst/>
              <a:ahLst/>
              <a:cxnLst/>
              <a:rect l="l" t="t" r="r" b="b"/>
              <a:pathLst>
                <a:path w="7762" h="1231" extrusionOk="0">
                  <a:moveTo>
                    <a:pt x="277" y="0"/>
                  </a:moveTo>
                  <a:lnTo>
                    <a:pt x="7761" y="0"/>
                  </a:lnTo>
                  <a:cubicBezTo>
                    <a:pt x="7761" y="10"/>
                    <a:pt x="7761" y="21"/>
                    <a:pt x="7761" y="31"/>
                  </a:cubicBezTo>
                  <a:lnTo>
                    <a:pt x="7761" y="954"/>
                  </a:lnTo>
                  <a:cubicBezTo>
                    <a:pt x="7761" y="1107"/>
                    <a:pt x="7638" y="1230"/>
                    <a:pt x="7484" y="1230"/>
                  </a:cubicBezTo>
                  <a:lnTo>
                    <a:pt x="1" y="1230"/>
                  </a:lnTo>
                  <a:lnTo>
                    <a:pt x="1" y="1200"/>
                  </a:lnTo>
                  <a:lnTo>
                    <a:pt x="1" y="277"/>
                  </a:lnTo>
                  <a:cubicBezTo>
                    <a:pt x="1" y="123"/>
                    <a:pt x="134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7907584" y="3956978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7756574" y="3956978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7218057" y="3956978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977674" y="3759203"/>
              <a:ext cx="1074352" cy="197907"/>
            </a:xfrm>
            <a:custGeom>
              <a:avLst/>
              <a:gdLst/>
              <a:ahLst/>
              <a:cxnLst/>
              <a:rect l="l" t="t" r="r" b="b"/>
              <a:pathLst>
                <a:path w="8018" h="1477" extrusionOk="0">
                  <a:moveTo>
                    <a:pt x="277" y="0"/>
                  </a:moveTo>
                  <a:cubicBezTo>
                    <a:pt x="124" y="0"/>
                    <a:pt x="1" y="123"/>
                    <a:pt x="1" y="277"/>
                  </a:cubicBezTo>
                  <a:lnTo>
                    <a:pt x="1" y="1199"/>
                  </a:lnTo>
                  <a:cubicBezTo>
                    <a:pt x="1" y="1353"/>
                    <a:pt x="124" y="1476"/>
                    <a:pt x="277" y="1476"/>
                  </a:cubicBezTo>
                  <a:lnTo>
                    <a:pt x="7740" y="1476"/>
                  </a:lnTo>
                  <a:cubicBezTo>
                    <a:pt x="7894" y="1476"/>
                    <a:pt x="8017" y="1353"/>
                    <a:pt x="8017" y="1199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7823838" y="3759203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7672694" y="3759203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7134311" y="3759203"/>
              <a:ext cx="74232" cy="197907"/>
            </a:xfrm>
            <a:custGeom>
              <a:avLst/>
              <a:gdLst/>
              <a:ahLst/>
              <a:cxnLst/>
              <a:rect l="l" t="t" r="r" b="b"/>
              <a:pathLst>
                <a:path w="55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976334" y="3759203"/>
              <a:ext cx="1039916" cy="164945"/>
            </a:xfrm>
            <a:custGeom>
              <a:avLst/>
              <a:gdLst/>
              <a:ahLst/>
              <a:cxnLst/>
              <a:rect l="l" t="t" r="r" b="b"/>
              <a:pathLst>
                <a:path w="7761" h="1231" extrusionOk="0">
                  <a:moveTo>
                    <a:pt x="287" y="0"/>
                  </a:moveTo>
                  <a:lnTo>
                    <a:pt x="7761" y="0"/>
                  </a:lnTo>
                  <a:cubicBezTo>
                    <a:pt x="7761" y="10"/>
                    <a:pt x="7761" y="21"/>
                    <a:pt x="7761" y="31"/>
                  </a:cubicBezTo>
                  <a:lnTo>
                    <a:pt x="7761" y="953"/>
                  </a:lnTo>
                  <a:cubicBezTo>
                    <a:pt x="7761" y="1107"/>
                    <a:pt x="7638" y="1230"/>
                    <a:pt x="7484" y="1230"/>
                  </a:cubicBezTo>
                  <a:lnTo>
                    <a:pt x="11" y="1230"/>
                  </a:lnTo>
                  <a:cubicBezTo>
                    <a:pt x="0" y="1220"/>
                    <a:pt x="0" y="1210"/>
                    <a:pt x="11" y="1199"/>
                  </a:cubicBezTo>
                  <a:lnTo>
                    <a:pt x="11" y="277"/>
                  </a:lnTo>
                  <a:cubicBezTo>
                    <a:pt x="11" y="123"/>
                    <a:pt x="134" y="0"/>
                    <a:pt x="28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7823838" y="3759203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7672694" y="3759203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7134311" y="3759203"/>
              <a:ext cx="74232" cy="164945"/>
            </a:xfrm>
            <a:custGeom>
              <a:avLst/>
              <a:gdLst/>
              <a:ahLst/>
              <a:cxnLst/>
              <a:rect l="l" t="t" r="r" b="b"/>
              <a:pathLst>
                <a:path w="55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7005142" y="3559955"/>
              <a:ext cx="1074352" cy="199381"/>
            </a:xfrm>
            <a:custGeom>
              <a:avLst/>
              <a:gdLst/>
              <a:ahLst/>
              <a:cxnLst/>
              <a:rect l="l" t="t" r="r" b="b"/>
              <a:pathLst>
                <a:path w="8018" h="1488" extrusionOk="0">
                  <a:moveTo>
                    <a:pt x="277" y="1"/>
                  </a:moveTo>
                  <a:cubicBezTo>
                    <a:pt x="124" y="1"/>
                    <a:pt x="1" y="124"/>
                    <a:pt x="1" y="277"/>
                  </a:cubicBezTo>
                  <a:lnTo>
                    <a:pt x="1" y="1210"/>
                  </a:lnTo>
                  <a:cubicBezTo>
                    <a:pt x="1" y="1364"/>
                    <a:pt x="124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4"/>
                    <a:pt x="7894" y="1"/>
                    <a:pt x="7740" y="1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7851307" y="3559955"/>
              <a:ext cx="74366" cy="199381"/>
            </a:xfrm>
            <a:custGeom>
              <a:avLst/>
              <a:gdLst/>
              <a:ahLst/>
              <a:cxnLst/>
              <a:rect l="l" t="t" r="r" b="b"/>
              <a:pathLst>
                <a:path w="555" h="1488" extrusionOk="0">
                  <a:moveTo>
                    <a:pt x="1" y="1"/>
                  </a:moveTo>
                  <a:lnTo>
                    <a:pt x="1" y="1487"/>
                  </a:lnTo>
                  <a:lnTo>
                    <a:pt x="554" y="148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7701637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0" y="1"/>
                  </a:moveTo>
                  <a:lnTo>
                    <a:pt x="0" y="1487"/>
                  </a:lnTo>
                  <a:lnTo>
                    <a:pt x="543" y="1487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7163120" y="3559955"/>
              <a:ext cx="72892" cy="199381"/>
            </a:xfrm>
            <a:custGeom>
              <a:avLst/>
              <a:gdLst/>
              <a:ahLst/>
              <a:cxnLst/>
              <a:rect l="l" t="t" r="r" b="b"/>
              <a:pathLst>
                <a:path w="544" h="1488" extrusionOk="0">
                  <a:moveTo>
                    <a:pt x="1" y="1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7005142" y="3559955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1"/>
                  </a:moveTo>
                  <a:lnTo>
                    <a:pt x="7751" y="1"/>
                  </a:lnTo>
                  <a:cubicBezTo>
                    <a:pt x="7751" y="11"/>
                    <a:pt x="7751" y="21"/>
                    <a:pt x="7751" y="31"/>
                  </a:cubicBezTo>
                  <a:lnTo>
                    <a:pt x="7751" y="964"/>
                  </a:lnTo>
                  <a:cubicBezTo>
                    <a:pt x="7751" y="1118"/>
                    <a:pt x="7628" y="1241"/>
                    <a:pt x="7474" y="1241"/>
                  </a:cubicBezTo>
                  <a:lnTo>
                    <a:pt x="11" y="1241"/>
                  </a:lnTo>
                  <a:cubicBezTo>
                    <a:pt x="1" y="1231"/>
                    <a:pt x="1" y="1220"/>
                    <a:pt x="11" y="1210"/>
                  </a:cubicBezTo>
                  <a:lnTo>
                    <a:pt x="11" y="277"/>
                  </a:lnTo>
                  <a:cubicBezTo>
                    <a:pt x="1" y="134"/>
                    <a:pt x="124" y="1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7851307" y="3559955"/>
              <a:ext cx="74366" cy="166285"/>
            </a:xfrm>
            <a:custGeom>
              <a:avLst/>
              <a:gdLst/>
              <a:ahLst/>
              <a:cxnLst/>
              <a:rect l="l" t="t" r="r" b="b"/>
              <a:pathLst>
                <a:path w="555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554" y="124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7701637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0" y="1"/>
                  </a:moveTo>
                  <a:lnTo>
                    <a:pt x="0" y="1241"/>
                  </a:lnTo>
                  <a:lnTo>
                    <a:pt x="543" y="124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7163120" y="3559955"/>
              <a:ext cx="72892" cy="166285"/>
            </a:xfrm>
            <a:custGeom>
              <a:avLst/>
              <a:gdLst/>
              <a:ahLst/>
              <a:cxnLst/>
              <a:rect l="l" t="t" r="r" b="b"/>
              <a:pathLst>
                <a:path w="544" h="1241" extrusionOk="0">
                  <a:moveTo>
                    <a:pt x="1" y="1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898082" y="3362180"/>
              <a:ext cx="1074218" cy="197907"/>
            </a:xfrm>
            <a:custGeom>
              <a:avLst/>
              <a:gdLst/>
              <a:ahLst/>
              <a:cxnLst/>
              <a:rect l="l" t="t" r="r" b="b"/>
              <a:pathLst>
                <a:path w="8017" h="147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4"/>
                    <a:pt x="123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7744113" y="3362180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55" y="147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7594443" y="3362180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7055925" y="3362180"/>
              <a:ext cx="73026" cy="197907"/>
            </a:xfrm>
            <a:custGeom>
              <a:avLst/>
              <a:gdLst/>
              <a:ahLst/>
              <a:cxnLst/>
              <a:rect l="l" t="t" r="r" b="b"/>
              <a:pathLst>
                <a:path w="545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898082" y="3362180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0" y="0"/>
                  </a:lnTo>
                  <a:cubicBezTo>
                    <a:pt x="7750" y="11"/>
                    <a:pt x="7750" y="21"/>
                    <a:pt x="7750" y="31"/>
                  </a:cubicBezTo>
                  <a:lnTo>
                    <a:pt x="7750" y="954"/>
                  </a:lnTo>
                  <a:cubicBezTo>
                    <a:pt x="7750" y="1108"/>
                    <a:pt x="7627" y="1231"/>
                    <a:pt x="7473" y="1231"/>
                  </a:cubicBezTo>
                  <a:lnTo>
                    <a:pt x="0" y="1231"/>
                  </a:lnTo>
                  <a:cubicBezTo>
                    <a:pt x="0" y="1220"/>
                    <a:pt x="0" y="121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7744113" y="3362180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55" y="123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7594443" y="3362180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7055925" y="3362180"/>
              <a:ext cx="73026" cy="164945"/>
            </a:xfrm>
            <a:custGeom>
              <a:avLst/>
              <a:gdLst/>
              <a:ahLst/>
              <a:cxnLst/>
              <a:rect l="l" t="t" r="r" b="b"/>
              <a:pathLst>
                <a:path w="545" h="1231" extrusionOk="0">
                  <a:moveTo>
                    <a:pt x="1" y="0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003802" y="3164405"/>
              <a:ext cx="1075692" cy="197907"/>
            </a:xfrm>
            <a:custGeom>
              <a:avLst/>
              <a:gdLst/>
              <a:ahLst/>
              <a:cxnLst/>
              <a:rect l="l" t="t" r="r" b="b"/>
              <a:pathLst>
                <a:path w="8028" h="1477" extrusionOk="0">
                  <a:moveTo>
                    <a:pt x="287" y="0"/>
                  </a:moveTo>
                  <a:cubicBezTo>
                    <a:pt x="134" y="0"/>
                    <a:pt x="0" y="123"/>
                    <a:pt x="11" y="277"/>
                  </a:cubicBezTo>
                  <a:lnTo>
                    <a:pt x="11" y="1200"/>
                  </a:lnTo>
                  <a:cubicBezTo>
                    <a:pt x="11" y="1353"/>
                    <a:pt x="134" y="1476"/>
                    <a:pt x="287" y="1476"/>
                  </a:cubicBezTo>
                  <a:lnTo>
                    <a:pt x="7750" y="1476"/>
                  </a:lnTo>
                  <a:cubicBezTo>
                    <a:pt x="7904" y="1476"/>
                    <a:pt x="8027" y="1353"/>
                    <a:pt x="8027" y="1200"/>
                  </a:cubicBezTo>
                  <a:lnTo>
                    <a:pt x="8027" y="277"/>
                  </a:lnTo>
                  <a:cubicBezTo>
                    <a:pt x="8027" y="123"/>
                    <a:pt x="7904" y="0"/>
                    <a:pt x="775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851307" y="3164405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701637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3" y="147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163120" y="3164405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7005142" y="3164405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0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7"/>
                    <a:pt x="7628" y="1230"/>
                    <a:pt x="7474" y="1230"/>
                  </a:cubicBezTo>
                  <a:lnTo>
                    <a:pt x="11" y="1230"/>
                  </a:lnTo>
                  <a:cubicBezTo>
                    <a:pt x="1" y="1220"/>
                    <a:pt x="1" y="1210"/>
                    <a:pt x="11" y="1200"/>
                  </a:cubicBezTo>
                  <a:lnTo>
                    <a:pt x="11" y="277"/>
                  </a:lnTo>
                  <a:cubicBezTo>
                    <a:pt x="1" y="123"/>
                    <a:pt x="124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851307" y="3164405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7701637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3" y="123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163120" y="3164405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005142" y="2966497"/>
              <a:ext cx="1074352" cy="198041"/>
            </a:xfrm>
            <a:custGeom>
              <a:avLst/>
              <a:gdLst/>
              <a:ahLst/>
              <a:cxnLst/>
              <a:rect l="l" t="t" r="r" b="b"/>
              <a:pathLst>
                <a:path w="8018" h="1478" extrusionOk="0">
                  <a:moveTo>
                    <a:pt x="260" y="0"/>
                  </a:moveTo>
                  <a:cubicBezTo>
                    <a:pt x="114" y="0"/>
                    <a:pt x="1" y="120"/>
                    <a:pt x="1" y="267"/>
                  </a:cubicBezTo>
                  <a:lnTo>
                    <a:pt x="1" y="1200"/>
                  </a:lnTo>
                  <a:cubicBezTo>
                    <a:pt x="1" y="1354"/>
                    <a:pt x="124" y="1477"/>
                    <a:pt x="277" y="1477"/>
                  </a:cubicBezTo>
                  <a:lnTo>
                    <a:pt x="7740" y="1477"/>
                  </a:lnTo>
                  <a:cubicBezTo>
                    <a:pt x="7894" y="1477"/>
                    <a:pt x="8017" y="1354"/>
                    <a:pt x="8017" y="1200"/>
                  </a:cubicBezTo>
                  <a:lnTo>
                    <a:pt x="8017" y="267"/>
                  </a:lnTo>
                  <a:cubicBezTo>
                    <a:pt x="8017" y="124"/>
                    <a:pt x="7894" y="1"/>
                    <a:pt x="7740" y="1"/>
                  </a:cubicBezTo>
                  <a:lnTo>
                    <a:pt x="277" y="1"/>
                  </a:lnTo>
                  <a:cubicBezTo>
                    <a:pt x="271" y="1"/>
                    <a:pt x="265" y="0"/>
                    <a:pt x="26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7851307" y="2966497"/>
              <a:ext cx="74366" cy="198041"/>
            </a:xfrm>
            <a:custGeom>
              <a:avLst/>
              <a:gdLst/>
              <a:ahLst/>
              <a:cxnLst/>
              <a:rect l="l" t="t" r="r" b="b"/>
              <a:pathLst>
                <a:path w="555" h="1478" extrusionOk="0">
                  <a:moveTo>
                    <a:pt x="1" y="1"/>
                  </a:moveTo>
                  <a:lnTo>
                    <a:pt x="1" y="1477"/>
                  </a:lnTo>
                  <a:lnTo>
                    <a:pt x="554" y="1477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7701637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0" y="1"/>
                  </a:moveTo>
                  <a:lnTo>
                    <a:pt x="0" y="1477"/>
                  </a:lnTo>
                  <a:lnTo>
                    <a:pt x="543" y="1477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7163120" y="2966497"/>
              <a:ext cx="72892" cy="198041"/>
            </a:xfrm>
            <a:custGeom>
              <a:avLst/>
              <a:gdLst/>
              <a:ahLst/>
              <a:cxnLst/>
              <a:rect l="l" t="t" r="r" b="b"/>
              <a:pathLst>
                <a:path w="544" h="1478" extrusionOk="0">
                  <a:moveTo>
                    <a:pt x="1" y="1"/>
                  </a:moveTo>
                  <a:lnTo>
                    <a:pt x="1" y="1477"/>
                  </a:lnTo>
                  <a:lnTo>
                    <a:pt x="544" y="147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7005142" y="2966497"/>
              <a:ext cx="1038576" cy="165079"/>
            </a:xfrm>
            <a:custGeom>
              <a:avLst/>
              <a:gdLst/>
              <a:ahLst/>
              <a:cxnLst/>
              <a:rect l="l" t="t" r="r" b="b"/>
              <a:pathLst>
                <a:path w="7751" h="1232" extrusionOk="0">
                  <a:moveTo>
                    <a:pt x="277" y="1"/>
                  </a:moveTo>
                  <a:lnTo>
                    <a:pt x="7751" y="1"/>
                  </a:lnTo>
                  <a:cubicBezTo>
                    <a:pt x="7751" y="1"/>
                    <a:pt x="7751" y="11"/>
                    <a:pt x="7751" y="21"/>
                  </a:cubicBezTo>
                  <a:lnTo>
                    <a:pt x="7751" y="954"/>
                  </a:lnTo>
                  <a:cubicBezTo>
                    <a:pt x="7751" y="1108"/>
                    <a:pt x="7628" y="1231"/>
                    <a:pt x="7474" y="1231"/>
                  </a:cubicBezTo>
                  <a:lnTo>
                    <a:pt x="11" y="1231"/>
                  </a:lnTo>
                  <a:cubicBezTo>
                    <a:pt x="1" y="1221"/>
                    <a:pt x="1" y="1211"/>
                    <a:pt x="11" y="1200"/>
                  </a:cubicBezTo>
                  <a:lnTo>
                    <a:pt x="11" y="267"/>
                  </a:lnTo>
                  <a:cubicBezTo>
                    <a:pt x="11" y="124"/>
                    <a:pt x="124" y="1"/>
                    <a:pt x="277" y="1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7851307" y="2966497"/>
              <a:ext cx="74366" cy="165079"/>
            </a:xfrm>
            <a:custGeom>
              <a:avLst/>
              <a:gdLst/>
              <a:ahLst/>
              <a:cxnLst/>
              <a:rect l="l" t="t" r="r" b="b"/>
              <a:pathLst>
                <a:path w="555" h="1232" extrusionOk="0">
                  <a:moveTo>
                    <a:pt x="1" y="1"/>
                  </a:moveTo>
                  <a:lnTo>
                    <a:pt x="1" y="1231"/>
                  </a:lnTo>
                  <a:lnTo>
                    <a:pt x="554" y="1231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701637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0" y="1"/>
                  </a:moveTo>
                  <a:lnTo>
                    <a:pt x="0" y="1231"/>
                  </a:lnTo>
                  <a:lnTo>
                    <a:pt x="543" y="123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7163120" y="2966497"/>
              <a:ext cx="72892" cy="165079"/>
            </a:xfrm>
            <a:custGeom>
              <a:avLst/>
              <a:gdLst/>
              <a:ahLst/>
              <a:cxnLst/>
              <a:rect l="l" t="t" r="r" b="b"/>
              <a:pathLst>
                <a:path w="544" h="1232" extrusionOk="0">
                  <a:moveTo>
                    <a:pt x="1" y="1"/>
                  </a:moveTo>
                  <a:lnTo>
                    <a:pt x="1" y="1231"/>
                  </a:lnTo>
                  <a:lnTo>
                    <a:pt x="544" y="1231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751092" y="1156109"/>
              <a:ext cx="1122321" cy="1103160"/>
            </a:xfrm>
            <a:custGeom>
              <a:avLst/>
              <a:gdLst/>
              <a:ahLst/>
              <a:cxnLst/>
              <a:rect l="l" t="t" r="r" b="b"/>
              <a:pathLst>
                <a:path w="8376" h="8233" extrusionOk="0">
                  <a:moveTo>
                    <a:pt x="3783" y="913"/>
                  </a:moveTo>
                  <a:cubicBezTo>
                    <a:pt x="3762" y="1251"/>
                    <a:pt x="3496" y="2030"/>
                    <a:pt x="3434" y="2307"/>
                  </a:cubicBezTo>
                  <a:cubicBezTo>
                    <a:pt x="3291" y="2912"/>
                    <a:pt x="3076" y="3414"/>
                    <a:pt x="2594" y="3835"/>
                  </a:cubicBezTo>
                  <a:cubicBezTo>
                    <a:pt x="1907" y="4460"/>
                    <a:pt x="0" y="5311"/>
                    <a:pt x="1548" y="6777"/>
                  </a:cubicBezTo>
                  <a:cubicBezTo>
                    <a:pt x="3106" y="8232"/>
                    <a:pt x="7350" y="7771"/>
                    <a:pt x="7863" y="6520"/>
                  </a:cubicBezTo>
                  <a:cubicBezTo>
                    <a:pt x="8376" y="5270"/>
                    <a:pt x="6582" y="4716"/>
                    <a:pt x="6828" y="3619"/>
                  </a:cubicBezTo>
                  <a:cubicBezTo>
                    <a:pt x="7074" y="2533"/>
                    <a:pt x="7135" y="2317"/>
                    <a:pt x="7033" y="2082"/>
                  </a:cubicBezTo>
                  <a:cubicBezTo>
                    <a:pt x="6940" y="1846"/>
                    <a:pt x="5310" y="1"/>
                    <a:pt x="3783" y="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8259843" y="4035230"/>
              <a:ext cx="288620" cy="267985"/>
            </a:xfrm>
            <a:custGeom>
              <a:avLst/>
              <a:gdLst/>
              <a:ahLst/>
              <a:cxnLst/>
              <a:rect l="l" t="t" r="r" b="b"/>
              <a:pathLst>
                <a:path w="2154" h="2000" extrusionOk="0">
                  <a:moveTo>
                    <a:pt x="1" y="1"/>
                  </a:moveTo>
                  <a:cubicBezTo>
                    <a:pt x="124" y="534"/>
                    <a:pt x="186" y="1087"/>
                    <a:pt x="175" y="1641"/>
                  </a:cubicBezTo>
                  <a:lnTo>
                    <a:pt x="155" y="2000"/>
                  </a:lnTo>
                  <a:lnTo>
                    <a:pt x="2154" y="2000"/>
                  </a:lnTo>
                  <a:lnTo>
                    <a:pt x="1139" y="1272"/>
                  </a:lnTo>
                  <a:lnTo>
                    <a:pt x="1016" y="52"/>
                  </a:ln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8253009" y="4202856"/>
              <a:ext cx="442443" cy="151144"/>
            </a:xfrm>
            <a:custGeom>
              <a:avLst/>
              <a:gdLst/>
              <a:ahLst/>
              <a:cxnLst/>
              <a:rect l="l" t="t" r="r" b="b"/>
              <a:pathLst>
                <a:path w="3302" h="1128" extrusionOk="0">
                  <a:moveTo>
                    <a:pt x="216" y="154"/>
                  </a:moveTo>
                  <a:cubicBezTo>
                    <a:pt x="380" y="328"/>
                    <a:pt x="821" y="339"/>
                    <a:pt x="1026" y="226"/>
                  </a:cubicBezTo>
                  <a:cubicBezTo>
                    <a:pt x="1231" y="113"/>
                    <a:pt x="1231" y="0"/>
                    <a:pt x="1231" y="0"/>
                  </a:cubicBezTo>
                  <a:lnTo>
                    <a:pt x="2328" y="472"/>
                  </a:lnTo>
                  <a:cubicBezTo>
                    <a:pt x="3302" y="308"/>
                    <a:pt x="3250" y="1097"/>
                    <a:pt x="3250" y="1118"/>
                  </a:cubicBezTo>
                  <a:lnTo>
                    <a:pt x="21" y="1128"/>
                  </a:lnTo>
                  <a:cubicBezTo>
                    <a:pt x="1" y="790"/>
                    <a:pt x="72" y="451"/>
                    <a:pt x="216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7071067" y="1737105"/>
              <a:ext cx="994626" cy="861438"/>
            </a:xfrm>
            <a:custGeom>
              <a:avLst/>
              <a:gdLst/>
              <a:ahLst/>
              <a:cxnLst/>
              <a:rect l="l" t="t" r="r" b="b"/>
              <a:pathLst>
                <a:path w="7423" h="6429" extrusionOk="0">
                  <a:moveTo>
                    <a:pt x="2553" y="1"/>
                  </a:moveTo>
                  <a:cubicBezTo>
                    <a:pt x="5311" y="339"/>
                    <a:pt x="7423" y="3722"/>
                    <a:pt x="6172" y="6265"/>
                  </a:cubicBezTo>
                  <a:cubicBezTo>
                    <a:pt x="6131" y="6357"/>
                    <a:pt x="6121" y="6429"/>
                    <a:pt x="5701" y="6418"/>
                  </a:cubicBezTo>
                  <a:cubicBezTo>
                    <a:pt x="5536" y="6418"/>
                    <a:pt x="5198" y="6367"/>
                    <a:pt x="5239" y="6090"/>
                  </a:cubicBezTo>
                  <a:cubicBezTo>
                    <a:pt x="5444" y="4563"/>
                    <a:pt x="5311" y="2994"/>
                    <a:pt x="2758" y="2051"/>
                  </a:cubicBezTo>
                  <a:cubicBezTo>
                    <a:pt x="1" y="1036"/>
                    <a:pt x="2553" y="1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7020283" y="2533831"/>
              <a:ext cx="1392986" cy="1647170"/>
            </a:xfrm>
            <a:custGeom>
              <a:avLst/>
              <a:gdLst/>
              <a:ahLst/>
              <a:cxnLst/>
              <a:rect l="l" t="t" r="r" b="b"/>
              <a:pathLst>
                <a:path w="10396" h="12293" extrusionOk="0">
                  <a:moveTo>
                    <a:pt x="800" y="103"/>
                  </a:moveTo>
                  <a:cubicBezTo>
                    <a:pt x="462" y="2400"/>
                    <a:pt x="0" y="3056"/>
                    <a:pt x="3547" y="5178"/>
                  </a:cubicBezTo>
                  <a:cubicBezTo>
                    <a:pt x="7187" y="7361"/>
                    <a:pt x="7751" y="7320"/>
                    <a:pt x="9145" y="11247"/>
                  </a:cubicBezTo>
                  <a:cubicBezTo>
                    <a:pt x="9360" y="11851"/>
                    <a:pt x="9268" y="12036"/>
                    <a:pt x="9545" y="12128"/>
                  </a:cubicBezTo>
                  <a:cubicBezTo>
                    <a:pt x="10057" y="12292"/>
                    <a:pt x="10395" y="12005"/>
                    <a:pt x="10395" y="11851"/>
                  </a:cubicBezTo>
                  <a:cubicBezTo>
                    <a:pt x="10395" y="11636"/>
                    <a:pt x="10395" y="11318"/>
                    <a:pt x="10385" y="11103"/>
                  </a:cubicBezTo>
                  <a:cubicBezTo>
                    <a:pt x="10149" y="7546"/>
                    <a:pt x="8786" y="4716"/>
                    <a:pt x="5721" y="2871"/>
                  </a:cubicBezTo>
                  <a:cubicBezTo>
                    <a:pt x="4972" y="2420"/>
                    <a:pt x="4778" y="2123"/>
                    <a:pt x="4245" y="1046"/>
                  </a:cubicBezTo>
                  <a:cubicBezTo>
                    <a:pt x="3722" y="1"/>
                    <a:pt x="800" y="103"/>
                    <a:pt x="800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7305956" y="3195894"/>
              <a:ext cx="360038" cy="311935"/>
            </a:xfrm>
            <a:custGeom>
              <a:avLst/>
              <a:gdLst/>
              <a:ahLst/>
              <a:cxnLst/>
              <a:rect l="l" t="t" r="r" b="b"/>
              <a:pathLst>
                <a:path w="2687" h="2328" extrusionOk="0">
                  <a:moveTo>
                    <a:pt x="2687" y="1"/>
                  </a:moveTo>
                  <a:lnTo>
                    <a:pt x="954" y="483"/>
                  </a:lnTo>
                  <a:lnTo>
                    <a:pt x="565" y="596"/>
                  </a:lnTo>
                  <a:lnTo>
                    <a:pt x="1" y="2328"/>
                  </a:lnTo>
                  <a:lnTo>
                    <a:pt x="893" y="1395"/>
                  </a:lnTo>
                  <a:lnTo>
                    <a:pt x="2533" y="965"/>
                  </a:ln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7393855" y="2522844"/>
              <a:ext cx="1817474" cy="850450"/>
            </a:xfrm>
            <a:custGeom>
              <a:avLst/>
              <a:gdLst/>
              <a:ahLst/>
              <a:cxnLst/>
              <a:rect l="l" t="t" r="r" b="b"/>
              <a:pathLst>
                <a:path w="13564" h="6347" extrusionOk="0">
                  <a:moveTo>
                    <a:pt x="1805" y="349"/>
                  </a:moveTo>
                  <a:cubicBezTo>
                    <a:pt x="4850" y="1"/>
                    <a:pt x="13564" y="1692"/>
                    <a:pt x="7464" y="4378"/>
                  </a:cubicBezTo>
                  <a:cubicBezTo>
                    <a:pt x="2974" y="6346"/>
                    <a:pt x="1128" y="6316"/>
                    <a:pt x="1128" y="6316"/>
                  </a:cubicBezTo>
                  <a:lnTo>
                    <a:pt x="790" y="5342"/>
                  </a:lnTo>
                  <a:lnTo>
                    <a:pt x="5434" y="2861"/>
                  </a:lnTo>
                  <a:lnTo>
                    <a:pt x="1549" y="3240"/>
                  </a:lnTo>
                  <a:lnTo>
                    <a:pt x="1" y="14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7098535" y="1682168"/>
              <a:ext cx="697967" cy="1160911"/>
            </a:xfrm>
            <a:custGeom>
              <a:avLst/>
              <a:gdLst/>
              <a:ahLst/>
              <a:cxnLst/>
              <a:rect l="l" t="t" r="r" b="b"/>
              <a:pathLst>
                <a:path w="5209" h="8664" extrusionOk="0">
                  <a:moveTo>
                    <a:pt x="21" y="8643"/>
                  </a:moveTo>
                  <a:cubicBezTo>
                    <a:pt x="1221" y="8663"/>
                    <a:pt x="5208" y="7566"/>
                    <a:pt x="4634" y="6418"/>
                  </a:cubicBezTo>
                  <a:cubicBezTo>
                    <a:pt x="4368" y="5936"/>
                    <a:pt x="4255" y="5393"/>
                    <a:pt x="4286" y="4850"/>
                  </a:cubicBezTo>
                  <a:cubicBezTo>
                    <a:pt x="4296" y="4491"/>
                    <a:pt x="4593" y="4286"/>
                    <a:pt x="4563" y="3753"/>
                  </a:cubicBezTo>
                  <a:cubicBezTo>
                    <a:pt x="4491" y="2615"/>
                    <a:pt x="3999" y="1180"/>
                    <a:pt x="3250" y="493"/>
                  </a:cubicBezTo>
                  <a:cubicBezTo>
                    <a:pt x="2861" y="134"/>
                    <a:pt x="2482" y="1"/>
                    <a:pt x="1877" y="185"/>
                  </a:cubicBezTo>
                  <a:cubicBezTo>
                    <a:pt x="1221" y="390"/>
                    <a:pt x="524" y="954"/>
                    <a:pt x="134" y="2471"/>
                  </a:cubicBezTo>
                  <a:cubicBezTo>
                    <a:pt x="72" y="2728"/>
                    <a:pt x="1" y="8571"/>
                    <a:pt x="21" y="86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6443310" y="1697309"/>
              <a:ext cx="1055057" cy="1052377"/>
            </a:xfrm>
            <a:custGeom>
              <a:avLst/>
              <a:gdLst/>
              <a:ahLst/>
              <a:cxnLst/>
              <a:rect l="l" t="t" r="r" b="b"/>
              <a:pathLst>
                <a:path w="7874" h="7854" extrusionOk="0">
                  <a:moveTo>
                    <a:pt x="7587" y="6879"/>
                  </a:moveTo>
                  <a:cubicBezTo>
                    <a:pt x="7146" y="6715"/>
                    <a:pt x="5844" y="5926"/>
                    <a:pt x="5086" y="5075"/>
                  </a:cubicBezTo>
                  <a:cubicBezTo>
                    <a:pt x="4563" y="4491"/>
                    <a:pt x="4317" y="3865"/>
                    <a:pt x="4747" y="3394"/>
                  </a:cubicBezTo>
                  <a:cubicBezTo>
                    <a:pt x="5280" y="2809"/>
                    <a:pt x="6039" y="2727"/>
                    <a:pt x="6582" y="2328"/>
                  </a:cubicBezTo>
                  <a:cubicBezTo>
                    <a:pt x="6992" y="2010"/>
                    <a:pt x="7218" y="1364"/>
                    <a:pt x="7454" y="903"/>
                  </a:cubicBezTo>
                  <a:cubicBezTo>
                    <a:pt x="7874" y="93"/>
                    <a:pt x="7689" y="144"/>
                    <a:pt x="7310" y="134"/>
                  </a:cubicBezTo>
                  <a:cubicBezTo>
                    <a:pt x="4265" y="1"/>
                    <a:pt x="1" y="4614"/>
                    <a:pt x="4747" y="6818"/>
                  </a:cubicBezTo>
                  <a:cubicBezTo>
                    <a:pt x="5434" y="7146"/>
                    <a:pt x="6162" y="7412"/>
                    <a:pt x="6900" y="7617"/>
                  </a:cubicBezTo>
                  <a:cubicBezTo>
                    <a:pt x="7802" y="7853"/>
                    <a:pt x="7659" y="6910"/>
                    <a:pt x="7587" y="6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209883" y="3186380"/>
              <a:ext cx="250030" cy="453431"/>
            </a:xfrm>
            <a:custGeom>
              <a:avLst/>
              <a:gdLst/>
              <a:ahLst/>
              <a:cxnLst/>
              <a:rect l="l" t="t" r="r" b="b"/>
              <a:pathLst>
                <a:path w="1866" h="3384" extrusionOk="0">
                  <a:moveTo>
                    <a:pt x="1866" y="502"/>
                  </a:moveTo>
                  <a:cubicBezTo>
                    <a:pt x="1640" y="595"/>
                    <a:pt x="1497" y="1015"/>
                    <a:pt x="1538" y="1241"/>
                  </a:cubicBezTo>
                  <a:cubicBezTo>
                    <a:pt x="1579" y="1476"/>
                    <a:pt x="1692" y="1507"/>
                    <a:pt x="1692" y="1507"/>
                  </a:cubicBezTo>
                  <a:lnTo>
                    <a:pt x="892" y="2409"/>
                  </a:lnTo>
                  <a:cubicBezTo>
                    <a:pt x="748" y="3383"/>
                    <a:pt x="10" y="3076"/>
                    <a:pt x="0" y="3076"/>
                  </a:cubicBezTo>
                  <a:lnTo>
                    <a:pt x="1005" y="0"/>
                  </a:lnTo>
                  <a:cubicBezTo>
                    <a:pt x="1323" y="92"/>
                    <a:pt x="1620" y="256"/>
                    <a:pt x="1866" y="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293629" y="2532491"/>
              <a:ext cx="954831" cy="412161"/>
            </a:xfrm>
            <a:custGeom>
              <a:avLst/>
              <a:gdLst/>
              <a:ahLst/>
              <a:cxnLst/>
              <a:rect l="l" t="t" r="r" b="b"/>
              <a:pathLst>
                <a:path w="7126" h="3076" extrusionOk="0">
                  <a:moveTo>
                    <a:pt x="2799" y="3055"/>
                  </a:moveTo>
                  <a:lnTo>
                    <a:pt x="7064" y="1087"/>
                  </a:lnTo>
                  <a:cubicBezTo>
                    <a:pt x="7125" y="1056"/>
                    <a:pt x="7105" y="1005"/>
                    <a:pt x="7012" y="964"/>
                  </a:cubicBezTo>
                  <a:lnTo>
                    <a:pt x="4614" y="41"/>
                  </a:lnTo>
                  <a:cubicBezTo>
                    <a:pt x="4521" y="11"/>
                    <a:pt x="4419" y="0"/>
                    <a:pt x="4327" y="31"/>
                  </a:cubicBezTo>
                  <a:lnTo>
                    <a:pt x="62" y="2000"/>
                  </a:lnTo>
                  <a:cubicBezTo>
                    <a:pt x="0" y="2030"/>
                    <a:pt x="21" y="2082"/>
                    <a:pt x="113" y="2123"/>
                  </a:cubicBezTo>
                  <a:lnTo>
                    <a:pt x="2512" y="3035"/>
                  </a:lnTo>
                  <a:cubicBezTo>
                    <a:pt x="2604" y="3076"/>
                    <a:pt x="2707" y="3076"/>
                    <a:pt x="2799" y="305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384342" y="2533831"/>
              <a:ext cx="868137" cy="372365"/>
            </a:xfrm>
            <a:custGeom>
              <a:avLst/>
              <a:gdLst/>
              <a:ahLst/>
              <a:cxnLst/>
              <a:rect l="l" t="t" r="r" b="b"/>
              <a:pathLst>
                <a:path w="6479" h="2779" extrusionOk="0">
                  <a:moveTo>
                    <a:pt x="2317" y="2758"/>
                  </a:moveTo>
                  <a:lnTo>
                    <a:pt x="6417" y="893"/>
                  </a:lnTo>
                  <a:cubicBezTo>
                    <a:pt x="6479" y="862"/>
                    <a:pt x="6458" y="821"/>
                    <a:pt x="6376" y="790"/>
                  </a:cubicBezTo>
                  <a:lnTo>
                    <a:pt x="4398" y="31"/>
                  </a:lnTo>
                  <a:cubicBezTo>
                    <a:pt x="4326" y="1"/>
                    <a:pt x="4234" y="1"/>
                    <a:pt x="4162" y="21"/>
                  </a:cubicBezTo>
                  <a:lnTo>
                    <a:pt x="62" y="1887"/>
                  </a:lnTo>
                  <a:cubicBezTo>
                    <a:pt x="0" y="1907"/>
                    <a:pt x="21" y="1949"/>
                    <a:pt x="103" y="1979"/>
                  </a:cubicBezTo>
                  <a:lnTo>
                    <a:pt x="2081" y="2748"/>
                  </a:lnTo>
                  <a:cubicBezTo>
                    <a:pt x="2153" y="2769"/>
                    <a:pt x="2235" y="2779"/>
                    <a:pt x="2317" y="2758"/>
                  </a:cubicBezTo>
                  <a:close/>
                </a:path>
              </a:pathLst>
            </a:custGeom>
            <a:solidFill>
              <a:srgbClr val="6E6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231858" y="2569608"/>
              <a:ext cx="355884" cy="237703"/>
            </a:xfrm>
            <a:custGeom>
              <a:avLst/>
              <a:gdLst/>
              <a:ahLst/>
              <a:cxnLst/>
              <a:rect l="l" t="t" r="r" b="b"/>
              <a:pathLst>
                <a:path w="2656" h="1774" extrusionOk="0">
                  <a:moveTo>
                    <a:pt x="359" y="0"/>
                  </a:moveTo>
                  <a:lnTo>
                    <a:pt x="1917" y="513"/>
                  </a:lnTo>
                  <a:cubicBezTo>
                    <a:pt x="1917" y="513"/>
                    <a:pt x="2553" y="1364"/>
                    <a:pt x="2604" y="1466"/>
                  </a:cubicBezTo>
                  <a:cubicBezTo>
                    <a:pt x="2655" y="1579"/>
                    <a:pt x="2604" y="1620"/>
                    <a:pt x="2553" y="1620"/>
                  </a:cubicBezTo>
                  <a:cubicBezTo>
                    <a:pt x="2491" y="1620"/>
                    <a:pt x="2471" y="1599"/>
                    <a:pt x="2409" y="1548"/>
                  </a:cubicBezTo>
                  <a:cubicBezTo>
                    <a:pt x="2409" y="1548"/>
                    <a:pt x="2430" y="1692"/>
                    <a:pt x="2348" y="1723"/>
                  </a:cubicBezTo>
                  <a:cubicBezTo>
                    <a:pt x="2214" y="1764"/>
                    <a:pt x="2184" y="1569"/>
                    <a:pt x="2173" y="1599"/>
                  </a:cubicBezTo>
                  <a:cubicBezTo>
                    <a:pt x="2153" y="1682"/>
                    <a:pt x="2050" y="1774"/>
                    <a:pt x="1999" y="1743"/>
                  </a:cubicBezTo>
                  <a:cubicBezTo>
                    <a:pt x="1876" y="1661"/>
                    <a:pt x="1876" y="1620"/>
                    <a:pt x="1876" y="1620"/>
                  </a:cubicBezTo>
                  <a:cubicBezTo>
                    <a:pt x="1876" y="1620"/>
                    <a:pt x="1804" y="1743"/>
                    <a:pt x="1692" y="1682"/>
                  </a:cubicBezTo>
                  <a:cubicBezTo>
                    <a:pt x="1579" y="1610"/>
                    <a:pt x="1374" y="1189"/>
                    <a:pt x="1374" y="1189"/>
                  </a:cubicBezTo>
                  <a:lnTo>
                    <a:pt x="1066" y="1128"/>
                  </a:lnTo>
                  <a:lnTo>
                    <a:pt x="728" y="749"/>
                  </a:lnTo>
                  <a:lnTo>
                    <a:pt x="359" y="851"/>
                  </a:lnTo>
                  <a:cubicBezTo>
                    <a:pt x="359" y="851"/>
                    <a:pt x="0" y="287"/>
                    <a:pt x="359" y="0"/>
                  </a:cubicBez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332085" y="1579127"/>
              <a:ext cx="185580" cy="339537"/>
            </a:xfrm>
            <a:custGeom>
              <a:avLst/>
              <a:gdLst/>
              <a:ahLst/>
              <a:cxnLst/>
              <a:rect l="l" t="t" r="r" b="b"/>
              <a:pathLst>
                <a:path w="1385" h="2534" extrusionOk="0">
                  <a:moveTo>
                    <a:pt x="0" y="1"/>
                  </a:moveTo>
                  <a:cubicBezTo>
                    <a:pt x="52" y="278"/>
                    <a:pt x="62" y="944"/>
                    <a:pt x="257" y="1559"/>
                  </a:cubicBezTo>
                  <a:cubicBezTo>
                    <a:pt x="390" y="1990"/>
                    <a:pt x="605" y="2461"/>
                    <a:pt x="964" y="2502"/>
                  </a:cubicBezTo>
                  <a:cubicBezTo>
                    <a:pt x="1384" y="2533"/>
                    <a:pt x="1313" y="975"/>
                    <a:pt x="1343" y="165"/>
                  </a:cubicBez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7275808" y="1272817"/>
              <a:ext cx="391526" cy="677332"/>
            </a:xfrm>
            <a:custGeom>
              <a:avLst/>
              <a:gdLst/>
              <a:ahLst/>
              <a:cxnLst/>
              <a:rect l="l" t="t" r="r" b="b"/>
              <a:pathLst>
                <a:path w="2922" h="5055" extrusionOk="0">
                  <a:moveTo>
                    <a:pt x="2922" y="647"/>
                  </a:moveTo>
                  <a:cubicBezTo>
                    <a:pt x="2625" y="5055"/>
                    <a:pt x="0" y="3312"/>
                    <a:pt x="103" y="2061"/>
                  </a:cubicBezTo>
                  <a:cubicBezTo>
                    <a:pt x="164" y="1313"/>
                    <a:pt x="297" y="134"/>
                    <a:pt x="913" y="62"/>
                  </a:cubicBezTo>
                  <a:cubicBezTo>
                    <a:pt x="1630" y="1"/>
                    <a:pt x="2922" y="647"/>
                    <a:pt x="2922" y="647"/>
                  </a:cubicBezTo>
                  <a:close/>
                </a:path>
              </a:pathLst>
            </a:custGeom>
            <a:solidFill>
              <a:srgbClr val="F3A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7205729" y="1149275"/>
              <a:ext cx="502874" cy="414975"/>
            </a:xfrm>
            <a:custGeom>
              <a:avLst/>
              <a:gdLst/>
              <a:ahLst/>
              <a:cxnLst/>
              <a:rect l="l" t="t" r="r" b="b"/>
              <a:pathLst>
                <a:path w="3753" h="3097" extrusionOk="0">
                  <a:moveTo>
                    <a:pt x="2327" y="1230"/>
                  </a:moveTo>
                  <a:cubicBezTo>
                    <a:pt x="1948" y="2133"/>
                    <a:pt x="1569" y="2225"/>
                    <a:pt x="677" y="2317"/>
                  </a:cubicBezTo>
                  <a:lnTo>
                    <a:pt x="72" y="2440"/>
                  </a:lnTo>
                  <a:cubicBezTo>
                    <a:pt x="72" y="2440"/>
                    <a:pt x="0" y="441"/>
                    <a:pt x="1343" y="216"/>
                  </a:cubicBezTo>
                  <a:cubicBezTo>
                    <a:pt x="2686" y="0"/>
                    <a:pt x="3670" y="820"/>
                    <a:pt x="3722" y="1682"/>
                  </a:cubicBezTo>
                  <a:cubicBezTo>
                    <a:pt x="3752" y="2204"/>
                    <a:pt x="3578" y="2707"/>
                    <a:pt x="3240" y="3096"/>
                  </a:cubicBezTo>
                  <a:cubicBezTo>
                    <a:pt x="3240" y="3096"/>
                    <a:pt x="3312" y="2204"/>
                    <a:pt x="3066" y="1712"/>
                  </a:cubicBezTo>
                  <a:cubicBezTo>
                    <a:pt x="2922" y="1425"/>
                    <a:pt x="2645" y="1241"/>
                    <a:pt x="2327" y="1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7665861" y="2489881"/>
              <a:ext cx="219882" cy="199381"/>
            </a:xfrm>
            <a:custGeom>
              <a:avLst/>
              <a:gdLst/>
              <a:ahLst/>
              <a:cxnLst/>
              <a:rect l="l" t="t" r="r" b="b"/>
              <a:pathLst>
                <a:path w="1641" h="1488" extrusionOk="0">
                  <a:moveTo>
                    <a:pt x="339" y="308"/>
                  </a:moveTo>
                  <a:cubicBezTo>
                    <a:pt x="236" y="431"/>
                    <a:pt x="134" y="565"/>
                    <a:pt x="42" y="708"/>
                  </a:cubicBezTo>
                  <a:cubicBezTo>
                    <a:pt x="21" y="729"/>
                    <a:pt x="1" y="811"/>
                    <a:pt x="154" y="790"/>
                  </a:cubicBezTo>
                  <a:cubicBezTo>
                    <a:pt x="288" y="770"/>
                    <a:pt x="390" y="626"/>
                    <a:pt x="534" y="616"/>
                  </a:cubicBezTo>
                  <a:cubicBezTo>
                    <a:pt x="534" y="657"/>
                    <a:pt x="534" y="698"/>
                    <a:pt x="523" y="739"/>
                  </a:cubicBezTo>
                  <a:cubicBezTo>
                    <a:pt x="482" y="1210"/>
                    <a:pt x="390" y="1405"/>
                    <a:pt x="493" y="1436"/>
                  </a:cubicBezTo>
                  <a:cubicBezTo>
                    <a:pt x="595" y="1477"/>
                    <a:pt x="657" y="1333"/>
                    <a:pt x="657" y="1333"/>
                  </a:cubicBezTo>
                  <a:cubicBezTo>
                    <a:pt x="657" y="1333"/>
                    <a:pt x="769" y="1487"/>
                    <a:pt x="872" y="1415"/>
                  </a:cubicBezTo>
                  <a:cubicBezTo>
                    <a:pt x="903" y="1395"/>
                    <a:pt x="933" y="1364"/>
                    <a:pt x="974" y="1344"/>
                  </a:cubicBezTo>
                  <a:cubicBezTo>
                    <a:pt x="1005" y="1395"/>
                    <a:pt x="1067" y="1426"/>
                    <a:pt x="1139" y="1415"/>
                  </a:cubicBezTo>
                  <a:cubicBezTo>
                    <a:pt x="1262" y="1395"/>
                    <a:pt x="1262" y="1333"/>
                    <a:pt x="1262" y="1333"/>
                  </a:cubicBezTo>
                  <a:cubicBezTo>
                    <a:pt x="1303" y="1364"/>
                    <a:pt x="1354" y="1385"/>
                    <a:pt x="1405" y="1385"/>
                  </a:cubicBezTo>
                  <a:cubicBezTo>
                    <a:pt x="1456" y="1374"/>
                    <a:pt x="1508" y="1333"/>
                    <a:pt x="1538" y="1282"/>
                  </a:cubicBezTo>
                  <a:lnTo>
                    <a:pt x="1641" y="421"/>
                  </a:lnTo>
                  <a:cubicBezTo>
                    <a:pt x="1446" y="103"/>
                    <a:pt x="667" y="1"/>
                    <a:pt x="339" y="308"/>
                  </a:cubicBezTo>
                  <a:close/>
                </a:path>
              </a:pathLst>
            </a:custGeom>
            <a:solidFill>
              <a:srgbClr val="DE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7656213" y="2307248"/>
              <a:ext cx="728249" cy="638876"/>
            </a:xfrm>
            <a:custGeom>
              <a:avLst/>
              <a:gdLst/>
              <a:ahLst/>
              <a:cxnLst/>
              <a:rect l="l" t="t" r="r" b="b"/>
              <a:pathLst>
                <a:path w="5435" h="4768" extrusionOk="0">
                  <a:moveTo>
                    <a:pt x="1098" y="1979"/>
                  </a:moveTo>
                  <a:lnTo>
                    <a:pt x="5342" y="31"/>
                  </a:lnTo>
                  <a:cubicBezTo>
                    <a:pt x="5403" y="0"/>
                    <a:pt x="5434" y="62"/>
                    <a:pt x="5393" y="154"/>
                  </a:cubicBezTo>
                  <a:lnTo>
                    <a:pt x="4522" y="2563"/>
                  </a:lnTo>
                  <a:cubicBezTo>
                    <a:pt x="4481" y="2655"/>
                    <a:pt x="4419" y="2737"/>
                    <a:pt x="4337" y="2789"/>
                  </a:cubicBezTo>
                  <a:lnTo>
                    <a:pt x="93" y="4736"/>
                  </a:lnTo>
                  <a:cubicBezTo>
                    <a:pt x="32" y="4767"/>
                    <a:pt x="1" y="4706"/>
                    <a:pt x="42" y="4613"/>
                  </a:cubicBezTo>
                  <a:lnTo>
                    <a:pt x="923" y="2204"/>
                  </a:lnTo>
                  <a:cubicBezTo>
                    <a:pt x="954" y="2112"/>
                    <a:pt x="1016" y="2030"/>
                    <a:pt x="1098" y="1979"/>
                  </a:cubicBezTo>
                  <a:close/>
                </a:path>
              </a:pathLst>
            </a:custGeom>
            <a:solidFill>
              <a:srgbClr val="858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392527" y="3226176"/>
              <a:ext cx="1116827" cy="1116827"/>
            </a:xfrm>
            <a:custGeom>
              <a:avLst/>
              <a:gdLst/>
              <a:ahLst/>
              <a:cxnLst/>
              <a:rect l="l" t="t" r="r" b="b"/>
              <a:pathLst>
                <a:path w="8335" h="8335" extrusionOk="0">
                  <a:moveTo>
                    <a:pt x="4009" y="8335"/>
                  </a:moveTo>
                  <a:cubicBezTo>
                    <a:pt x="5629" y="8335"/>
                    <a:pt x="7094" y="7361"/>
                    <a:pt x="7720" y="5864"/>
                  </a:cubicBezTo>
                  <a:cubicBezTo>
                    <a:pt x="8335" y="4368"/>
                    <a:pt x="7997" y="2635"/>
                    <a:pt x="6848" y="1497"/>
                  </a:cubicBezTo>
                  <a:cubicBezTo>
                    <a:pt x="5700" y="349"/>
                    <a:pt x="3978" y="0"/>
                    <a:pt x="2481" y="626"/>
                  </a:cubicBezTo>
                  <a:cubicBezTo>
                    <a:pt x="974" y="1241"/>
                    <a:pt x="0" y="2707"/>
                    <a:pt x="0" y="4327"/>
                  </a:cubicBezTo>
                  <a:cubicBezTo>
                    <a:pt x="11" y="6541"/>
                    <a:pt x="1805" y="8335"/>
                    <a:pt x="4009" y="8335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418655" y="3635527"/>
              <a:ext cx="1034422" cy="693813"/>
            </a:xfrm>
            <a:custGeom>
              <a:avLst/>
              <a:gdLst/>
              <a:ahLst/>
              <a:cxnLst/>
              <a:rect l="l" t="t" r="r" b="b"/>
              <a:pathLst>
                <a:path w="7720" h="5178" extrusionOk="0">
                  <a:moveTo>
                    <a:pt x="5085" y="4962"/>
                  </a:moveTo>
                  <a:cubicBezTo>
                    <a:pt x="4921" y="5024"/>
                    <a:pt x="4747" y="5065"/>
                    <a:pt x="4572" y="5106"/>
                  </a:cubicBezTo>
                  <a:lnTo>
                    <a:pt x="4480" y="4737"/>
                  </a:lnTo>
                  <a:cubicBezTo>
                    <a:pt x="4654" y="4706"/>
                    <a:pt x="4818" y="4655"/>
                    <a:pt x="4993" y="4593"/>
                  </a:cubicBezTo>
                  <a:close/>
                  <a:moveTo>
                    <a:pt x="6008" y="4501"/>
                  </a:moveTo>
                  <a:cubicBezTo>
                    <a:pt x="5854" y="4603"/>
                    <a:pt x="5700" y="4696"/>
                    <a:pt x="5546" y="4778"/>
                  </a:cubicBezTo>
                  <a:lnTo>
                    <a:pt x="5352" y="4439"/>
                  </a:lnTo>
                  <a:cubicBezTo>
                    <a:pt x="5516" y="4368"/>
                    <a:pt x="5669" y="4275"/>
                    <a:pt x="5813" y="4173"/>
                  </a:cubicBezTo>
                  <a:close/>
                  <a:moveTo>
                    <a:pt x="6776" y="3824"/>
                  </a:moveTo>
                  <a:cubicBezTo>
                    <a:pt x="6653" y="3957"/>
                    <a:pt x="6530" y="4091"/>
                    <a:pt x="6397" y="4203"/>
                  </a:cubicBezTo>
                  <a:lnTo>
                    <a:pt x="6131" y="3937"/>
                  </a:lnTo>
                  <a:cubicBezTo>
                    <a:pt x="6264" y="3824"/>
                    <a:pt x="6387" y="3691"/>
                    <a:pt x="6500" y="3558"/>
                  </a:cubicBezTo>
                  <a:lnTo>
                    <a:pt x="6776" y="3824"/>
                  </a:lnTo>
                  <a:close/>
                  <a:moveTo>
                    <a:pt x="7330" y="2973"/>
                  </a:moveTo>
                  <a:cubicBezTo>
                    <a:pt x="7258" y="3127"/>
                    <a:pt x="7166" y="3281"/>
                    <a:pt x="7074" y="3435"/>
                  </a:cubicBezTo>
                  <a:lnTo>
                    <a:pt x="6735" y="3240"/>
                  </a:lnTo>
                  <a:cubicBezTo>
                    <a:pt x="6838" y="3096"/>
                    <a:pt x="6930" y="2943"/>
                    <a:pt x="7002" y="2779"/>
                  </a:cubicBezTo>
                  <a:close/>
                  <a:moveTo>
                    <a:pt x="7648" y="1999"/>
                  </a:moveTo>
                  <a:cubicBezTo>
                    <a:pt x="7617" y="2174"/>
                    <a:pt x="7576" y="2348"/>
                    <a:pt x="7525" y="2512"/>
                  </a:cubicBezTo>
                  <a:lnTo>
                    <a:pt x="7156" y="2420"/>
                  </a:lnTo>
                  <a:cubicBezTo>
                    <a:pt x="7207" y="2245"/>
                    <a:pt x="7258" y="2071"/>
                    <a:pt x="7279" y="1907"/>
                  </a:cubicBezTo>
                  <a:close/>
                  <a:moveTo>
                    <a:pt x="7709" y="985"/>
                  </a:moveTo>
                  <a:cubicBezTo>
                    <a:pt x="7709" y="1087"/>
                    <a:pt x="7720" y="1179"/>
                    <a:pt x="7720" y="1282"/>
                  </a:cubicBezTo>
                  <a:lnTo>
                    <a:pt x="7720" y="1518"/>
                  </a:lnTo>
                  <a:lnTo>
                    <a:pt x="7330" y="1518"/>
                  </a:lnTo>
                  <a:cubicBezTo>
                    <a:pt x="7330" y="1436"/>
                    <a:pt x="7340" y="1364"/>
                    <a:pt x="7340" y="1282"/>
                  </a:cubicBezTo>
                  <a:cubicBezTo>
                    <a:pt x="7340" y="1179"/>
                    <a:pt x="7340" y="1087"/>
                    <a:pt x="7330" y="985"/>
                  </a:cubicBezTo>
                  <a:close/>
                  <a:moveTo>
                    <a:pt x="123" y="2522"/>
                  </a:moveTo>
                  <a:cubicBezTo>
                    <a:pt x="72" y="2358"/>
                    <a:pt x="31" y="2184"/>
                    <a:pt x="0" y="2010"/>
                  </a:cubicBezTo>
                  <a:lnTo>
                    <a:pt x="369" y="1907"/>
                  </a:lnTo>
                  <a:cubicBezTo>
                    <a:pt x="400" y="2081"/>
                    <a:pt x="441" y="2256"/>
                    <a:pt x="492" y="2420"/>
                  </a:cubicBezTo>
                  <a:lnTo>
                    <a:pt x="134" y="2522"/>
                  </a:lnTo>
                  <a:close/>
                  <a:moveTo>
                    <a:pt x="7494" y="0"/>
                  </a:moveTo>
                  <a:cubicBezTo>
                    <a:pt x="7556" y="164"/>
                    <a:pt x="7607" y="339"/>
                    <a:pt x="7638" y="513"/>
                  </a:cubicBezTo>
                  <a:lnTo>
                    <a:pt x="7269" y="605"/>
                  </a:lnTo>
                  <a:cubicBezTo>
                    <a:pt x="7238" y="431"/>
                    <a:pt x="7187" y="267"/>
                    <a:pt x="7135" y="93"/>
                  </a:cubicBezTo>
                  <a:close/>
                  <a:moveTo>
                    <a:pt x="574" y="3435"/>
                  </a:moveTo>
                  <a:cubicBezTo>
                    <a:pt x="482" y="3291"/>
                    <a:pt x="390" y="3137"/>
                    <a:pt x="318" y="2973"/>
                  </a:cubicBezTo>
                  <a:lnTo>
                    <a:pt x="646" y="2789"/>
                  </a:lnTo>
                  <a:cubicBezTo>
                    <a:pt x="718" y="2943"/>
                    <a:pt x="800" y="3096"/>
                    <a:pt x="902" y="3250"/>
                  </a:cubicBezTo>
                  <a:lnTo>
                    <a:pt x="574" y="3435"/>
                  </a:lnTo>
                  <a:close/>
                  <a:moveTo>
                    <a:pt x="1251" y="4203"/>
                  </a:moveTo>
                  <a:cubicBezTo>
                    <a:pt x="1118" y="4091"/>
                    <a:pt x="995" y="3957"/>
                    <a:pt x="872" y="3824"/>
                  </a:cubicBezTo>
                  <a:lnTo>
                    <a:pt x="1148" y="3558"/>
                  </a:lnTo>
                  <a:cubicBezTo>
                    <a:pt x="1261" y="3691"/>
                    <a:pt x="1384" y="3814"/>
                    <a:pt x="1517" y="3937"/>
                  </a:cubicBezTo>
                  <a:lnTo>
                    <a:pt x="1251" y="4203"/>
                  </a:lnTo>
                  <a:close/>
                  <a:moveTo>
                    <a:pt x="2102" y="4778"/>
                  </a:moveTo>
                  <a:cubicBezTo>
                    <a:pt x="1938" y="4696"/>
                    <a:pt x="1784" y="4603"/>
                    <a:pt x="1640" y="4511"/>
                  </a:cubicBezTo>
                  <a:lnTo>
                    <a:pt x="1825" y="4183"/>
                  </a:lnTo>
                  <a:cubicBezTo>
                    <a:pt x="1979" y="4286"/>
                    <a:pt x="2133" y="4368"/>
                    <a:pt x="2286" y="4450"/>
                  </a:cubicBezTo>
                  <a:close/>
                  <a:moveTo>
                    <a:pt x="3065" y="5106"/>
                  </a:moveTo>
                  <a:cubicBezTo>
                    <a:pt x="2891" y="5075"/>
                    <a:pt x="2727" y="5024"/>
                    <a:pt x="2553" y="4972"/>
                  </a:cubicBezTo>
                  <a:lnTo>
                    <a:pt x="2655" y="4603"/>
                  </a:lnTo>
                  <a:cubicBezTo>
                    <a:pt x="2819" y="4665"/>
                    <a:pt x="2994" y="4706"/>
                    <a:pt x="3168" y="4737"/>
                  </a:cubicBezTo>
                  <a:close/>
                  <a:moveTo>
                    <a:pt x="3824" y="5177"/>
                  </a:moveTo>
                  <a:cubicBezTo>
                    <a:pt x="3732" y="5177"/>
                    <a:pt x="3650" y="5177"/>
                    <a:pt x="3558" y="5167"/>
                  </a:cubicBezTo>
                  <a:lnTo>
                    <a:pt x="3558" y="4788"/>
                  </a:lnTo>
                  <a:cubicBezTo>
                    <a:pt x="3650" y="4798"/>
                    <a:pt x="3732" y="4798"/>
                    <a:pt x="3824" y="4798"/>
                  </a:cubicBezTo>
                  <a:cubicBezTo>
                    <a:pt x="3916" y="4798"/>
                    <a:pt x="3998" y="4798"/>
                    <a:pt x="4091" y="4788"/>
                  </a:cubicBezTo>
                  <a:lnTo>
                    <a:pt x="4091" y="5167"/>
                  </a:lnTo>
                  <a:cubicBezTo>
                    <a:pt x="3998" y="5167"/>
                    <a:pt x="3906" y="5167"/>
                    <a:pt x="3814" y="51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469439" y="3190400"/>
              <a:ext cx="957510" cy="1077166"/>
            </a:xfrm>
            <a:custGeom>
              <a:avLst/>
              <a:gdLst/>
              <a:ahLst/>
              <a:cxnLst/>
              <a:rect l="l" t="t" r="r" b="b"/>
              <a:pathLst>
                <a:path w="7146" h="8039" extrusionOk="0">
                  <a:moveTo>
                    <a:pt x="3435" y="8038"/>
                  </a:moveTo>
                  <a:cubicBezTo>
                    <a:pt x="4829" y="8038"/>
                    <a:pt x="6080" y="7197"/>
                    <a:pt x="6613" y="5916"/>
                  </a:cubicBezTo>
                  <a:cubicBezTo>
                    <a:pt x="7146" y="4624"/>
                    <a:pt x="6849" y="3148"/>
                    <a:pt x="5864" y="2164"/>
                  </a:cubicBezTo>
                  <a:cubicBezTo>
                    <a:pt x="3701" y="1"/>
                    <a:pt x="1" y="1528"/>
                    <a:pt x="1" y="4594"/>
                  </a:cubicBezTo>
                  <a:cubicBezTo>
                    <a:pt x="1" y="6490"/>
                    <a:pt x="1538" y="8038"/>
                    <a:pt x="3435" y="8038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715316" y="3463747"/>
              <a:ext cx="431456" cy="682826"/>
            </a:xfrm>
            <a:custGeom>
              <a:avLst/>
              <a:gdLst/>
              <a:ahLst/>
              <a:cxnLst/>
              <a:rect l="l" t="t" r="r" b="b"/>
              <a:pathLst>
                <a:path w="3220" h="5096" extrusionOk="0">
                  <a:moveTo>
                    <a:pt x="1302" y="4532"/>
                  </a:moveTo>
                  <a:cubicBezTo>
                    <a:pt x="862" y="4512"/>
                    <a:pt x="421" y="4419"/>
                    <a:pt x="21" y="4235"/>
                  </a:cubicBezTo>
                  <a:lnTo>
                    <a:pt x="21" y="3220"/>
                  </a:lnTo>
                  <a:cubicBezTo>
                    <a:pt x="267" y="3343"/>
                    <a:pt x="523" y="3445"/>
                    <a:pt x="790" y="3527"/>
                  </a:cubicBezTo>
                  <a:cubicBezTo>
                    <a:pt x="1026" y="3599"/>
                    <a:pt x="1272" y="3640"/>
                    <a:pt x="1518" y="3640"/>
                  </a:cubicBezTo>
                  <a:cubicBezTo>
                    <a:pt x="1641" y="3650"/>
                    <a:pt x="1774" y="3630"/>
                    <a:pt x="1897" y="3579"/>
                  </a:cubicBezTo>
                  <a:cubicBezTo>
                    <a:pt x="2051" y="3507"/>
                    <a:pt x="2071" y="3302"/>
                    <a:pt x="1928" y="3199"/>
                  </a:cubicBezTo>
                  <a:cubicBezTo>
                    <a:pt x="1846" y="3138"/>
                    <a:pt x="1743" y="3076"/>
                    <a:pt x="1641" y="3035"/>
                  </a:cubicBezTo>
                  <a:cubicBezTo>
                    <a:pt x="1518" y="2984"/>
                    <a:pt x="1323" y="2912"/>
                    <a:pt x="1097" y="2830"/>
                  </a:cubicBezTo>
                  <a:cubicBezTo>
                    <a:pt x="872" y="2748"/>
                    <a:pt x="667" y="2646"/>
                    <a:pt x="472" y="2502"/>
                  </a:cubicBezTo>
                  <a:cubicBezTo>
                    <a:pt x="329" y="2400"/>
                    <a:pt x="206" y="2267"/>
                    <a:pt x="124" y="2103"/>
                  </a:cubicBezTo>
                  <a:cubicBezTo>
                    <a:pt x="52" y="1928"/>
                    <a:pt x="11" y="1744"/>
                    <a:pt x="21" y="1559"/>
                  </a:cubicBezTo>
                  <a:cubicBezTo>
                    <a:pt x="1" y="1262"/>
                    <a:pt x="124" y="975"/>
                    <a:pt x="339" y="770"/>
                  </a:cubicBezTo>
                  <a:cubicBezTo>
                    <a:pt x="554" y="585"/>
                    <a:pt x="882" y="462"/>
                    <a:pt x="1313" y="421"/>
                  </a:cubicBezTo>
                  <a:lnTo>
                    <a:pt x="1313" y="1"/>
                  </a:lnTo>
                  <a:lnTo>
                    <a:pt x="1938" y="1"/>
                  </a:lnTo>
                  <a:lnTo>
                    <a:pt x="1938" y="411"/>
                  </a:lnTo>
                  <a:cubicBezTo>
                    <a:pt x="2358" y="442"/>
                    <a:pt x="2779" y="544"/>
                    <a:pt x="3158" y="708"/>
                  </a:cubicBezTo>
                  <a:lnTo>
                    <a:pt x="2799" y="1580"/>
                  </a:lnTo>
                  <a:cubicBezTo>
                    <a:pt x="2440" y="1405"/>
                    <a:pt x="2051" y="1303"/>
                    <a:pt x="1651" y="1293"/>
                  </a:cubicBezTo>
                  <a:cubicBezTo>
                    <a:pt x="1528" y="1282"/>
                    <a:pt x="1415" y="1303"/>
                    <a:pt x="1302" y="1354"/>
                  </a:cubicBezTo>
                  <a:cubicBezTo>
                    <a:pt x="1241" y="1385"/>
                    <a:pt x="1200" y="1457"/>
                    <a:pt x="1200" y="1528"/>
                  </a:cubicBezTo>
                  <a:cubicBezTo>
                    <a:pt x="1200" y="1590"/>
                    <a:pt x="1231" y="1651"/>
                    <a:pt x="1272" y="1692"/>
                  </a:cubicBezTo>
                  <a:cubicBezTo>
                    <a:pt x="1354" y="1754"/>
                    <a:pt x="1436" y="1805"/>
                    <a:pt x="1528" y="1846"/>
                  </a:cubicBezTo>
                  <a:cubicBezTo>
                    <a:pt x="1641" y="1897"/>
                    <a:pt x="1805" y="1959"/>
                    <a:pt x="2010" y="2031"/>
                  </a:cubicBezTo>
                  <a:cubicBezTo>
                    <a:pt x="2440" y="2174"/>
                    <a:pt x="2748" y="2349"/>
                    <a:pt x="2932" y="2543"/>
                  </a:cubicBezTo>
                  <a:cubicBezTo>
                    <a:pt x="3117" y="2738"/>
                    <a:pt x="3220" y="3005"/>
                    <a:pt x="3209" y="3281"/>
                  </a:cubicBezTo>
                  <a:cubicBezTo>
                    <a:pt x="3220" y="3599"/>
                    <a:pt x="3097" y="3897"/>
                    <a:pt x="2881" y="4122"/>
                  </a:cubicBezTo>
                  <a:cubicBezTo>
                    <a:pt x="2615" y="4348"/>
                    <a:pt x="2287" y="4491"/>
                    <a:pt x="1938" y="4512"/>
                  </a:cubicBezTo>
                  <a:lnTo>
                    <a:pt x="1938" y="5096"/>
                  </a:lnTo>
                  <a:lnTo>
                    <a:pt x="1302" y="50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406194" y="3283928"/>
              <a:ext cx="990607" cy="553657"/>
            </a:xfrm>
            <a:custGeom>
              <a:avLst/>
              <a:gdLst/>
              <a:ahLst/>
              <a:cxnLst/>
              <a:rect l="l" t="t" r="r" b="b"/>
              <a:pathLst>
                <a:path w="7393" h="4132" extrusionOk="0">
                  <a:moveTo>
                    <a:pt x="1939" y="984"/>
                  </a:moveTo>
                  <a:cubicBezTo>
                    <a:pt x="2082" y="882"/>
                    <a:pt x="2236" y="800"/>
                    <a:pt x="2400" y="718"/>
                  </a:cubicBezTo>
                  <a:lnTo>
                    <a:pt x="2215" y="390"/>
                  </a:lnTo>
                  <a:cubicBezTo>
                    <a:pt x="2051" y="472"/>
                    <a:pt x="1898" y="554"/>
                    <a:pt x="1754" y="656"/>
                  </a:cubicBezTo>
                  <a:close/>
                  <a:moveTo>
                    <a:pt x="7126" y="1702"/>
                  </a:moveTo>
                  <a:lnTo>
                    <a:pt x="6798" y="1897"/>
                  </a:lnTo>
                  <a:cubicBezTo>
                    <a:pt x="6900" y="2040"/>
                    <a:pt x="6992" y="2194"/>
                    <a:pt x="7064" y="2348"/>
                  </a:cubicBezTo>
                  <a:lnTo>
                    <a:pt x="7392" y="2163"/>
                  </a:lnTo>
                  <a:cubicBezTo>
                    <a:pt x="7321" y="1999"/>
                    <a:pt x="7228" y="1845"/>
                    <a:pt x="7126" y="1702"/>
                  </a:cubicBezTo>
                  <a:close/>
                  <a:moveTo>
                    <a:pt x="6449" y="953"/>
                  </a:moveTo>
                  <a:lnTo>
                    <a:pt x="6183" y="1220"/>
                  </a:lnTo>
                  <a:cubicBezTo>
                    <a:pt x="6326" y="1333"/>
                    <a:pt x="6449" y="1456"/>
                    <a:pt x="6572" y="1589"/>
                  </a:cubicBezTo>
                  <a:lnTo>
                    <a:pt x="6839" y="1322"/>
                  </a:lnTo>
                  <a:cubicBezTo>
                    <a:pt x="6716" y="1189"/>
                    <a:pt x="6593" y="1066"/>
                    <a:pt x="6449" y="953"/>
                  </a:cubicBezTo>
                  <a:close/>
                  <a:moveTo>
                    <a:pt x="5609" y="390"/>
                  </a:moveTo>
                  <a:lnTo>
                    <a:pt x="5424" y="718"/>
                  </a:lnTo>
                  <a:cubicBezTo>
                    <a:pt x="5578" y="800"/>
                    <a:pt x="5732" y="882"/>
                    <a:pt x="5885" y="984"/>
                  </a:cubicBezTo>
                  <a:lnTo>
                    <a:pt x="6070" y="656"/>
                  </a:lnTo>
                  <a:cubicBezTo>
                    <a:pt x="5926" y="554"/>
                    <a:pt x="5773" y="472"/>
                    <a:pt x="5609" y="390"/>
                  </a:cubicBezTo>
                  <a:close/>
                  <a:moveTo>
                    <a:pt x="4655" y="72"/>
                  </a:moveTo>
                  <a:lnTo>
                    <a:pt x="4553" y="441"/>
                  </a:lnTo>
                  <a:cubicBezTo>
                    <a:pt x="4727" y="472"/>
                    <a:pt x="4901" y="523"/>
                    <a:pt x="5065" y="574"/>
                  </a:cubicBezTo>
                  <a:lnTo>
                    <a:pt x="5168" y="215"/>
                  </a:lnTo>
                  <a:cubicBezTo>
                    <a:pt x="4993" y="154"/>
                    <a:pt x="4829" y="113"/>
                    <a:pt x="4655" y="72"/>
                  </a:cubicBezTo>
                  <a:close/>
                  <a:moveTo>
                    <a:pt x="3640" y="10"/>
                  </a:moveTo>
                  <a:lnTo>
                    <a:pt x="3640" y="400"/>
                  </a:lnTo>
                  <a:cubicBezTo>
                    <a:pt x="3733" y="390"/>
                    <a:pt x="3825" y="390"/>
                    <a:pt x="3907" y="390"/>
                  </a:cubicBezTo>
                  <a:cubicBezTo>
                    <a:pt x="3999" y="390"/>
                    <a:pt x="4091" y="390"/>
                    <a:pt x="4173" y="400"/>
                  </a:cubicBezTo>
                  <a:lnTo>
                    <a:pt x="4173" y="10"/>
                  </a:lnTo>
                  <a:cubicBezTo>
                    <a:pt x="4091" y="10"/>
                    <a:pt x="3999" y="0"/>
                    <a:pt x="3907" y="0"/>
                  </a:cubicBezTo>
                  <a:cubicBezTo>
                    <a:pt x="3825" y="0"/>
                    <a:pt x="3733" y="0"/>
                    <a:pt x="3640" y="10"/>
                  </a:cubicBezTo>
                  <a:close/>
                  <a:moveTo>
                    <a:pt x="2748" y="574"/>
                  </a:moveTo>
                  <a:cubicBezTo>
                    <a:pt x="2912" y="523"/>
                    <a:pt x="3087" y="472"/>
                    <a:pt x="3261" y="441"/>
                  </a:cubicBezTo>
                  <a:lnTo>
                    <a:pt x="3158" y="72"/>
                  </a:lnTo>
                  <a:cubicBezTo>
                    <a:pt x="2984" y="113"/>
                    <a:pt x="2820" y="154"/>
                    <a:pt x="2646" y="215"/>
                  </a:cubicBezTo>
                  <a:close/>
                  <a:moveTo>
                    <a:pt x="401" y="3598"/>
                  </a:moveTo>
                  <a:lnTo>
                    <a:pt x="21" y="3598"/>
                  </a:lnTo>
                  <a:cubicBezTo>
                    <a:pt x="11" y="3701"/>
                    <a:pt x="1" y="3803"/>
                    <a:pt x="1" y="3896"/>
                  </a:cubicBezTo>
                  <a:cubicBezTo>
                    <a:pt x="1" y="3978"/>
                    <a:pt x="1" y="4060"/>
                    <a:pt x="11" y="4131"/>
                  </a:cubicBezTo>
                  <a:lnTo>
                    <a:pt x="401" y="4131"/>
                  </a:lnTo>
                  <a:cubicBezTo>
                    <a:pt x="401" y="4060"/>
                    <a:pt x="391" y="3978"/>
                    <a:pt x="391" y="3896"/>
                  </a:cubicBezTo>
                  <a:cubicBezTo>
                    <a:pt x="391" y="3803"/>
                    <a:pt x="391" y="3701"/>
                    <a:pt x="401" y="3598"/>
                  </a:cubicBezTo>
                  <a:close/>
                  <a:moveTo>
                    <a:pt x="596" y="2706"/>
                  </a:moveTo>
                  <a:lnTo>
                    <a:pt x="227" y="2604"/>
                  </a:lnTo>
                  <a:cubicBezTo>
                    <a:pt x="165" y="2778"/>
                    <a:pt x="124" y="2942"/>
                    <a:pt x="93" y="3116"/>
                  </a:cubicBezTo>
                  <a:lnTo>
                    <a:pt x="452" y="3219"/>
                  </a:lnTo>
                  <a:cubicBezTo>
                    <a:pt x="493" y="3045"/>
                    <a:pt x="534" y="2870"/>
                    <a:pt x="596" y="2706"/>
                  </a:cubicBezTo>
                  <a:close/>
                  <a:moveTo>
                    <a:pt x="1016" y="1897"/>
                  </a:moveTo>
                  <a:lnTo>
                    <a:pt x="688" y="1702"/>
                  </a:lnTo>
                  <a:cubicBezTo>
                    <a:pt x="585" y="1845"/>
                    <a:pt x="493" y="1999"/>
                    <a:pt x="421" y="2163"/>
                  </a:cubicBezTo>
                  <a:lnTo>
                    <a:pt x="749" y="2348"/>
                  </a:lnTo>
                  <a:cubicBezTo>
                    <a:pt x="821" y="2194"/>
                    <a:pt x="913" y="2040"/>
                    <a:pt x="1016" y="1897"/>
                  </a:cubicBezTo>
                  <a:close/>
                  <a:moveTo>
                    <a:pt x="1631" y="1220"/>
                  </a:moveTo>
                  <a:lnTo>
                    <a:pt x="1364" y="943"/>
                  </a:lnTo>
                  <a:cubicBezTo>
                    <a:pt x="1221" y="1066"/>
                    <a:pt x="1098" y="1189"/>
                    <a:pt x="975" y="1322"/>
                  </a:cubicBezTo>
                  <a:lnTo>
                    <a:pt x="1252" y="1589"/>
                  </a:lnTo>
                  <a:cubicBezTo>
                    <a:pt x="1364" y="1456"/>
                    <a:pt x="1498" y="1333"/>
                    <a:pt x="1631" y="12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4638426" y="4154752"/>
              <a:ext cx="1074218" cy="199247"/>
            </a:xfrm>
            <a:custGeom>
              <a:avLst/>
              <a:gdLst/>
              <a:ahLst/>
              <a:cxnLst/>
              <a:rect l="l" t="t" r="r" b="b"/>
              <a:pathLst>
                <a:path w="8017" h="1487" extrusionOk="0">
                  <a:moveTo>
                    <a:pt x="277" y="0"/>
                  </a:moveTo>
                  <a:cubicBezTo>
                    <a:pt x="123" y="0"/>
                    <a:pt x="0" y="123"/>
                    <a:pt x="0" y="277"/>
                  </a:cubicBezTo>
                  <a:lnTo>
                    <a:pt x="0" y="1210"/>
                  </a:lnTo>
                  <a:cubicBezTo>
                    <a:pt x="0" y="1364"/>
                    <a:pt x="123" y="1487"/>
                    <a:pt x="277" y="1487"/>
                  </a:cubicBezTo>
                  <a:lnTo>
                    <a:pt x="7740" y="1487"/>
                  </a:lnTo>
                  <a:cubicBezTo>
                    <a:pt x="7894" y="1487"/>
                    <a:pt x="8017" y="1364"/>
                    <a:pt x="8017" y="1210"/>
                  </a:cubicBezTo>
                  <a:lnTo>
                    <a:pt x="8017" y="277"/>
                  </a:lnTo>
                  <a:cubicBezTo>
                    <a:pt x="8017" y="123"/>
                    <a:pt x="7894" y="0"/>
                    <a:pt x="774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5484591" y="4154752"/>
              <a:ext cx="74232" cy="199247"/>
            </a:xfrm>
            <a:custGeom>
              <a:avLst/>
              <a:gdLst/>
              <a:ahLst/>
              <a:cxnLst/>
              <a:rect l="l" t="t" r="r" b="b"/>
              <a:pathLst>
                <a:path w="554" h="1487" extrusionOk="0">
                  <a:moveTo>
                    <a:pt x="0" y="0"/>
                  </a:moveTo>
                  <a:lnTo>
                    <a:pt x="0" y="1487"/>
                  </a:lnTo>
                  <a:lnTo>
                    <a:pt x="554" y="148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5334787" y="4154752"/>
              <a:ext cx="73026" cy="199247"/>
            </a:xfrm>
            <a:custGeom>
              <a:avLst/>
              <a:gdLst/>
              <a:ahLst/>
              <a:cxnLst/>
              <a:rect l="l" t="t" r="r" b="b"/>
              <a:pathLst>
                <a:path w="545" h="1487" extrusionOk="0">
                  <a:moveTo>
                    <a:pt x="1" y="0"/>
                  </a:moveTo>
                  <a:lnTo>
                    <a:pt x="1" y="1487"/>
                  </a:lnTo>
                  <a:lnTo>
                    <a:pt x="544" y="148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4638426" y="4154752"/>
              <a:ext cx="1038576" cy="166285"/>
            </a:xfrm>
            <a:custGeom>
              <a:avLst/>
              <a:gdLst/>
              <a:ahLst/>
              <a:cxnLst/>
              <a:rect l="l" t="t" r="r" b="b"/>
              <a:pathLst>
                <a:path w="7751" h="1241" extrusionOk="0">
                  <a:moveTo>
                    <a:pt x="277" y="0"/>
                  </a:moveTo>
                  <a:lnTo>
                    <a:pt x="7750" y="0"/>
                  </a:lnTo>
                  <a:lnTo>
                    <a:pt x="7750" y="31"/>
                  </a:lnTo>
                  <a:lnTo>
                    <a:pt x="7750" y="964"/>
                  </a:lnTo>
                  <a:cubicBezTo>
                    <a:pt x="7750" y="1108"/>
                    <a:pt x="7627" y="1241"/>
                    <a:pt x="7474" y="1241"/>
                  </a:cubicBezTo>
                  <a:lnTo>
                    <a:pt x="0" y="1241"/>
                  </a:lnTo>
                  <a:cubicBezTo>
                    <a:pt x="0" y="1231"/>
                    <a:pt x="0" y="1220"/>
                    <a:pt x="0" y="1210"/>
                  </a:cubicBezTo>
                  <a:lnTo>
                    <a:pt x="0" y="277"/>
                  </a:lnTo>
                  <a:cubicBezTo>
                    <a:pt x="0" y="123"/>
                    <a:pt x="123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5484591" y="4154752"/>
              <a:ext cx="74232" cy="166285"/>
            </a:xfrm>
            <a:custGeom>
              <a:avLst/>
              <a:gdLst/>
              <a:ahLst/>
              <a:cxnLst/>
              <a:rect l="l" t="t" r="r" b="b"/>
              <a:pathLst>
                <a:path w="554" h="1241" extrusionOk="0">
                  <a:moveTo>
                    <a:pt x="0" y="0"/>
                  </a:moveTo>
                  <a:lnTo>
                    <a:pt x="0" y="1241"/>
                  </a:lnTo>
                  <a:lnTo>
                    <a:pt x="554" y="124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5334787" y="4154752"/>
              <a:ext cx="73026" cy="166285"/>
            </a:xfrm>
            <a:custGeom>
              <a:avLst/>
              <a:gdLst/>
              <a:ahLst/>
              <a:cxnLst/>
              <a:rect l="l" t="t" r="r" b="b"/>
              <a:pathLst>
                <a:path w="545" h="1241" extrusionOk="0">
                  <a:moveTo>
                    <a:pt x="1" y="0"/>
                  </a:moveTo>
                  <a:lnTo>
                    <a:pt x="1" y="1241"/>
                  </a:lnTo>
                  <a:lnTo>
                    <a:pt x="544" y="124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4693363" y="3956978"/>
              <a:ext cx="1075692" cy="197907"/>
            </a:xfrm>
            <a:custGeom>
              <a:avLst/>
              <a:gdLst/>
              <a:ahLst/>
              <a:cxnLst/>
              <a:rect l="l" t="t" r="r" b="b"/>
              <a:pathLst>
                <a:path w="8028" h="1477" extrusionOk="0">
                  <a:moveTo>
                    <a:pt x="287" y="0"/>
                  </a:moveTo>
                  <a:cubicBezTo>
                    <a:pt x="134" y="0"/>
                    <a:pt x="0" y="123"/>
                    <a:pt x="0" y="277"/>
                  </a:cubicBezTo>
                  <a:lnTo>
                    <a:pt x="0" y="1200"/>
                  </a:lnTo>
                  <a:cubicBezTo>
                    <a:pt x="0" y="1353"/>
                    <a:pt x="134" y="1476"/>
                    <a:pt x="277" y="1476"/>
                  </a:cubicBezTo>
                  <a:lnTo>
                    <a:pt x="7750" y="1476"/>
                  </a:lnTo>
                  <a:cubicBezTo>
                    <a:pt x="7904" y="1476"/>
                    <a:pt x="8027" y="1353"/>
                    <a:pt x="8027" y="1200"/>
                  </a:cubicBezTo>
                  <a:lnTo>
                    <a:pt x="8027" y="277"/>
                  </a:lnTo>
                  <a:cubicBezTo>
                    <a:pt x="8027" y="123"/>
                    <a:pt x="7904" y="0"/>
                    <a:pt x="7750" y="0"/>
                  </a:cubicBezTo>
                  <a:close/>
                </a:path>
              </a:pathLst>
            </a:custGeom>
            <a:solidFill>
              <a:srgbClr val="DBA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540868" y="3956978"/>
              <a:ext cx="74366" cy="197907"/>
            </a:xfrm>
            <a:custGeom>
              <a:avLst/>
              <a:gdLst/>
              <a:ahLst/>
              <a:cxnLst/>
              <a:rect l="l" t="t" r="r" b="b"/>
              <a:pathLst>
                <a:path w="555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54" y="147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91198" y="395697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0" y="0"/>
                  </a:moveTo>
                  <a:lnTo>
                    <a:pt x="0" y="1476"/>
                  </a:lnTo>
                  <a:lnTo>
                    <a:pt x="543" y="1476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C99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4852681" y="3956978"/>
              <a:ext cx="72892" cy="197907"/>
            </a:xfrm>
            <a:custGeom>
              <a:avLst/>
              <a:gdLst/>
              <a:ahLst/>
              <a:cxnLst/>
              <a:rect l="l" t="t" r="r" b="b"/>
              <a:pathLst>
                <a:path w="544" h="1477" extrusionOk="0">
                  <a:moveTo>
                    <a:pt x="1" y="0"/>
                  </a:moveTo>
                  <a:lnTo>
                    <a:pt x="1" y="1476"/>
                  </a:lnTo>
                  <a:lnTo>
                    <a:pt x="544" y="147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AB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694703" y="3956978"/>
              <a:ext cx="1038576" cy="164945"/>
            </a:xfrm>
            <a:custGeom>
              <a:avLst/>
              <a:gdLst/>
              <a:ahLst/>
              <a:cxnLst/>
              <a:rect l="l" t="t" r="r" b="b"/>
              <a:pathLst>
                <a:path w="7751" h="1231" extrusionOk="0">
                  <a:moveTo>
                    <a:pt x="277" y="0"/>
                  </a:moveTo>
                  <a:lnTo>
                    <a:pt x="7751" y="0"/>
                  </a:lnTo>
                  <a:cubicBezTo>
                    <a:pt x="7751" y="10"/>
                    <a:pt x="7751" y="21"/>
                    <a:pt x="7751" y="31"/>
                  </a:cubicBezTo>
                  <a:lnTo>
                    <a:pt x="7751" y="954"/>
                  </a:lnTo>
                  <a:cubicBezTo>
                    <a:pt x="7751" y="1107"/>
                    <a:pt x="7628" y="1230"/>
                    <a:pt x="7474" y="1230"/>
                  </a:cubicBezTo>
                  <a:lnTo>
                    <a:pt x="1" y="1230"/>
                  </a:lnTo>
                  <a:cubicBezTo>
                    <a:pt x="1" y="1220"/>
                    <a:pt x="1" y="1210"/>
                    <a:pt x="1" y="1200"/>
                  </a:cubicBezTo>
                  <a:lnTo>
                    <a:pt x="1" y="277"/>
                  </a:lnTo>
                  <a:cubicBezTo>
                    <a:pt x="1" y="123"/>
                    <a:pt x="124" y="0"/>
                    <a:pt x="277" y="0"/>
                  </a:cubicBezTo>
                  <a:close/>
                </a:path>
              </a:pathLst>
            </a:custGeom>
            <a:solidFill>
              <a:srgbClr val="F1C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540868" y="3956978"/>
              <a:ext cx="74366" cy="164945"/>
            </a:xfrm>
            <a:custGeom>
              <a:avLst/>
              <a:gdLst/>
              <a:ahLst/>
              <a:cxnLst/>
              <a:rect l="l" t="t" r="r" b="b"/>
              <a:pathLst>
                <a:path w="555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54" y="123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391198" y="395697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0" y="0"/>
                  </a:moveTo>
                  <a:lnTo>
                    <a:pt x="0" y="1230"/>
                  </a:lnTo>
                  <a:lnTo>
                    <a:pt x="543" y="123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4852681" y="3956978"/>
              <a:ext cx="72892" cy="164945"/>
            </a:xfrm>
            <a:custGeom>
              <a:avLst/>
              <a:gdLst/>
              <a:ahLst/>
              <a:cxnLst/>
              <a:rect l="l" t="t" r="r" b="b"/>
              <a:pathLst>
                <a:path w="544" h="1231" extrusionOk="0">
                  <a:moveTo>
                    <a:pt x="1" y="0"/>
                  </a:moveTo>
                  <a:lnTo>
                    <a:pt x="1" y="1230"/>
                  </a:lnTo>
                  <a:lnTo>
                    <a:pt x="544" y="123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7E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47"/>
          <p:cNvSpPr txBox="1">
            <a:spLocks noGrp="1"/>
          </p:cNvSpPr>
          <p:nvPr>
            <p:ph type="title"/>
          </p:nvPr>
        </p:nvSpPr>
        <p:spPr>
          <a:xfrm>
            <a:off x="1204681" y="1667575"/>
            <a:ext cx="50461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accent5"/>
                </a:solidFill>
              </a:rPr>
              <a:t>-</a:t>
            </a:r>
            <a:r>
              <a:rPr lang="ru-RU" dirty="0">
                <a:solidFill>
                  <a:schemeClr val="accent5"/>
                </a:solidFill>
              </a:rPr>
              <a:t>ЧТО ТАКОЕ НАЛОГ НА ПРОФЕССИОНАЛЬНЫЙ ДОХОД</a:t>
            </a:r>
            <a:r>
              <a:rPr lang="en" dirty="0">
                <a:solidFill>
                  <a:schemeClr val="accent5"/>
                </a:solidFill>
              </a:rPr>
              <a:t>-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1790" name="Google Shape;1790;p47"/>
          <p:cNvGrpSpPr/>
          <p:nvPr/>
        </p:nvGrpSpPr>
        <p:grpSpPr>
          <a:xfrm>
            <a:off x="6421027" y="3455229"/>
            <a:ext cx="2511538" cy="1688332"/>
            <a:chOff x="548975" y="1345025"/>
            <a:chExt cx="2034623" cy="1411649"/>
          </a:xfrm>
        </p:grpSpPr>
        <p:sp>
          <p:nvSpPr>
            <p:cNvPr id="1791" name="Google Shape;1791;p47"/>
            <p:cNvSpPr/>
            <p:nvPr/>
          </p:nvSpPr>
          <p:spPr>
            <a:xfrm>
              <a:off x="1351598" y="1616887"/>
              <a:ext cx="207376" cy="275091"/>
            </a:xfrm>
            <a:custGeom>
              <a:avLst/>
              <a:gdLst/>
              <a:ahLst/>
              <a:cxnLst/>
              <a:rect l="l" t="t" r="r" b="b"/>
              <a:pathLst>
                <a:path w="7108" h="9429" extrusionOk="0">
                  <a:moveTo>
                    <a:pt x="0" y="1"/>
                  </a:moveTo>
                  <a:lnTo>
                    <a:pt x="0" y="9429"/>
                  </a:lnTo>
                  <a:lnTo>
                    <a:pt x="7107" y="9429"/>
                  </a:lnTo>
                  <a:lnTo>
                    <a:pt x="71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1375231" y="1665202"/>
              <a:ext cx="40582" cy="29"/>
            </a:xfrm>
            <a:custGeom>
              <a:avLst/>
              <a:gdLst/>
              <a:ahLst/>
              <a:cxnLst/>
              <a:rect l="l" t="t" r="r" b="b"/>
              <a:pathLst>
                <a:path w="1391" h="1" fill="none" extrusionOk="0">
                  <a:moveTo>
                    <a:pt x="0" y="1"/>
                  </a:moveTo>
                  <a:lnTo>
                    <a:pt x="1390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1375231" y="1705757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1375231" y="1746661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1375231" y="1787216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1375231" y="1827771"/>
              <a:ext cx="152702" cy="29"/>
            </a:xfrm>
            <a:custGeom>
              <a:avLst/>
              <a:gdLst/>
              <a:ahLst/>
              <a:cxnLst/>
              <a:rect l="l" t="t" r="r" b="b"/>
              <a:pathLst>
                <a:path w="5234" h="1" fill="none" extrusionOk="0">
                  <a:moveTo>
                    <a:pt x="0" y="1"/>
                  </a:moveTo>
                  <a:lnTo>
                    <a:pt x="5234" y="1"/>
                  </a:lnTo>
                </a:path>
              </a:pathLst>
            </a:custGeom>
            <a:noFill/>
            <a:ln w="3325" cap="flat" cmpd="sng">
              <a:solidFill>
                <a:schemeClr val="accent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654445" y="1562911"/>
              <a:ext cx="95227" cy="229636"/>
            </a:xfrm>
            <a:custGeom>
              <a:avLst/>
              <a:gdLst/>
              <a:ahLst/>
              <a:cxnLst/>
              <a:rect l="l" t="t" r="r" b="b"/>
              <a:pathLst>
                <a:path w="3264" h="7871" extrusionOk="0">
                  <a:moveTo>
                    <a:pt x="1662" y="1"/>
                  </a:moveTo>
                  <a:cubicBezTo>
                    <a:pt x="477" y="1"/>
                    <a:pt x="0" y="1795"/>
                    <a:pt x="12" y="3483"/>
                  </a:cubicBezTo>
                  <a:cubicBezTo>
                    <a:pt x="24" y="5271"/>
                    <a:pt x="1208" y="7870"/>
                    <a:pt x="1208" y="7870"/>
                  </a:cubicBezTo>
                  <a:cubicBezTo>
                    <a:pt x="1208" y="7870"/>
                    <a:pt x="2200" y="4873"/>
                    <a:pt x="2598" y="3748"/>
                  </a:cubicBezTo>
                  <a:cubicBezTo>
                    <a:pt x="2997" y="2612"/>
                    <a:pt x="3263" y="292"/>
                    <a:pt x="1909" y="26"/>
                  </a:cubicBezTo>
                  <a:cubicBezTo>
                    <a:pt x="1824" y="9"/>
                    <a:pt x="1741" y="1"/>
                    <a:pt x="16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548975" y="1781702"/>
              <a:ext cx="134030" cy="151185"/>
            </a:xfrm>
            <a:custGeom>
              <a:avLst/>
              <a:gdLst/>
              <a:ahLst/>
              <a:cxnLst/>
              <a:rect l="l" t="t" r="r" b="b"/>
              <a:pathLst>
                <a:path w="4594" h="5182" extrusionOk="0">
                  <a:moveTo>
                    <a:pt x="2066" y="0"/>
                  </a:moveTo>
                  <a:cubicBezTo>
                    <a:pt x="1980" y="0"/>
                    <a:pt x="1892" y="15"/>
                    <a:pt x="1802" y="45"/>
                  </a:cubicBezTo>
                  <a:cubicBezTo>
                    <a:pt x="1" y="649"/>
                    <a:pt x="1705" y="4674"/>
                    <a:pt x="4594" y="5182"/>
                  </a:cubicBezTo>
                  <a:cubicBezTo>
                    <a:pt x="4594" y="5182"/>
                    <a:pt x="3699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704511" y="1730965"/>
              <a:ext cx="102638" cy="145496"/>
            </a:xfrm>
            <a:custGeom>
              <a:avLst/>
              <a:gdLst/>
              <a:ahLst/>
              <a:cxnLst/>
              <a:rect l="l" t="t" r="r" b="b"/>
              <a:pathLst>
                <a:path w="3518" h="4987" extrusionOk="0">
                  <a:moveTo>
                    <a:pt x="2339" y="1"/>
                  </a:moveTo>
                  <a:cubicBezTo>
                    <a:pt x="1907" y="1"/>
                    <a:pt x="1352" y="367"/>
                    <a:pt x="870" y="1324"/>
                  </a:cubicBezTo>
                  <a:cubicBezTo>
                    <a:pt x="0" y="3029"/>
                    <a:pt x="157" y="4987"/>
                    <a:pt x="157" y="4987"/>
                  </a:cubicBezTo>
                  <a:cubicBezTo>
                    <a:pt x="822" y="3875"/>
                    <a:pt x="3517" y="2267"/>
                    <a:pt x="3034" y="563"/>
                  </a:cubicBezTo>
                  <a:cubicBezTo>
                    <a:pt x="2938" y="224"/>
                    <a:pt x="2676" y="1"/>
                    <a:pt x="2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722833" y="1843642"/>
              <a:ext cx="117459" cy="171753"/>
            </a:xfrm>
            <a:custGeom>
              <a:avLst/>
              <a:gdLst/>
              <a:ahLst/>
              <a:cxnLst/>
              <a:rect l="l" t="t" r="r" b="b"/>
              <a:pathLst>
                <a:path w="4026" h="5887" extrusionOk="0">
                  <a:moveTo>
                    <a:pt x="2655" y="1"/>
                  </a:moveTo>
                  <a:cubicBezTo>
                    <a:pt x="1864" y="1"/>
                    <a:pt x="963" y="749"/>
                    <a:pt x="544" y="2164"/>
                  </a:cubicBezTo>
                  <a:cubicBezTo>
                    <a:pt x="182" y="3373"/>
                    <a:pt x="1" y="4618"/>
                    <a:pt x="1" y="5887"/>
                  </a:cubicBezTo>
                  <a:cubicBezTo>
                    <a:pt x="629" y="5271"/>
                    <a:pt x="1306" y="4702"/>
                    <a:pt x="2019" y="4195"/>
                  </a:cubicBezTo>
                  <a:cubicBezTo>
                    <a:pt x="3445" y="3192"/>
                    <a:pt x="4025" y="956"/>
                    <a:pt x="3590" y="448"/>
                  </a:cubicBezTo>
                  <a:cubicBezTo>
                    <a:pt x="3334" y="147"/>
                    <a:pt x="3005" y="1"/>
                    <a:pt x="2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584861" y="1954628"/>
              <a:ext cx="125307" cy="104797"/>
            </a:xfrm>
            <a:custGeom>
              <a:avLst/>
              <a:gdLst/>
              <a:ahLst/>
              <a:cxnLst/>
              <a:rect l="l" t="t" r="r" b="b"/>
              <a:pathLst>
                <a:path w="4295" h="3592" extrusionOk="0">
                  <a:moveTo>
                    <a:pt x="971" y="0"/>
                  </a:moveTo>
                  <a:cubicBezTo>
                    <a:pt x="180" y="0"/>
                    <a:pt x="1" y="817"/>
                    <a:pt x="294" y="1648"/>
                  </a:cubicBezTo>
                  <a:cubicBezTo>
                    <a:pt x="647" y="2663"/>
                    <a:pt x="1937" y="3592"/>
                    <a:pt x="3930" y="3592"/>
                  </a:cubicBezTo>
                  <a:cubicBezTo>
                    <a:pt x="4049" y="3592"/>
                    <a:pt x="4170" y="3589"/>
                    <a:pt x="4294" y="3582"/>
                  </a:cubicBezTo>
                  <a:cubicBezTo>
                    <a:pt x="4294" y="3582"/>
                    <a:pt x="3255" y="874"/>
                    <a:pt x="1780" y="210"/>
                  </a:cubicBezTo>
                  <a:cubicBezTo>
                    <a:pt x="1461" y="64"/>
                    <a:pt x="1192" y="0"/>
                    <a:pt x="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652315" y="1568221"/>
              <a:ext cx="86066" cy="556484"/>
            </a:xfrm>
            <a:custGeom>
              <a:avLst/>
              <a:gdLst/>
              <a:ahLst/>
              <a:cxnLst/>
              <a:rect l="l" t="t" r="r" b="b"/>
              <a:pathLst>
                <a:path w="2950" h="19074" fill="none" extrusionOk="0">
                  <a:moveTo>
                    <a:pt x="1837" y="1"/>
                  </a:moveTo>
                  <a:cubicBezTo>
                    <a:pt x="1837" y="1"/>
                    <a:pt x="0" y="8764"/>
                    <a:pt x="2949" y="19074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716852" y="1867275"/>
              <a:ext cx="79006" cy="170003"/>
            </a:xfrm>
            <a:custGeom>
              <a:avLst/>
              <a:gdLst/>
              <a:ahLst/>
              <a:cxnLst/>
              <a:rect l="l" t="t" r="r" b="b"/>
              <a:pathLst>
                <a:path w="2708" h="5827" fill="none" extrusionOk="0">
                  <a:moveTo>
                    <a:pt x="2708" y="0"/>
                  </a:moveTo>
                  <a:cubicBezTo>
                    <a:pt x="2659" y="49"/>
                    <a:pt x="532" y="3409"/>
                    <a:pt x="0" y="5826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608581" y="1974467"/>
              <a:ext cx="114629" cy="92076"/>
            </a:xfrm>
            <a:custGeom>
              <a:avLst/>
              <a:gdLst/>
              <a:ahLst/>
              <a:cxnLst/>
              <a:rect l="l" t="t" r="r" b="b"/>
              <a:pathLst>
                <a:path w="3929" h="3156" fill="none" extrusionOk="0">
                  <a:moveTo>
                    <a:pt x="0" y="1"/>
                  </a:moveTo>
                  <a:cubicBezTo>
                    <a:pt x="0" y="1"/>
                    <a:pt x="726" y="1463"/>
                    <a:pt x="3929" y="3156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597640" y="1802387"/>
              <a:ext cx="103017" cy="139311"/>
            </a:xfrm>
            <a:custGeom>
              <a:avLst/>
              <a:gdLst/>
              <a:ahLst/>
              <a:cxnLst/>
              <a:rect l="l" t="t" r="r" b="b"/>
              <a:pathLst>
                <a:path w="3531" h="4775" fill="none" extrusionOk="0">
                  <a:moveTo>
                    <a:pt x="1" y="1"/>
                  </a:moveTo>
                  <a:cubicBezTo>
                    <a:pt x="242" y="1596"/>
                    <a:pt x="968" y="3300"/>
                    <a:pt x="3530" y="4775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697450" y="1743510"/>
              <a:ext cx="78306" cy="172453"/>
            </a:xfrm>
            <a:custGeom>
              <a:avLst/>
              <a:gdLst/>
              <a:ahLst/>
              <a:cxnLst/>
              <a:rect l="l" t="t" r="r" b="b"/>
              <a:pathLst>
                <a:path w="2684" h="5911" fill="none" extrusionOk="0">
                  <a:moveTo>
                    <a:pt x="2684" y="0"/>
                  </a:moveTo>
                  <a:cubicBezTo>
                    <a:pt x="2684" y="0"/>
                    <a:pt x="1064" y="1813"/>
                    <a:pt x="0" y="5910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483586" y="1934292"/>
              <a:ext cx="57504" cy="144241"/>
            </a:xfrm>
            <a:custGeom>
              <a:avLst/>
              <a:gdLst/>
              <a:ahLst/>
              <a:cxnLst/>
              <a:rect l="l" t="t" r="r" b="b"/>
              <a:pathLst>
                <a:path w="1971" h="4944" extrusionOk="0">
                  <a:moveTo>
                    <a:pt x="991" y="0"/>
                  </a:moveTo>
                  <a:cubicBezTo>
                    <a:pt x="109" y="0"/>
                    <a:pt x="0" y="1463"/>
                    <a:pt x="109" y="2224"/>
                  </a:cubicBezTo>
                  <a:cubicBezTo>
                    <a:pt x="218" y="2973"/>
                    <a:pt x="484" y="4944"/>
                    <a:pt x="484" y="4944"/>
                  </a:cubicBezTo>
                  <a:cubicBezTo>
                    <a:pt x="484" y="4944"/>
                    <a:pt x="1523" y="3481"/>
                    <a:pt x="1753" y="2369"/>
                  </a:cubicBezTo>
                  <a:cubicBezTo>
                    <a:pt x="1970" y="1245"/>
                    <a:pt x="1861" y="0"/>
                    <a:pt x="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485336" y="2080755"/>
              <a:ext cx="98261" cy="85249"/>
            </a:xfrm>
            <a:custGeom>
              <a:avLst/>
              <a:gdLst/>
              <a:ahLst/>
              <a:cxnLst/>
              <a:rect l="l" t="t" r="r" b="b"/>
              <a:pathLst>
                <a:path w="3368" h="2922" extrusionOk="0">
                  <a:moveTo>
                    <a:pt x="2082" y="0"/>
                  </a:moveTo>
                  <a:cubicBezTo>
                    <a:pt x="1097" y="0"/>
                    <a:pt x="1" y="2921"/>
                    <a:pt x="1" y="2921"/>
                  </a:cubicBezTo>
                  <a:cubicBezTo>
                    <a:pt x="10" y="2921"/>
                    <a:pt x="20" y="2921"/>
                    <a:pt x="29" y="2921"/>
                  </a:cubicBezTo>
                  <a:cubicBezTo>
                    <a:pt x="1854" y="2921"/>
                    <a:pt x="3367" y="658"/>
                    <a:pt x="2333" y="69"/>
                  </a:cubicBezTo>
                  <a:cubicBezTo>
                    <a:pt x="2251" y="22"/>
                    <a:pt x="2167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2424680" y="2030193"/>
              <a:ext cx="60684" cy="97707"/>
            </a:xfrm>
            <a:custGeom>
              <a:avLst/>
              <a:gdLst/>
              <a:ahLst/>
              <a:cxnLst/>
              <a:rect l="l" t="t" r="r" b="b"/>
              <a:pathLst>
                <a:path w="2080" h="3349" extrusionOk="0">
                  <a:moveTo>
                    <a:pt x="910" y="0"/>
                  </a:moveTo>
                  <a:cubicBezTo>
                    <a:pt x="736" y="0"/>
                    <a:pt x="583" y="105"/>
                    <a:pt x="496" y="279"/>
                  </a:cubicBezTo>
                  <a:cubicBezTo>
                    <a:pt x="1" y="1270"/>
                    <a:pt x="1463" y="2587"/>
                    <a:pt x="1741" y="3349"/>
                  </a:cubicBezTo>
                  <a:cubicBezTo>
                    <a:pt x="1741" y="3349"/>
                    <a:pt x="2080" y="2152"/>
                    <a:pt x="1741" y="1004"/>
                  </a:cubicBezTo>
                  <a:cubicBezTo>
                    <a:pt x="1538" y="283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2428210" y="1937443"/>
              <a:ext cx="88896" cy="341027"/>
            </a:xfrm>
            <a:custGeom>
              <a:avLst/>
              <a:gdLst/>
              <a:ahLst/>
              <a:cxnLst/>
              <a:rect l="l" t="t" r="r" b="b"/>
              <a:pathLst>
                <a:path w="3047" h="11689" fill="none" extrusionOk="0">
                  <a:moveTo>
                    <a:pt x="2950" y="1"/>
                  </a:moveTo>
                  <a:cubicBezTo>
                    <a:pt x="2950" y="1"/>
                    <a:pt x="3046" y="5645"/>
                    <a:pt x="0" y="11689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472995" y="2095431"/>
              <a:ext cx="80435" cy="73725"/>
            </a:xfrm>
            <a:custGeom>
              <a:avLst/>
              <a:gdLst/>
              <a:ahLst/>
              <a:cxnLst/>
              <a:rect l="l" t="t" r="r" b="b"/>
              <a:pathLst>
                <a:path w="2757" h="2527" fill="none" extrusionOk="0">
                  <a:moveTo>
                    <a:pt x="2756" y="1"/>
                  </a:moveTo>
                  <a:cubicBezTo>
                    <a:pt x="2418" y="956"/>
                    <a:pt x="1765" y="1923"/>
                    <a:pt x="0" y="2527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450413" y="2037954"/>
              <a:ext cx="27541" cy="116058"/>
            </a:xfrm>
            <a:custGeom>
              <a:avLst/>
              <a:gdLst/>
              <a:ahLst/>
              <a:cxnLst/>
              <a:rect l="l" t="t" r="r" b="b"/>
              <a:pathLst>
                <a:path w="944" h="3978" fill="none" extrusionOk="0">
                  <a:moveTo>
                    <a:pt x="1" y="1"/>
                  </a:moveTo>
                  <a:cubicBezTo>
                    <a:pt x="1" y="1"/>
                    <a:pt x="774" y="1306"/>
                    <a:pt x="944" y="3977"/>
                  </a:cubicBezTo>
                </a:path>
              </a:pathLst>
            </a:custGeom>
            <a:noFill/>
            <a:ln w="3925" cap="flat" cmpd="sng">
              <a:solidFill>
                <a:srgbClr val="995417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2084696" y="1681774"/>
              <a:ext cx="391849" cy="135635"/>
            </a:xfrm>
            <a:custGeom>
              <a:avLst/>
              <a:gdLst/>
              <a:ahLst/>
              <a:cxnLst/>
              <a:rect l="l" t="t" r="r" b="b"/>
              <a:pathLst>
                <a:path w="13431" h="4649" extrusionOk="0">
                  <a:moveTo>
                    <a:pt x="7091" y="0"/>
                  </a:moveTo>
                  <a:cubicBezTo>
                    <a:pt x="7081" y="0"/>
                    <a:pt x="7071" y="1"/>
                    <a:pt x="7061" y="1"/>
                  </a:cubicBezTo>
                  <a:cubicBezTo>
                    <a:pt x="5912" y="36"/>
                    <a:pt x="5220" y="2565"/>
                    <a:pt x="4611" y="2565"/>
                  </a:cubicBezTo>
                  <a:cubicBezTo>
                    <a:pt x="4585" y="2565"/>
                    <a:pt x="4560" y="2560"/>
                    <a:pt x="4534" y="2551"/>
                  </a:cubicBezTo>
                  <a:cubicBezTo>
                    <a:pt x="4342" y="2482"/>
                    <a:pt x="4099" y="2443"/>
                    <a:pt x="3849" y="2443"/>
                  </a:cubicBezTo>
                  <a:cubicBezTo>
                    <a:pt x="3265" y="2443"/>
                    <a:pt x="2645" y="2658"/>
                    <a:pt x="2552" y="3216"/>
                  </a:cubicBezTo>
                  <a:cubicBezTo>
                    <a:pt x="2419" y="4014"/>
                    <a:pt x="111" y="3615"/>
                    <a:pt x="38" y="4243"/>
                  </a:cubicBezTo>
                  <a:cubicBezTo>
                    <a:pt x="0" y="4570"/>
                    <a:pt x="616" y="4649"/>
                    <a:pt x="1466" y="4649"/>
                  </a:cubicBezTo>
                  <a:cubicBezTo>
                    <a:pt x="2251" y="4649"/>
                    <a:pt x="3234" y="4582"/>
                    <a:pt x="4087" y="4582"/>
                  </a:cubicBezTo>
                  <a:lnTo>
                    <a:pt x="11436" y="4582"/>
                  </a:lnTo>
                  <a:cubicBezTo>
                    <a:pt x="11730" y="4582"/>
                    <a:pt x="12013" y="4590"/>
                    <a:pt x="12267" y="4590"/>
                  </a:cubicBezTo>
                  <a:cubicBezTo>
                    <a:pt x="12872" y="4590"/>
                    <a:pt x="13315" y="4542"/>
                    <a:pt x="13358" y="4219"/>
                  </a:cubicBezTo>
                  <a:cubicBezTo>
                    <a:pt x="13430" y="3748"/>
                    <a:pt x="12717" y="3651"/>
                    <a:pt x="12427" y="3252"/>
                  </a:cubicBezTo>
                  <a:cubicBezTo>
                    <a:pt x="12137" y="2853"/>
                    <a:pt x="12234" y="1463"/>
                    <a:pt x="11001" y="1463"/>
                  </a:cubicBezTo>
                  <a:cubicBezTo>
                    <a:pt x="9877" y="1463"/>
                    <a:pt x="9522" y="2293"/>
                    <a:pt x="9105" y="2293"/>
                  </a:cubicBezTo>
                  <a:cubicBezTo>
                    <a:pt x="9068" y="2293"/>
                    <a:pt x="9032" y="2287"/>
                    <a:pt x="8994" y="2273"/>
                  </a:cubicBezTo>
                  <a:cubicBezTo>
                    <a:pt x="8527" y="2093"/>
                    <a:pt x="8262" y="0"/>
                    <a:pt x="7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2006797" y="1866575"/>
              <a:ext cx="223597" cy="342777"/>
            </a:xfrm>
            <a:custGeom>
              <a:avLst/>
              <a:gdLst/>
              <a:ahLst/>
              <a:cxnLst/>
              <a:rect l="l" t="t" r="r" b="b"/>
              <a:pathLst>
                <a:path w="7664" h="11749" extrusionOk="0">
                  <a:moveTo>
                    <a:pt x="3312" y="0"/>
                  </a:moveTo>
                  <a:cubicBezTo>
                    <a:pt x="3216" y="0"/>
                    <a:pt x="3119" y="37"/>
                    <a:pt x="3059" y="109"/>
                  </a:cubicBezTo>
                  <a:cubicBezTo>
                    <a:pt x="2986" y="170"/>
                    <a:pt x="2950" y="266"/>
                    <a:pt x="2950" y="351"/>
                  </a:cubicBezTo>
                  <a:lnTo>
                    <a:pt x="2950" y="1245"/>
                  </a:lnTo>
                  <a:cubicBezTo>
                    <a:pt x="2575" y="1306"/>
                    <a:pt x="2213" y="1414"/>
                    <a:pt x="1874" y="1572"/>
                  </a:cubicBezTo>
                  <a:cubicBezTo>
                    <a:pt x="1560" y="1717"/>
                    <a:pt x="1282" y="1910"/>
                    <a:pt x="1028" y="2152"/>
                  </a:cubicBezTo>
                  <a:cubicBezTo>
                    <a:pt x="811" y="2369"/>
                    <a:pt x="617" y="2635"/>
                    <a:pt x="484" y="2925"/>
                  </a:cubicBezTo>
                  <a:cubicBezTo>
                    <a:pt x="351" y="3228"/>
                    <a:pt x="279" y="3542"/>
                    <a:pt x="279" y="3868"/>
                  </a:cubicBezTo>
                  <a:cubicBezTo>
                    <a:pt x="279" y="4207"/>
                    <a:pt x="327" y="4557"/>
                    <a:pt x="448" y="4883"/>
                  </a:cubicBezTo>
                  <a:cubicBezTo>
                    <a:pt x="545" y="5161"/>
                    <a:pt x="714" y="5415"/>
                    <a:pt x="931" y="5621"/>
                  </a:cubicBezTo>
                  <a:cubicBezTo>
                    <a:pt x="1173" y="5838"/>
                    <a:pt x="1451" y="6020"/>
                    <a:pt x="1753" y="6140"/>
                  </a:cubicBezTo>
                  <a:cubicBezTo>
                    <a:pt x="2128" y="6298"/>
                    <a:pt x="2515" y="6431"/>
                    <a:pt x="2914" y="6515"/>
                  </a:cubicBezTo>
                  <a:cubicBezTo>
                    <a:pt x="3397" y="6636"/>
                    <a:pt x="3820" y="6745"/>
                    <a:pt x="4195" y="6817"/>
                  </a:cubicBezTo>
                  <a:cubicBezTo>
                    <a:pt x="4509" y="6878"/>
                    <a:pt x="4823" y="6962"/>
                    <a:pt x="5126" y="7071"/>
                  </a:cubicBezTo>
                  <a:cubicBezTo>
                    <a:pt x="5343" y="7132"/>
                    <a:pt x="5536" y="7240"/>
                    <a:pt x="5694" y="7385"/>
                  </a:cubicBezTo>
                  <a:cubicBezTo>
                    <a:pt x="5814" y="7506"/>
                    <a:pt x="5887" y="7675"/>
                    <a:pt x="5875" y="7857"/>
                  </a:cubicBezTo>
                  <a:cubicBezTo>
                    <a:pt x="5887" y="8038"/>
                    <a:pt x="5827" y="8207"/>
                    <a:pt x="5706" y="8352"/>
                  </a:cubicBezTo>
                  <a:cubicBezTo>
                    <a:pt x="5585" y="8497"/>
                    <a:pt x="5428" y="8606"/>
                    <a:pt x="5258" y="8691"/>
                  </a:cubicBezTo>
                  <a:cubicBezTo>
                    <a:pt x="5053" y="8787"/>
                    <a:pt x="4835" y="8860"/>
                    <a:pt x="4606" y="8884"/>
                  </a:cubicBezTo>
                  <a:cubicBezTo>
                    <a:pt x="4352" y="8933"/>
                    <a:pt x="4098" y="8945"/>
                    <a:pt x="3832" y="8945"/>
                  </a:cubicBezTo>
                  <a:cubicBezTo>
                    <a:pt x="3796" y="8946"/>
                    <a:pt x="3760" y="8947"/>
                    <a:pt x="3724" y="8947"/>
                  </a:cubicBezTo>
                  <a:cubicBezTo>
                    <a:pt x="3480" y="8947"/>
                    <a:pt x="3230" y="8913"/>
                    <a:pt x="2998" y="8860"/>
                  </a:cubicBezTo>
                  <a:cubicBezTo>
                    <a:pt x="2793" y="8812"/>
                    <a:pt x="2611" y="8739"/>
                    <a:pt x="2430" y="8642"/>
                  </a:cubicBezTo>
                  <a:cubicBezTo>
                    <a:pt x="2297" y="8570"/>
                    <a:pt x="2176" y="8473"/>
                    <a:pt x="2068" y="8340"/>
                  </a:cubicBezTo>
                  <a:cubicBezTo>
                    <a:pt x="1983" y="8244"/>
                    <a:pt x="1910" y="8123"/>
                    <a:pt x="1850" y="8002"/>
                  </a:cubicBezTo>
                  <a:cubicBezTo>
                    <a:pt x="1802" y="7905"/>
                    <a:pt x="1729" y="7833"/>
                    <a:pt x="1645" y="7772"/>
                  </a:cubicBezTo>
                  <a:cubicBezTo>
                    <a:pt x="1548" y="7712"/>
                    <a:pt x="1427" y="7688"/>
                    <a:pt x="1306" y="7688"/>
                  </a:cubicBezTo>
                  <a:lnTo>
                    <a:pt x="375" y="7688"/>
                  </a:lnTo>
                  <a:cubicBezTo>
                    <a:pt x="279" y="7688"/>
                    <a:pt x="182" y="7724"/>
                    <a:pt x="109" y="7796"/>
                  </a:cubicBezTo>
                  <a:cubicBezTo>
                    <a:pt x="37" y="7857"/>
                    <a:pt x="1" y="7953"/>
                    <a:pt x="13" y="8050"/>
                  </a:cubicBezTo>
                  <a:cubicBezTo>
                    <a:pt x="37" y="8364"/>
                    <a:pt x="122" y="8679"/>
                    <a:pt x="279" y="8957"/>
                  </a:cubicBezTo>
                  <a:cubicBezTo>
                    <a:pt x="448" y="9235"/>
                    <a:pt x="653" y="9476"/>
                    <a:pt x="907" y="9670"/>
                  </a:cubicBezTo>
                  <a:cubicBezTo>
                    <a:pt x="1185" y="9887"/>
                    <a:pt x="1487" y="10069"/>
                    <a:pt x="1814" y="10202"/>
                  </a:cubicBezTo>
                  <a:cubicBezTo>
                    <a:pt x="2176" y="10347"/>
                    <a:pt x="2551" y="10455"/>
                    <a:pt x="2938" y="10504"/>
                  </a:cubicBezTo>
                  <a:lnTo>
                    <a:pt x="2938" y="11398"/>
                  </a:lnTo>
                  <a:cubicBezTo>
                    <a:pt x="2938" y="11483"/>
                    <a:pt x="2974" y="11580"/>
                    <a:pt x="3047" y="11640"/>
                  </a:cubicBezTo>
                  <a:cubicBezTo>
                    <a:pt x="3107" y="11712"/>
                    <a:pt x="3204" y="11749"/>
                    <a:pt x="3300" y="11749"/>
                  </a:cubicBezTo>
                  <a:lnTo>
                    <a:pt x="4376" y="11749"/>
                  </a:lnTo>
                  <a:cubicBezTo>
                    <a:pt x="4461" y="11749"/>
                    <a:pt x="4557" y="11712"/>
                    <a:pt x="4618" y="11640"/>
                  </a:cubicBezTo>
                  <a:cubicBezTo>
                    <a:pt x="4690" y="11580"/>
                    <a:pt x="4727" y="11483"/>
                    <a:pt x="4727" y="11398"/>
                  </a:cubicBezTo>
                  <a:lnTo>
                    <a:pt x="4727" y="10504"/>
                  </a:lnTo>
                  <a:cubicBezTo>
                    <a:pt x="5150" y="10455"/>
                    <a:pt x="5573" y="10347"/>
                    <a:pt x="5960" y="10177"/>
                  </a:cubicBezTo>
                  <a:cubicBezTo>
                    <a:pt x="6298" y="10032"/>
                    <a:pt x="6612" y="9839"/>
                    <a:pt x="6890" y="9597"/>
                  </a:cubicBezTo>
                  <a:cubicBezTo>
                    <a:pt x="7132" y="9368"/>
                    <a:pt x="7325" y="9102"/>
                    <a:pt x="7458" y="8800"/>
                  </a:cubicBezTo>
                  <a:cubicBezTo>
                    <a:pt x="7591" y="8497"/>
                    <a:pt x="7664" y="8171"/>
                    <a:pt x="7664" y="7845"/>
                  </a:cubicBezTo>
                  <a:cubicBezTo>
                    <a:pt x="7664" y="7518"/>
                    <a:pt x="7615" y="7192"/>
                    <a:pt x="7507" y="6890"/>
                  </a:cubicBezTo>
                  <a:cubicBezTo>
                    <a:pt x="7398" y="6612"/>
                    <a:pt x="7229" y="6358"/>
                    <a:pt x="6999" y="6153"/>
                  </a:cubicBezTo>
                  <a:cubicBezTo>
                    <a:pt x="6733" y="5923"/>
                    <a:pt x="6431" y="5729"/>
                    <a:pt x="6092" y="5609"/>
                  </a:cubicBezTo>
                  <a:cubicBezTo>
                    <a:pt x="5657" y="5427"/>
                    <a:pt x="5210" y="5294"/>
                    <a:pt x="4751" y="5210"/>
                  </a:cubicBezTo>
                  <a:cubicBezTo>
                    <a:pt x="4267" y="5101"/>
                    <a:pt x="3856" y="5016"/>
                    <a:pt x="3518" y="4932"/>
                  </a:cubicBezTo>
                  <a:cubicBezTo>
                    <a:pt x="3228" y="4871"/>
                    <a:pt x="2950" y="4787"/>
                    <a:pt x="2672" y="4678"/>
                  </a:cubicBezTo>
                  <a:cubicBezTo>
                    <a:pt x="2491" y="4605"/>
                    <a:pt x="2333" y="4497"/>
                    <a:pt x="2201" y="4352"/>
                  </a:cubicBezTo>
                  <a:cubicBezTo>
                    <a:pt x="2104" y="4207"/>
                    <a:pt x="2043" y="4037"/>
                    <a:pt x="2055" y="3868"/>
                  </a:cubicBezTo>
                  <a:cubicBezTo>
                    <a:pt x="2055" y="3699"/>
                    <a:pt x="2092" y="3554"/>
                    <a:pt x="2188" y="3421"/>
                  </a:cubicBezTo>
                  <a:cubicBezTo>
                    <a:pt x="2285" y="3276"/>
                    <a:pt x="2406" y="3167"/>
                    <a:pt x="2551" y="3082"/>
                  </a:cubicBezTo>
                  <a:cubicBezTo>
                    <a:pt x="2720" y="2986"/>
                    <a:pt x="2902" y="2913"/>
                    <a:pt x="3095" y="2877"/>
                  </a:cubicBezTo>
                  <a:cubicBezTo>
                    <a:pt x="3312" y="2829"/>
                    <a:pt x="3530" y="2804"/>
                    <a:pt x="3748" y="2804"/>
                  </a:cubicBezTo>
                  <a:cubicBezTo>
                    <a:pt x="4279" y="2804"/>
                    <a:pt x="4678" y="2889"/>
                    <a:pt x="4956" y="3046"/>
                  </a:cubicBezTo>
                  <a:cubicBezTo>
                    <a:pt x="5198" y="3179"/>
                    <a:pt x="5404" y="3373"/>
                    <a:pt x="5561" y="3614"/>
                  </a:cubicBezTo>
                  <a:cubicBezTo>
                    <a:pt x="5609" y="3699"/>
                    <a:pt x="5682" y="3784"/>
                    <a:pt x="5766" y="3844"/>
                  </a:cubicBezTo>
                  <a:cubicBezTo>
                    <a:pt x="5850" y="3897"/>
                    <a:pt x="5953" y="3931"/>
                    <a:pt x="6058" y="3931"/>
                  </a:cubicBezTo>
                  <a:cubicBezTo>
                    <a:pt x="6073" y="3931"/>
                    <a:pt x="6089" y="3930"/>
                    <a:pt x="6105" y="3929"/>
                  </a:cubicBezTo>
                  <a:lnTo>
                    <a:pt x="7023" y="3929"/>
                  </a:lnTo>
                  <a:cubicBezTo>
                    <a:pt x="7120" y="3929"/>
                    <a:pt x="7217" y="3892"/>
                    <a:pt x="7289" y="3832"/>
                  </a:cubicBezTo>
                  <a:cubicBezTo>
                    <a:pt x="7362" y="3771"/>
                    <a:pt x="7398" y="3675"/>
                    <a:pt x="7386" y="3578"/>
                  </a:cubicBezTo>
                  <a:cubicBezTo>
                    <a:pt x="7362" y="3336"/>
                    <a:pt x="7289" y="3107"/>
                    <a:pt x="7192" y="2901"/>
                  </a:cubicBezTo>
                  <a:cubicBezTo>
                    <a:pt x="7059" y="2647"/>
                    <a:pt x="6890" y="2418"/>
                    <a:pt x="6685" y="2212"/>
                  </a:cubicBezTo>
                  <a:cubicBezTo>
                    <a:pt x="6443" y="1983"/>
                    <a:pt x="6165" y="1789"/>
                    <a:pt x="5863" y="1632"/>
                  </a:cubicBezTo>
                  <a:cubicBezTo>
                    <a:pt x="5500" y="1451"/>
                    <a:pt x="5113" y="1330"/>
                    <a:pt x="4727" y="1269"/>
                  </a:cubicBezTo>
                  <a:lnTo>
                    <a:pt x="4739" y="351"/>
                  </a:lnTo>
                  <a:cubicBezTo>
                    <a:pt x="4739" y="266"/>
                    <a:pt x="4702" y="170"/>
                    <a:pt x="4630" y="109"/>
                  </a:cubicBezTo>
                  <a:cubicBezTo>
                    <a:pt x="4570" y="37"/>
                    <a:pt x="4473" y="0"/>
                    <a:pt x="4376" y="0"/>
                  </a:cubicBezTo>
                  <a:close/>
                </a:path>
              </a:pathLst>
            </a:custGeom>
            <a:solidFill>
              <a:srgbClr val="FFE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883033" y="1981149"/>
              <a:ext cx="690835" cy="635869"/>
            </a:xfrm>
            <a:custGeom>
              <a:avLst/>
              <a:gdLst/>
              <a:ahLst/>
              <a:cxnLst/>
              <a:rect l="l" t="t" r="r" b="b"/>
              <a:pathLst>
                <a:path w="23679" h="21795" extrusionOk="0">
                  <a:moveTo>
                    <a:pt x="16799" y="0"/>
                  </a:moveTo>
                  <a:cubicBezTo>
                    <a:pt x="13275" y="0"/>
                    <a:pt x="11776" y="8509"/>
                    <a:pt x="10528" y="10009"/>
                  </a:cubicBezTo>
                  <a:cubicBezTo>
                    <a:pt x="10212" y="10390"/>
                    <a:pt x="9859" y="10511"/>
                    <a:pt x="9486" y="10511"/>
                  </a:cubicBezTo>
                  <a:cubicBezTo>
                    <a:pt x="8825" y="10511"/>
                    <a:pt x="8101" y="10129"/>
                    <a:pt x="7410" y="10129"/>
                  </a:cubicBezTo>
                  <a:cubicBezTo>
                    <a:pt x="6942" y="10129"/>
                    <a:pt x="6489" y="10304"/>
                    <a:pt x="6080" y="10892"/>
                  </a:cubicBezTo>
                  <a:cubicBezTo>
                    <a:pt x="4791" y="12745"/>
                    <a:pt x="5069" y="18564"/>
                    <a:pt x="3951" y="18564"/>
                  </a:cubicBezTo>
                  <a:cubicBezTo>
                    <a:pt x="3895" y="18564"/>
                    <a:pt x="3835" y="18549"/>
                    <a:pt x="3771" y="18519"/>
                  </a:cubicBezTo>
                  <a:cubicBezTo>
                    <a:pt x="3525" y="18398"/>
                    <a:pt x="3287" y="18344"/>
                    <a:pt x="3058" y="18344"/>
                  </a:cubicBezTo>
                  <a:cubicBezTo>
                    <a:pt x="1223" y="18344"/>
                    <a:pt x="0" y="21794"/>
                    <a:pt x="0" y="21794"/>
                  </a:cubicBezTo>
                  <a:lnTo>
                    <a:pt x="21104" y="21794"/>
                  </a:lnTo>
                  <a:cubicBezTo>
                    <a:pt x="21104" y="21794"/>
                    <a:pt x="22264" y="21625"/>
                    <a:pt x="21611" y="20428"/>
                  </a:cubicBezTo>
                  <a:cubicBezTo>
                    <a:pt x="20959" y="19232"/>
                    <a:pt x="20608" y="19220"/>
                    <a:pt x="21406" y="16657"/>
                  </a:cubicBezTo>
                  <a:cubicBezTo>
                    <a:pt x="22216" y="14083"/>
                    <a:pt x="23678" y="9345"/>
                    <a:pt x="22518" y="9103"/>
                  </a:cubicBezTo>
                  <a:cubicBezTo>
                    <a:pt x="22479" y="9094"/>
                    <a:pt x="22440" y="9090"/>
                    <a:pt x="22400" y="9090"/>
                  </a:cubicBezTo>
                  <a:cubicBezTo>
                    <a:pt x="21273" y="9090"/>
                    <a:pt x="20051" y="12492"/>
                    <a:pt x="18638" y="12632"/>
                  </a:cubicBezTo>
                  <a:cubicBezTo>
                    <a:pt x="18630" y="12633"/>
                    <a:pt x="18622" y="12634"/>
                    <a:pt x="18614" y="12634"/>
                  </a:cubicBezTo>
                  <a:cubicBezTo>
                    <a:pt x="17213" y="12634"/>
                    <a:pt x="20431" y="110"/>
                    <a:pt x="16873" y="2"/>
                  </a:cubicBezTo>
                  <a:cubicBezTo>
                    <a:pt x="16849" y="1"/>
                    <a:pt x="16824" y="0"/>
                    <a:pt x="16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2207117" y="1980828"/>
              <a:ext cx="168223" cy="636190"/>
            </a:xfrm>
            <a:custGeom>
              <a:avLst/>
              <a:gdLst/>
              <a:ahLst/>
              <a:cxnLst/>
              <a:rect l="l" t="t" r="r" b="b"/>
              <a:pathLst>
                <a:path w="5766" h="21806" fill="none" extrusionOk="0">
                  <a:moveTo>
                    <a:pt x="5765" y="0"/>
                  </a:moveTo>
                  <a:cubicBezTo>
                    <a:pt x="5765" y="0"/>
                    <a:pt x="3384" y="14094"/>
                    <a:pt x="0" y="2180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2324520" y="2246708"/>
              <a:ext cx="215487" cy="370318"/>
            </a:xfrm>
            <a:custGeom>
              <a:avLst/>
              <a:gdLst/>
              <a:ahLst/>
              <a:cxnLst/>
              <a:rect l="l" t="t" r="r" b="b"/>
              <a:pathLst>
                <a:path w="7386" h="12693" fill="none" extrusionOk="0">
                  <a:moveTo>
                    <a:pt x="7386" y="1"/>
                  </a:moveTo>
                  <a:cubicBezTo>
                    <a:pt x="7386" y="1"/>
                    <a:pt x="4014" y="8704"/>
                    <a:pt x="1" y="12692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2082274" y="2279531"/>
              <a:ext cx="61734" cy="337146"/>
            </a:xfrm>
            <a:custGeom>
              <a:avLst/>
              <a:gdLst/>
              <a:ahLst/>
              <a:cxnLst/>
              <a:rect l="l" t="t" r="r" b="b"/>
              <a:pathLst>
                <a:path w="2116" h="11556" fill="none" extrusionOk="0">
                  <a:moveTo>
                    <a:pt x="0" y="0"/>
                  </a:moveTo>
                  <a:cubicBezTo>
                    <a:pt x="0" y="0"/>
                    <a:pt x="2115" y="5802"/>
                    <a:pt x="2043" y="1155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1924638" y="2542932"/>
              <a:ext cx="43763" cy="73754"/>
            </a:xfrm>
            <a:custGeom>
              <a:avLst/>
              <a:gdLst/>
              <a:ahLst/>
              <a:cxnLst/>
              <a:rect l="l" t="t" r="r" b="b"/>
              <a:pathLst>
                <a:path w="1500" h="2528" fill="none" extrusionOk="0">
                  <a:moveTo>
                    <a:pt x="0" y="1"/>
                  </a:moveTo>
                  <a:cubicBezTo>
                    <a:pt x="363" y="907"/>
                    <a:pt x="871" y="1766"/>
                    <a:pt x="1499" y="2527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2049481" y="2320436"/>
              <a:ext cx="55724" cy="34572"/>
            </a:xfrm>
            <a:custGeom>
              <a:avLst/>
              <a:gdLst/>
              <a:ahLst/>
              <a:cxnLst/>
              <a:rect l="l" t="t" r="r" b="b"/>
              <a:pathLst>
                <a:path w="1910" h="1185" fill="none" extrusionOk="0">
                  <a:moveTo>
                    <a:pt x="0" y="0"/>
                  </a:moveTo>
                  <a:cubicBezTo>
                    <a:pt x="617" y="423"/>
                    <a:pt x="1257" y="822"/>
                    <a:pt x="1910" y="118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2032909" y="2392005"/>
              <a:ext cx="101587" cy="109698"/>
            </a:xfrm>
            <a:custGeom>
              <a:avLst/>
              <a:gdLst/>
              <a:ahLst/>
              <a:cxnLst/>
              <a:rect l="l" t="t" r="r" b="b"/>
              <a:pathLst>
                <a:path w="3482" h="3760" fill="none" extrusionOk="0">
                  <a:moveTo>
                    <a:pt x="0" y="1"/>
                  </a:moveTo>
                  <a:cubicBezTo>
                    <a:pt x="967" y="1427"/>
                    <a:pt x="2139" y="2696"/>
                    <a:pt x="3481" y="3760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2195126" y="2250968"/>
              <a:ext cx="44463" cy="283173"/>
            </a:xfrm>
            <a:custGeom>
              <a:avLst/>
              <a:gdLst/>
              <a:ahLst/>
              <a:cxnLst/>
              <a:rect l="l" t="t" r="r" b="b"/>
              <a:pathLst>
                <a:path w="1524" h="9706" fill="none" extrusionOk="0">
                  <a:moveTo>
                    <a:pt x="266" y="0"/>
                  </a:moveTo>
                  <a:cubicBezTo>
                    <a:pt x="266" y="0"/>
                    <a:pt x="0" y="6092"/>
                    <a:pt x="1523" y="9706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2260713" y="2087320"/>
              <a:ext cx="32822" cy="267681"/>
            </a:xfrm>
            <a:custGeom>
              <a:avLst/>
              <a:gdLst/>
              <a:ahLst/>
              <a:cxnLst/>
              <a:rect l="l" t="t" r="r" b="b"/>
              <a:pathLst>
                <a:path w="1125" h="9175" fill="none" extrusionOk="0">
                  <a:moveTo>
                    <a:pt x="218" y="1"/>
                  </a:moveTo>
                  <a:cubicBezTo>
                    <a:pt x="218" y="1"/>
                    <a:pt x="0" y="6588"/>
                    <a:pt x="1124" y="9175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2265643" y="2260129"/>
              <a:ext cx="152002" cy="193985"/>
            </a:xfrm>
            <a:custGeom>
              <a:avLst/>
              <a:gdLst/>
              <a:ahLst/>
              <a:cxnLst/>
              <a:rect l="l" t="t" r="r" b="b"/>
              <a:pathLst>
                <a:path w="5210" h="6649" fill="none" extrusionOk="0">
                  <a:moveTo>
                    <a:pt x="5210" y="0"/>
                  </a:moveTo>
                  <a:cubicBezTo>
                    <a:pt x="5210" y="0"/>
                    <a:pt x="2986" y="4533"/>
                    <a:pt x="0" y="6648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2330880" y="2112353"/>
              <a:ext cx="95606" cy="90676"/>
            </a:xfrm>
            <a:custGeom>
              <a:avLst/>
              <a:gdLst/>
              <a:ahLst/>
              <a:cxnLst/>
              <a:rect l="l" t="t" r="r" b="b"/>
              <a:pathLst>
                <a:path w="3277" h="3108" fill="none" extrusionOk="0">
                  <a:moveTo>
                    <a:pt x="3276" y="1"/>
                  </a:moveTo>
                  <a:cubicBezTo>
                    <a:pt x="3276" y="1"/>
                    <a:pt x="1463" y="1802"/>
                    <a:pt x="0" y="3107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2324520" y="2000930"/>
              <a:ext cx="25791" cy="111449"/>
            </a:xfrm>
            <a:custGeom>
              <a:avLst/>
              <a:gdLst/>
              <a:ahLst/>
              <a:cxnLst/>
              <a:rect l="l" t="t" r="r" b="b"/>
              <a:pathLst>
                <a:path w="884" h="3820" fill="none" extrusionOk="0">
                  <a:moveTo>
                    <a:pt x="1" y="0"/>
                  </a:moveTo>
                  <a:lnTo>
                    <a:pt x="883" y="3820"/>
                  </a:ln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2474045" y="2326067"/>
              <a:ext cx="72325" cy="65965"/>
            </a:xfrm>
            <a:custGeom>
              <a:avLst/>
              <a:gdLst/>
              <a:ahLst/>
              <a:cxnLst/>
              <a:rect l="l" t="t" r="r" b="b"/>
              <a:pathLst>
                <a:path w="2479" h="2261" fill="none" extrusionOk="0">
                  <a:moveTo>
                    <a:pt x="2479" y="1"/>
                  </a:moveTo>
                  <a:cubicBezTo>
                    <a:pt x="1741" y="847"/>
                    <a:pt x="919" y="1608"/>
                    <a:pt x="1" y="2261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2364724" y="2467133"/>
              <a:ext cx="142841" cy="104038"/>
            </a:xfrm>
            <a:custGeom>
              <a:avLst/>
              <a:gdLst/>
              <a:ahLst/>
              <a:cxnLst/>
              <a:rect l="l" t="t" r="r" b="b"/>
              <a:pathLst>
                <a:path w="4896" h="3566" fill="none" extrusionOk="0">
                  <a:moveTo>
                    <a:pt x="4896" y="0"/>
                  </a:moveTo>
                  <a:cubicBezTo>
                    <a:pt x="4896" y="0"/>
                    <a:pt x="2213" y="2551"/>
                    <a:pt x="1" y="3566"/>
                  </a:cubicBezTo>
                </a:path>
              </a:pathLst>
            </a:custGeom>
            <a:noFill/>
            <a:ln w="33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1827308" y="2616660"/>
              <a:ext cx="733518" cy="29"/>
            </a:xfrm>
            <a:custGeom>
              <a:avLst/>
              <a:gdLst/>
              <a:ahLst/>
              <a:cxnLst/>
              <a:rect l="l" t="t" r="r" b="b"/>
              <a:pathLst>
                <a:path w="25142" h="1" fill="none" extrusionOk="0">
                  <a:moveTo>
                    <a:pt x="25141" y="0"/>
                  </a:moveTo>
                  <a:lnTo>
                    <a:pt x="1" y="0"/>
                  </a:lnTo>
                </a:path>
              </a:pathLst>
            </a:custGeom>
            <a:noFill/>
            <a:ln w="3625" cap="flat" cmpd="sng">
              <a:solidFill>
                <a:srgbClr val="0000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571557" y="2161369"/>
              <a:ext cx="251109" cy="251109"/>
            </a:xfrm>
            <a:custGeom>
              <a:avLst/>
              <a:gdLst/>
              <a:ahLst/>
              <a:cxnLst/>
              <a:rect l="l" t="t" r="r" b="b"/>
              <a:pathLst>
                <a:path w="8607" h="8607" extrusionOk="0">
                  <a:moveTo>
                    <a:pt x="4293" y="2711"/>
                  </a:moveTo>
                  <a:cubicBezTo>
                    <a:pt x="5112" y="2711"/>
                    <a:pt x="5899" y="3347"/>
                    <a:pt x="5899" y="4304"/>
                  </a:cubicBezTo>
                  <a:cubicBezTo>
                    <a:pt x="5899" y="5186"/>
                    <a:pt x="5186" y="5899"/>
                    <a:pt x="4303" y="5899"/>
                  </a:cubicBezTo>
                  <a:cubicBezTo>
                    <a:pt x="2877" y="5899"/>
                    <a:pt x="2164" y="4183"/>
                    <a:pt x="3179" y="3180"/>
                  </a:cubicBezTo>
                  <a:cubicBezTo>
                    <a:pt x="3503" y="2856"/>
                    <a:pt x="3902" y="2711"/>
                    <a:pt x="4293" y="2711"/>
                  </a:cubicBezTo>
                  <a:close/>
                  <a:moveTo>
                    <a:pt x="3385" y="1"/>
                  </a:moveTo>
                  <a:lnTo>
                    <a:pt x="3445" y="1161"/>
                  </a:lnTo>
                  <a:cubicBezTo>
                    <a:pt x="3179" y="1234"/>
                    <a:pt x="2913" y="1331"/>
                    <a:pt x="2672" y="1476"/>
                  </a:cubicBezTo>
                  <a:lnTo>
                    <a:pt x="1910" y="617"/>
                  </a:lnTo>
                  <a:lnTo>
                    <a:pt x="617" y="1911"/>
                  </a:lnTo>
                  <a:lnTo>
                    <a:pt x="1475" y="2684"/>
                  </a:lnTo>
                  <a:cubicBezTo>
                    <a:pt x="1330" y="2926"/>
                    <a:pt x="1221" y="3180"/>
                    <a:pt x="1149" y="3458"/>
                  </a:cubicBezTo>
                  <a:lnTo>
                    <a:pt x="0" y="3397"/>
                  </a:lnTo>
                  <a:lnTo>
                    <a:pt x="0" y="5222"/>
                  </a:lnTo>
                  <a:lnTo>
                    <a:pt x="1149" y="5162"/>
                  </a:lnTo>
                  <a:cubicBezTo>
                    <a:pt x="1221" y="5428"/>
                    <a:pt x="1330" y="5694"/>
                    <a:pt x="1475" y="5936"/>
                  </a:cubicBezTo>
                  <a:lnTo>
                    <a:pt x="617" y="6697"/>
                  </a:lnTo>
                  <a:lnTo>
                    <a:pt x="1910" y="7990"/>
                  </a:lnTo>
                  <a:lnTo>
                    <a:pt x="2672" y="7132"/>
                  </a:lnTo>
                  <a:cubicBezTo>
                    <a:pt x="2913" y="7277"/>
                    <a:pt x="3179" y="7386"/>
                    <a:pt x="3445" y="7459"/>
                  </a:cubicBezTo>
                  <a:lnTo>
                    <a:pt x="3385" y="8607"/>
                  </a:lnTo>
                  <a:lnTo>
                    <a:pt x="5210" y="8607"/>
                  </a:lnTo>
                  <a:lnTo>
                    <a:pt x="5161" y="7459"/>
                  </a:lnTo>
                  <a:cubicBezTo>
                    <a:pt x="5427" y="7374"/>
                    <a:pt x="5681" y="7277"/>
                    <a:pt x="5935" y="7132"/>
                  </a:cubicBezTo>
                  <a:lnTo>
                    <a:pt x="6696" y="7990"/>
                  </a:lnTo>
                  <a:lnTo>
                    <a:pt x="7990" y="6697"/>
                  </a:lnTo>
                  <a:lnTo>
                    <a:pt x="7132" y="5924"/>
                  </a:lnTo>
                  <a:cubicBezTo>
                    <a:pt x="7277" y="5682"/>
                    <a:pt x="7385" y="5428"/>
                    <a:pt x="7458" y="5150"/>
                  </a:cubicBezTo>
                  <a:lnTo>
                    <a:pt x="8606" y="5222"/>
                  </a:lnTo>
                  <a:lnTo>
                    <a:pt x="8606" y="3397"/>
                  </a:lnTo>
                  <a:lnTo>
                    <a:pt x="7458" y="3458"/>
                  </a:lnTo>
                  <a:cubicBezTo>
                    <a:pt x="7385" y="3180"/>
                    <a:pt x="7277" y="2926"/>
                    <a:pt x="7132" y="2684"/>
                  </a:cubicBezTo>
                  <a:lnTo>
                    <a:pt x="7990" y="1911"/>
                  </a:lnTo>
                  <a:lnTo>
                    <a:pt x="6696" y="617"/>
                  </a:lnTo>
                  <a:lnTo>
                    <a:pt x="5923" y="1476"/>
                  </a:lnTo>
                  <a:cubicBezTo>
                    <a:pt x="5681" y="1331"/>
                    <a:pt x="5427" y="1222"/>
                    <a:pt x="5149" y="1161"/>
                  </a:cubicBezTo>
                  <a:lnTo>
                    <a:pt x="52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968288" y="1789346"/>
              <a:ext cx="286353" cy="286703"/>
            </a:xfrm>
            <a:custGeom>
              <a:avLst/>
              <a:gdLst/>
              <a:ahLst/>
              <a:cxnLst/>
              <a:rect l="l" t="t" r="r" b="b"/>
              <a:pathLst>
                <a:path w="9815" h="9827" extrusionOk="0">
                  <a:moveTo>
                    <a:pt x="4901" y="3088"/>
                  </a:moveTo>
                  <a:cubicBezTo>
                    <a:pt x="5836" y="3088"/>
                    <a:pt x="6732" y="3816"/>
                    <a:pt x="6732" y="4920"/>
                  </a:cubicBezTo>
                  <a:cubicBezTo>
                    <a:pt x="6732" y="5923"/>
                    <a:pt x="5923" y="6733"/>
                    <a:pt x="4907" y="6733"/>
                  </a:cubicBezTo>
                  <a:cubicBezTo>
                    <a:pt x="3288" y="6733"/>
                    <a:pt x="2478" y="4775"/>
                    <a:pt x="3626" y="3626"/>
                  </a:cubicBezTo>
                  <a:cubicBezTo>
                    <a:pt x="3998" y="3255"/>
                    <a:pt x="4454" y="3088"/>
                    <a:pt x="4901" y="3088"/>
                  </a:cubicBezTo>
                  <a:close/>
                  <a:moveTo>
                    <a:pt x="3868" y="0"/>
                  </a:moveTo>
                  <a:lnTo>
                    <a:pt x="3940" y="1318"/>
                  </a:lnTo>
                  <a:cubicBezTo>
                    <a:pt x="3626" y="1402"/>
                    <a:pt x="3336" y="1523"/>
                    <a:pt x="3058" y="1680"/>
                  </a:cubicBezTo>
                  <a:lnTo>
                    <a:pt x="2176" y="713"/>
                  </a:lnTo>
                  <a:lnTo>
                    <a:pt x="701" y="2188"/>
                  </a:lnTo>
                  <a:lnTo>
                    <a:pt x="1680" y="3070"/>
                  </a:lnTo>
                  <a:cubicBezTo>
                    <a:pt x="1523" y="3348"/>
                    <a:pt x="1402" y="3638"/>
                    <a:pt x="1317" y="3953"/>
                  </a:cubicBezTo>
                  <a:lnTo>
                    <a:pt x="0" y="3880"/>
                  </a:lnTo>
                  <a:lnTo>
                    <a:pt x="0" y="5959"/>
                  </a:lnTo>
                  <a:lnTo>
                    <a:pt x="1317" y="5899"/>
                  </a:lnTo>
                  <a:cubicBezTo>
                    <a:pt x="1402" y="6201"/>
                    <a:pt x="1523" y="6503"/>
                    <a:pt x="1680" y="6769"/>
                  </a:cubicBezTo>
                  <a:lnTo>
                    <a:pt x="701" y="7651"/>
                  </a:lnTo>
                  <a:lnTo>
                    <a:pt x="2176" y="9126"/>
                  </a:lnTo>
                  <a:lnTo>
                    <a:pt x="3058" y="8147"/>
                  </a:lnTo>
                  <a:cubicBezTo>
                    <a:pt x="3336" y="8304"/>
                    <a:pt x="3626" y="8437"/>
                    <a:pt x="3940" y="8509"/>
                  </a:cubicBezTo>
                  <a:lnTo>
                    <a:pt x="3868" y="9827"/>
                  </a:lnTo>
                  <a:lnTo>
                    <a:pt x="5959" y="9827"/>
                  </a:lnTo>
                  <a:lnTo>
                    <a:pt x="5886" y="8509"/>
                  </a:lnTo>
                  <a:cubicBezTo>
                    <a:pt x="6188" y="8437"/>
                    <a:pt x="6491" y="8304"/>
                    <a:pt x="6769" y="8147"/>
                  </a:cubicBezTo>
                  <a:lnTo>
                    <a:pt x="7651" y="9126"/>
                  </a:lnTo>
                  <a:lnTo>
                    <a:pt x="9126" y="7651"/>
                  </a:lnTo>
                  <a:lnTo>
                    <a:pt x="8147" y="6769"/>
                  </a:lnTo>
                  <a:cubicBezTo>
                    <a:pt x="8304" y="6503"/>
                    <a:pt x="8425" y="6201"/>
                    <a:pt x="8509" y="5899"/>
                  </a:cubicBezTo>
                  <a:lnTo>
                    <a:pt x="9815" y="5959"/>
                  </a:lnTo>
                  <a:lnTo>
                    <a:pt x="9815" y="3868"/>
                  </a:lnTo>
                  <a:lnTo>
                    <a:pt x="8509" y="3941"/>
                  </a:lnTo>
                  <a:cubicBezTo>
                    <a:pt x="8425" y="3638"/>
                    <a:pt x="8304" y="3336"/>
                    <a:pt x="8134" y="3058"/>
                  </a:cubicBezTo>
                  <a:lnTo>
                    <a:pt x="9113" y="2176"/>
                  </a:lnTo>
                  <a:lnTo>
                    <a:pt x="7639" y="701"/>
                  </a:lnTo>
                  <a:lnTo>
                    <a:pt x="6769" y="1680"/>
                  </a:lnTo>
                  <a:cubicBezTo>
                    <a:pt x="6491" y="1523"/>
                    <a:pt x="6188" y="1402"/>
                    <a:pt x="5886" y="1318"/>
                  </a:cubicBezTo>
                  <a:lnTo>
                    <a:pt x="59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694270" y="2197080"/>
              <a:ext cx="1306894" cy="396313"/>
            </a:xfrm>
            <a:custGeom>
              <a:avLst/>
              <a:gdLst/>
              <a:ahLst/>
              <a:cxnLst/>
              <a:rect l="l" t="t" r="r" b="b"/>
              <a:pathLst>
                <a:path w="44795" h="13584" extrusionOk="0">
                  <a:moveTo>
                    <a:pt x="12779" y="0"/>
                  </a:moveTo>
                  <a:cubicBezTo>
                    <a:pt x="9911" y="0"/>
                    <a:pt x="7912" y="2138"/>
                    <a:pt x="7760" y="4929"/>
                  </a:cubicBezTo>
                  <a:cubicBezTo>
                    <a:pt x="7531" y="8918"/>
                    <a:pt x="1" y="7612"/>
                    <a:pt x="980" y="13583"/>
                  </a:cubicBezTo>
                  <a:lnTo>
                    <a:pt x="44794" y="13583"/>
                  </a:lnTo>
                  <a:cubicBezTo>
                    <a:pt x="44794" y="13583"/>
                    <a:pt x="42534" y="10259"/>
                    <a:pt x="39210" y="9389"/>
                  </a:cubicBezTo>
                  <a:cubicBezTo>
                    <a:pt x="35886" y="8519"/>
                    <a:pt x="34895" y="9957"/>
                    <a:pt x="33010" y="6791"/>
                  </a:cubicBezTo>
                  <a:cubicBezTo>
                    <a:pt x="31124" y="3612"/>
                    <a:pt x="29384" y="1654"/>
                    <a:pt x="27123" y="1581"/>
                  </a:cubicBezTo>
                  <a:cubicBezTo>
                    <a:pt x="27084" y="1580"/>
                    <a:pt x="27044" y="1579"/>
                    <a:pt x="27004" y="1579"/>
                  </a:cubicBezTo>
                  <a:cubicBezTo>
                    <a:pt x="25536" y="1579"/>
                    <a:pt x="23496" y="2531"/>
                    <a:pt x="21126" y="2531"/>
                  </a:cubicBezTo>
                  <a:cubicBezTo>
                    <a:pt x="19812" y="2531"/>
                    <a:pt x="18397" y="2238"/>
                    <a:pt x="16922" y="1327"/>
                  </a:cubicBezTo>
                  <a:cubicBezTo>
                    <a:pt x="15431" y="402"/>
                    <a:pt x="14023" y="0"/>
                    <a:pt x="1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543078" y="2357752"/>
              <a:ext cx="403782" cy="235646"/>
            </a:xfrm>
            <a:custGeom>
              <a:avLst/>
              <a:gdLst/>
              <a:ahLst/>
              <a:cxnLst/>
              <a:rect l="l" t="t" r="r" b="b"/>
              <a:pathLst>
                <a:path w="13840" h="8077" extrusionOk="0">
                  <a:moveTo>
                    <a:pt x="11955" y="1"/>
                  </a:moveTo>
                  <a:cubicBezTo>
                    <a:pt x="10382" y="1"/>
                    <a:pt x="9056" y="4002"/>
                    <a:pt x="7797" y="4777"/>
                  </a:cubicBezTo>
                  <a:cubicBezTo>
                    <a:pt x="7711" y="4829"/>
                    <a:pt x="7639" y="4853"/>
                    <a:pt x="7576" y="4853"/>
                  </a:cubicBezTo>
                  <a:cubicBezTo>
                    <a:pt x="6866" y="4853"/>
                    <a:pt x="7462" y="1777"/>
                    <a:pt x="6145" y="1777"/>
                  </a:cubicBezTo>
                  <a:cubicBezTo>
                    <a:pt x="6094" y="1777"/>
                    <a:pt x="6040" y="1782"/>
                    <a:pt x="5984" y="1791"/>
                  </a:cubicBezTo>
                  <a:cubicBezTo>
                    <a:pt x="4340" y="2069"/>
                    <a:pt x="4787" y="5321"/>
                    <a:pt x="3868" y="6263"/>
                  </a:cubicBezTo>
                  <a:cubicBezTo>
                    <a:pt x="3612" y="6523"/>
                    <a:pt x="3387" y="6619"/>
                    <a:pt x="3179" y="6619"/>
                  </a:cubicBezTo>
                  <a:cubicBezTo>
                    <a:pt x="2639" y="6619"/>
                    <a:pt x="2208" y="5974"/>
                    <a:pt x="1632" y="5852"/>
                  </a:cubicBezTo>
                  <a:cubicBezTo>
                    <a:pt x="1605" y="5847"/>
                    <a:pt x="1579" y="5844"/>
                    <a:pt x="1552" y="5844"/>
                  </a:cubicBezTo>
                  <a:cubicBezTo>
                    <a:pt x="790" y="5844"/>
                    <a:pt x="1" y="8076"/>
                    <a:pt x="1" y="8076"/>
                  </a:cubicBezTo>
                  <a:lnTo>
                    <a:pt x="13816" y="8076"/>
                  </a:lnTo>
                  <a:cubicBezTo>
                    <a:pt x="13816" y="8076"/>
                    <a:pt x="13840" y="425"/>
                    <a:pt x="12172" y="27"/>
                  </a:cubicBezTo>
                  <a:cubicBezTo>
                    <a:pt x="12099" y="9"/>
                    <a:pt x="12027" y="1"/>
                    <a:pt x="11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1028565" y="1462079"/>
              <a:ext cx="1149962" cy="1131290"/>
            </a:xfrm>
            <a:custGeom>
              <a:avLst/>
              <a:gdLst/>
              <a:ahLst/>
              <a:cxnLst/>
              <a:rect l="l" t="t" r="r" b="b"/>
              <a:pathLst>
                <a:path w="39416" h="38776" extrusionOk="0">
                  <a:moveTo>
                    <a:pt x="39416" y="1"/>
                  </a:moveTo>
                  <a:lnTo>
                    <a:pt x="32623" y="4993"/>
                  </a:lnTo>
                  <a:lnTo>
                    <a:pt x="34896" y="5694"/>
                  </a:lnTo>
                  <a:lnTo>
                    <a:pt x="29191" y="14203"/>
                  </a:lnTo>
                  <a:lnTo>
                    <a:pt x="24211" y="11737"/>
                  </a:lnTo>
                  <a:lnTo>
                    <a:pt x="17660" y="21032"/>
                  </a:lnTo>
                  <a:lnTo>
                    <a:pt x="12269" y="18349"/>
                  </a:lnTo>
                  <a:lnTo>
                    <a:pt x="1" y="38775"/>
                  </a:lnTo>
                  <a:lnTo>
                    <a:pt x="12571" y="38775"/>
                  </a:lnTo>
                  <a:lnTo>
                    <a:pt x="18965" y="26205"/>
                  </a:lnTo>
                  <a:lnTo>
                    <a:pt x="22676" y="27547"/>
                  </a:lnTo>
                  <a:lnTo>
                    <a:pt x="27015" y="17877"/>
                  </a:lnTo>
                  <a:lnTo>
                    <a:pt x="31366" y="19497"/>
                  </a:lnTo>
                  <a:lnTo>
                    <a:pt x="37047" y="6298"/>
                  </a:lnTo>
                  <a:lnTo>
                    <a:pt x="39416" y="7156"/>
                  </a:lnTo>
                  <a:lnTo>
                    <a:pt x="39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557086" y="2068210"/>
              <a:ext cx="524742" cy="526580"/>
            </a:xfrm>
            <a:custGeom>
              <a:avLst/>
              <a:gdLst/>
              <a:ahLst/>
              <a:cxnLst/>
              <a:rect l="l" t="t" r="r" b="b"/>
              <a:pathLst>
                <a:path w="17986" h="18049" extrusionOk="0">
                  <a:moveTo>
                    <a:pt x="6350" y="1"/>
                  </a:moveTo>
                  <a:cubicBezTo>
                    <a:pt x="6289" y="1"/>
                    <a:pt x="6227" y="5"/>
                    <a:pt x="6165" y="15"/>
                  </a:cubicBezTo>
                  <a:cubicBezTo>
                    <a:pt x="3059" y="511"/>
                    <a:pt x="5162" y="12332"/>
                    <a:pt x="3856" y="12404"/>
                  </a:cubicBezTo>
                  <a:cubicBezTo>
                    <a:pt x="3828" y="12406"/>
                    <a:pt x="3800" y="12406"/>
                    <a:pt x="3773" y="12406"/>
                  </a:cubicBezTo>
                  <a:cubicBezTo>
                    <a:pt x="2630" y="12406"/>
                    <a:pt x="2658" y="11032"/>
                    <a:pt x="1578" y="11032"/>
                  </a:cubicBezTo>
                  <a:cubicBezTo>
                    <a:pt x="1508" y="11032"/>
                    <a:pt x="1434" y="11038"/>
                    <a:pt x="1354" y="11050"/>
                  </a:cubicBezTo>
                  <a:cubicBezTo>
                    <a:pt x="1" y="11256"/>
                    <a:pt x="1814" y="18049"/>
                    <a:pt x="1814" y="18049"/>
                  </a:cubicBezTo>
                  <a:lnTo>
                    <a:pt x="17986" y="18000"/>
                  </a:lnTo>
                  <a:cubicBezTo>
                    <a:pt x="17753" y="9879"/>
                    <a:pt x="16748" y="7756"/>
                    <a:pt x="15617" y="7756"/>
                  </a:cubicBezTo>
                  <a:cubicBezTo>
                    <a:pt x="14575" y="7756"/>
                    <a:pt x="13428" y="9558"/>
                    <a:pt x="12680" y="10132"/>
                  </a:cubicBezTo>
                  <a:cubicBezTo>
                    <a:pt x="12605" y="10190"/>
                    <a:pt x="12528" y="10217"/>
                    <a:pt x="12452" y="10217"/>
                  </a:cubicBezTo>
                  <a:cubicBezTo>
                    <a:pt x="10970" y="10217"/>
                    <a:pt x="9187" y="1"/>
                    <a:pt x="6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736954" y="2068647"/>
              <a:ext cx="94877" cy="526142"/>
            </a:xfrm>
            <a:custGeom>
              <a:avLst/>
              <a:gdLst/>
              <a:ahLst/>
              <a:cxnLst/>
              <a:rect l="l" t="t" r="r" b="b"/>
              <a:pathLst>
                <a:path w="3252" h="18034" fill="none" extrusionOk="0">
                  <a:moveTo>
                    <a:pt x="0" y="0"/>
                  </a:moveTo>
                  <a:cubicBezTo>
                    <a:pt x="0" y="0"/>
                    <a:pt x="629" y="10455"/>
                    <a:pt x="3251" y="18034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745765" y="2076029"/>
              <a:ext cx="20131" cy="92776"/>
            </a:xfrm>
            <a:custGeom>
              <a:avLst/>
              <a:gdLst/>
              <a:ahLst/>
              <a:cxnLst/>
              <a:rect l="l" t="t" r="r" b="b"/>
              <a:pathLst>
                <a:path w="690" h="3180" fill="none" extrusionOk="0">
                  <a:moveTo>
                    <a:pt x="689" y="1"/>
                  </a:moveTo>
                  <a:cubicBezTo>
                    <a:pt x="689" y="1"/>
                    <a:pt x="411" y="2068"/>
                    <a:pt x="0" y="3180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688989" y="2158218"/>
              <a:ext cx="68795" cy="106168"/>
            </a:xfrm>
            <a:custGeom>
              <a:avLst/>
              <a:gdLst/>
              <a:ahLst/>
              <a:cxnLst/>
              <a:rect l="l" t="t" r="r" b="b"/>
              <a:pathLst>
                <a:path w="2358" h="3639" fill="none" extrusionOk="0">
                  <a:moveTo>
                    <a:pt x="0" y="0"/>
                  </a:moveTo>
                  <a:cubicBezTo>
                    <a:pt x="0" y="0"/>
                    <a:pt x="230" y="967"/>
                    <a:pt x="2357" y="3638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796181" y="2208284"/>
              <a:ext cx="46592" cy="261671"/>
            </a:xfrm>
            <a:custGeom>
              <a:avLst/>
              <a:gdLst/>
              <a:ahLst/>
              <a:cxnLst/>
              <a:rect l="l" t="t" r="r" b="b"/>
              <a:pathLst>
                <a:path w="1597" h="8969" fill="none" extrusionOk="0">
                  <a:moveTo>
                    <a:pt x="1596" y="0"/>
                  </a:moveTo>
                  <a:cubicBezTo>
                    <a:pt x="1596" y="0"/>
                    <a:pt x="1173" y="7059"/>
                    <a:pt x="1" y="8969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596590" y="2390604"/>
              <a:ext cx="126619" cy="204196"/>
            </a:xfrm>
            <a:custGeom>
              <a:avLst/>
              <a:gdLst/>
              <a:ahLst/>
              <a:cxnLst/>
              <a:rect l="l" t="t" r="r" b="b"/>
              <a:pathLst>
                <a:path w="4340" h="6999" fill="none" extrusionOk="0">
                  <a:moveTo>
                    <a:pt x="0" y="0"/>
                  </a:moveTo>
                  <a:cubicBezTo>
                    <a:pt x="0" y="0"/>
                    <a:pt x="955" y="3034"/>
                    <a:pt x="4340" y="6999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683679" y="2292223"/>
              <a:ext cx="132279" cy="252860"/>
            </a:xfrm>
            <a:custGeom>
              <a:avLst/>
              <a:gdLst/>
              <a:ahLst/>
              <a:cxnLst/>
              <a:rect l="l" t="t" r="r" b="b"/>
              <a:pathLst>
                <a:path w="4534" h="8667" fill="none" extrusionOk="0">
                  <a:moveTo>
                    <a:pt x="1" y="0"/>
                  </a:moveTo>
                  <a:cubicBezTo>
                    <a:pt x="1" y="0"/>
                    <a:pt x="1258" y="4629"/>
                    <a:pt x="4533" y="8666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641374" y="2418467"/>
              <a:ext cx="12020" cy="82886"/>
            </a:xfrm>
            <a:custGeom>
              <a:avLst/>
              <a:gdLst/>
              <a:ahLst/>
              <a:cxnLst/>
              <a:rect l="l" t="t" r="r" b="b"/>
              <a:pathLst>
                <a:path w="412" h="2841" fill="none" extrusionOk="0">
                  <a:moveTo>
                    <a:pt x="1" y="0"/>
                  </a:moveTo>
                  <a:cubicBezTo>
                    <a:pt x="194" y="931"/>
                    <a:pt x="339" y="1886"/>
                    <a:pt x="411" y="2841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588829" y="2496746"/>
              <a:ext cx="109698" cy="67394"/>
            </a:xfrm>
            <a:custGeom>
              <a:avLst/>
              <a:gdLst/>
              <a:ahLst/>
              <a:cxnLst/>
              <a:rect l="l" t="t" r="r" b="b"/>
              <a:pathLst>
                <a:path w="3760" h="2310" fill="none" extrusionOk="0">
                  <a:moveTo>
                    <a:pt x="1" y="1"/>
                  </a:moveTo>
                  <a:cubicBezTo>
                    <a:pt x="1" y="1"/>
                    <a:pt x="1548" y="1088"/>
                    <a:pt x="3760" y="2309"/>
                  </a:cubicBezTo>
                </a:path>
              </a:pathLst>
            </a:custGeom>
            <a:noFill/>
            <a:ln w="3625" cap="flat" cmpd="sng">
              <a:solidFill>
                <a:srgbClr val="52573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596240" y="2593377"/>
              <a:ext cx="1286793" cy="29"/>
            </a:xfrm>
            <a:custGeom>
              <a:avLst/>
              <a:gdLst/>
              <a:ahLst/>
              <a:cxnLst/>
              <a:rect l="l" t="t" r="r" b="b"/>
              <a:pathLst>
                <a:path w="44106" h="1" fill="none" extrusionOk="0">
                  <a:moveTo>
                    <a:pt x="0" y="0"/>
                  </a:moveTo>
                  <a:lnTo>
                    <a:pt x="44105" y="0"/>
                  </a:lnTo>
                </a:path>
              </a:pathLst>
            </a:custGeom>
            <a:noFill/>
            <a:ln w="3925" cap="flat" cmpd="sng">
              <a:solidFill>
                <a:srgbClr val="292E4A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813103" y="1933563"/>
              <a:ext cx="436604" cy="821335"/>
            </a:xfrm>
            <a:custGeom>
              <a:avLst/>
              <a:gdLst/>
              <a:ahLst/>
              <a:cxnLst/>
              <a:rect l="l" t="t" r="r" b="b"/>
              <a:pathLst>
                <a:path w="14965" h="28152" extrusionOk="0">
                  <a:moveTo>
                    <a:pt x="2382" y="1"/>
                  </a:moveTo>
                  <a:cubicBezTo>
                    <a:pt x="1064" y="1"/>
                    <a:pt x="1" y="1064"/>
                    <a:pt x="1" y="2382"/>
                  </a:cubicBezTo>
                  <a:lnTo>
                    <a:pt x="1" y="25782"/>
                  </a:lnTo>
                  <a:cubicBezTo>
                    <a:pt x="1" y="27100"/>
                    <a:pt x="1064" y="28151"/>
                    <a:pt x="2382" y="28151"/>
                  </a:cubicBezTo>
                  <a:lnTo>
                    <a:pt x="12595" y="28151"/>
                  </a:lnTo>
                  <a:cubicBezTo>
                    <a:pt x="13913" y="28151"/>
                    <a:pt x="14964" y="27100"/>
                    <a:pt x="14964" y="25782"/>
                  </a:cubicBezTo>
                  <a:lnTo>
                    <a:pt x="14964" y="2382"/>
                  </a:lnTo>
                  <a:cubicBezTo>
                    <a:pt x="14964" y="1064"/>
                    <a:pt x="13913" y="1"/>
                    <a:pt x="12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847326" y="1933563"/>
              <a:ext cx="436575" cy="821335"/>
            </a:xfrm>
            <a:custGeom>
              <a:avLst/>
              <a:gdLst/>
              <a:ahLst/>
              <a:cxnLst/>
              <a:rect l="l" t="t" r="r" b="b"/>
              <a:pathLst>
                <a:path w="14964" h="28152" extrusionOk="0">
                  <a:moveTo>
                    <a:pt x="2369" y="1"/>
                  </a:moveTo>
                  <a:cubicBezTo>
                    <a:pt x="1064" y="1"/>
                    <a:pt x="0" y="1064"/>
                    <a:pt x="0" y="2382"/>
                  </a:cubicBezTo>
                  <a:lnTo>
                    <a:pt x="0" y="25782"/>
                  </a:lnTo>
                  <a:cubicBezTo>
                    <a:pt x="0" y="27087"/>
                    <a:pt x="1064" y="28151"/>
                    <a:pt x="2369" y="28151"/>
                  </a:cubicBezTo>
                  <a:lnTo>
                    <a:pt x="12583" y="28151"/>
                  </a:lnTo>
                  <a:cubicBezTo>
                    <a:pt x="13900" y="28151"/>
                    <a:pt x="14964" y="27087"/>
                    <a:pt x="14964" y="25782"/>
                  </a:cubicBezTo>
                  <a:lnTo>
                    <a:pt x="14964" y="2382"/>
                  </a:lnTo>
                  <a:cubicBezTo>
                    <a:pt x="14964" y="1064"/>
                    <a:pt x="13900" y="1"/>
                    <a:pt x="12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868128" y="1954744"/>
              <a:ext cx="394971" cy="779702"/>
            </a:xfrm>
            <a:custGeom>
              <a:avLst/>
              <a:gdLst/>
              <a:ahLst/>
              <a:cxnLst/>
              <a:rect l="l" t="t" r="r" b="b"/>
              <a:pathLst>
                <a:path w="13538" h="26725" extrusionOk="0">
                  <a:moveTo>
                    <a:pt x="1656" y="0"/>
                  </a:moveTo>
                  <a:cubicBezTo>
                    <a:pt x="738" y="0"/>
                    <a:pt x="0" y="737"/>
                    <a:pt x="0" y="1656"/>
                  </a:cubicBezTo>
                  <a:lnTo>
                    <a:pt x="0" y="25056"/>
                  </a:lnTo>
                  <a:cubicBezTo>
                    <a:pt x="0" y="25975"/>
                    <a:pt x="738" y="26724"/>
                    <a:pt x="1656" y="26724"/>
                  </a:cubicBezTo>
                  <a:lnTo>
                    <a:pt x="11870" y="26724"/>
                  </a:lnTo>
                  <a:cubicBezTo>
                    <a:pt x="12788" y="26724"/>
                    <a:pt x="13538" y="25975"/>
                    <a:pt x="13538" y="25056"/>
                  </a:cubicBezTo>
                  <a:lnTo>
                    <a:pt x="13538" y="1656"/>
                  </a:lnTo>
                  <a:cubicBezTo>
                    <a:pt x="13526" y="737"/>
                    <a:pt x="12788" y="0"/>
                    <a:pt x="11870" y="0"/>
                  </a:cubicBezTo>
                  <a:lnTo>
                    <a:pt x="9501" y="0"/>
                  </a:lnTo>
                  <a:cubicBezTo>
                    <a:pt x="9368" y="0"/>
                    <a:pt x="9259" y="85"/>
                    <a:pt x="9223" y="206"/>
                  </a:cubicBezTo>
                  <a:lnTo>
                    <a:pt x="9114" y="556"/>
                  </a:lnTo>
                  <a:cubicBezTo>
                    <a:pt x="9053" y="749"/>
                    <a:pt x="8872" y="882"/>
                    <a:pt x="8667" y="882"/>
                  </a:cubicBezTo>
                  <a:lnTo>
                    <a:pt x="4871" y="882"/>
                  </a:lnTo>
                  <a:cubicBezTo>
                    <a:pt x="4666" y="882"/>
                    <a:pt x="4472" y="749"/>
                    <a:pt x="4412" y="556"/>
                  </a:cubicBezTo>
                  <a:lnTo>
                    <a:pt x="4303" y="206"/>
                  </a:lnTo>
                  <a:cubicBezTo>
                    <a:pt x="4267" y="85"/>
                    <a:pt x="4158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1031395" y="1957545"/>
              <a:ext cx="68094" cy="6739"/>
            </a:xfrm>
            <a:custGeom>
              <a:avLst/>
              <a:gdLst/>
              <a:ahLst/>
              <a:cxnLst/>
              <a:rect l="l" t="t" r="r" b="b"/>
              <a:pathLst>
                <a:path w="2334" h="231" extrusionOk="0">
                  <a:moveTo>
                    <a:pt x="121" y="1"/>
                  </a:moveTo>
                  <a:cubicBezTo>
                    <a:pt x="61" y="1"/>
                    <a:pt x="1" y="49"/>
                    <a:pt x="1" y="110"/>
                  </a:cubicBezTo>
                  <a:cubicBezTo>
                    <a:pt x="1" y="170"/>
                    <a:pt x="61" y="230"/>
                    <a:pt x="121" y="230"/>
                  </a:cubicBezTo>
                  <a:lnTo>
                    <a:pt x="2225" y="230"/>
                  </a:lnTo>
                  <a:cubicBezTo>
                    <a:pt x="2285" y="230"/>
                    <a:pt x="2333" y="170"/>
                    <a:pt x="2333" y="110"/>
                  </a:cubicBezTo>
                  <a:cubicBezTo>
                    <a:pt x="2333" y="49"/>
                    <a:pt x="2285" y="1"/>
                    <a:pt x="2225" y="1"/>
                  </a:cubicBezTo>
                  <a:close/>
                </a:path>
              </a:pathLst>
            </a:custGeom>
            <a:solidFill>
              <a:srgbClr val="292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828274" y="2071798"/>
              <a:ext cx="29" cy="101937"/>
            </a:xfrm>
            <a:custGeom>
              <a:avLst/>
              <a:gdLst/>
              <a:ahLst/>
              <a:cxnLst/>
              <a:rect l="l" t="t" r="r" b="b"/>
              <a:pathLst>
                <a:path w="1" h="3494" fill="none" extrusionOk="0">
                  <a:moveTo>
                    <a:pt x="1" y="1"/>
                  </a:moveTo>
                  <a:lnTo>
                    <a:pt x="1" y="3494"/>
                  </a:lnTo>
                </a:path>
              </a:pathLst>
            </a:custGeom>
            <a:noFill/>
            <a:ln w="5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828274" y="2205453"/>
              <a:ext cx="29" cy="47643"/>
            </a:xfrm>
            <a:custGeom>
              <a:avLst/>
              <a:gdLst/>
              <a:ahLst/>
              <a:cxnLst/>
              <a:rect l="l" t="t" r="r" b="b"/>
              <a:pathLst>
                <a:path w="1" h="1633" fill="none" extrusionOk="0">
                  <a:moveTo>
                    <a:pt x="1" y="1"/>
                  </a:moveTo>
                  <a:lnTo>
                    <a:pt x="1" y="1633"/>
                  </a:lnTo>
                </a:path>
              </a:pathLst>
            </a:custGeom>
            <a:noFill/>
            <a:ln w="54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1781123" y="2262930"/>
              <a:ext cx="674614" cy="460586"/>
            </a:xfrm>
            <a:custGeom>
              <a:avLst/>
              <a:gdLst/>
              <a:ahLst/>
              <a:cxnLst/>
              <a:rect l="l" t="t" r="r" b="b"/>
              <a:pathLst>
                <a:path w="23123" h="15787" extrusionOk="0">
                  <a:moveTo>
                    <a:pt x="2756" y="1"/>
                  </a:moveTo>
                  <a:lnTo>
                    <a:pt x="0" y="15786"/>
                  </a:lnTo>
                  <a:lnTo>
                    <a:pt x="20366" y="15786"/>
                  </a:lnTo>
                  <a:lnTo>
                    <a:pt x="23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1804376" y="2282332"/>
              <a:ext cx="628079" cy="421783"/>
            </a:xfrm>
            <a:custGeom>
              <a:avLst/>
              <a:gdLst/>
              <a:ahLst/>
              <a:cxnLst/>
              <a:rect l="l" t="t" r="r" b="b"/>
              <a:pathLst>
                <a:path w="21528" h="14457" extrusionOk="0">
                  <a:moveTo>
                    <a:pt x="2515" y="1"/>
                  </a:moveTo>
                  <a:lnTo>
                    <a:pt x="1" y="14457"/>
                  </a:lnTo>
                  <a:lnTo>
                    <a:pt x="19013" y="14457"/>
                  </a:lnTo>
                  <a:lnTo>
                    <a:pt x="215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1387922" y="2723502"/>
              <a:ext cx="989499" cy="33172"/>
            </a:xfrm>
            <a:custGeom>
              <a:avLst/>
              <a:gdLst/>
              <a:ahLst/>
              <a:cxnLst/>
              <a:rect l="l" t="t" r="r" b="b"/>
              <a:pathLst>
                <a:path w="33916" h="1137" extrusionOk="0">
                  <a:moveTo>
                    <a:pt x="0" y="0"/>
                  </a:moveTo>
                  <a:lnTo>
                    <a:pt x="0" y="1137"/>
                  </a:lnTo>
                  <a:lnTo>
                    <a:pt x="33916" y="1137"/>
                  </a:lnTo>
                  <a:lnTo>
                    <a:pt x="33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1387922" y="2723502"/>
              <a:ext cx="454576" cy="33172"/>
            </a:xfrm>
            <a:custGeom>
              <a:avLst/>
              <a:gdLst/>
              <a:ahLst/>
              <a:cxnLst/>
              <a:rect l="l" t="t" r="r" b="b"/>
              <a:pathLst>
                <a:path w="15581" h="1137" extrusionOk="0">
                  <a:moveTo>
                    <a:pt x="0" y="0"/>
                  </a:moveTo>
                  <a:lnTo>
                    <a:pt x="0" y="1137"/>
                  </a:lnTo>
                  <a:lnTo>
                    <a:pt x="15580" y="1137"/>
                  </a:lnTo>
                  <a:lnTo>
                    <a:pt x="155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1387922" y="2723502"/>
              <a:ext cx="989499" cy="29"/>
            </a:xfrm>
            <a:custGeom>
              <a:avLst/>
              <a:gdLst/>
              <a:ahLst/>
              <a:cxnLst/>
              <a:rect l="l" t="t" r="r" b="b"/>
              <a:pathLst>
                <a:path w="33916" h="1" fill="none" extrusionOk="0">
                  <a:moveTo>
                    <a:pt x="33916" y="0"/>
                  </a:moveTo>
                  <a:lnTo>
                    <a:pt x="0" y="0"/>
                  </a:lnTo>
                </a:path>
              </a:pathLst>
            </a:custGeom>
            <a:noFill/>
            <a:ln w="3625" cap="flat" cmpd="sng">
              <a:solidFill>
                <a:srgbClr val="3747A3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2222259" y="2604522"/>
              <a:ext cx="61384" cy="98553"/>
            </a:xfrm>
            <a:custGeom>
              <a:avLst/>
              <a:gdLst/>
              <a:ahLst/>
              <a:cxnLst/>
              <a:rect l="l" t="t" r="r" b="b"/>
              <a:pathLst>
                <a:path w="2104" h="3378" extrusionOk="0">
                  <a:moveTo>
                    <a:pt x="920" y="0"/>
                  </a:moveTo>
                  <a:cubicBezTo>
                    <a:pt x="554" y="0"/>
                    <a:pt x="182" y="66"/>
                    <a:pt x="182" y="66"/>
                  </a:cubicBezTo>
                  <a:cubicBezTo>
                    <a:pt x="182" y="66"/>
                    <a:pt x="400" y="658"/>
                    <a:pt x="327" y="948"/>
                  </a:cubicBezTo>
                  <a:cubicBezTo>
                    <a:pt x="255" y="1238"/>
                    <a:pt x="25" y="1480"/>
                    <a:pt x="13" y="1915"/>
                  </a:cubicBezTo>
                  <a:cubicBezTo>
                    <a:pt x="1" y="2338"/>
                    <a:pt x="37" y="3099"/>
                    <a:pt x="170" y="3124"/>
                  </a:cubicBezTo>
                  <a:cubicBezTo>
                    <a:pt x="173" y="3124"/>
                    <a:pt x="176" y="3124"/>
                    <a:pt x="178" y="3124"/>
                  </a:cubicBezTo>
                  <a:cubicBezTo>
                    <a:pt x="311" y="3124"/>
                    <a:pt x="221" y="2554"/>
                    <a:pt x="339" y="2507"/>
                  </a:cubicBezTo>
                  <a:cubicBezTo>
                    <a:pt x="342" y="2506"/>
                    <a:pt x="346" y="2505"/>
                    <a:pt x="349" y="2505"/>
                  </a:cubicBezTo>
                  <a:cubicBezTo>
                    <a:pt x="481" y="2505"/>
                    <a:pt x="883" y="3377"/>
                    <a:pt x="883" y="3377"/>
                  </a:cubicBezTo>
                  <a:lnTo>
                    <a:pt x="2104" y="3377"/>
                  </a:lnTo>
                  <a:cubicBezTo>
                    <a:pt x="2104" y="3377"/>
                    <a:pt x="1681" y="730"/>
                    <a:pt x="1620" y="271"/>
                  </a:cubicBezTo>
                  <a:cubicBezTo>
                    <a:pt x="1591" y="56"/>
                    <a:pt x="1258" y="0"/>
                    <a:pt x="920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7"/>
            <p:cNvSpPr/>
            <p:nvPr/>
          </p:nvSpPr>
          <p:spPr>
            <a:xfrm>
              <a:off x="1490183" y="2389962"/>
              <a:ext cx="128049" cy="62376"/>
            </a:xfrm>
            <a:custGeom>
              <a:avLst/>
              <a:gdLst/>
              <a:ahLst/>
              <a:cxnLst/>
              <a:rect l="l" t="t" r="r" b="b"/>
              <a:pathLst>
                <a:path w="4389" h="2138" extrusionOk="0">
                  <a:moveTo>
                    <a:pt x="1595" y="0"/>
                  </a:moveTo>
                  <a:cubicBezTo>
                    <a:pt x="1002" y="0"/>
                    <a:pt x="1" y="312"/>
                    <a:pt x="1" y="312"/>
                  </a:cubicBezTo>
                  <a:lnTo>
                    <a:pt x="2212" y="2138"/>
                  </a:lnTo>
                  <a:cubicBezTo>
                    <a:pt x="2563" y="1920"/>
                    <a:pt x="2962" y="1775"/>
                    <a:pt x="3373" y="1690"/>
                  </a:cubicBezTo>
                  <a:cubicBezTo>
                    <a:pt x="3655" y="1640"/>
                    <a:pt x="3937" y="1615"/>
                    <a:pt x="4219" y="1615"/>
                  </a:cubicBezTo>
                  <a:cubicBezTo>
                    <a:pt x="4275" y="1615"/>
                    <a:pt x="4332" y="1616"/>
                    <a:pt x="4388" y="1618"/>
                  </a:cubicBezTo>
                  <a:lnTo>
                    <a:pt x="4316" y="312"/>
                  </a:lnTo>
                  <a:cubicBezTo>
                    <a:pt x="4316" y="312"/>
                    <a:pt x="2321" y="155"/>
                    <a:pt x="1826" y="22"/>
                  </a:cubicBezTo>
                  <a:cubicBezTo>
                    <a:pt x="1761" y="7"/>
                    <a:pt x="1682" y="0"/>
                    <a:pt x="1595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>
              <a:off x="1839999" y="2026284"/>
              <a:ext cx="149201" cy="211285"/>
            </a:xfrm>
            <a:custGeom>
              <a:avLst/>
              <a:gdLst/>
              <a:ahLst/>
              <a:cxnLst/>
              <a:rect l="l" t="t" r="r" b="b"/>
              <a:pathLst>
                <a:path w="5114" h="7242" extrusionOk="0">
                  <a:moveTo>
                    <a:pt x="1422" y="0"/>
                  </a:moveTo>
                  <a:cubicBezTo>
                    <a:pt x="1224" y="0"/>
                    <a:pt x="1048" y="24"/>
                    <a:pt x="907" y="74"/>
                  </a:cubicBezTo>
                  <a:cubicBezTo>
                    <a:pt x="1" y="401"/>
                    <a:pt x="847" y="1380"/>
                    <a:pt x="847" y="1380"/>
                  </a:cubicBezTo>
                  <a:cubicBezTo>
                    <a:pt x="823" y="1887"/>
                    <a:pt x="690" y="3132"/>
                    <a:pt x="762" y="3712"/>
                  </a:cubicBezTo>
                  <a:cubicBezTo>
                    <a:pt x="838" y="4224"/>
                    <a:pt x="1091" y="4609"/>
                    <a:pt x="1574" y="4609"/>
                  </a:cubicBezTo>
                  <a:cubicBezTo>
                    <a:pt x="1627" y="4609"/>
                    <a:pt x="1683" y="4604"/>
                    <a:pt x="1741" y="4595"/>
                  </a:cubicBezTo>
                  <a:cubicBezTo>
                    <a:pt x="1751" y="4593"/>
                    <a:pt x="1761" y="4593"/>
                    <a:pt x="1771" y="4593"/>
                  </a:cubicBezTo>
                  <a:cubicBezTo>
                    <a:pt x="2363" y="4593"/>
                    <a:pt x="2877" y="7048"/>
                    <a:pt x="2877" y="7048"/>
                  </a:cubicBezTo>
                  <a:lnTo>
                    <a:pt x="4183" y="7242"/>
                  </a:lnTo>
                  <a:lnTo>
                    <a:pt x="5113" y="5815"/>
                  </a:lnTo>
                  <a:lnTo>
                    <a:pt x="4231" y="4268"/>
                  </a:lnTo>
                  <a:cubicBezTo>
                    <a:pt x="4231" y="4268"/>
                    <a:pt x="4872" y="2540"/>
                    <a:pt x="4533" y="1549"/>
                  </a:cubicBezTo>
                  <a:cubicBezTo>
                    <a:pt x="4257" y="701"/>
                    <a:pt x="2506" y="0"/>
                    <a:pt x="1422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>
              <a:off x="1877373" y="2169129"/>
              <a:ext cx="204575" cy="361478"/>
            </a:xfrm>
            <a:custGeom>
              <a:avLst/>
              <a:gdLst/>
              <a:ahLst/>
              <a:cxnLst/>
              <a:rect l="l" t="t" r="r" b="b"/>
              <a:pathLst>
                <a:path w="7012" h="12390" extrusionOk="0">
                  <a:moveTo>
                    <a:pt x="3748" y="1"/>
                  </a:moveTo>
                  <a:lnTo>
                    <a:pt x="2636" y="1173"/>
                  </a:lnTo>
                  <a:lnTo>
                    <a:pt x="2636" y="2044"/>
                  </a:lnTo>
                  <a:lnTo>
                    <a:pt x="2322" y="1367"/>
                  </a:lnTo>
                  <a:lnTo>
                    <a:pt x="835" y="774"/>
                  </a:lnTo>
                  <a:lnTo>
                    <a:pt x="774" y="1536"/>
                  </a:lnTo>
                  <a:lnTo>
                    <a:pt x="1" y="2044"/>
                  </a:lnTo>
                  <a:lnTo>
                    <a:pt x="2587" y="12390"/>
                  </a:lnTo>
                  <a:lnTo>
                    <a:pt x="7011" y="12390"/>
                  </a:lnTo>
                  <a:lnTo>
                    <a:pt x="4038" y="641"/>
                  </a:lnTo>
                  <a:lnTo>
                    <a:pt x="3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1889364" y="2530590"/>
              <a:ext cx="263450" cy="172483"/>
            </a:xfrm>
            <a:custGeom>
              <a:avLst/>
              <a:gdLst/>
              <a:ahLst/>
              <a:cxnLst/>
              <a:rect l="l" t="t" r="r" b="b"/>
              <a:pathLst>
                <a:path w="9030" h="5912" extrusionOk="0">
                  <a:moveTo>
                    <a:pt x="1693" y="1"/>
                  </a:moveTo>
                  <a:lnTo>
                    <a:pt x="1" y="5911"/>
                  </a:lnTo>
                  <a:lnTo>
                    <a:pt x="9030" y="5911"/>
                  </a:lnTo>
                  <a:lnTo>
                    <a:pt x="8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1608315" y="2213914"/>
              <a:ext cx="385460" cy="436866"/>
            </a:xfrm>
            <a:custGeom>
              <a:avLst/>
              <a:gdLst/>
              <a:ahLst/>
              <a:cxnLst/>
              <a:rect l="l" t="t" r="r" b="b"/>
              <a:pathLst>
                <a:path w="13212" h="14974" extrusionOk="0">
                  <a:moveTo>
                    <a:pt x="10008" y="1"/>
                  </a:moveTo>
                  <a:cubicBezTo>
                    <a:pt x="9211" y="25"/>
                    <a:pt x="8631" y="1004"/>
                    <a:pt x="8002" y="1753"/>
                  </a:cubicBezTo>
                  <a:cubicBezTo>
                    <a:pt x="7374" y="2515"/>
                    <a:pt x="4775" y="5500"/>
                    <a:pt x="4352" y="5730"/>
                  </a:cubicBezTo>
                  <a:cubicBezTo>
                    <a:pt x="3929" y="5960"/>
                    <a:pt x="1" y="6189"/>
                    <a:pt x="1" y="6189"/>
                  </a:cubicBezTo>
                  <a:lnTo>
                    <a:pt x="1" y="7821"/>
                  </a:lnTo>
                  <a:cubicBezTo>
                    <a:pt x="1" y="7821"/>
                    <a:pt x="3642" y="7962"/>
                    <a:pt x="4815" y="7962"/>
                  </a:cubicBezTo>
                  <a:cubicBezTo>
                    <a:pt x="4971" y="7962"/>
                    <a:pt x="5083" y="7960"/>
                    <a:pt x="5137" y="7954"/>
                  </a:cubicBezTo>
                  <a:cubicBezTo>
                    <a:pt x="5585" y="7894"/>
                    <a:pt x="8558" y="5307"/>
                    <a:pt x="8558" y="5307"/>
                  </a:cubicBezTo>
                  <a:cubicBezTo>
                    <a:pt x="8558" y="5307"/>
                    <a:pt x="10141" y="9610"/>
                    <a:pt x="10166" y="10444"/>
                  </a:cubicBezTo>
                  <a:cubicBezTo>
                    <a:pt x="10190" y="11278"/>
                    <a:pt x="9416" y="14892"/>
                    <a:pt x="10008" y="14952"/>
                  </a:cubicBezTo>
                  <a:cubicBezTo>
                    <a:pt x="10206" y="14968"/>
                    <a:pt x="10628" y="14974"/>
                    <a:pt x="11102" y="14974"/>
                  </a:cubicBezTo>
                  <a:cubicBezTo>
                    <a:pt x="12051" y="14974"/>
                    <a:pt x="13211" y="14952"/>
                    <a:pt x="13211" y="14952"/>
                  </a:cubicBezTo>
                  <a:cubicBezTo>
                    <a:pt x="13211" y="14952"/>
                    <a:pt x="13042" y="11822"/>
                    <a:pt x="12740" y="10698"/>
                  </a:cubicBezTo>
                  <a:cubicBezTo>
                    <a:pt x="12426" y="9562"/>
                    <a:pt x="10444" y="1210"/>
                    <a:pt x="10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1770532" y="2314776"/>
              <a:ext cx="87496" cy="124519"/>
            </a:xfrm>
            <a:custGeom>
              <a:avLst/>
              <a:gdLst/>
              <a:ahLst/>
              <a:cxnLst/>
              <a:rect l="l" t="t" r="r" b="b"/>
              <a:pathLst>
                <a:path w="2999" h="4268" extrusionOk="0">
                  <a:moveTo>
                    <a:pt x="2056" y="0"/>
                  </a:moveTo>
                  <a:cubicBezTo>
                    <a:pt x="2052" y="0"/>
                    <a:pt x="2047" y="0"/>
                    <a:pt x="2043" y="1"/>
                  </a:cubicBezTo>
                  <a:cubicBezTo>
                    <a:pt x="1705" y="37"/>
                    <a:pt x="1342" y="2188"/>
                    <a:pt x="907" y="2817"/>
                  </a:cubicBezTo>
                  <a:cubicBezTo>
                    <a:pt x="581" y="3276"/>
                    <a:pt x="279" y="3760"/>
                    <a:pt x="1" y="4267"/>
                  </a:cubicBezTo>
                  <a:cubicBezTo>
                    <a:pt x="955" y="3627"/>
                    <a:pt x="2998" y="1850"/>
                    <a:pt x="2998" y="1850"/>
                  </a:cubicBezTo>
                  <a:cubicBezTo>
                    <a:pt x="2795" y="1396"/>
                    <a:pt x="2392" y="0"/>
                    <a:pt x="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1995506" y="2188035"/>
              <a:ext cx="279321" cy="456472"/>
            </a:xfrm>
            <a:custGeom>
              <a:avLst/>
              <a:gdLst/>
              <a:ahLst/>
              <a:cxnLst/>
              <a:rect l="l" t="t" r="r" b="b"/>
              <a:pathLst>
                <a:path w="9574" h="15646" extrusionOk="0">
                  <a:moveTo>
                    <a:pt x="183" y="1"/>
                  </a:moveTo>
                  <a:cubicBezTo>
                    <a:pt x="121" y="1"/>
                    <a:pt x="60" y="2"/>
                    <a:pt x="1" y="6"/>
                  </a:cubicBezTo>
                  <a:cubicBezTo>
                    <a:pt x="1" y="6"/>
                    <a:pt x="1572" y="9639"/>
                    <a:pt x="1802" y="11150"/>
                  </a:cubicBezTo>
                  <a:cubicBezTo>
                    <a:pt x="2019" y="12660"/>
                    <a:pt x="2962" y="15646"/>
                    <a:pt x="2962" y="15646"/>
                  </a:cubicBezTo>
                  <a:lnTo>
                    <a:pt x="6141" y="15646"/>
                  </a:lnTo>
                  <a:lnTo>
                    <a:pt x="5404" y="11307"/>
                  </a:lnTo>
                  <a:lnTo>
                    <a:pt x="4558" y="7258"/>
                  </a:lnTo>
                  <a:lnTo>
                    <a:pt x="6347" y="9663"/>
                  </a:lnTo>
                  <a:lnTo>
                    <a:pt x="7857" y="14703"/>
                  </a:lnTo>
                  <a:lnTo>
                    <a:pt x="9574" y="14703"/>
                  </a:lnTo>
                  <a:lnTo>
                    <a:pt x="8897" y="10920"/>
                  </a:lnTo>
                  <a:cubicBezTo>
                    <a:pt x="8679" y="9530"/>
                    <a:pt x="8232" y="8176"/>
                    <a:pt x="7579" y="6931"/>
                  </a:cubicBezTo>
                  <a:cubicBezTo>
                    <a:pt x="6455" y="4816"/>
                    <a:pt x="4703" y="1649"/>
                    <a:pt x="3990" y="1093"/>
                  </a:cubicBezTo>
                  <a:cubicBezTo>
                    <a:pt x="3538" y="746"/>
                    <a:pt x="1560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2064273" y="2258408"/>
              <a:ext cx="94906" cy="296185"/>
            </a:xfrm>
            <a:custGeom>
              <a:avLst/>
              <a:gdLst/>
              <a:ahLst/>
              <a:cxnLst/>
              <a:rect l="l" t="t" r="r" b="b"/>
              <a:pathLst>
                <a:path w="3253" h="10152" extrusionOk="0">
                  <a:moveTo>
                    <a:pt x="561" y="0"/>
                  </a:moveTo>
                  <a:cubicBezTo>
                    <a:pt x="464" y="0"/>
                    <a:pt x="276" y="270"/>
                    <a:pt x="170" y="1135"/>
                  </a:cubicBezTo>
                  <a:cubicBezTo>
                    <a:pt x="1" y="2513"/>
                    <a:pt x="1" y="3746"/>
                    <a:pt x="835" y="5099"/>
                  </a:cubicBezTo>
                  <a:cubicBezTo>
                    <a:pt x="1657" y="6465"/>
                    <a:pt x="1077" y="7251"/>
                    <a:pt x="1741" y="8460"/>
                  </a:cubicBezTo>
                  <a:cubicBezTo>
                    <a:pt x="2394" y="9668"/>
                    <a:pt x="3252" y="10152"/>
                    <a:pt x="3252" y="10152"/>
                  </a:cubicBezTo>
                  <a:lnTo>
                    <a:pt x="2189" y="4834"/>
                  </a:lnTo>
                  <a:cubicBezTo>
                    <a:pt x="2189" y="4834"/>
                    <a:pt x="1113" y="3347"/>
                    <a:pt x="871" y="2513"/>
                  </a:cubicBezTo>
                  <a:cubicBezTo>
                    <a:pt x="617" y="1679"/>
                    <a:pt x="484" y="531"/>
                    <a:pt x="605" y="216"/>
                  </a:cubicBezTo>
                  <a:cubicBezTo>
                    <a:pt x="646" y="95"/>
                    <a:pt x="619" y="0"/>
                    <a:pt x="5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1818847" y="2008311"/>
              <a:ext cx="176334" cy="142520"/>
            </a:xfrm>
            <a:custGeom>
              <a:avLst/>
              <a:gdLst/>
              <a:ahLst/>
              <a:cxnLst/>
              <a:rect l="l" t="t" r="r" b="b"/>
              <a:pathLst>
                <a:path w="6044" h="4885" extrusionOk="0">
                  <a:moveTo>
                    <a:pt x="1346" y="0"/>
                  </a:moveTo>
                  <a:cubicBezTo>
                    <a:pt x="973" y="0"/>
                    <a:pt x="672" y="125"/>
                    <a:pt x="484" y="533"/>
                  </a:cubicBezTo>
                  <a:cubicBezTo>
                    <a:pt x="0" y="1597"/>
                    <a:pt x="1572" y="1996"/>
                    <a:pt x="1572" y="1996"/>
                  </a:cubicBezTo>
                  <a:lnTo>
                    <a:pt x="1620" y="1452"/>
                  </a:lnTo>
                  <a:cubicBezTo>
                    <a:pt x="1926" y="1513"/>
                    <a:pt x="2237" y="1545"/>
                    <a:pt x="2550" y="1545"/>
                  </a:cubicBezTo>
                  <a:cubicBezTo>
                    <a:pt x="2731" y="1545"/>
                    <a:pt x="2913" y="1534"/>
                    <a:pt x="3095" y="1512"/>
                  </a:cubicBezTo>
                  <a:cubicBezTo>
                    <a:pt x="3166" y="1501"/>
                    <a:pt x="3232" y="1496"/>
                    <a:pt x="3292" y="1496"/>
                  </a:cubicBezTo>
                  <a:cubicBezTo>
                    <a:pt x="3838" y="1496"/>
                    <a:pt x="3970" y="1907"/>
                    <a:pt x="4013" y="2201"/>
                  </a:cubicBezTo>
                  <a:cubicBezTo>
                    <a:pt x="4050" y="2515"/>
                    <a:pt x="3904" y="2902"/>
                    <a:pt x="3989" y="2999"/>
                  </a:cubicBezTo>
                  <a:cubicBezTo>
                    <a:pt x="4002" y="3017"/>
                    <a:pt x="4015" y="3025"/>
                    <a:pt x="4027" y="3025"/>
                  </a:cubicBezTo>
                  <a:cubicBezTo>
                    <a:pt x="4080" y="3025"/>
                    <a:pt x="4121" y="2869"/>
                    <a:pt x="4170" y="2721"/>
                  </a:cubicBezTo>
                  <a:cubicBezTo>
                    <a:pt x="4215" y="2618"/>
                    <a:pt x="4348" y="2479"/>
                    <a:pt x="4493" y="2479"/>
                  </a:cubicBezTo>
                  <a:cubicBezTo>
                    <a:pt x="4585" y="2479"/>
                    <a:pt x="4682" y="2536"/>
                    <a:pt x="4763" y="2697"/>
                  </a:cubicBezTo>
                  <a:cubicBezTo>
                    <a:pt x="4968" y="3120"/>
                    <a:pt x="4448" y="3398"/>
                    <a:pt x="4460" y="3821"/>
                  </a:cubicBezTo>
                  <a:cubicBezTo>
                    <a:pt x="4460" y="4256"/>
                    <a:pt x="4968" y="4884"/>
                    <a:pt x="4968" y="4884"/>
                  </a:cubicBezTo>
                  <a:cubicBezTo>
                    <a:pt x="5585" y="3857"/>
                    <a:pt x="6044" y="2201"/>
                    <a:pt x="5669" y="1391"/>
                  </a:cubicBezTo>
                  <a:cubicBezTo>
                    <a:pt x="5307" y="569"/>
                    <a:pt x="4243" y="424"/>
                    <a:pt x="3095" y="291"/>
                  </a:cubicBezTo>
                  <a:cubicBezTo>
                    <a:pt x="2450" y="216"/>
                    <a:pt x="183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>
              <a:off x="759157" y="1345025"/>
              <a:ext cx="745130" cy="213357"/>
            </a:xfrm>
            <a:custGeom>
              <a:avLst/>
              <a:gdLst/>
              <a:ahLst/>
              <a:cxnLst/>
              <a:rect l="l" t="t" r="r" b="b"/>
              <a:pathLst>
                <a:path w="25540" h="7313" extrusionOk="0">
                  <a:moveTo>
                    <a:pt x="11845" y="1"/>
                  </a:moveTo>
                  <a:cubicBezTo>
                    <a:pt x="11389" y="1"/>
                    <a:pt x="10871" y="98"/>
                    <a:pt x="10274" y="326"/>
                  </a:cubicBezTo>
                  <a:cubicBezTo>
                    <a:pt x="7373" y="1426"/>
                    <a:pt x="7241" y="4085"/>
                    <a:pt x="4896" y="4617"/>
                  </a:cubicBezTo>
                  <a:cubicBezTo>
                    <a:pt x="2563" y="5149"/>
                    <a:pt x="1" y="7312"/>
                    <a:pt x="4763" y="7312"/>
                  </a:cubicBezTo>
                  <a:lnTo>
                    <a:pt x="21745" y="7312"/>
                  </a:lnTo>
                  <a:cubicBezTo>
                    <a:pt x="24428" y="7312"/>
                    <a:pt x="25540" y="6974"/>
                    <a:pt x="24150" y="6019"/>
                  </a:cubicBezTo>
                  <a:cubicBezTo>
                    <a:pt x="22772" y="5052"/>
                    <a:pt x="22349" y="5004"/>
                    <a:pt x="21890" y="4037"/>
                  </a:cubicBezTo>
                  <a:cubicBezTo>
                    <a:pt x="21487" y="3188"/>
                    <a:pt x="20617" y="2600"/>
                    <a:pt x="19405" y="2600"/>
                  </a:cubicBezTo>
                  <a:cubicBezTo>
                    <a:pt x="19237" y="2600"/>
                    <a:pt x="19062" y="2611"/>
                    <a:pt x="18880" y="2635"/>
                  </a:cubicBezTo>
                  <a:cubicBezTo>
                    <a:pt x="18117" y="2735"/>
                    <a:pt x="17480" y="2926"/>
                    <a:pt x="16884" y="2926"/>
                  </a:cubicBezTo>
                  <a:cubicBezTo>
                    <a:pt x="16329" y="2926"/>
                    <a:pt x="15808" y="2760"/>
                    <a:pt x="15254" y="2200"/>
                  </a:cubicBezTo>
                  <a:cubicBezTo>
                    <a:pt x="14362" y="1298"/>
                    <a:pt x="13514" y="1"/>
                    <a:pt x="11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>
              <a:off x="1308214" y="2094205"/>
              <a:ext cx="221147" cy="171987"/>
            </a:xfrm>
            <a:custGeom>
              <a:avLst/>
              <a:gdLst/>
              <a:ahLst/>
              <a:cxnLst/>
              <a:rect l="l" t="t" r="r" b="b"/>
              <a:pathLst>
                <a:path w="7580" h="5895" extrusionOk="0">
                  <a:moveTo>
                    <a:pt x="4386" y="1"/>
                  </a:moveTo>
                  <a:cubicBezTo>
                    <a:pt x="2727" y="1"/>
                    <a:pt x="1775" y="1148"/>
                    <a:pt x="1403" y="2243"/>
                  </a:cubicBezTo>
                  <a:cubicBezTo>
                    <a:pt x="1209" y="2907"/>
                    <a:pt x="665" y="3415"/>
                    <a:pt x="1" y="3584"/>
                  </a:cubicBezTo>
                  <a:cubicBezTo>
                    <a:pt x="472" y="3645"/>
                    <a:pt x="931" y="3826"/>
                    <a:pt x="1318" y="4104"/>
                  </a:cubicBezTo>
                  <a:cubicBezTo>
                    <a:pt x="1874" y="4539"/>
                    <a:pt x="2756" y="5869"/>
                    <a:pt x="4038" y="5893"/>
                  </a:cubicBezTo>
                  <a:cubicBezTo>
                    <a:pt x="4082" y="5894"/>
                    <a:pt x="4127" y="5894"/>
                    <a:pt x="4173" y="5894"/>
                  </a:cubicBezTo>
                  <a:cubicBezTo>
                    <a:pt x="5448" y="5894"/>
                    <a:pt x="7068" y="5545"/>
                    <a:pt x="7313" y="3584"/>
                  </a:cubicBezTo>
                  <a:cubicBezTo>
                    <a:pt x="7579" y="1566"/>
                    <a:pt x="6624" y="188"/>
                    <a:pt x="4751" y="19"/>
                  </a:cubicBezTo>
                  <a:cubicBezTo>
                    <a:pt x="4626" y="6"/>
                    <a:pt x="4504" y="1"/>
                    <a:pt x="4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7"/>
            <p:cNvSpPr/>
            <p:nvPr/>
          </p:nvSpPr>
          <p:spPr>
            <a:xfrm>
              <a:off x="1396033" y="2138115"/>
              <a:ext cx="84666" cy="84666"/>
            </a:xfrm>
            <a:custGeom>
              <a:avLst/>
              <a:gdLst/>
              <a:ahLst/>
              <a:cxnLst/>
              <a:rect l="l" t="t" r="r" b="b"/>
              <a:pathLst>
                <a:path w="2902" h="2902" extrusionOk="0">
                  <a:moveTo>
                    <a:pt x="1438" y="906"/>
                  </a:moveTo>
                  <a:cubicBezTo>
                    <a:pt x="1716" y="906"/>
                    <a:pt x="1983" y="1123"/>
                    <a:pt x="1983" y="1451"/>
                  </a:cubicBezTo>
                  <a:cubicBezTo>
                    <a:pt x="1983" y="1741"/>
                    <a:pt x="1741" y="1982"/>
                    <a:pt x="1451" y="1982"/>
                  </a:cubicBezTo>
                  <a:cubicBezTo>
                    <a:pt x="967" y="1982"/>
                    <a:pt x="726" y="1402"/>
                    <a:pt x="1064" y="1064"/>
                  </a:cubicBezTo>
                  <a:cubicBezTo>
                    <a:pt x="1173" y="955"/>
                    <a:pt x="1307" y="906"/>
                    <a:pt x="1438" y="906"/>
                  </a:cubicBezTo>
                  <a:close/>
                  <a:moveTo>
                    <a:pt x="1136" y="0"/>
                  </a:moveTo>
                  <a:lnTo>
                    <a:pt x="1161" y="387"/>
                  </a:lnTo>
                  <a:cubicBezTo>
                    <a:pt x="1064" y="411"/>
                    <a:pt x="979" y="447"/>
                    <a:pt x="895" y="496"/>
                  </a:cubicBezTo>
                  <a:lnTo>
                    <a:pt x="641" y="206"/>
                  </a:lnTo>
                  <a:lnTo>
                    <a:pt x="206" y="629"/>
                  </a:lnTo>
                  <a:lnTo>
                    <a:pt x="496" y="895"/>
                  </a:lnTo>
                  <a:cubicBezTo>
                    <a:pt x="448" y="979"/>
                    <a:pt x="411" y="1064"/>
                    <a:pt x="387" y="1161"/>
                  </a:cubicBezTo>
                  <a:lnTo>
                    <a:pt x="0" y="1136"/>
                  </a:lnTo>
                  <a:lnTo>
                    <a:pt x="0" y="1753"/>
                  </a:lnTo>
                  <a:lnTo>
                    <a:pt x="387" y="1729"/>
                  </a:lnTo>
                  <a:cubicBezTo>
                    <a:pt x="411" y="1825"/>
                    <a:pt x="448" y="1910"/>
                    <a:pt x="496" y="1995"/>
                  </a:cubicBezTo>
                  <a:lnTo>
                    <a:pt x="206" y="2248"/>
                  </a:lnTo>
                  <a:lnTo>
                    <a:pt x="641" y="2683"/>
                  </a:lnTo>
                  <a:lnTo>
                    <a:pt x="907" y="2393"/>
                  </a:lnTo>
                  <a:cubicBezTo>
                    <a:pt x="991" y="2442"/>
                    <a:pt x="1076" y="2478"/>
                    <a:pt x="1161" y="2502"/>
                  </a:cubicBezTo>
                  <a:lnTo>
                    <a:pt x="1149" y="2901"/>
                  </a:lnTo>
                  <a:lnTo>
                    <a:pt x="1765" y="2901"/>
                  </a:lnTo>
                  <a:lnTo>
                    <a:pt x="1741" y="2502"/>
                  </a:lnTo>
                  <a:cubicBezTo>
                    <a:pt x="1825" y="2478"/>
                    <a:pt x="1922" y="2442"/>
                    <a:pt x="1995" y="2393"/>
                  </a:cubicBezTo>
                  <a:lnTo>
                    <a:pt x="2261" y="2683"/>
                  </a:lnTo>
                  <a:lnTo>
                    <a:pt x="2696" y="2248"/>
                  </a:lnTo>
                  <a:lnTo>
                    <a:pt x="2406" y="1995"/>
                  </a:lnTo>
                  <a:cubicBezTo>
                    <a:pt x="2454" y="1910"/>
                    <a:pt x="2490" y="1825"/>
                    <a:pt x="2514" y="1729"/>
                  </a:cubicBezTo>
                  <a:lnTo>
                    <a:pt x="2901" y="1753"/>
                  </a:lnTo>
                  <a:lnTo>
                    <a:pt x="2901" y="1136"/>
                  </a:lnTo>
                  <a:lnTo>
                    <a:pt x="2502" y="1161"/>
                  </a:lnTo>
                  <a:cubicBezTo>
                    <a:pt x="2478" y="1064"/>
                    <a:pt x="2442" y="979"/>
                    <a:pt x="2406" y="895"/>
                  </a:cubicBezTo>
                  <a:lnTo>
                    <a:pt x="2684" y="641"/>
                  </a:lnTo>
                  <a:lnTo>
                    <a:pt x="2248" y="206"/>
                  </a:lnTo>
                  <a:lnTo>
                    <a:pt x="1995" y="496"/>
                  </a:lnTo>
                  <a:cubicBezTo>
                    <a:pt x="1910" y="447"/>
                    <a:pt x="1825" y="411"/>
                    <a:pt x="1729" y="387"/>
                  </a:cubicBezTo>
                  <a:lnTo>
                    <a:pt x="17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7"/>
            <p:cNvSpPr/>
            <p:nvPr/>
          </p:nvSpPr>
          <p:spPr>
            <a:xfrm>
              <a:off x="1599504" y="1569651"/>
              <a:ext cx="134380" cy="178113"/>
            </a:xfrm>
            <a:custGeom>
              <a:avLst/>
              <a:gdLst/>
              <a:ahLst/>
              <a:cxnLst/>
              <a:rect l="l" t="t" r="r" b="b"/>
              <a:pathLst>
                <a:path w="4606" h="6105" extrusionOk="0">
                  <a:moveTo>
                    <a:pt x="0" y="0"/>
                  </a:moveTo>
                  <a:lnTo>
                    <a:pt x="0" y="6104"/>
                  </a:lnTo>
                  <a:lnTo>
                    <a:pt x="4606" y="6104"/>
                  </a:lnTo>
                  <a:lnTo>
                    <a:pt x="4606" y="0"/>
                  </a:lnTo>
                  <a:close/>
                </a:path>
              </a:pathLst>
            </a:custGeom>
            <a:solidFill>
              <a:srgbClr val="FFE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7"/>
            <p:cNvSpPr/>
            <p:nvPr/>
          </p:nvSpPr>
          <p:spPr>
            <a:xfrm>
              <a:off x="1615025" y="1601015"/>
              <a:ext cx="26112" cy="29"/>
            </a:xfrm>
            <a:custGeom>
              <a:avLst/>
              <a:gdLst/>
              <a:ahLst/>
              <a:cxnLst/>
              <a:rect l="l" t="t" r="r" b="b"/>
              <a:pathLst>
                <a:path w="895" h="1" fill="none" extrusionOk="0">
                  <a:moveTo>
                    <a:pt x="0" y="1"/>
                  </a:moveTo>
                  <a:lnTo>
                    <a:pt x="895" y="1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7"/>
            <p:cNvSpPr/>
            <p:nvPr/>
          </p:nvSpPr>
          <p:spPr>
            <a:xfrm>
              <a:off x="1615025" y="1627127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0"/>
                  </a:moveTo>
                  <a:lnTo>
                    <a:pt x="3385" y="0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7"/>
            <p:cNvSpPr/>
            <p:nvPr/>
          </p:nvSpPr>
          <p:spPr>
            <a:xfrm>
              <a:off x="1615025" y="1653561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1"/>
                  </a:moveTo>
                  <a:lnTo>
                    <a:pt x="3385" y="1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7"/>
            <p:cNvSpPr/>
            <p:nvPr/>
          </p:nvSpPr>
          <p:spPr>
            <a:xfrm>
              <a:off x="1615025" y="1679673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0"/>
                  </a:moveTo>
                  <a:lnTo>
                    <a:pt x="3385" y="0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7"/>
            <p:cNvSpPr/>
            <p:nvPr/>
          </p:nvSpPr>
          <p:spPr>
            <a:xfrm>
              <a:off x="1615025" y="1706107"/>
              <a:ext cx="98757" cy="29"/>
            </a:xfrm>
            <a:custGeom>
              <a:avLst/>
              <a:gdLst/>
              <a:ahLst/>
              <a:cxnLst/>
              <a:rect l="l" t="t" r="r" b="b"/>
              <a:pathLst>
                <a:path w="3385" h="1" fill="none" extrusionOk="0">
                  <a:moveTo>
                    <a:pt x="0" y="1"/>
                  </a:moveTo>
                  <a:lnTo>
                    <a:pt x="3385" y="1"/>
                  </a:lnTo>
                </a:path>
              </a:pathLst>
            </a:custGeom>
            <a:noFill/>
            <a:ln w="2725" cap="flat" cmpd="sng">
              <a:solidFill>
                <a:srgbClr val="FFA200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7"/>
            <p:cNvSpPr/>
            <p:nvPr/>
          </p:nvSpPr>
          <p:spPr>
            <a:xfrm>
              <a:off x="1566360" y="1926560"/>
              <a:ext cx="263800" cy="179397"/>
            </a:xfrm>
            <a:custGeom>
              <a:avLst/>
              <a:gdLst/>
              <a:ahLst/>
              <a:cxnLst/>
              <a:rect l="l" t="t" r="r" b="b"/>
              <a:pathLst>
                <a:path w="9042" h="6149" extrusionOk="0">
                  <a:moveTo>
                    <a:pt x="3037" y="1"/>
                  </a:moveTo>
                  <a:cubicBezTo>
                    <a:pt x="1761" y="1"/>
                    <a:pt x="664" y="87"/>
                    <a:pt x="423" y="313"/>
                  </a:cubicBezTo>
                  <a:cubicBezTo>
                    <a:pt x="12" y="700"/>
                    <a:pt x="0" y="2489"/>
                    <a:pt x="0" y="3613"/>
                  </a:cubicBezTo>
                  <a:cubicBezTo>
                    <a:pt x="0" y="4725"/>
                    <a:pt x="218" y="5462"/>
                    <a:pt x="955" y="5462"/>
                  </a:cubicBezTo>
                  <a:lnTo>
                    <a:pt x="4617" y="5462"/>
                  </a:lnTo>
                  <a:cubicBezTo>
                    <a:pt x="4955" y="5462"/>
                    <a:pt x="5208" y="5456"/>
                    <a:pt x="5413" y="5456"/>
                  </a:cubicBezTo>
                  <a:cubicBezTo>
                    <a:pt x="5892" y="5456"/>
                    <a:pt x="6109" y="5491"/>
                    <a:pt x="6515" y="5728"/>
                  </a:cubicBezTo>
                  <a:cubicBezTo>
                    <a:pt x="6900" y="5956"/>
                    <a:pt x="7541" y="6149"/>
                    <a:pt x="8145" y="6149"/>
                  </a:cubicBezTo>
                  <a:cubicBezTo>
                    <a:pt x="8470" y="6149"/>
                    <a:pt x="8784" y="6093"/>
                    <a:pt x="9041" y="5958"/>
                  </a:cubicBezTo>
                  <a:cubicBezTo>
                    <a:pt x="8401" y="5897"/>
                    <a:pt x="7893" y="4798"/>
                    <a:pt x="7881" y="4254"/>
                  </a:cubicBezTo>
                  <a:cubicBezTo>
                    <a:pt x="7869" y="3311"/>
                    <a:pt x="8159" y="797"/>
                    <a:pt x="7736" y="434"/>
                  </a:cubicBezTo>
                  <a:cubicBezTo>
                    <a:pt x="7470" y="213"/>
                    <a:pt x="5035" y="1"/>
                    <a:pt x="3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7"/>
            <p:cNvSpPr/>
            <p:nvPr/>
          </p:nvSpPr>
          <p:spPr>
            <a:xfrm>
              <a:off x="1653800" y="1955445"/>
              <a:ext cx="69845" cy="107218"/>
            </a:xfrm>
            <a:custGeom>
              <a:avLst/>
              <a:gdLst/>
              <a:ahLst/>
              <a:cxnLst/>
              <a:rect l="l" t="t" r="r" b="b"/>
              <a:pathLst>
                <a:path w="2394" h="3675" extrusionOk="0">
                  <a:moveTo>
                    <a:pt x="1040" y="0"/>
                  </a:moveTo>
                  <a:cubicBezTo>
                    <a:pt x="1004" y="0"/>
                    <a:pt x="980" y="12"/>
                    <a:pt x="956" y="24"/>
                  </a:cubicBezTo>
                  <a:cubicBezTo>
                    <a:pt x="944" y="49"/>
                    <a:pt x="931" y="73"/>
                    <a:pt x="931" y="109"/>
                  </a:cubicBezTo>
                  <a:lnTo>
                    <a:pt x="931" y="387"/>
                  </a:lnTo>
                  <a:cubicBezTo>
                    <a:pt x="811" y="399"/>
                    <a:pt x="702" y="435"/>
                    <a:pt x="593" y="484"/>
                  </a:cubicBezTo>
                  <a:cubicBezTo>
                    <a:pt x="496" y="532"/>
                    <a:pt x="400" y="592"/>
                    <a:pt x="327" y="665"/>
                  </a:cubicBezTo>
                  <a:cubicBezTo>
                    <a:pt x="255" y="738"/>
                    <a:pt x="194" y="822"/>
                    <a:pt x="158" y="907"/>
                  </a:cubicBezTo>
                  <a:cubicBezTo>
                    <a:pt x="110" y="1003"/>
                    <a:pt x="85" y="1112"/>
                    <a:pt x="97" y="1209"/>
                  </a:cubicBezTo>
                  <a:cubicBezTo>
                    <a:pt x="85" y="1318"/>
                    <a:pt x="110" y="1426"/>
                    <a:pt x="146" y="1535"/>
                  </a:cubicBezTo>
                  <a:cubicBezTo>
                    <a:pt x="170" y="1620"/>
                    <a:pt x="230" y="1692"/>
                    <a:pt x="291" y="1765"/>
                  </a:cubicBezTo>
                  <a:cubicBezTo>
                    <a:pt x="363" y="1825"/>
                    <a:pt x="460" y="1886"/>
                    <a:pt x="545" y="1922"/>
                  </a:cubicBezTo>
                  <a:cubicBezTo>
                    <a:pt x="666" y="1970"/>
                    <a:pt x="786" y="2019"/>
                    <a:pt x="907" y="2043"/>
                  </a:cubicBezTo>
                  <a:cubicBezTo>
                    <a:pt x="1064" y="2079"/>
                    <a:pt x="1197" y="2115"/>
                    <a:pt x="1318" y="2140"/>
                  </a:cubicBezTo>
                  <a:cubicBezTo>
                    <a:pt x="1415" y="2152"/>
                    <a:pt x="1512" y="2188"/>
                    <a:pt x="1608" y="2212"/>
                  </a:cubicBezTo>
                  <a:cubicBezTo>
                    <a:pt x="1669" y="2236"/>
                    <a:pt x="1729" y="2273"/>
                    <a:pt x="1790" y="2309"/>
                  </a:cubicBezTo>
                  <a:cubicBezTo>
                    <a:pt x="1826" y="2357"/>
                    <a:pt x="1838" y="2406"/>
                    <a:pt x="1838" y="2466"/>
                  </a:cubicBezTo>
                  <a:cubicBezTo>
                    <a:pt x="1838" y="2514"/>
                    <a:pt x="1826" y="2575"/>
                    <a:pt x="1790" y="2611"/>
                  </a:cubicBezTo>
                  <a:cubicBezTo>
                    <a:pt x="1753" y="2659"/>
                    <a:pt x="1705" y="2696"/>
                    <a:pt x="1645" y="2720"/>
                  </a:cubicBezTo>
                  <a:cubicBezTo>
                    <a:pt x="1584" y="2756"/>
                    <a:pt x="1512" y="2768"/>
                    <a:pt x="1439" y="2780"/>
                  </a:cubicBezTo>
                  <a:cubicBezTo>
                    <a:pt x="1367" y="2792"/>
                    <a:pt x="1282" y="2804"/>
                    <a:pt x="1197" y="2804"/>
                  </a:cubicBezTo>
                  <a:cubicBezTo>
                    <a:pt x="1113" y="2804"/>
                    <a:pt x="1028" y="2792"/>
                    <a:pt x="944" y="2768"/>
                  </a:cubicBezTo>
                  <a:cubicBezTo>
                    <a:pt x="883" y="2756"/>
                    <a:pt x="823" y="2732"/>
                    <a:pt x="762" y="2708"/>
                  </a:cubicBezTo>
                  <a:cubicBezTo>
                    <a:pt x="714" y="2683"/>
                    <a:pt x="678" y="2647"/>
                    <a:pt x="653" y="2611"/>
                  </a:cubicBezTo>
                  <a:cubicBezTo>
                    <a:pt x="629" y="2575"/>
                    <a:pt x="605" y="2538"/>
                    <a:pt x="581" y="2502"/>
                  </a:cubicBezTo>
                  <a:cubicBezTo>
                    <a:pt x="569" y="2478"/>
                    <a:pt x="545" y="2454"/>
                    <a:pt x="521" y="2430"/>
                  </a:cubicBezTo>
                  <a:cubicBezTo>
                    <a:pt x="484" y="2418"/>
                    <a:pt x="448" y="2406"/>
                    <a:pt x="412" y="2406"/>
                  </a:cubicBezTo>
                  <a:lnTo>
                    <a:pt x="122" y="2406"/>
                  </a:lnTo>
                  <a:cubicBezTo>
                    <a:pt x="85" y="2406"/>
                    <a:pt x="61" y="2418"/>
                    <a:pt x="37" y="2442"/>
                  </a:cubicBezTo>
                  <a:cubicBezTo>
                    <a:pt x="13" y="2454"/>
                    <a:pt x="1" y="2490"/>
                    <a:pt x="13" y="2514"/>
                  </a:cubicBezTo>
                  <a:cubicBezTo>
                    <a:pt x="13" y="2623"/>
                    <a:pt x="37" y="2720"/>
                    <a:pt x="85" y="2804"/>
                  </a:cubicBezTo>
                  <a:cubicBezTo>
                    <a:pt x="146" y="2889"/>
                    <a:pt x="206" y="2961"/>
                    <a:pt x="291" y="3034"/>
                  </a:cubicBezTo>
                  <a:cubicBezTo>
                    <a:pt x="375" y="3094"/>
                    <a:pt x="460" y="3155"/>
                    <a:pt x="569" y="3191"/>
                  </a:cubicBezTo>
                  <a:cubicBezTo>
                    <a:pt x="678" y="3239"/>
                    <a:pt x="799" y="3276"/>
                    <a:pt x="919" y="3288"/>
                  </a:cubicBezTo>
                  <a:lnTo>
                    <a:pt x="919" y="3566"/>
                  </a:lnTo>
                  <a:cubicBezTo>
                    <a:pt x="919" y="3626"/>
                    <a:pt x="968" y="3675"/>
                    <a:pt x="1028" y="3675"/>
                  </a:cubicBezTo>
                  <a:lnTo>
                    <a:pt x="1367" y="3675"/>
                  </a:lnTo>
                  <a:cubicBezTo>
                    <a:pt x="1391" y="3675"/>
                    <a:pt x="1427" y="3663"/>
                    <a:pt x="1439" y="3650"/>
                  </a:cubicBezTo>
                  <a:cubicBezTo>
                    <a:pt x="1463" y="3626"/>
                    <a:pt x="1475" y="3602"/>
                    <a:pt x="1475" y="3566"/>
                  </a:cubicBezTo>
                  <a:lnTo>
                    <a:pt x="1475" y="3288"/>
                  </a:lnTo>
                  <a:cubicBezTo>
                    <a:pt x="1608" y="3276"/>
                    <a:pt x="1741" y="3239"/>
                    <a:pt x="1862" y="3191"/>
                  </a:cubicBezTo>
                  <a:cubicBezTo>
                    <a:pt x="1971" y="3143"/>
                    <a:pt x="2068" y="3082"/>
                    <a:pt x="2152" y="3010"/>
                  </a:cubicBezTo>
                  <a:cubicBezTo>
                    <a:pt x="2225" y="2937"/>
                    <a:pt x="2285" y="2853"/>
                    <a:pt x="2334" y="2756"/>
                  </a:cubicBezTo>
                  <a:cubicBezTo>
                    <a:pt x="2370" y="2659"/>
                    <a:pt x="2394" y="2563"/>
                    <a:pt x="2394" y="2454"/>
                  </a:cubicBezTo>
                  <a:cubicBezTo>
                    <a:pt x="2394" y="2357"/>
                    <a:pt x="2382" y="2248"/>
                    <a:pt x="2346" y="2152"/>
                  </a:cubicBezTo>
                  <a:cubicBezTo>
                    <a:pt x="2309" y="2067"/>
                    <a:pt x="2261" y="1982"/>
                    <a:pt x="2189" y="1922"/>
                  </a:cubicBezTo>
                  <a:cubicBezTo>
                    <a:pt x="2104" y="1850"/>
                    <a:pt x="2007" y="1789"/>
                    <a:pt x="1911" y="1753"/>
                  </a:cubicBezTo>
                  <a:cubicBezTo>
                    <a:pt x="1765" y="1692"/>
                    <a:pt x="1633" y="1656"/>
                    <a:pt x="1487" y="1620"/>
                  </a:cubicBezTo>
                  <a:cubicBezTo>
                    <a:pt x="1330" y="1596"/>
                    <a:pt x="1197" y="1559"/>
                    <a:pt x="1101" y="1535"/>
                  </a:cubicBezTo>
                  <a:cubicBezTo>
                    <a:pt x="1004" y="1523"/>
                    <a:pt x="919" y="1499"/>
                    <a:pt x="835" y="1463"/>
                  </a:cubicBezTo>
                  <a:cubicBezTo>
                    <a:pt x="774" y="1439"/>
                    <a:pt x="726" y="1402"/>
                    <a:pt x="690" y="1354"/>
                  </a:cubicBezTo>
                  <a:cubicBezTo>
                    <a:pt x="653" y="1318"/>
                    <a:pt x="641" y="1257"/>
                    <a:pt x="641" y="1209"/>
                  </a:cubicBezTo>
                  <a:cubicBezTo>
                    <a:pt x="641" y="1161"/>
                    <a:pt x="653" y="1112"/>
                    <a:pt x="678" y="1064"/>
                  </a:cubicBezTo>
                  <a:cubicBezTo>
                    <a:pt x="714" y="1028"/>
                    <a:pt x="750" y="991"/>
                    <a:pt x="799" y="967"/>
                  </a:cubicBezTo>
                  <a:cubicBezTo>
                    <a:pt x="847" y="931"/>
                    <a:pt x="907" y="907"/>
                    <a:pt x="968" y="895"/>
                  </a:cubicBezTo>
                  <a:cubicBezTo>
                    <a:pt x="1028" y="883"/>
                    <a:pt x="1101" y="870"/>
                    <a:pt x="1173" y="870"/>
                  </a:cubicBezTo>
                  <a:cubicBezTo>
                    <a:pt x="1294" y="870"/>
                    <a:pt x="1427" y="895"/>
                    <a:pt x="1548" y="955"/>
                  </a:cubicBezTo>
                  <a:cubicBezTo>
                    <a:pt x="1620" y="991"/>
                    <a:pt x="1681" y="1052"/>
                    <a:pt x="1729" y="1124"/>
                  </a:cubicBezTo>
                  <a:cubicBezTo>
                    <a:pt x="1753" y="1161"/>
                    <a:pt x="1778" y="1185"/>
                    <a:pt x="1802" y="1197"/>
                  </a:cubicBezTo>
                  <a:cubicBezTo>
                    <a:pt x="1819" y="1215"/>
                    <a:pt x="1844" y="1226"/>
                    <a:pt x="1874" y="1226"/>
                  </a:cubicBezTo>
                  <a:cubicBezTo>
                    <a:pt x="1885" y="1226"/>
                    <a:pt x="1898" y="1224"/>
                    <a:pt x="1911" y="1221"/>
                  </a:cubicBezTo>
                  <a:lnTo>
                    <a:pt x="2201" y="1221"/>
                  </a:lnTo>
                  <a:cubicBezTo>
                    <a:pt x="2225" y="1221"/>
                    <a:pt x="2249" y="1221"/>
                    <a:pt x="2273" y="1197"/>
                  </a:cubicBezTo>
                  <a:cubicBezTo>
                    <a:pt x="2297" y="1173"/>
                    <a:pt x="2309" y="1148"/>
                    <a:pt x="2309" y="1112"/>
                  </a:cubicBezTo>
                  <a:cubicBezTo>
                    <a:pt x="2297" y="1040"/>
                    <a:pt x="2273" y="967"/>
                    <a:pt x="2249" y="907"/>
                  </a:cubicBezTo>
                  <a:cubicBezTo>
                    <a:pt x="2201" y="822"/>
                    <a:pt x="2152" y="750"/>
                    <a:pt x="2092" y="689"/>
                  </a:cubicBezTo>
                  <a:cubicBezTo>
                    <a:pt x="2019" y="617"/>
                    <a:pt x="1935" y="556"/>
                    <a:pt x="1838" y="508"/>
                  </a:cubicBezTo>
                  <a:cubicBezTo>
                    <a:pt x="1717" y="447"/>
                    <a:pt x="1608" y="411"/>
                    <a:pt x="1475" y="399"/>
                  </a:cubicBezTo>
                  <a:lnTo>
                    <a:pt x="1487" y="109"/>
                  </a:lnTo>
                  <a:cubicBezTo>
                    <a:pt x="1487" y="73"/>
                    <a:pt x="1475" y="49"/>
                    <a:pt x="1451" y="24"/>
                  </a:cubicBezTo>
                  <a:cubicBezTo>
                    <a:pt x="1427" y="12"/>
                    <a:pt x="1403" y="0"/>
                    <a:pt x="1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7"/>
            <p:cNvSpPr/>
            <p:nvPr/>
          </p:nvSpPr>
          <p:spPr>
            <a:xfrm>
              <a:off x="910783" y="2559154"/>
              <a:ext cx="281451" cy="174962"/>
            </a:xfrm>
            <a:custGeom>
              <a:avLst/>
              <a:gdLst/>
              <a:ahLst/>
              <a:cxnLst/>
              <a:rect l="l" t="t" r="r" b="b"/>
              <a:pathLst>
                <a:path w="9647" h="5997" extrusionOk="0">
                  <a:moveTo>
                    <a:pt x="1536" y="1"/>
                  </a:moveTo>
                  <a:cubicBezTo>
                    <a:pt x="714" y="1016"/>
                    <a:pt x="267" y="2273"/>
                    <a:pt x="255" y="3579"/>
                  </a:cubicBezTo>
                  <a:cubicBezTo>
                    <a:pt x="230" y="4388"/>
                    <a:pt x="146" y="5198"/>
                    <a:pt x="1" y="5996"/>
                  </a:cubicBezTo>
                  <a:lnTo>
                    <a:pt x="9646" y="5996"/>
                  </a:lnTo>
                  <a:lnTo>
                    <a:pt x="9296" y="13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7"/>
            <p:cNvSpPr/>
            <p:nvPr/>
          </p:nvSpPr>
          <p:spPr>
            <a:xfrm>
              <a:off x="1097682" y="2559154"/>
              <a:ext cx="94556" cy="174583"/>
            </a:xfrm>
            <a:custGeom>
              <a:avLst/>
              <a:gdLst/>
              <a:ahLst/>
              <a:cxnLst/>
              <a:rect l="l" t="t" r="r" b="b"/>
              <a:pathLst>
                <a:path w="3241" h="5984" extrusionOk="0">
                  <a:moveTo>
                    <a:pt x="1657" y="1"/>
                  </a:moveTo>
                  <a:lnTo>
                    <a:pt x="1" y="5984"/>
                  </a:lnTo>
                  <a:lnTo>
                    <a:pt x="3240" y="5984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1150928" y="2019311"/>
              <a:ext cx="125219" cy="164664"/>
            </a:xfrm>
            <a:custGeom>
              <a:avLst/>
              <a:gdLst/>
              <a:ahLst/>
              <a:cxnLst/>
              <a:rect l="l" t="t" r="r" b="b"/>
              <a:pathLst>
                <a:path w="4292" h="5644" extrusionOk="0">
                  <a:moveTo>
                    <a:pt x="3047" y="0"/>
                  </a:moveTo>
                  <a:cubicBezTo>
                    <a:pt x="2069" y="0"/>
                    <a:pt x="702" y="547"/>
                    <a:pt x="509" y="1268"/>
                  </a:cubicBezTo>
                  <a:cubicBezTo>
                    <a:pt x="206" y="2404"/>
                    <a:pt x="666" y="3710"/>
                    <a:pt x="666" y="3710"/>
                  </a:cubicBezTo>
                  <a:lnTo>
                    <a:pt x="1" y="5474"/>
                  </a:lnTo>
                  <a:lnTo>
                    <a:pt x="2370" y="5644"/>
                  </a:lnTo>
                  <a:cubicBezTo>
                    <a:pt x="2455" y="5184"/>
                    <a:pt x="2551" y="4725"/>
                    <a:pt x="2684" y="4266"/>
                  </a:cubicBezTo>
                  <a:cubicBezTo>
                    <a:pt x="2748" y="4091"/>
                    <a:pt x="2845" y="4049"/>
                    <a:pt x="2967" y="4049"/>
                  </a:cubicBezTo>
                  <a:cubicBezTo>
                    <a:pt x="3084" y="4049"/>
                    <a:pt x="3224" y="4089"/>
                    <a:pt x="3375" y="4089"/>
                  </a:cubicBezTo>
                  <a:cubicBezTo>
                    <a:pt x="3425" y="4089"/>
                    <a:pt x="3477" y="4084"/>
                    <a:pt x="3530" y="4072"/>
                  </a:cubicBezTo>
                  <a:cubicBezTo>
                    <a:pt x="3905" y="3976"/>
                    <a:pt x="3905" y="2718"/>
                    <a:pt x="4062" y="2646"/>
                  </a:cubicBezTo>
                  <a:cubicBezTo>
                    <a:pt x="4231" y="2573"/>
                    <a:pt x="4292" y="2416"/>
                    <a:pt x="4123" y="2175"/>
                  </a:cubicBezTo>
                  <a:cubicBezTo>
                    <a:pt x="3941" y="1945"/>
                    <a:pt x="4050" y="579"/>
                    <a:pt x="4050" y="579"/>
                  </a:cubicBezTo>
                  <a:cubicBezTo>
                    <a:pt x="4020" y="172"/>
                    <a:pt x="3594" y="0"/>
                    <a:pt x="3047" y="0"/>
                  </a:cubicBezTo>
                  <a:close/>
                </a:path>
              </a:pathLst>
            </a:custGeom>
            <a:solidFill>
              <a:srgbClr val="F59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7"/>
            <p:cNvSpPr/>
            <p:nvPr/>
          </p:nvSpPr>
          <p:spPr>
            <a:xfrm>
              <a:off x="907982" y="2163703"/>
              <a:ext cx="347007" cy="407429"/>
            </a:xfrm>
            <a:custGeom>
              <a:avLst/>
              <a:gdLst/>
              <a:ahLst/>
              <a:cxnLst/>
              <a:rect l="l" t="t" r="r" b="b"/>
              <a:pathLst>
                <a:path w="11894" h="13965" extrusionOk="0">
                  <a:moveTo>
                    <a:pt x="7698" y="1"/>
                  </a:moveTo>
                  <a:cubicBezTo>
                    <a:pt x="7544" y="1"/>
                    <a:pt x="7611" y="177"/>
                    <a:pt x="7567" y="586"/>
                  </a:cubicBezTo>
                  <a:cubicBezTo>
                    <a:pt x="7530" y="1033"/>
                    <a:pt x="5463" y="3245"/>
                    <a:pt x="4521" y="5239"/>
                  </a:cubicBezTo>
                  <a:cubicBezTo>
                    <a:pt x="3590" y="7221"/>
                    <a:pt x="2889" y="10702"/>
                    <a:pt x="2309" y="11730"/>
                  </a:cubicBezTo>
                  <a:cubicBezTo>
                    <a:pt x="1729" y="12769"/>
                    <a:pt x="0" y="13954"/>
                    <a:pt x="1148" y="13954"/>
                  </a:cubicBezTo>
                  <a:cubicBezTo>
                    <a:pt x="1922" y="13954"/>
                    <a:pt x="5172" y="13965"/>
                    <a:pt x="7421" y="13965"/>
                  </a:cubicBezTo>
                  <a:cubicBezTo>
                    <a:pt x="8546" y="13965"/>
                    <a:pt x="9420" y="13962"/>
                    <a:pt x="9609" y="13954"/>
                  </a:cubicBezTo>
                  <a:cubicBezTo>
                    <a:pt x="10189" y="13930"/>
                    <a:pt x="10371" y="11125"/>
                    <a:pt x="10600" y="10001"/>
                  </a:cubicBezTo>
                  <a:cubicBezTo>
                    <a:pt x="10818" y="8865"/>
                    <a:pt x="11676" y="5191"/>
                    <a:pt x="11761" y="4127"/>
                  </a:cubicBezTo>
                  <a:cubicBezTo>
                    <a:pt x="11785" y="3305"/>
                    <a:pt x="11736" y="2471"/>
                    <a:pt x="11628" y="1661"/>
                  </a:cubicBezTo>
                  <a:lnTo>
                    <a:pt x="11857" y="755"/>
                  </a:lnTo>
                  <a:cubicBezTo>
                    <a:pt x="11894" y="658"/>
                    <a:pt x="11821" y="574"/>
                    <a:pt x="11736" y="562"/>
                  </a:cubicBezTo>
                  <a:lnTo>
                    <a:pt x="7748" y="6"/>
                  </a:lnTo>
                  <a:cubicBezTo>
                    <a:pt x="7729" y="2"/>
                    <a:pt x="7712" y="1"/>
                    <a:pt x="7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7"/>
            <p:cNvSpPr/>
            <p:nvPr/>
          </p:nvSpPr>
          <p:spPr>
            <a:xfrm>
              <a:off x="1107573" y="2272821"/>
              <a:ext cx="140361" cy="205625"/>
            </a:xfrm>
            <a:custGeom>
              <a:avLst/>
              <a:gdLst/>
              <a:ahLst/>
              <a:cxnLst/>
              <a:rect l="l" t="t" r="r" b="b"/>
              <a:pathLst>
                <a:path w="4811" h="7048" extrusionOk="0">
                  <a:moveTo>
                    <a:pt x="177" y="1"/>
                  </a:moveTo>
                  <a:cubicBezTo>
                    <a:pt x="34" y="1"/>
                    <a:pt x="1" y="260"/>
                    <a:pt x="133" y="798"/>
                  </a:cubicBezTo>
                  <a:cubicBezTo>
                    <a:pt x="363" y="1680"/>
                    <a:pt x="641" y="2478"/>
                    <a:pt x="1475" y="3010"/>
                  </a:cubicBezTo>
                  <a:cubicBezTo>
                    <a:pt x="2236" y="3481"/>
                    <a:pt x="2406" y="6322"/>
                    <a:pt x="3626" y="7047"/>
                  </a:cubicBezTo>
                  <a:cubicBezTo>
                    <a:pt x="3675" y="6745"/>
                    <a:pt x="3711" y="6479"/>
                    <a:pt x="3759" y="6261"/>
                  </a:cubicBezTo>
                  <a:cubicBezTo>
                    <a:pt x="3941" y="5343"/>
                    <a:pt x="4545" y="2708"/>
                    <a:pt x="4799" y="1209"/>
                  </a:cubicBezTo>
                  <a:cubicBezTo>
                    <a:pt x="4811" y="1197"/>
                    <a:pt x="919" y="750"/>
                    <a:pt x="568" y="315"/>
                  </a:cubicBezTo>
                  <a:cubicBezTo>
                    <a:pt x="403" y="107"/>
                    <a:pt x="268" y="1"/>
                    <a:pt x="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7"/>
            <p:cNvSpPr/>
            <p:nvPr/>
          </p:nvSpPr>
          <p:spPr>
            <a:xfrm>
              <a:off x="1196092" y="2314776"/>
              <a:ext cx="380150" cy="140478"/>
            </a:xfrm>
            <a:custGeom>
              <a:avLst/>
              <a:gdLst/>
              <a:ahLst/>
              <a:cxnLst/>
              <a:rect l="l" t="t" r="r" b="b"/>
              <a:pathLst>
                <a:path w="13030" h="4815" extrusionOk="0">
                  <a:moveTo>
                    <a:pt x="2599" y="1"/>
                  </a:moveTo>
                  <a:lnTo>
                    <a:pt x="0" y="919"/>
                  </a:lnTo>
                  <a:cubicBezTo>
                    <a:pt x="326" y="1209"/>
                    <a:pt x="2357" y="3421"/>
                    <a:pt x="3662" y="3808"/>
                  </a:cubicBezTo>
                  <a:cubicBezTo>
                    <a:pt x="4201" y="3974"/>
                    <a:pt x="5845" y="4009"/>
                    <a:pt x="7236" y="4009"/>
                  </a:cubicBezTo>
                  <a:cubicBezTo>
                    <a:pt x="8280" y="4009"/>
                    <a:pt x="9181" y="3989"/>
                    <a:pt x="9367" y="3989"/>
                  </a:cubicBezTo>
                  <a:cubicBezTo>
                    <a:pt x="9815" y="3989"/>
                    <a:pt x="10213" y="4340"/>
                    <a:pt x="10709" y="4606"/>
                  </a:cubicBezTo>
                  <a:cubicBezTo>
                    <a:pt x="10956" y="4742"/>
                    <a:pt x="11301" y="4814"/>
                    <a:pt x="11645" y="4814"/>
                  </a:cubicBezTo>
                  <a:cubicBezTo>
                    <a:pt x="11975" y="4814"/>
                    <a:pt x="12304" y="4748"/>
                    <a:pt x="12546" y="4606"/>
                  </a:cubicBezTo>
                  <a:cubicBezTo>
                    <a:pt x="13030" y="4316"/>
                    <a:pt x="12075" y="3506"/>
                    <a:pt x="11712" y="3337"/>
                  </a:cubicBezTo>
                  <a:cubicBezTo>
                    <a:pt x="11350" y="3155"/>
                    <a:pt x="10431" y="2587"/>
                    <a:pt x="10020" y="2587"/>
                  </a:cubicBezTo>
                  <a:cubicBezTo>
                    <a:pt x="9621" y="2587"/>
                    <a:pt x="4968" y="2213"/>
                    <a:pt x="4496" y="2080"/>
                  </a:cubicBezTo>
                  <a:cubicBezTo>
                    <a:pt x="4037" y="1935"/>
                    <a:pt x="2599" y="1"/>
                    <a:pt x="2599" y="1"/>
                  </a:cubicBezTo>
                  <a:close/>
                </a:path>
              </a:pathLst>
            </a:custGeom>
            <a:solidFill>
              <a:srgbClr val="F59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7"/>
            <p:cNvSpPr/>
            <p:nvPr/>
          </p:nvSpPr>
          <p:spPr>
            <a:xfrm>
              <a:off x="1475361" y="2427220"/>
              <a:ext cx="56454" cy="32530"/>
            </a:xfrm>
            <a:custGeom>
              <a:avLst/>
              <a:gdLst/>
              <a:ahLst/>
              <a:cxnLst/>
              <a:rect l="l" t="t" r="r" b="b"/>
              <a:pathLst>
                <a:path w="1935" h="1115" extrusionOk="0">
                  <a:moveTo>
                    <a:pt x="253" y="0"/>
                  </a:moveTo>
                  <a:cubicBezTo>
                    <a:pt x="40" y="0"/>
                    <a:pt x="67" y="237"/>
                    <a:pt x="37" y="474"/>
                  </a:cubicBezTo>
                  <a:cubicBezTo>
                    <a:pt x="1" y="764"/>
                    <a:pt x="1077" y="1114"/>
                    <a:pt x="1330" y="1114"/>
                  </a:cubicBezTo>
                  <a:cubicBezTo>
                    <a:pt x="1596" y="1114"/>
                    <a:pt x="1935" y="728"/>
                    <a:pt x="1608" y="643"/>
                  </a:cubicBezTo>
                  <a:cubicBezTo>
                    <a:pt x="1282" y="546"/>
                    <a:pt x="859" y="196"/>
                    <a:pt x="436" y="39"/>
                  </a:cubicBezTo>
                  <a:cubicBezTo>
                    <a:pt x="361" y="12"/>
                    <a:pt x="301" y="0"/>
                    <a:pt x="253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7"/>
            <p:cNvSpPr/>
            <p:nvPr/>
          </p:nvSpPr>
          <p:spPr>
            <a:xfrm>
              <a:off x="1466113" y="2389583"/>
              <a:ext cx="84403" cy="16922"/>
            </a:xfrm>
            <a:custGeom>
              <a:avLst/>
              <a:gdLst/>
              <a:ahLst/>
              <a:cxnLst/>
              <a:rect l="l" t="t" r="r" b="b"/>
              <a:pathLst>
                <a:path w="2893" h="580" extrusionOk="0">
                  <a:moveTo>
                    <a:pt x="2284" y="0"/>
                  </a:moveTo>
                  <a:cubicBezTo>
                    <a:pt x="1685" y="0"/>
                    <a:pt x="306" y="253"/>
                    <a:pt x="306" y="253"/>
                  </a:cubicBezTo>
                  <a:cubicBezTo>
                    <a:pt x="0" y="406"/>
                    <a:pt x="400" y="580"/>
                    <a:pt x="1037" y="580"/>
                  </a:cubicBezTo>
                  <a:cubicBezTo>
                    <a:pt x="1357" y="580"/>
                    <a:pt x="1738" y="536"/>
                    <a:pt x="2119" y="422"/>
                  </a:cubicBezTo>
                  <a:cubicBezTo>
                    <a:pt x="2602" y="265"/>
                    <a:pt x="2892" y="84"/>
                    <a:pt x="2457" y="11"/>
                  </a:cubicBezTo>
                  <a:cubicBezTo>
                    <a:pt x="2412" y="4"/>
                    <a:pt x="2353" y="0"/>
                    <a:pt x="2284" y="0"/>
                  </a:cubicBezTo>
                  <a:close/>
                </a:path>
              </a:pathLst>
            </a:custGeom>
            <a:solidFill>
              <a:srgbClr val="F9B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7"/>
            <p:cNvSpPr/>
            <p:nvPr/>
          </p:nvSpPr>
          <p:spPr>
            <a:xfrm>
              <a:off x="1137886" y="1981178"/>
              <a:ext cx="180593" cy="162651"/>
            </a:xfrm>
            <a:custGeom>
              <a:avLst/>
              <a:gdLst/>
              <a:ahLst/>
              <a:cxnLst/>
              <a:rect l="l" t="t" r="r" b="b"/>
              <a:pathLst>
                <a:path w="6190" h="5575" extrusionOk="0">
                  <a:moveTo>
                    <a:pt x="5228" y="1"/>
                  </a:moveTo>
                  <a:cubicBezTo>
                    <a:pt x="4868" y="1"/>
                    <a:pt x="4426" y="257"/>
                    <a:pt x="3748" y="257"/>
                  </a:cubicBezTo>
                  <a:cubicBezTo>
                    <a:pt x="3660" y="257"/>
                    <a:pt x="3567" y="252"/>
                    <a:pt x="3470" y="242"/>
                  </a:cubicBezTo>
                  <a:cubicBezTo>
                    <a:pt x="3322" y="226"/>
                    <a:pt x="3188" y="218"/>
                    <a:pt x="3067" y="218"/>
                  </a:cubicBezTo>
                  <a:cubicBezTo>
                    <a:pt x="2221" y="218"/>
                    <a:pt x="1994" y="597"/>
                    <a:pt x="1729" y="968"/>
                  </a:cubicBezTo>
                  <a:cubicBezTo>
                    <a:pt x="1427" y="1391"/>
                    <a:pt x="545" y="1088"/>
                    <a:pt x="279" y="2225"/>
                  </a:cubicBezTo>
                  <a:cubicBezTo>
                    <a:pt x="1" y="3361"/>
                    <a:pt x="424" y="3965"/>
                    <a:pt x="750" y="4473"/>
                  </a:cubicBezTo>
                  <a:cubicBezTo>
                    <a:pt x="1076" y="4968"/>
                    <a:pt x="726" y="5524"/>
                    <a:pt x="1004" y="5573"/>
                  </a:cubicBezTo>
                  <a:cubicBezTo>
                    <a:pt x="1011" y="5574"/>
                    <a:pt x="1017" y="5574"/>
                    <a:pt x="1024" y="5574"/>
                  </a:cubicBezTo>
                  <a:cubicBezTo>
                    <a:pt x="1300" y="5574"/>
                    <a:pt x="1659" y="4636"/>
                    <a:pt x="1741" y="4388"/>
                  </a:cubicBezTo>
                  <a:cubicBezTo>
                    <a:pt x="1838" y="4146"/>
                    <a:pt x="1330" y="3760"/>
                    <a:pt x="1463" y="3312"/>
                  </a:cubicBezTo>
                  <a:cubicBezTo>
                    <a:pt x="1504" y="3159"/>
                    <a:pt x="1580" y="3108"/>
                    <a:pt x="1664" y="3108"/>
                  </a:cubicBezTo>
                  <a:cubicBezTo>
                    <a:pt x="1833" y="3108"/>
                    <a:pt x="2031" y="3312"/>
                    <a:pt x="2031" y="3312"/>
                  </a:cubicBezTo>
                  <a:cubicBezTo>
                    <a:pt x="2370" y="3288"/>
                    <a:pt x="2817" y="2551"/>
                    <a:pt x="3083" y="2249"/>
                  </a:cubicBezTo>
                  <a:cubicBezTo>
                    <a:pt x="3168" y="2152"/>
                    <a:pt x="3252" y="2126"/>
                    <a:pt x="3367" y="2126"/>
                  </a:cubicBezTo>
                  <a:cubicBezTo>
                    <a:pt x="3504" y="2126"/>
                    <a:pt x="3686" y="2163"/>
                    <a:pt x="3968" y="2163"/>
                  </a:cubicBezTo>
                  <a:cubicBezTo>
                    <a:pt x="4192" y="2163"/>
                    <a:pt x="4480" y="2139"/>
                    <a:pt x="4860" y="2055"/>
                  </a:cubicBezTo>
                  <a:cubicBezTo>
                    <a:pt x="6117" y="1777"/>
                    <a:pt x="6189" y="762"/>
                    <a:pt x="5694" y="218"/>
                  </a:cubicBezTo>
                  <a:cubicBezTo>
                    <a:pt x="5546" y="56"/>
                    <a:pt x="5396" y="1"/>
                    <a:pt x="5228" y="1"/>
                  </a:cubicBezTo>
                  <a:close/>
                </a:path>
              </a:pathLst>
            </a:custGeom>
            <a:solidFill>
              <a:srgbClr val="995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7"/>
            <p:cNvSpPr/>
            <p:nvPr/>
          </p:nvSpPr>
          <p:spPr>
            <a:xfrm>
              <a:off x="1098032" y="2203965"/>
              <a:ext cx="182344" cy="151039"/>
            </a:xfrm>
            <a:custGeom>
              <a:avLst/>
              <a:gdLst/>
              <a:ahLst/>
              <a:cxnLst/>
              <a:rect l="l" t="t" r="r" b="b"/>
              <a:pathLst>
                <a:path w="6250" h="5177" extrusionOk="0">
                  <a:moveTo>
                    <a:pt x="2314" y="0"/>
                  </a:moveTo>
                  <a:cubicBezTo>
                    <a:pt x="2248" y="0"/>
                    <a:pt x="2181" y="5"/>
                    <a:pt x="2116" y="16"/>
                  </a:cubicBezTo>
                  <a:cubicBezTo>
                    <a:pt x="1367" y="148"/>
                    <a:pt x="1" y="1526"/>
                    <a:pt x="617" y="2348"/>
                  </a:cubicBezTo>
                  <a:lnTo>
                    <a:pt x="3083" y="5177"/>
                  </a:lnTo>
                  <a:lnTo>
                    <a:pt x="6250" y="3956"/>
                  </a:lnTo>
                  <a:cubicBezTo>
                    <a:pt x="6250" y="3956"/>
                    <a:pt x="4763" y="1720"/>
                    <a:pt x="4256" y="1115"/>
                  </a:cubicBezTo>
                  <a:cubicBezTo>
                    <a:pt x="3802" y="563"/>
                    <a:pt x="3026" y="0"/>
                    <a:pt x="2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7"/>
            <p:cNvSpPr/>
            <p:nvPr/>
          </p:nvSpPr>
          <p:spPr>
            <a:xfrm>
              <a:off x="1207354" y="2222025"/>
              <a:ext cx="44113" cy="54703"/>
            </a:xfrm>
            <a:custGeom>
              <a:avLst/>
              <a:gdLst/>
              <a:ahLst/>
              <a:cxnLst/>
              <a:rect l="l" t="t" r="r" b="b"/>
              <a:pathLst>
                <a:path w="1512" h="1875" fill="none" extrusionOk="0">
                  <a:moveTo>
                    <a:pt x="1" y="1"/>
                  </a:moveTo>
                  <a:cubicBezTo>
                    <a:pt x="1" y="1"/>
                    <a:pt x="690" y="484"/>
                    <a:pt x="1512" y="1874"/>
                  </a:cubicBezTo>
                </a:path>
              </a:pathLst>
            </a:custGeom>
            <a:noFill/>
            <a:ln w="3925" cap="flat" cmpd="sng">
              <a:solidFill>
                <a:schemeClr val="accent6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7"/>
            <p:cNvSpPr/>
            <p:nvPr/>
          </p:nvSpPr>
          <p:spPr>
            <a:xfrm>
              <a:off x="762337" y="2754895"/>
              <a:ext cx="522612" cy="29"/>
            </a:xfrm>
            <a:custGeom>
              <a:avLst/>
              <a:gdLst/>
              <a:ahLst/>
              <a:cxnLst/>
              <a:rect l="l" t="t" r="r" b="b"/>
              <a:pathLst>
                <a:path w="17913" h="1" fill="none" extrusionOk="0">
                  <a:moveTo>
                    <a:pt x="0" y="0"/>
                  </a:moveTo>
                  <a:lnTo>
                    <a:pt x="17913" y="0"/>
                  </a:lnTo>
                </a:path>
              </a:pathLst>
            </a:custGeom>
            <a:noFill/>
            <a:ln w="3925" cap="flat" cmpd="sng">
              <a:solidFill>
                <a:srgbClr val="292E4A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7"/>
            <p:cNvSpPr/>
            <p:nvPr/>
          </p:nvSpPr>
          <p:spPr>
            <a:xfrm>
              <a:off x="1372050" y="2754895"/>
              <a:ext cx="1088957" cy="29"/>
            </a:xfrm>
            <a:custGeom>
              <a:avLst/>
              <a:gdLst/>
              <a:ahLst/>
              <a:cxnLst/>
              <a:rect l="l" t="t" r="r" b="b"/>
              <a:pathLst>
                <a:path w="37325" h="1" fill="none" extrusionOk="0">
                  <a:moveTo>
                    <a:pt x="0" y="0"/>
                  </a:moveTo>
                  <a:lnTo>
                    <a:pt x="37325" y="0"/>
                  </a:lnTo>
                </a:path>
              </a:pathLst>
            </a:custGeom>
            <a:noFill/>
            <a:ln w="3925" cap="flat" cmpd="sng">
              <a:solidFill>
                <a:srgbClr val="292E4A"/>
              </a:solidFill>
              <a:prstDash val="solid"/>
              <a:miter lim="12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47"/>
          <p:cNvGrpSpPr/>
          <p:nvPr/>
        </p:nvGrpSpPr>
        <p:grpSpPr>
          <a:xfrm>
            <a:off x="192051" y="3885214"/>
            <a:ext cx="1389920" cy="1258341"/>
            <a:chOff x="6761819" y="2963204"/>
            <a:chExt cx="1643708" cy="1488104"/>
          </a:xfrm>
        </p:grpSpPr>
        <p:sp>
          <p:nvSpPr>
            <p:cNvPr id="1891" name="Google Shape;1891;p47"/>
            <p:cNvSpPr/>
            <p:nvPr/>
          </p:nvSpPr>
          <p:spPr>
            <a:xfrm flipH="1">
              <a:off x="7513168" y="3381251"/>
              <a:ext cx="892359" cy="818567"/>
            </a:xfrm>
            <a:custGeom>
              <a:avLst/>
              <a:gdLst/>
              <a:ahLst/>
              <a:cxnLst/>
              <a:rect l="l" t="t" r="r" b="b"/>
              <a:pathLst>
                <a:path w="8910" h="8173" extrusionOk="0">
                  <a:moveTo>
                    <a:pt x="1234" y="1"/>
                  </a:moveTo>
                  <a:cubicBezTo>
                    <a:pt x="693" y="1"/>
                    <a:pt x="330" y="225"/>
                    <a:pt x="185" y="658"/>
                  </a:cubicBezTo>
                  <a:cubicBezTo>
                    <a:pt x="1" y="1242"/>
                    <a:pt x="288" y="2104"/>
                    <a:pt x="1426" y="2186"/>
                  </a:cubicBezTo>
                  <a:cubicBezTo>
                    <a:pt x="2553" y="2257"/>
                    <a:pt x="2963" y="2462"/>
                    <a:pt x="3158" y="3621"/>
                  </a:cubicBezTo>
                  <a:cubicBezTo>
                    <a:pt x="3353" y="4769"/>
                    <a:pt x="4327" y="4092"/>
                    <a:pt x="5178" y="4707"/>
                  </a:cubicBezTo>
                  <a:cubicBezTo>
                    <a:pt x="5875" y="5199"/>
                    <a:pt x="4799" y="5671"/>
                    <a:pt x="5485" y="6563"/>
                  </a:cubicBezTo>
                  <a:cubicBezTo>
                    <a:pt x="5906" y="7116"/>
                    <a:pt x="7351" y="7239"/>
                    <a:pt x="7689" y="8172"/>
                  </a:cubicBezTo>
                  <a:cubicBezTo>
                    <a:pt x="7689" y="7537"/>
                    <a:pt x="8909" y="5774"/>
                    <a:pt x="8725" y="5066"/>
                  </a:cubicBezTo>
                  <a:cubicBezTo>
                    <a:pt x="8346" y="3651"/>
                    <a:pt x="7003" y="4072"/>
                    <a:pt x="7136" y="2483"/>
                  </a:cubicBezTo>
                  <a:cubicBezTo>
                    <a:pt x="7203" y="1631"/>
                    <a:pt x="6706" y="841"/>
                    <a:pt x="5228" y="841"/>
                  </a:cubicBezTo>
                  <a:cubicBezTo>
                    <a:pt x="5124" y="841"/>
                    <a:pt x="5015" y="845"/>
                    <a:pt x="4901" y="853"/>
                  </a:cubicBezTo>
                  <a:cubicBezTo>
                    <a:pt x="4757" y="863"/>
                    <a:pt x="4622" y="868"/>
                    <a:pt x="4495" y="868"/>
                  </a:cubicBezTo>
                  <a:cubicBezTo>
                    <a:pt x="3082" y="868"/>
                    <a:pt x="2695" y="282"/>
                    <a:pt x="1867" y="84"/>
                  </a:cubicBezTo>
                  <a:cubicBezTo>
                    <a:pt x="1635" y="28"/>
                    <a:pt x="1424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7"/>
            <p:cNvSpPr/>
            <p:nvPr/>
          </p:nvSpPr>
          <p:spPr>
            <a:xfrm flipH="1">
              <a:off x="7633350" y="3477901"/>
              <a:ext cx="562657" cy="701385"/>
            </a:xfrm>
            <a:custGeom>
              <a:avLst/>
              <a:gdLst/>
              <a:ahLst/>
              <a:cxnLst/>
              <a:rect l="l" t="t" r="r" b="b"/>
              <a:pathLst>
                <a:path w="5618" h="7003" extrusionOk="0">
                  <a:moveTo>
                    <a:pt x="0" y="1"/>
                  </a:moveTo>
                  <a:lnTo>
                    <a:pt x="0" y="1"/>
                  </a:lnTo>
                  <a:cubicBezTo>
                    <a:pt x="1497" y="503"/>
                    <a:pt x="2799" y="1446"/>
                    <a:pt x="3732" y="2707"/>
                  </a:cubicBezTo>
                  <a:cubicBezTo>
                    <a:pt x="4644" y="3968"/>
                    <a:pt x="5218" y="5454"/>
                    <a:pt x="5362" y="7002"/>
                  </a:cubicBezTo>
                  <a:lnTo>
                    <a:pt x="5618" y="6972"/>
                  </a:lnTo>
                  <a:cubicBezTo>
                    <a:pt x="5423" y="5393"/>
                    <a:pt x="4808" y="3896"/>
                    <a:pt x="3834" y="2635"/>
                  </a:cubicBezTo>
                  <a:cubicBezTo>
                    <a:pt x="2850" y="1385"/>
                    <a:pt x="1517" y="462"/>
                    <a:pt x="0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7"/>
            <p:cNvSpPr/>
            <p:nvPr/>
          </p:nvSpPr>
          <p:spPr>
            <a:xfrm flipH="1">
              <a:off x="7237044" y="2963204"/>
              <a:ext cx="649890" cy="1209872"/>
            </a:xfrm>
            <a:custGeom>
              <a:avLst/>
              <a:gdLst/>
              <a:ahLst/>
              <a:cxnLst/>
              <a:rect l="l" t="t" r="r" b="b"/>
              <a:pathLst>
                <a:path w="6489" h="12080" extrusionOk="0">
                  <a:moveTo>
                    <a:pt x="1439" y="1"/>
                  </a:moveTo>
                  <a:cubicBezTo>
                    <a:pt x="697" y="1"/>
                    <a:pt x="1" y="508"/>
                    <a:pt x="92" y="1511"/>
                  </a:cubicBezTo>
                  <a:cubicBezTo>
                    <a:pt x="205" y="2864"/>
                    <a:pt x="1661" y="3182"/>
                    <a:pt x="994" y="4012"/>
                  </a:cubicBezTo>
                  <a:cubicBezTo>
                    <a:pt x="328" y="4842"/>
                    <a:pt x="328" y="5560"/>
                    <a:pt x="1589" y="6800"/>
                  </a:cubicBezTo>
                  <a:cubicBezTo>
                    <a:pt x="2850" y="8041"/>
                    <a:pt x="1425" y="8553"/>
                    <a:pt x="1466" y="10132"/>
                  </a:cubicBezTo>
                  <a:cubicBezTo>
                    <a:pt x="1497" y="11711"/>
                    <a:pt x="4059" y="12080"/>
                    <a:pt x="4059" y="12080"/>
                  </a:cubicBezTo>
                  <a:cubicBezTo>
                    <a:pt x="4521" y="12008"/>
                    <a:pt x="6489" y="10819"/>
                    <a:pt x="6345" y="9712"/>
                  </a:cubicBezTo>
                  <a:cubicBezTo>
                    <a:pt x="6202" y="8605"/>
                    <a:pt x="5269" y="7815"/>
                    <a:pt x="5187" y="7067"/>
                  </a:cubicBezTo>
                  <a:cubicBezTo>
                    <a:pt x="5105" y="6329"/>
                    <a:pt x="5495" y="5478"/>
                    <a:pt x="5156" y="4484"/>
                  </a:cubicBezTo>
                  <a:cubicBezTo>
                    <a:pt x="4818" y="3489"/>
                    <a:pt x="3557" y="3366"/>
                    <a:pt x="3116" y="2587"/>
                  </a:cubicBezTo>
                  <a:cubicBezTo>
                    <a:pt x="2665" y="1808"/>
                    <a:pt x="3127" y="680"/>
                    <a:pt x="2204" y="188"/>
                  </a:cubicBezTo>
                  <a:cubicBezTo>
                    <a:pt x="1965" y="63"/>
                    <a:pt x="1699" y="1"/>
                    <a:pt x="1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7"/>
            <p:cNvSpPr/>
            <p:nvPr/>
          </p:nvSpPr>
          <p:spPr>
            <a:xfrm flipH="1">
              <a:off x="7468996" y="3119546"/>
              <a:ext cx="292746" cy="1103908"/>
            </a:xfrm>
            <a:custGeom>
              <a:avLst/>
              <a:gdLst/>
              <a:ahLst/>
              <a:cxnLst/>
              <a:rect l="l" t="t" r="r" b="b"/>
              <a:pathLst>
                <a:path w="2923" h="11022" extrusionOk="0">
                  <a:moveTo>
                    <a:pt x="1" y="1"/>
                  </a:moveTo>
                  <a:cubicBezTo>
                    <a:pt x="513" y="800"/>
                    <a:pt x="954" y="1662"/>
                    <a:pt x="1302" y="2564"/>
                  </a:cubicBezTo>
                  <a:cubicBezTo>
                    <a:pt x="1641" y="3456"/>
                    <a:pt x="1907" y="4378"/>
                    <a:pt x="2112" y="5311"/>
                  </a:cubicBezTo>
                  <a:cubicBezTo>
                    <a:pt x="2317" y="6244"/>
                    <a:pt x="2461" y="7197"/>
                    <a:pt x="2553" y="8151"/>
                  </a:cubicBezTo>
                  <a:cubicBezTo>
                    <a:pt x="2645" y="9094"/>
                    <a:pt x="2686" y="10058"/>
                    <a:pt x="2666" y="11011"/>
                  </a:cubicBezTo>
                  <a:lnTo>
                    <a:pt x="2922" y="11021"/>
                  </a:lnTo>
                  <a:cubicBezTo>
                    <a:pt x="2922" y="10047"/>
                    <a:pt x="2861" y="9084"/>
                    <a:pt x="2738" y="8130"/>
                  </a:cubicBezTo>
                  <a:cubicBezTo>
                    <a:pt x="2625" y="7167"/>
                    <a:pt x="2461" y="6223"/>
                    <a:pt x="2235" y="5280"/>
                  </a:cubicBezTo>
                  <a:cubicBezTo>
                    <a:pt x="2010" y="4347"/>
                    <a:pt x="1713" y="3425"/>
                    <a:pt x="1354" y="2533"/>
                  </a:cubicBezTo>
                  <a:cubicBezTo>
                    <a:pt x="985" y="1641"/>
                    <a:pt x="534" y="790"/>
                    <a:pt x="1" y="1"/>
                  </a:cubicBezTo>
                  <a:close/>
                </a:path>
              </a:pathLst>
            </a:custGeom>
            <a:solidFill>
              <a:srgbClr val="FF7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7"/>
            <p:cNvSpPr/>
            <p:nvPr/>
          </p:nvSpPr>
          <p:spPr>
            <a:xfrm flipH="1">
              <a:off x="6761819" y="3368732"/>
              <a:ext cx="885949" cy="876256"/>
            </a:xfrm>
            <a:custGeom>
              <a:avLst/>
              <a:gdLst/>
              <a:ahLst/>
              <a:cxnLst/>
              <a:rect l="l" t="t" r="r" b="b"/>
              <a:pathLst>
                <a:path w="8846" h="8749" extrusionOk="0">
                  <a:moveTo>
                    <a:pt x="7664" y="1"/>
                  </a:moveTo>
                  <a:cubicBezTo>
                    <a:pt x="7538" y="1"/>
                    <a:pt x="7404" y="30"/>
                    <a:pt x="7269" y="96"/>
                  </a:cubicBezTo>
                  <a:cubicBezTo>
                    <a:pt x="6384" y="528"/>
                    <a:pt x="6121" y="1266"/>
                    <a:pt x="4865" y="1266"/>
                  </a:cubicBezTo>
                  <a:cubicBezTo>
                    <a:pt x="4840" y="1266"/>
                    <a:pt x="4814" y="1265"/>
                    <a:pt x="4788" y="1265"/>
                  </a:cubicBezTo>
                  <a:cubicBezTo>
                    <a:pt x="4724" y="1263"/>
                    <a:pt x="4661" y="1262"/>
                    <a:pt x="4600" y="1262"/>
                  </a:cubicBezTo>
                  <a:cubicBezTo>
                    <a:pt x="3231" y="1262"/>
                    <a:pt x="2470" y="1704"/>
                    <a:pt x="2676" y="2803"/>
                  </a:cubicBezTo>
                  <a:cubicBezTo>
                    <a:pt x="2850" y="3694"/>
                    <a:pt x="2553" y="4453"/>
                    <a:pt x="1610" y="4914"/>
                  </a:cubicBezTo>
                  <a:cubicBezTo>
                    <a:pt x="0" y="5694"/>
                    <a:pt x="1682" y="7159"/>
                    <a:pt x="2174" y="8748"/>
                  </a:cubicBezTo>
                  <a:cubicBezTo>
                    <a:pt x="3035" y="6565"/>
                    <a:pt x="4644" y="7898"/>
                    <a:pt x="4901" y="6729"/>
                  </a:cubicBezTo>
                  <a:cubicBezTo>
                    <a:pt x="5157" y="5570"/>
                    <a:pt x="4245" y="5888"/>
                    <a:pt x="5321" y="5396"/>
                  </a:cubicBezTo>
                  <a:cubicBezTo>
                    <a:pt x="6397" y="4914"/>
                    <a:pt x="6705" y="4884"/>
                    <a:pt x="6859" y="3776"/>
                  </a:cubicBezTo>
                  <a:cubicBezTo>
                    <a:pt x="7012" y="2659"/>
                    <a:pt x="7310" y="1880"/>
                    <a:pt x="8140" y="1367"/>
                  </a:cubicBezTo>
                  <a:cubicBezTo>
                    <a:pt x="8846" y="932"/>
                    <a:pt x="8375" y="1"/>
                    <a:pt x="7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7"/>
            <p:cNvSpPr/>
            <p:nvPr/>
          </p:nvSpPr>
          <p:spPr>
            <a:xfrm flipH="1">
              <a:off x="6910543" y="3460474"/>
              <a:ext cx="524699" cy="762981"/>
            </a:xfrm>
            <a:custGeom>
              <a:avLst/>
              <a:gdLst/>
              <a:ahLst/>
              <a:cxnLst/>
              <a:rect l="l" t="t" r="r" b="b"/>
              <a:pathLst>
                <a:path w="5239" h="7618" extrusionOk="0">
                  <a:moveTo>
                    <a:pt x="5239" y="0"/>
                  </a:moveTo>
                  <a:cubicBezTo>
                    <a:pt x="4542" y="390"/>
                    <a:pt x="3876" y="851"/>
                    <a:pt x="3260" y="1364"/>
                  </a:cubicBezTo>
                  <a:cubicBezTo>
                    <a:pt x="2645" y="1876"/>
                    <a:pt x="2082" y="2461"/>
                    <a:pt x="1600" y="3096"/>
                  </a:cubicBezTo>
                  <a:cubicBezTo>
                    <a:pt x="1097" y="3742"/>
                    <a:pt x="698" y="4449"/>
                    <a:pt x="411" y="5208"/>
                  </a:cubicBezTo>
                  <a:cubicBezTo>
                    <a:pt x="113" y="5967"/>
                    <a:pt x="0" y="6797"/>
                    <a:pt x="72" y="7617"/>
                  </a:cubicBezTo>
                  <a:lnTo>
                    <a:pt x="329" y="7576"/>
                  </a:lnTo>
                  <a:cubicBezTo>
                    <a:pt x="236" y="6797"/>
                    <a:pt x="318" y="6008"/>
                    <a:pt x="585" y="5270"/>
                  </a:cubicBezTo>
                  <a:cubicBezTo>
                    <a:pt x="851" y="4521"/>
                    <a:pt x="1220" y="3814"/>
                    <a:pt x="1692" y="3178"/>
                  </a:cubicBezTo>
                  <a:cubicBezTo>
                    <a:pt x="2164" y="2532"/>
                    <a:pt x="2707" y="1938"/>
                    <a:pt x="3301" y="1415"/>
                  </a:cubicBezTo>
                  <a:cubicBezTo>
                    <a:pt x="3896" y="882"/>
                    <a:pt x="4552" y="410"/>
                    <a:pt x="5239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7"/>
            <p:cNvSpPr/>
            <p:nvPr/>
          </p:nvSpPr>
          <p:spPr>
            <a:xfrm flipH="1">
              <a:off x="7277004" y="4116590"/>
              <a:ext cx="462104" cy="334718"/>
            </a:xfrm>
            <a:custGeom>
              <a:avLst/>
              <a:gdLst/>
              <a:ahLst/>
              <a:cxnLst/>
              <a:rect l="l" t="t" r="r" b="b"/>
              <a:pathLst>
                <a:path w="4614" h="3342" extrusionOk="0">
                  <a:moveTo>
                    <a:pt x="328" y="0"/>
                  </a:moveTo>
                  <a:cubicBezTo>
                    <a:pt x="328" y="0"/>
                    <a:pt x="0" y="1722"/>
                    <a:pt x="912" y="3342"/>
                  </a:cubicBezTo>
                  <a:lnTo>
                    <a:pt x="3701" y="3342"/>
                  </a:lnTo>
                  <a:cubicBezTo>
                    <a:pt x="4613" y="1722"/>
                    <a:pt x="4285" y="0"/>
                    <a:pt x="4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47"/>
          <p:cNvGrpSpPr/>
          <p:nvPr/>
        </p:nvGrpSpPr>
        <p:grpSpPr>
          <a:xfrm>
            <a:off x="7710013" y="297350"/>
            <a:ext cx="992065" cy="971970"/>
            <a:chOff x="4521750" y="1569950"/>
            <a:chExt cx="992065" cy="971970"/>
          </a:xfrm>
        </p:grpSpPr>
        <p:sp>
          <p:nvSpPr>
            <p:cNvPr id="1899" name="Google Shape;1899;p47"/>
            <p:cNvSpPr/>
            <p:nvPr/>
          </p:nvSpPr>
          <p:spPr>
            <a:xfrm>
              <a:off x="4521750" y="1569950"/>
              <a:ext cx="946247" cy="940662"/>
            </a:xfrm>
            <a:custGeom>
              <a:avLst/>
              <a:gdLst/>
              <a:ahLst/>
              <a:cxnLst/>
              <a:rect l="l" t="t" r="r" b="b"/>
              <a:pathLst>
                <a:path w="8674" h="8623" extrusionOk="0">
                  <a:moveTo>
                    <a:pt x="4337" y="1"/>
                  </a:moveTo>
                  <a:cubicBezTo>
                    <a:pt x="1938" y="1"/>
                    <a:pt x="0" y="1928"/>
                    <a:pt x="0" y="4306"/>
                  </a:cubicBezTo>
                  <a:cubicBezTo>
                    <a:pt x="0" y="6685"/>
                    <a:pt x="1938" y="8622"/>
                    <a:pt x="4337" y="8622"/>
                  </a:cubicBezTo>
                  <a:cubicBezTo>
                    <a:pt x="6736" y="8622"/>
                    <a:pt x="8673" y="6685"/>
                    <a:pt x="8673" y="4306"/>
                  </a:cubicBezTo>
                  <a:cubicBezTo>
                    <a:pt x="8673" y="1928"/>
                    <a:pt x="6736" y="1"/>
                    <a:pt x="4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7"/>
            <p:cNvSpPr/>
            <p:nvPr/>
          </p:nvSpPr>
          <p:spPr>
            <a:xfrm>
              <a:off x="4592223" y="1620349"/>
              <a:ext cx="921592" cy="921571"/>
            </a:xfrm>
            <a:custGeom>
              <a:avLst/>
              <a:gdLst/>
              <a:ahLst/>
              <a:cxnLst/>
              <a:rect l="l" t="t" r="r" b="b"/>
              <a:pathLst>
                <a:path w="8448" h="8448" extrusionOk="0">
                  <a:moveTo>
                    <a:pt x="4224" y="0"/>
                  </a:moveTo>
                  <a:cubicBezTo>
                    <a:pt x="1887" y="0"/>
                    <a:pt x="0" y="1897"/>
                    <a:pt x="0" y="4224"/>
                  </a:cubicBezTo>
                  <a:cubicBezTo>
                    <a:pt x="0" y="6561"/>
                    <a:pt x="1887" y="8447"/>
                    <a:pt x="4224" y="8447"/>
                  </a:cubicBezTo>
                  <a:cubicBezTo>
                    <a:pt x="6551" y="8447"/>
                    <a:pt x="8448" y="6561"/>
                    <a:pt x="8448" y="4224"/>
                  </a:cubicBezTo>
                  <a:cubicBezTo>
                    <a:pt x="8448" y="1897"/>
                    <a:pt x="6551" y="0"/>
                    <a:pt x="4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7"/>
            <p:cNvSpPr/>
            <p:nvPr/>
          </p:nvSpPr>
          <p:spPr>
            <a:xfrm>
              <a:off x="4742112" y="1770127"/>
              <a:ext cx="623013" cy="622999"/>
            </a:xfrm>
            <a:custGeom>
              <a:avLst/>
              <a:gdLst/>
              <a:ahLst/>
              <a:cxnLst/>
              <a:rect l="l" t="t" r="r" b="b"/>
              <a:pathLst>
                <a:path w="5711" h="5711" extrusionOk="0">
                  <a:moveTo>
                    <a:pt x="2850" y="1"/>
                  </a:moveTo>
                  <a:cubicBezTo>
                    <a:pt x="1281" y="1"/>
                    <a:pt x="0" y="1282"/>
                    <a:pt x="0" y="2851"/>
                  </a:cubicBezTo>
                  <a:cubicBezTo>
                    <a:pt x="0" y="4429"/>
                    <a:pt x="1281" y="5711"/>
                    <a:pt x="2850" y="5711"/>
                  </a:cubicBezTo>
                  <a:cubicBezTo>
                    <a:pt x="4429" y="5711"/>
                    <a:pt x="5710" y="4429"/>
                    <a:pt x="5710" y="2851"/>
                  </a:cubicBezTo>
                  <a:cubicBezTo>
                    <a:pt x="5710" y="1282"/>
                    <a:pt x="4429" y="1"/>
                    <a:pt x="2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2" name="Google Shape;1902;p47"/>
          <p:cNvSpPr/>
          <p:nvPr/>
        </p:nvSpPr>
        <p:spPr>
          <a:xfrm>
            <a:off x="8145785" y="530535"/>
            <a:ext cx="222653" cy="505621"/>
          </a:xfrm>
          <a:custGeom>
            <a:avLst/>
            <a:gdLst/>
            <a:ahLst/>
            <a:cxnLst/>
            <a:rect l="l" t="t" r="r" b="b"/>
            <a:pathLst>
              <a:path w="2041" h="4635" extrusionOk="0">
                <a:moveTo>
                  <a:pt x="759" y="698"/>
                </a:moveTo>
                <a:lnTo>
                  <a:pt x="759" y="1825"/>
                </a:lnTo>
                <a:cubicBezTo>
                  <a:pt x="534" y="1661"/>
                  <a:pt x="380" y="1497"/>
                  <a:pt x="380" y="1221"/>
                </a:cubicBezTo>
                <a:cubicBezTo>
                  <a:pt x="370" y="975"/>
                  <a:pt x="523" y="759"/>
                  <a:pt x="759" y="698"/>
                </a:cubicBezTo>
                <a:close/>
                <a:moveTo>
                  <a:pt x="926" y="662"/>
                </a:moveTo>
                <a:cubicBezTo>
                  <a:pt x="938" y="662"/>
                  <a:pt x="951" y="664"/>
                  <a:pt x="964" y="667"/>
                </a:cubicBezTo>
                <a:cubicBezTo>
                  <a:pt x="981" y="664"/>
                  <a:pt x="998" y="663"/>
                  <a:pt x="1015" y="663"/>
                </a:cubicBezTo>
                <a:cubicBezTo>
                  <a:pt x="1063" y="663"/>
                  <a:pt x="1114" y="672"/>
                  <a:pt x="1159" y="687"/>
                </a:cubicBezTo>
                <a:lnTo>
                  <a:pt x="1159" y="2071"/>
                </a:lnTo>
                <a:cubicBezTo>
                  <a:pt x="1046" y="2010"/>
                  <a:pt x="944" y="1948"/>
                  <a:pt x="851" y="1887"/>
                </a:cubicBezTo>
                <a:lnTo>
                  <a:pt x="851" y="667"/>
                </a:lnTo>
                <a:cubicBezTo>
                  <a:pt x="879" y="667"/>
                  <a:pt x="902" y="662"/>
                  <a:pt x="926" y="662"/>
                </a:cubicBezTo>
                <a:close/>
                <a:moveTo>
                  <a:pt x="1251" y="2717"/>
                </a:moveTo>
                <a:cubicBezTo>
                  <a:pt x="1477" y="2892"/>
                  <a:pt x="1620" y="3076"/>
                  <a:pt x="1620" y="3343"/>
                </a:cubicBezTo>
                <a:cubicBezTo>
                  <a:pt x="1641" y="3599"/>
                  <a:pt x="1487" y="3835"/>
                  <a:pt x="1251" y="3937"/>
                </a:cubicBezTo>
                <a:lnTo>
                  <a:pt x="1251" y="2717"/>
                </a:lnTo>
                <a:close/>
                <a:moveTo>
                  <a:pt x="851" y="2451"/>
                </a:moveTo>
                <a:lnTo>
                  <a:pt x="872" y="2471"/>
                </a:lnTo>
                <a:cubicBezTo>
                  <a:pt x="974" y="2533"/>
                  <a:pt x="1067" y="2584"/>
                  <a:pt x="1159" y="2646"/>
                </a:cubicBezTo>
                <a:lnTo>
                  <a:pt x="1159" y="3958"/>
                </a:lnTo>
                <a:cubicBezTo>
                  <a:pt x="1108" y="3968"/>
                  <a:pt x="1056" y="3978"/>
                  <a:pt x="1005" y="3978"/>
                </a:cubicBezTo>
                <a:cubicBezTo>
                  <a:pt x="954" y="3978"/>
                  <a:pt x="903" y="3968"/>
                  <a:pt x="851" y="3968"/>
                </a:cubicBezTo>
                <a:lnTo>
                  <a:pt x="851" y="2451"/>
                </a:lnTo>
                <a:close/>
                <a:moveTo>
                  <a:pt x="749" y="1"/>
                </a:moveTo>
                <a:lnTo>
                  <a:pt x="749" y="585"/>
                </a:lnTo>
                <a:cubicBezTo>
                  <a:pt x="349" y="646"/>
                  <a:pt x="21" y="923"/>
                  <a:pt x="21" y="1405"/>
                </a:cubicBezTo>
                <a:cubicBezTo>
                  <a:pt x="21" y="1887"/>
                  <a:pt x="349" y="2153"/>
                  <a:pt x="749" y="2399"/>
                </a:cubicBezTo>
                <a:lnTo>
                  <a:pt x="749" y="3958"/>
                </a:lnTo>
                <a:cubicBezTo>
                  <a:pt x="318" y="3835"/>
                  <a:pt x="154" y="3394"/>
                  <a:pt x="124" y="2902"/>
                </a:cubicBezTo>
                <a:lnTo>
                  <a:pt x="11" y="2902"/>
                </a:lnTo>
                <a:cubicBezTo>
                  <a:pt x="11" y="3568"/>
                  <a:pt x="11" y="3845"/>
                  <a:pt x="1" y="4040"/>
                </a:cubicBezTo>
                <a:lnTo>
                  <a:pt x="103" y="4040"/>
                </a:lnTo>
                <a:cubicBezTo>
                  <a:pt x="124" y="3906"/>
                  <a:pt x="154" y="3835"/>
                  <a:pt x="216" y="3835"/>
                </a:cubicBezTo>
                <a:cubicBezTo>
                  <a:pt x="267" y="3845"/>
                  <a:pt x="329" y="3865"/>
                  <a:pt x="370" y="3906"/>
                </a:cubicBezTo>
                <a:cubicBezTo>
                  <a:pt x="493" y="3978"/>
                  <a:pt x="616" y="4029"/>
                  <a:pt x="749" y="4060"/>
                </a:cubicBezTo>
                <a:lnTo>
                  <a:pt x="749" y="4624"/>
                </a:lnTo>
                <a:lnTo>
                  <a:pt x="851" y="4624"/>
                </a:lnTo>
                <a:lnTo>
                  <a:pt x="851" y="4060"/>
                </a:lnTo>
                <a:cubicBezTo>
                  <a:pt x="903" y="4070"/>
                  <a:pt x="964" y="4070"/>
                  <a:pt x="1026" y="4070"/>
                </a:cubicBezTo>
                <a:lnTo>
                  <a:pt x="1159" y="4070"/>
                </a:lnTo>
                <a:lnTo>
                  <a:pt x="1159" y="4634"/>
                </a:lnTo>
                <a:lnTo>
                  <a:pt x="1251" y="4634"/>
                </a:lnTo>
                <a:lnTo>
                  <a:pt x="1251" y="4060"/>
                </a:lnTo>
                <a:cubicBezTo>
                  <a:pt x="1702" y="3978"/>
                  <a:pt x="2041" y="3681"/>
                  <a:pt x="2041" y="3158"/>
                </a:cubicBezTo>
                <a:cubicBezTo>
                  <a:pt x="2041" y="2676"/>
                  <a:pt x="1713" y="2420"/>
                  <a:pt x="1251" y="2133"/>
                </a:cubicBezTo>
                <a:lnTo>
                  <a:pt x="1251" y="718"/>
                </a:lnTo>
                <a:cubicBezTo>
                  <a:pt x="1579" y="851"/>
                  <a:pt x="1723" y="1221"/>
                  <a:pt x="1743" y="1579"/>
                </a:cubicBezTo>
                <a:lnTo>
                  <a:pt x="1856" y="1579"/>
                </a:lnTo>
                <a:cubicBezTo>
                  <a:pt x="1856" y="985"/>
                  <a:pt x="1866" y="780"/>
                  <a:pt x="1877" y="605"/>
                </a:cubicBezTo>
                <a:lnTo>
                  <a:pt x="1764" y="605"/>
                </a:lnTo>
                <a:cubicBezTo>
                  <a:pt x="1754" y="749"/>
                  <a:pt x="1723" y="821"/>
                  <a:pt x="1661" y="821"/>
                </a:cubicBezTo>
                <a:cubicBezTo>
                  <a:pt x="1600" y="810"/>
                  <a:pt x="1549" y="790"/>
                  <a:pt x="1508" y="749"/>
                </a:cubicBezTo>
                <a:cubicBezTo>
                  <a:pt x="1426" y="698"/>
                  <a:pt x="1333" y="657"/>
                  <a:pt x="1251" y="626"/>
                </a:cubicBezTo>
                <a:lnTo>
                  <a:pt x="1251" y="1"/>
                </a:lnTo>
                <a:lnTo>
                  <a:pt x="1149" y="1"/>
                </a:lnTo>
                <a:lnTo>
                  <a:pt x="1149" y="605"/>
                </a:lnTo>
                <a:cubicBezTo>
                  <a:pt x="1096" y="590"/>
                  <a:pt x="1038" y="581"/>
                  <a:pt x="983" y="581"/>
                </a:cubicBezTo>
                <a:cubicBezTo>
                  <a:pt x="962" y="581"/>
                  <a:pt x="942" y="582"/>
                  <a:pt x="923" y="585"/>
                </a:cubicBezTo>
                <a:lnTo>
                  <a:pt x="851" y="585"/>
                </a:lnTo>
                <a:lnTo>
                  <a:pt x="85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vestor Social Media by Slidesgo">
  <a:themeElements>
    <a:clrScheme name="Simple Light">
      <a:dk1>
        <a:srgbClr val="07105C"/>
      </a:dk1>
      <a:lt1>
        <a:srgbClr val="FFFFFF"/>
      </a:lt1>
      <a:dk2>
        <a:srgbClr val="FDE571"/>
      </a:dk2>
      <a:lt2>
        <a:srgbClr val="8FCEF9"/>
      </a:lt2>
      <a:accent1>
        <a:srgbClr val="07105C"/>
      </a:accent1>
      <a:accent2>
        <a:srgbClr val="5664E1"/>
      </a:accent2>
      <a:accent3>
        <a:srgbClr val="1226DB"/>
      </a:accent3>
      <a:accent4>
        <a:srgbClr val="23295C"/>
      </a:accent4>
      <a:accent5>
        <a:srgbClr val="0E1DA8"/>
      </a:accent5>
      <a:accent6>
        <a:srgbClr val="FFB127"/>
      </a:accent6>
      <a:hlink>
        <a:srgbClr val="E1D4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809</Words>
  <Application>Microsoft Office PowerPoint</Application>
  <PresentationFormat>Экран (16:9)</PresentationFormat>
  <Paragraphs>150</Paragraphs>
  <Slides>34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Open Sans</vt:lpstr>
      <vt:lpstr>Wingdings</vt:lpstr>
      <vt:lpstr>Open Sans ExtraBold</vt:lpstr>
      <vt:lpstr>Montserrat</vt:lpstr>
      <vt:lpstr>Proxima Nova</vt:lpstr>
      <vt:lpstr>Cutive Mono</vt:lpstr>
      <vt:lpstr>Calibri</vt:lpstr>
      <vt:lpstr>Arial</vt:lpstr>
      <vt:lpstr>Roboto Slab</vt:lpstr>
      <vt:lpstr>Times New Roman</vt:lpstr>
      <vt:lpstr>Open Sans Medium</vt:lpstr>
      <vt:lpstr>Investor Social Media by Slidesgo</vt:lpstr>
      <vt:lpstr>Презентация PowerPoint</vt:lpstr>
      <vt:lpstr>Ведущие:</vt:lpstr>
      <vt:lpstr>Предпринимательская деятельность</vt:lpstr>
      <vt:lpstr>Презентация PowerPoint</vt:lpstr>
      <vt:lpstr>-МАЛЫЙ И СРЕДНИЙ БИЗНЕС - </vt:lpstr>
      <vt:lpstr>Презентация PowerPoint</vt:lpstr>
      <vt:lpstr>Презентация PowerPoint</vt:lpstr>
      <vt:lpstr>-Специальные налоговые режимы-</vt:lpstr>
      <vt:lpstr>-ЧТО ТАКОЕ НАЛОГ НА ПРОФЕССИОНАЛЬНЫЙ ДОХОД-</vt:lpstr>
      <vt:lpstr>Презентация PowerPoint</vt:lpstr>
      <vt:lpstr>-ЧТО ДАЁТ ЭТОТ НАЛОГОВЫЙ РЕЖИМ-</vt:lpstr>
      <vt:lpstr>Презентация PowerPoint</vt:lpstr>
      <vt:lpstr>Презентация PowerPoint</vt:lpstr>
      <vt:lpstr>Презентация PowerPoint</vt:lpstr>
      <vt:lpstr>-ФОРМИРУЙТЕ И ОТПРАВЛЯЙТЕ КЛИЕНТАМ ЧЕКИ-   </vt:lpstr>
      <vt:lpstr>Презентация PowerPoint</vt:lpstr>
      <vt:lpstr>-ПЛАТИТЕ НАЛОГ С КАРТЫ ИЛИ ПО КВИТАНЦИИ-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ЛИКВИДНОСТИ</dc:title>
  <dc:creator>Надя</dc:creator>
  <cp:lastModifiedBy>Надя</cp:lastModifiedBy>
  <cp:revision>20</cp:revision>
  <dcterms:modified xsi:type="dcterms:W3CDTF">2023-03-15T16:22:51Z</dcterms:modified>
</cp:coreProperties>
</file>