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3"/>
    <p:sldId id="281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82" r:id="rId20"/>
    <p:sldId id="279" r:id="rId21"/>
    <p:sldId id="285" r:id="rId22"/>
    <p:sldId id="304" r:id="rId23"/>
    <p:sldId id="280" r:id="rId24"/>
    <p:sldId id="283" r:id="rId25"/>
    <p:sldId id="286" r:id="rId26"/>
    <p:sldId id="305" r:id="rId27"/>
    <p:sldId id="306" r:id="rId28"/>
    <p:sldId id="312" r:id="rId2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46" y="84"/>
      </p:cViewPr>
      <p:guideLst>
        <p:guide orient="horz" pos="2128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ru-RU" sz="19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Умеете ли Вы решать задачи на движение?</a:t>
            </a:r>
            <a:endParaRPr lang="ru-RU" sz="192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0758810987082"/>
          <c:y val="0.003874467260751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3506736772372"/>
          <c:y val="0.152856459881142"/>
          <c:w val="0.939761805265357"/>
          <c:h val="0.75466589861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Ряды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Ряды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18656"/>
        <c:axId val="136120192"/>
      </c:barChart>
      <c:catAx>
        <c:axId val="1361186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36120192"/>
        <c:crosses val="autoZero"/>
        <c:auto val="1"/>
        <c:lblAlgn val="ctr"/>
        <c:lblOffset val="100"/>
        <c:noMultiLvlLbl val="0"/>
      </c:catAx>
      <c:valAx>
        <c:axId val="1361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361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ru-RU" sz="168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Какие задачи Вам нравятся больше - на встречное движение или на противоположное?</a:t>
            </a:r>
            <a:endParaRPr lang="ru-RU" sz="168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1236673773988"/>
          <c:y val="0.003874467260751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3506736772372"/>
          <c:y val="0.152856459881142"/>
          <c:w val="0.939761805265357"/>
          <c:h val="0.75466589861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Ряды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Ряды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Ряды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49248"/>
        <c:axId val="136151040"/>
      </c:barChart>
      <c:catAx>
        <c:axId val="1361492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36151040"/>
        <c:crosses val="autoZero"/>
        <c:auto val="1"/>
        <c:lblAlgn val="ctr"/>
        <c:lblOffset val="100"/>
        <c:noMultiLvlLbl val="0"/>
      </c:catAx>
      <c:valAx>
        <c:axId val="1361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3614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ru-RU" sz="168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Какие задачи Вам нравятся больше - на встречное движение или на противоположное, или в одном направлении?</a:t>
            </a:r>
            <a:endParaRPr lang="ru-RU" sz="168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8626614825035"/>
          <c:y val="0.003874467260751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3506736772372"/>
          <c:y val="0.152856459881142"/>
          <c:w val="0.939761805265357"/>
          <c:h val="0.75466589861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Ряды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Ряды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Ряды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17632"/>
        <c:axId val="152527616"/>
      </c:barChart>
      <c:catAx>
        <c:axId val="1525176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52527616"/>
        <c:crosses val="autoZero"/>
        <c:auto val="1"/>
        <c:lblAlgn val="ctr"/>
        <c:lblOffset val="100"/>
        <c:noMultiLvlLbl val="0"/>
      </c:catAx>
      <c:valAx>
        <c:axId val="15252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525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ru-RU" sz="19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Встречали ил Вы старинные задачи на движение?</a:t>
            </a:r>
            <a:endParaRPr lang="ru-RU" sz="192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8626614825035"/>
          <c:y val="0.0056575944200071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3506736772372"/>
          <c:y val="0.152856459881142"/>
          <c:w val="0.939761805265357"/>
          <c:h val="0.75466589861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Ряды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Ряды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41440"/>
        <c:axId val="152555520"/>
      </c:barChart>
      <c:catAx>
        <c:axId val="1525414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52555520"/>
        <c:crosses val="autoZero"/>
        <c:auto val="1"/>
        <c:lblAlgn val="ctr"/>
        <c:lblOffset val="100"/>
        <c:noMultiLvlLbl val="0"/>
      </c:catAx>
      <c:valAx>
        <c:axId val="15255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5254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ru-RU" sz="168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Какой метод Вы чаще всего используете в решении задач на движение?</a:t>
            </a:r>
            <a:endParaRPr lang="ru-RU" sz="168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8626614825035"/>
          <c:y val="0.003874467260751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3506736772372"/>
          <c:y val="0.152856459881142"/>
          <c:w val="0.939761805265357"/>
          <c:h val="0.75466589861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Ряды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Ряды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Ряды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455424"/>
        <c:axId val="152461312"/>
      </c:barChart>
      <c:catAx>
        <c:axId val="1524554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52461312"/>
        <c:crosses val="autoZero"/>
        <c:auto val="1"/>
        <c:lblAlgn val="ctr"/>
        <c:lblOffset val="100"/>
        <c:noMultiLvlLbl val="0"/>
      </c:catAx>
      <c:valAx>
        <c:axId val="15246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15245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81" y="222422"/>
            <a:ext cx="11944865" cy="3336324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Интересные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решения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задач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движение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9556" y="3352800"/>
            <a:ext cx="11335266" cy="3282778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Хабриев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Инсаф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«В»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№24»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Чупрунова Людмила Степановна</a:t>
            </a:r>
            <a:endParaRPr lang="ru-RU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35814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3" name="Изображение 18" descr="0829918c-c8b3-4f97-9864-9c21781e424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280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9083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3" name="Замещающее содержимое -2147482605" descr="1403460700_b12_8_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280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3368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3" name="Замещающее содержимое -2147482608" descr="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1" y="-98853"/>
            <a:ext cx="11089159" cy="94735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№1. Задача на встречное движение:</a:t>
            </a:r>
            <a:endParaRPr lang="ru-RU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4141" y="749643"/>
            <a:ext cx="12117859" cy="6367849"/>
          </a:xfrm>
        </p:spPr>
        <p:txBody>
          <a:bodyPr>
            <a:normAutofit lnSpcReduction="10000"/>
          </a:bodyPr>
          <a:lstStyle/>
          <a:p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катера одновременно отправились навстречу друг другу. Скорость 1-го катера - 34 км/ч, а 2-го - 25 км/ч.</a:t>
            </a:r>
            <a:endParaRPr lang="ru-RU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движении расстояние все время уменьшается.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выяснить: </a:t>
            </a: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уменьшится расстояние между катерами за 2 часа?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мы складываем скорость первого и второго катеров и умножаем на два: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(34+25)*2=118(км) уменьшится расстояние между катерами за два часа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118 км.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1463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3688" y="84300"/>
            <a:ext cx="11985934" cy="4899591"/>
          </a:xfrm>
        </p:spPr>
        <p:txBody>
          <a:bodyPr>
            <a:noAutofit/>
          </a:bodyPr>
          <a:lstStyle/>
          <a:p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Решая задачи </a:t>
            </a:r>
            <a:r>
              <a:rPr lang="ru-RU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нахождение расстояния при одновременном движении на встречу или в противоположных направлениях, </a:t>
            </a:r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пользоваться планом: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1.Находим скорость сближения (удаления).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2.Находим расстояние, которое прошли объекты.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3" y="258445"/>
            <a:ext cx="12060194" cy="712470"/>
          </a:xfrm>
        </p:spPr>
        <p:txBody>
          <a:bodyPr>
            <a:noAutofit/>
          </a:bodyPr>
          <a:lstStyle/>
          <a:p>
            <a:r>
              <a:rPr lang="ru-RU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№2. Задача в противоположном направлении:</a:t>
            </a:r>
            <a:endParaRPr lang="ru-RU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5903" y="970915"/>
            <a:ext cx="12002529" cy="5984789"/>
          </a:xfrm>
        </p:spPr>
        <p:txBody>
          <a:bodyPr>
            <a:normAutofit fontScale="92500"/>
          </a:bodyPr>
          <a:lstStyle/>
          <a:p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лыжника одновременно вышли из пункта </a:t>
            </a:r>
            <a:r>
              <a:rPr lang="ru-RU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противоположных направлениях. 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ый лыжник шёл со скоростью 12 км/ч,       а 2 - ой 14 км/ч. 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расстоянии они будут через 3 часа?</a:t>
            </a:r>
            <a:endParaRPr lang="ru-RU" alt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5273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1" y="-1"/>
            <a:ext cx="12356757" cy="6738551"/>
          </a:xfrm>
        </p:spPr>
        <p:txBody>
          <a:bodyPr>
            <a:noAutofit/>
          </a:bodyPr>
          <a:lstStyle/>
          <a:p>
            <a:r>
              <a:rPr lang="ru-RU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решения:</a:t>
            </a:r>
            <a:endParaRPr lang="ru-RU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1)12+14=26(км/ч) скорость удаления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2)26*3=78(км) будет расстояние между ними через 3 часа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км.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ой способ решения:</a:t>
            </a:r>
            <a:endParaRPr lang="ru-RU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1)12*3=36(км) прошёл первый лыжник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2)14*3=42(км) прошёл второй лыжник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3)36+42=78(км) будет расстояние между ними через 3 часа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км.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4" y="258445"/>
            <a:ext cx="11977816" cy="577850"/>
          </a:xfrm>
        </p:spPr>
        <p:txBody>
          <a:bodyPr>
            <a:noAutofit/>
          </a:bodyPr>
          <a:lstStyle/>
          <a:p>
            <a:r>
              <a:rPr lang="ru-RU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№3. Задача на движение в одном направлении:</a:t>
            </a:r>
            <a:endParaRPr lang="ru-RU" alt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1" y="836295"/>
            <a:ext cx="12117859" cy="6021705"/>
          </a:xfrm>
        </p:spPr>
        <p:txBody>
          <a:bodyPr>
            <a:normAutofit lnSpcReduction="10000"/>
          </a:bodyPr>
          <a:lstStyle/>
          <a:p>
            <a:endParaRPr lang="ru-RU" altLang="en-US" sz="505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50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города выехал автомобиль со скоростью 40 км/ч. </a:t>
            </a:r>
            <a:endParaRPr lang="ru-RU" altLang="en-US" sz="505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50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4 часа вслед за ним выехал второй автомобиль со скоростью 60 км/ч. </a:t>
            </a:r>
            <a:endParaRPr lang="ru-RU" altLang="en-US" sz="505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5055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505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сколько часов второй автомобиль догонит первый?</a:t>
            </a:r>
            <a:endParaRPr lang="ru-RU" altLang="en-US" sz="5055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50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4" y="0"/>
            <a:ext cx="11977816" cy="836295"/>
          </a:xfrm>
        </p:spPr>
        <p:txBody>
          <a:bodyPr>
            <a:noAutofit/>
          </a:bodyPr>
          <a:lstStyle/>
          <a:p>
            <a:r>
              <a:rPr lang="ru-RU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6920" y="0"/>
            <a:ext cx="12126097" cy="6960973"/>
          </a:xfrm>
        </p:spPr>
        <p:txBody>
          <a:bodyPr>
            <a:noAutofit/>
          </a:bodyPr>
          <a:lstStyle/>
          <a:p>
            <a:pPr algn="just"/>
            <a:r>
              <a:rPr lang="ru-RU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r>
              <a:rPr lang="ru-RU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на момент выезда второго автомобиля из города, первый уже был в пути 4 часа, то за это время он успел удалиться от города на: 40*4=160(км)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автомобиль движется быстрей первого, значит каждый час расстояние между автомобилями будет сокращаться на разность их скоростей: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60-40=20(км/ч) скорость сближения автомобилей.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Разделив расстояние между автомобилями на скорость их сближения, можно узнать, через сколько часов они встретятся: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160:20=8(ч).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через 8 часов второй автомобиль догонит первый.</a:t>
            </a:r>
            <a:endParaRPr lang="ru-RU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74141"/>
            <a:ext cx="12192000" cy="6783859"/>
          </a:xfrm>
        </p:spPr>
        <p:txBody>
          <a:bodyPr>
            <a:normAutofit fontScale="75000" lnSpcReduction="20000"/>
          </a:bodyPr>
          <a:lstStyle/>
          <a:p>
            <a:pPr algn="ctr"/>
            <a:r>
              <a:rPr lang="ru-RU" alt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– опроса учеников.</a:t>
            </a:r>
            <a:endParaRPr lang="ru-RU" altLang="en-US" sz="6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провел опрос среди учащихся 5 «В» класса школы №24 г.Казани. </a:t>
            </a:r>
            <a:endParaRPr lang="ru-RU" altLang="en-US" sz="6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было </a:t>
            </a:r>
            <a:r>
              <a:rPr lang="ru-RU" alt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насколько хорошо учащиеся усвоили тему «Задачи на движение».</a:t>
            </a:r>
            <a:endParaRPr lang="ru-RU" altLang="en-US" sz="6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приняли участие 22 школьника, результаты таковы.</a:t>
            </a:r>
            <a:endParaRPr lang="ru-RU" altLang="en-US" sz="6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2379" y="65904"/>
            <a:ext cx="12035480" cy="6538732"/>
          </a:xfrm>
        </p:spPr>
        <p:txBody>
          <a:bodyPr>
            <a:noAutofit/>
          </a:bodyPr>
          <a:lstStyle/>
          <a:p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 именно эту тему потому, что это интересно и пригождается в жизни.</a:t>
            </a:r>
            <a:endParaRPr lang="ru-RU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при помощи задач на движение можно рассматривать любые процессы движения тел.</a:t>
            </a:r>
            <a:endParaRPr lang="ru-RU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такие как: </a:t>
            </a:r>
            <a:r>
              <a:rPr lang="ru-RU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движения по суше, воде, воздуху (встречных, противоположных, в одном направлении).</a:t>
            </a:r>
            <a:endParaRPr lang="ru-RU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интересно решать такие задачи, так как они необходимы в повседневной жизни.</a:t>
            </a:r>
            <a:endParaRPr lang="ru-RU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81610"/>
            <a:ext cx="10515600" cy="368300"/>
          </a:xfrm>
        </p:spPr>
        <p:txBody>
          <a:bodyPr>
            <a:noAutofit/>
          </a:bodyPr>
          <a:lstStyle/>
          <a:p>
            <a:pPr algn="ctr"/>
            <a:r>
              <a:rPr lang="ru-RU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опроса:</a:t>
            </a:r>
            <a:endParaRPr lang="ru-RU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704215"/>
            <a:ext cx="6186170" cy="6153785"/>
          </a:xfrm>
        </p:spPr>
        <p:txBody>
          <a:bodyPr>
            <a:normAutofit/>
          </a:bodyPr>
          <a:lstStyle/>
          <a:p>
            <a:r>
              <a:rPr lang="ru-RU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1)На вопрос: «Умеете ли Вы решать задачи на движение?»</a:t>
            </a:r>
            <a:endParaRPr lang="ru-RU" alt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учеников ответили «ДА»;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ученика ответили «НЕТ».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568440" y="866775"/>
          <a:ext cx="5062855" cy="491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2098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258445"/>
            <a:ext cx="5597525" cy="6188075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2)На вопрос: «Какие задачи Вам нравятся больше – на встречное движение или на противоположное?»</a:t>
            </a:r>
            <a:endParaRPr lang="ru-RU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 учеников ответили, что нравится решать задачи на противоположное движение;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 учеников ответили, что нравится решать задачи на встречное движение;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ученик затруднился ответить.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588125" y="680720"/>
          <a:ext cx="5062855" cy="533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7178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0805" y="339725"/>
            <a:ext cx="6497320" cy="6122035"/>
          </a:xfrm>
        </p:spPr>
        <p:txBody>
          <a:bodyPr>
            <a:noAutofit/>
          </a:bodyPr>
          <a:lstStyle/>
          <a:p>
            <a:r>
              <a:rPr lang="ru-RU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3)На вопрос: «Какие задачи Вам нравятся больше - на встречное движение или на противоположное, или в одном направлении?»</a:t>
            </a:r>
            <a:endParaRPr lang="ru-RU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§"/>
            </a:pPr>
            <a:r>
              <a:rPr lang="ru-RU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ответили, что нравится решать задачи </a:t>
            </a:r>
            <a:r>
              <a:rPr lang="ru-RU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противоположное движение;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 ответили, что нравится решать задачи </a:t>
            </a:r>
            <a:r>
              <a:rPr lang="ru-RU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 направление;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ответили, что нравится решать задачи </a:t>
            </a:r>
            <a:r>
              <a:rPr lang="ru-RU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встречное движение;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затруднился ответить.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588125" y="529590"/>
          <a:ext cx="5383530" cy="569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7178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3825" y="258445"/>
            <a:ext cx="5993130" cy="6537325"/>
          </a:xfrm>
        </p:spPr>
        <p:txBody>
          <a:bodyPr>
            <a:noAutofit/>
          </a:bodyPr>
          <a:lstStyle/>
          <a:p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4)На вопрос: «Встречали ли Вы старинные задачи на движение?»</a:t>
            </a:r>
            <a:endParaRPr lang="ru-RU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учеников ответили «ДА»;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учеников ответили «НЕТ».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588125" y="529590"/>
          <a:ext cx="5383530" cy="569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7178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0965" y="57150"/>
            <a:ext cx="6024880" cy="6858000"/>
          </a:xfrm>
        </p:spPr>
        <p:txBody>
          <a:bodyPr>
            <a:noAutofit/>
          </a:bodyPr>
          <a:lstStyle/>
          <a:p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На вопрос </a:t>
            </a:r>
            <a:endParaRPr lang="ru-RU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метод Вы чаще всего используете в решении задач на движение?»:</a:t>
            </a:r>
            <a:endParaRPr lang="ru-RU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ученика ответили, что графический;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учеников ответили, что аналитический 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(с помощью действия);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ученика ответили, что с помощью уравнений.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588125" y="529590"/>
          <a:ext cx="5383530" cy="569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34417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740410" y="777875"/>
            <a:ext cx="10516235" cy="5302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Данная работа была проделана мной с целью получения прочных навыков решения задач на движение, изучаемых в рамках школьного курса математики.  Я считаю, что эта цель мною достигнута. Основные задачи, которые ставились перед началом работы, были выполнены. </a:t>
            </a:r>
            <a:endParaRPr lang="ru-RU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0981690" y="1825625"/>
            <a:ext cx="181610" cy="4351655"/>
          </a:xfrm>
        </p:spPr>
        <p:txBody>
          <a:bodyPr/>
          <a:lstStyle/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0798" y="-91985"/>
            <a:ext cx="5803895" cy="11766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33401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258445"/>
            <a:ext cx="10751185" cy="59188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изучил различные типы задач на движение, исследовал методику работы над задачами, получил прочные навыки в решении данных задач и выявил новые подходы к решению задач на движение.</a:t>
            </a:r>
            <a:endParaRPr lang="ru-RU" alt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способов решения задач развивает логику, сообразительность, умение ставить вопросы, отвечать на них, то есть развивает естественный язык, подготавливает учащихся к дальнейшему обучению.</a:t>
            </a:r>
            <a:endParaRPr lang="ru-RU" alt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0868025" y="1825625"/>
            <a:ext cx="295275" cy="4351655"/>
          </a:xfrm>
        </p:spPr>
        <p:txBody>
          <a:bodyPr/>
          <a:lstStyle/>
          <a:p>
            <a:r>
              <a:rPr lang="ru-RU" altLang="en-US"/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3368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0812780" y="1825625"/>
            <a:ext cx="350520" cy="4351655"/>
          </a:xfrm>
        </p:spPr>
        <p:txBody>
          <a:bodyPr/>
          <a:lstStyle/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7700" y="492760"/>
            <a:ext cx="10884535" cy="591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271145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4141" y="0"/>
            <a:ext cx="12117859" cy="6858000"/>
          </a:xfrm>
        </p:spPr>
        <p:txBody>
          <a:bodyPr>
            <a:noAutofit/>
          </a:bodyPr>
          <a:lstStyle/>
          <a:p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1)При решении задач на движение нам необходимо знать такие понятия как - 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скорость и расстояние.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- </a:t>
            </a:r>
            <a:r>
              <a:rPr lang="ru-RU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промежуток действия движения, которое выражается в часах, минутах, секундах.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</a:t>
            </a:r>
            <a:r>
              <a:rPr lang="ru-RU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расстояние, которое объект проходит за единицу времени. Выражается в км/ч, м/с и км/с.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</a:t>
            </a:r>
            <a:r>
              <a:rPr lang="ru-RU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ru-RU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длина от одного пункта до другого. Измеряется в километрах и метрах.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8445"/>
            <a:ext cx="12109622" cy="1325563"/>
          </a:xfrm>
        </p:spPr>
        <p:txBody>
          <a:bodyPr>
            <a:noAutofit/>
          </a:bodyPr>
          <a:lstStyle/>
          <a:p>
            <a:r>
              <a:rPr lang="ru-RU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2)Чтобы познакомиться со скоростями в реальной жизни, рассмотрим различные объекты:</a:t>
            </a:r>
            <a:endParaRPr lang="ru-RU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8854" y="2323070"/>
            <a:ext cx="12010768" cy="4534929"/>
          </a:xfrm>
        </p:spPr>
        <p:txBody>
          <a:bodyPr>
            <a:noAutofit/>
          </a:bodyPr>
          <a:lstStyle/>
          <a:p>
            <a:r>
              <a:rPr lang="ru-RU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животном мире:</a:t>
            </a:r>
            <a:endParaRPr lang="ru-RU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ползает со скоростью 0,2 км/ч,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летает со скоростью 2 м/с.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черепаха 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ползает со скоростью 1 км/ч.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муравей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бегает со скоростью 0,2 км/ч.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язык хамелеона </a:t>
            </a:r>
            <a:r>
              <a:rPr lang="ru-RU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движется со скоростью 100 км/ч.</a:t>
            </a:r>
            <a:endParaRPr lang="ru-RU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75895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6518" y="90616"/>
            <a:ext cx="11878963" cy="6767384"/>
          </a:xfrm>
        </p:spPr>
        <p:txBody>
          <a:bodyPr>
            <a:noAutofit/>
          </a:bodyPr>
          <a:lstStyle/>
          <a:p>
            <a:r>
              <a:rPr lang="ru-RU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нанотехнологий: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 </a:t>
            </a:r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движется со скоростью 300 000 км/с.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свет </a:t>
            </a:r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движется со скоростью 300 000 км/с.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мысли </a:t>
            </a:r>
            <a:r>
              <a:rPr lang="ru-RU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движутся со скоростью 250 км/ч. </a:t>
            </a:r>
            <a:endParaRPr lang="ru-RU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" y="258445"/>
            <a:ext cx="11853545" cy="137160"/>
          </a:xfrm>
        </p:spPr>
        <p:txBody>
          <a:bodyPr>
            <a:noAutofit/>
          </a:bodyPr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63500" y="1002030"/>
            <a:ext cx="11922125" cy="5175250"/>
          </a:xfrm>
        </p:spPr>
        <p:txBody>
          <a:bodyPr/>
          <a:lstStyle/>
          <a:p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3)Как мы уже знаем, все задачи на движение содержат пропорциональные величины -       (v,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t,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s).</a:t>
            </a:r>
            <a:endParaRPr lang="ru-RU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нахождения этих величин можно </a:t>
            </a:r>
            <a:r>
              <a:rPr lang="ru-RU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составить</a:t>
            </a:r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формулы</a:t>
            </a:r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применять их в решении задач.</a:t>
            </a:r>
            <a:endParaRPr lang="ru-RU" altLang="en-US" sz="4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-2147482603" descr="Изображение WhatsApp 2023-02-24 в 19.50.3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7700" y="488315"/>
            <a:ext cx="10918190" cy="5770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56845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3" name="Замещающее содержимое -2147482609" descr="slide-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7630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12192000" cy="1285103"/>
          </a:xfrm>
        </p:spPr>
        <p:txBody>
          <a:bodyPr>
            <a:noAutofit/>
          </a:bodyPr>
          <a:lstStyle/>
          <a:p>
            <a:pPr algn="ctr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движение лучше всего изображать на чертеже.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мещающее содержимое -2147482621" descr="0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1469973"/>
            <a:ext cx="12126096" cy="538802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5507</Words>
  <Application>WPS Presentation</Application>
  <PresentationFormat>Широкоэкранный</PresentationFormat>
  <Paragraphs>176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SimSun</vt:lpstr>
      <vt:lpstr>Wingdings</vt:lpstr>
      <vt:lpstr>Calibri Light</vt:lpstr>
      <vt:lpstr>Times New Roman</vt:lpstr>
      <vt:lpstr>Microsoft YaHei</vt:lpstr>
      <vt:lpstr>Arial Unicode MS</vt:lpstr>
      <vt:lpstr>Calibri</vt:lpstr>
      <vt:lpstr>Wingdings</vt:lpstr>
      <vt:lpstr>Office Theme</vt:lpstr>
      <vt:lpstr>«Интересные решения задач  на движение!» </vt:lpstr>
      <vt:lpstr>PowerPoint 演示文稿</vt:lpstr>
      <vt:lpstr> </vt:lpstr>
      <vt:lpstr>2)Чтобы познакомиться со скоростями в реальной жизни, рассмотрим различные объекты:</vt:lpstr>
      <vt:lpstr> </vt:lpstr>
      <vt:lpstr> </vt:lpstr>
      <vt:lpstr> </vt:lpstr>
      <vt:lpstr> </vt:lpstr>
      <vt:lpstr>Задачи на движение лучше всего изображать на чертеже.</vt:lpstr>
      <vt:lpstr> </vt:lpstr>
      <vt:lpstr> </vt:lpstr>
      <vt:lpstr> </vt:lpstr>
      <vt:lpstr>№1. Задача на встречное движение:</vt:lpstr>
      <vt:lpstr> </vt:lpstr>
      <vt:lpstr>№2. Задача в противоположном направлении:</vt:lpstr>
      <vt:lpstr> </vt:lpstr>
      <vt:lpstr>№3. Задача на движение в одном направлении:</vt:lpstr>
      <vt:lpstr> </vt:lpstr>
      <vt:lpstr>PowerPoint 演示文稿</vt:lpstr>
      <vt:lpstr>Результаты опроса: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51</cp:revision>
  <dcterms:created xsi:type="dcterms:W3CDTF">2023-02-27T10:17:00Z</dcterms:created>
  <dcterms:modified xsi:type="dcterms:W3CDTF">2023-04-03T15:43:17Z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1049-11.2.0.11516</vt:lpwstr>
  </property>
  <property fmtid="{D5CDD505-2E9C-101B-9397-08002B2CF9AE}" pid="3" name="ICV">
    <vt:lpwstr>2341754E37AC4643A7F640D95D62DA0F</vt:lpwstr>
  </property>
</Properties>
</file>