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6" r:id="rId6"/>
    <p:sldId id="263" r:id="rId7"/>
    <p:sldId id="265" r:id="rId8"/>
    <p:sldId id="264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16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87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0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02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87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3143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38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5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8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236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3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9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51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1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37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20037">
            <a:off x="7224511" y="2858732"/>
            <a:ext cx="2738310" cy="35530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992055" y="2505220"/>
            <a:ext cx="3772654" cy="3703027"/>
          </a:xfrm>
          <a:prstGeom prst="rect">
            <a:avLst/>
          </a:prstGeom>
        </p:spPr>
      </p:pic>
      <p:sp>
        <p:nvSpPr>
          <p:cNvPr id="11" name="Рамка 10"/>
          <p:cNvSpPr/>
          <p:nvPr/>
        </p:nvSpPr>
        <p:spPr>
          <a:xfrm rot="20908475">
            <a:off x="6512610" y="2849586"/>
            <a:ext cx="4149964" cy="3511961"/>
          </a:xfrm>
          <a:prstGeom prst="frame">
            <a:avLst>
              <a:gd name="adj1" fmla="val 12821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 rot="21251951">
            <a:off x="643036" y="311576"/>
            <a:ext cx="4114800" cy="129796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rot="21223911">
            <a:off x="1313852" y="637394"/>
            <a:ext cx="298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БАТИСКАФ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23155" y="5417288"/>
            <a:ext cx="309589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Епифанов Глеб Алексеевич,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8 «т» класса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Елена Валерьевна,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6792488">
            <a:off x="8649849" y="677591"/>
            <a:ext cx="1635264" cy="2742142"/>
          </a:xfrm>
          <a:prstGeom prst="rect">
            <a:avLst/>
          </a:prstGeom>
        </p:spPr>
      </p:pic>
      <p:sp>
        <p:nvSpPr>
          <p:cNvPr id="7" name="Кольцо 6"/>
          <p:cNvSpPr/>
          <p:nvPr/>
        </p:nvSpPr>
        <p:spPr>
          <a:xfrm rot="1247223">
            <a:off x="7544195" y="831873"/>
            <a:ext cx="3733746" cy="2594011"/>
          </a:xfrm>
          <a:prstGeom prst="don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 rot="21381601">
            <a:off x="1040912" y="1616781"/>
            <a:ext cx="5592430" cy="5265706"/>
          </a:xfrm>
          <a:prstGeom prst="donut">
            <a:avLst>
              <a:gd name="adj" fmla="val 1819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34708" y="121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«Лицей – интернат»</a:t>
            </a:r>
          </a:p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Великий Новгород</a:t>
            </a:r>
            <a:endParaRPr lang="ru-RU" sz="36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9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01877" y="321384"/>
            <a:ext cx="2922486" cy="30442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803" y="245228"/>
            <a:ext cx="3655168" cy="9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Печать модели на 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принтере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 Forge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31" y="1289627"/>
            <a:ext cx="4319451" cy="2429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15516">
            <a:off x="8351252" y="493674"/>
            <a:ext cx="3448594" cy="2712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531" y="3855968"/>
            <a:ext cx="4754901" cy="2886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21441">
            <a:off x="8137744" y="3471125"/>
            <a:ext cx="3683725" cy="27432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51680" y="3754636"/>
            <a:ext cx="2717076" cy="30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41993" y="3490869"/>
            <a:ext cx="2534734" cy="33963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3175" y="553385"/>
            <a:ext cx="2638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Готовая модель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БАТИСКАФА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253832">
            <a:off x="1030888" y="2362802"/>
            <a:ext cx="3432749" cy="3561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215867">
            <a:off x="7608453" y="423031"/>
            <a:ext cx="3787681" cy="42490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40217">
            <a:off x="4387161" y="-296848"/>
            <a:ext cx="2093372" cy="35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2503" y="2264620"/>
            <a:ext cx="6817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Спасибо за внимание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5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669" y="213461"/>
            <a:ext cx="5654659" cy="38055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87" y="2562784"/>
            <a:ext cx="5836025" cy="41338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670" y="5999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БАТИСКАФ – 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самоходный </a:t>
            </a:r>
            <a:r>
              <a:rPr lang="ru-RU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аппарат для исследования морских глубин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5999" y="401897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Батискаф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который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смоделировал я, будет изучать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подводный мир благодаря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различным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датчикам и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камерам, а люди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смогут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обрабатывать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эту 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информацию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суше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4211" y="39894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Актуальность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создания такого батискафа заключается в необходимости безопасного исследования подводного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мира 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подводного течения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4356" y="5732039"/>
            <a:ext cx="514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создать 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модель батискафа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682" y="398947"/>
            <a:ext cx="2538412" cy="2949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79" y="4581805"/>
            <a:ext cx="3277491" cy="1993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041" y="2227729"/>
            <a:ext cx="4902014" cy="30166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79" y="1781176"/>
            <a:ext cx="2875670" cy="19548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419" y="4377293"/>
            <a:ext cx="2542675" cy="17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4104" y="922734"/>
            <a:ext cx="8298360" cy="58711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194" y="334881"/>
            <a:ext cx="304364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Эскиз модели</a:t>
            </a:r>
            <a:endParaRPr lang="ru-RU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872" y="809897"/>
            <a:ext cx="5359193" cy="51231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2044"/>
            <a:ext cx="2508069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 сверху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6321" y="724678"/>
            <a:ext cx="232839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Защитная скоба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5089" y="3014281"/>
            <a:ext cx="162788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Поручни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1389" y="3648699"/>
            <a:ext cx="1948419" cy="703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Водомётный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движитель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26321" y="5004301"/>
            <a:ext cx="242438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Защитное стекло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9554" y="1213354"/>
            <a:ext cx="2655022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Капсула батискафа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8743" y="2903678"/>
            <a:ext cx="1119537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Люк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04299" y="2834640"/>
            <a:ext cx="665201" cy="376158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59368" y="3210798"/>
            <a:ext cx="610132" cy="61661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355538" y="2440075"/>
            <a:ext cx="1855123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Водомётный 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движитель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419703" y="1306286"/>
            <a:ext cx="731520" cy="99749"/>
          </a:xfrm>
          <a:prstGeom prst="line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"/>
          <a:stretch/>
        </p:blipFill>
        <p:spPr>
          <a:xfrm>
            <a:off x="6134126" y="2903679"/>
            <a:ext cx="5770491" cy="3771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532" y="592614"/>
            <a:ext cx="6844937" cy="39386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126" y="44515"/>
            <a:ext cx="239921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 спереди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7349" y="4760673"/>
            <a:ext cx="310896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Спереди батискафа мы можем наблюдать защитное стекло - оно защищает камеру и датчики от внешних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воздействий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3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8206" y="185416"/>
            <a:ext cx="2403785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Водомёты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47257" y="6124411"/>
            <a:ext cx="722354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Водомёты расположены продольно по левому и правому бортам. Их работа происходит аналогично данного образца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921" y="802415"/>
            <a:ext cx="7671812" cy="4676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75" y="3938036"/>
            <a:ext cx="4055209" cy="20276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7100" y="3606521"/>
            <a:ext cx="3655780" cy="24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811" y="294800"/>
            <a:ext cx="245146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Вид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сзади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195" y="578621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Сзади находится защитная скоба, которая будет защищать радиоантенну от внешних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воздействий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722" y="845203"/>
            <a:ext cx="6329473" cy="46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671" y="503874"/>
            <a:ext cx="35916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3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программе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Autodesk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123D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74" y="4362994"/>
            <a:ext cx="3840482" cy="2160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044" y="2406013"/>
            <a:ext cx="3479074" cy="195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177" y="2406012"/>
            <a:ext cx="3479074" cy="195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04" y="245743"/>
            <a:ext cx="3479074" cy="1956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325" y="4362991"/>
            <a:ext cx="3840487" cy="2160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6797" y="4566281"/>
            <a:ext cx="3840487" cy="21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657</TotalTime>
  <Words>175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</vt:lpstr>
      <vt:lpstr>Calibri</vt:lpstr>
      <vt:lpstr>Century Gothic</vt:lpstr>
      <vt:lpstr>Tahoma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37</cp:revision>
  <dcterms:created xsi:type="dcterms:W3CDTF">2022-03-24T16:15:19Z</dcterms:created>
  <dcterms:modified xsi:type="dcterms:W3CDTF">2023-04-06T16:32:18Z</dcterms:modified>
</cp:coreProperties>
</file>