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325" r:id="rId4"/>
    <p:sldId id="258" r:id="rId5"/>
    <p:sldId id="266" r:id="rId6"/>
    <p:sldId id="260" r:id="rId7"/>
    <p:sldId id="312" r:id="rId8"/>
    <p:sldId id="272" r:id="rId9"/>
    <p:sldId id="315" r:id="rId10"/>
    <p:sldId id="265" r:id="rId11"/>
    <p:sldId id="316" r:id="rId12"/>
    <p:sldId id="270" r:id="rId13"/>
    <p:sldId id="318" r:id="rId14"/>
    <p:sldId id="319" r:id="rId15"/>
    <p:sldId id="320" r:id="rId16"/>
    <p:sldId id="313" r:id="rId17"/>
    <p:sldId id="321" r:id="rId18"/>
    <p:sldId id="322" r:id="rId19"/>
    <p:sldId id="323" r:id="rId20"/>
    <p:sldId id="324" r:id="rId21"/>
    <p:sldId id="259" r:id="rId22"/>
    <p:sldId id="276" r:id="rId23"/>
    <p:sldId id="326" r:id="rId24"/>
    <p:sldId id="327" r:id="rId25"/>
    <p:sldId id="328" r:id="rId26"/>
    <p:sldId id="329" r:id="rId27"/>
    <p:sldId id="280" r:id="rId28"/>
    <p:sldId id="330" r:id="rId29"/>
    <p:sldId id="331" r:id="rId30"/>
    <p:sldId id="332" r:id="rId31"/>
  </p:sldIdLst>
  <p:sldSz cx="9144000" cy="5143500" type="screen16x9"/>
  <p:notesSz cx="6858000" cy="9144000"/>
  <p:embeddedFontLst>
    <p:embeddedFont>
      <p:font typeface="Noticia Text" panose="020B0604020202020204" charset="0"/>
      <p:regular r:id="rId33"/>
      <p:bold r:id="rId34"/>
      <p:italic r:id="rId35"/>
      <p:boldItalic r:id="rId36"/>
    </p:embeddedFont>
    <p:embeddedFont>
      <p:font typeface="Oswald" panose="020B0604020202020204" charset="-52"/>
      <p:regular r:id="rId37"/>
      <p:bold r:id="rId38"/>
    </p:embeddedFont>
    <p:embeddedFont>
      <p:font typeface="Roboto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92A134-3E7C-4F77-BA38-036480F94CEC}">
  <a:tblStyle styleId="{1E92A134-3E7C-4F77-BA38-036480F94C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93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93d74d5f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93d74d5f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1da39008e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1da39008e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1da39008e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1da39008e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172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b6f45d4e6e_0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b6f45d4e6e_0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1da39008e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1da39008e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035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1da39008e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1da39008e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9520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1da39008e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1da39008e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2779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2872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390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1da39008e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1da39008e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4240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1da39008e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1da39008e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968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1da39008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1da39008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e1da39008e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e1da39008e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7644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e1da39008e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e1da39008e_0_9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ec18de20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ec18de20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ec18de20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ec18de20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1954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ec18de20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ec18de20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062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ec18de20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ec18de20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6424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ec18de20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5" name="Google Shape;1455;gec18de20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345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e392de34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e392de34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e392de34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e392de34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186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e392de34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e392de34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03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1da39008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1da39008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9381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e392de34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e392de34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126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e1da39008e_0_9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e1da39008e_0_9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e93d74d5f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e93d74d5f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95872d657_1_2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e95872d657_1_2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97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e25cd980bb_3_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e25cd980bb_3_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198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125" y="-1583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39550" y="934925"/>
            <a:ext cx="8064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solidFill>
                  <a:schemeClr val="lt2"/>
                </a:solidFill>
                <a:latin typeface="Noticia Text"/>
                <a:ea typeface="Noticia Text"/>
                <a:cs typeface="Noticia Text"/>
                <a:sym typeface="Noticia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08550" y="546725"/>
            <a:ext cx="67269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2075975" y="1597175"/>
            <a:ext cx="49920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>
                <a:solidFill>
                  <a:schemeClr val="lt2"/>
                </a:solidFill>
                <a:latin typeface="Noticia Text"/>
                <a:ea typeface="Noticia Text"/>
                <a:cs typeface="Noticia Text"/>
                <a:sym typeface="Noticia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/>
          <p:nvPr/>
        </p:nvSpPr>
        <p:spPr>
          <a:xfrm flipH="1">
            <a:off x="1122600" y="-144877"/>
            <a:ext cx="8137412" cy="7094675"/>
          </a:xfrm>
          <a:custGeom>
            <a:avLst/>
            <a:gdLst/>
            <a:ahLst/>
            <a:cxnLst/>
            <a:rect l="l" t="t" r="r" b="b"/>
            <a:pathLst>
              <a:path w="207693" h="181079" extrusionOk="0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249661" y="2200764"/>
            <a:ext cx="4362000" cy="10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title" idx="2" hasCustomPrompt="1"/>
          </p:nvPr>
        </p:nvSpPr>
        <p:spPr>
          <a:xfrm>
            <a:off x="6904361" y="862719"/>
            <a:ext cx="1707300" cy="15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2" name="Google Shape;122;p27"/>
          <p:cNvSpPr txBox="1">
            <a:spLocks noGrp="1"/>
          </p:cNvSpPr>
          <p:nvPr>
            <p:ph type="subTitle" idx="1"/>
          </p:nvPr>
        </p:nvSpPr>
        <p:spPr>
          <a:xfrm>
            <a:off x="5014361" y="3269121"/>
            <a:ext cx="35973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>
            <a:spLocks noGrp="1"/>
          </p:cNvSpPr>
          <p:nvPr>
            <p:ph type="title"/>
          </p:nvPr>
        </p:nvSpPr>
        <p:spPr>
          <a:xfrm>
            <a:off x="542178" y="2502302"/>
            <a:ext cx="25677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ubTitle" idx="1"/>
          </p:nvPr>
        </p:nvSpPr>
        <p:spPr>
          <a:xfrm>
            <a:off x="542184" y="2894676"/>
            <a:ext cx="25677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9"/>
          <p:cNvSpPr txBox="1">
            <a:spLocks noGrp="1"/>
          </p:cNvSpPr>
          <p:nvPr>
            <p:ph type="title" idx="2"/>
          </p:nvPr>
        </p:nvSpPr>
        <p:spPr>
          <a:xfrm>
            <a:off x="3286637" y="2502302"/>
            <a:ext cx="25677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ubTitle" idx="3"/>
          </p:nvPr>
        </p:nvSpPr>
        <p:spPr>
          <a:xfrm>
            <a:off x="3286638" y="2894676"/>
            <a:ext cx="25677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title" idx="4"/>
          </p:nvPr>
        </p:nvSpPr>
        <p:spPr>
          <a:xfrm>
            <a:off x="6034122" y="2502302"/>
            <a:ext cx="25677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subTitle" idx="5"/>
          </p:nvPr>
        </p:nvSpPr>
        <p:spPr>
          <a:xfrm>
            <a:off x="6034118" y="2894676"/>
            <a:ext cx="25677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/>
          <p:nvPr/>
        </p:nvSpPr>
        <p:spPr>
          <a:xfrm>
            <a:off x="-8462" y="4061117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/>
          <p:nvPr/>
        </p:nvSpPr>
        <p:spPr>
          <a:xfrm rot="10800000" flipH="1">
            <a:off x="-8462" y="-2215783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1567342" y="1238424"/>
            <a:ext cx="500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0" name="Google Shape;140;p30"/>
          <p:cNvSpPr txBox="1">
            <a:spLocks noGrp="1"/>
          </p:cNvSpPr>
          <p:nvPr>
            <p:ph type="subTitle" idx="1"/>
          </p:nvPr>
        </p:nvSpPr>
        <p:spPr>
          <a:xfrm>
            <a:off x="1567342" y="1567902"/>
            <a:ext cx="50070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title" idx="2"/>
          </p:nvPr>
        </p:nvSpPr>
        <p:spPr>
          <a:xfrm>
            <a:off x="2558741" y="2942231"/>
            <a:ext cx="500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ubTitle" idx="3"/>
          </p:nvPr>
        </p:nvSpPr>
        <p:spPr>
          <a:xfrm>
            <a:off x="2558742" y="3264317"/>
            <a:ext cx="50070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title" idx="4"/>
          </p:nvPr>
        </p:nvSpPr>
        <p:spPr>
          <a:xfrm>
            <a:off x="1564942" y="2144973"/>
            <a:ext cx="500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subTitle" idx="5"/>
          </p:nvPr>
        </p:nvSpPr>
        <p:spPr>
          <a:xfrm>
            <a:off x="1564942" y="2464953"/>
            <a:ext cx="50070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title" idx="6"/>
          </p:nvPr>
        </p:nvSpPr>
        <p:spPr>
          <a:xfrm>
            <a:off x="2575391" y="3842330"/>
            <a:ext cx="500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ubTitle" idx="7"/>
          </p:nvPr>
        </p:nvSpPr>
        <p:spPr>
          <a:xfrm>
            <a:off x="2575392" y="4178647"/>
            <a:ext cx="500700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/>
          <p:nvPr/>
        </p:nvSpPr>
        <p:spPr>
          <a:xfrm>
            <a:off x="-1133617" y="-89947"/>
            <a:ext cx="6464964" cy="5636537"/>
          </a:xfrm>
          <a:custGeom>
            <a:avLst/>
            <a:gdLst/>
            <a:ahLst/>
            <a:cxnLst/>
            <a:rect l="l" t="t" r="r" b="b"/>
            <a:pathLst>
              <a:path w="207693" h="181079" extrusionOk="0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/>
          <p:nvPr/>
        </p:nvSpPr>
        <p:spPr>
          <a:xfrm flipH="1">
            <a:off x="3242031" y="-45995"/>
            <a:ext cx="6464964" cy="5636537"/>
          </a:xfrm>
          <a:custGeom>
            <a:avLst/>
            <a:gdLst/>
            <a:ahLst/>
            <a:cxnLst/>
            <a:rect l="l" t="t" r="r" b="b"/>
            <a:pathLst>
              <a:path w="207693" h="181079" extrusionOk="0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96600" y="-144877"/>
            <a:ext cx="8137412" cy="7094675"/>
          </a:xfrm>
          <a:custGeom>
            <a:avLst/>
            <a:gdLst/>
            <a:ahLst/>
            <a:cxnLst/>
            <a:rect l="l" t="t" r="r" b="b"/>
            <a:pathLst>
              <a:path w="207693" h="181079" extrusionOk="0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539501" y="1667580"/>
            <a:ext cx="49941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40900" y="538683"/>
            <a:ext cx="1579800" cy="12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39496" y="2793485"/>
            <a:ext cx="3540600" cy="6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39400" y="374718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39400" y="1189425"/>
            <a:ext cx="8065200" cy="3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 rot="10800000" flipH="1">
            <a:off x="-8462" y="-2215783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 rot="5400000" flipH="1">
            <a:off x="4197481" y="2020928"/>
            <a:ext cx="6464964" cy="5636537"/>
          </a:xfrm>
          <a:custGeom>
            <a:avLst/>
            <a:gdLst/>
            <a:ahLst/>
            <a:cxnLst/>
            <a:rect l="l" t="t" r="r" b="b"/>
            <a:pathLst>
              <a:path w="207693" h="181079" extrusionOk="0">
                <a:moveTo>
                  <a:pt x="25662" y="0"/>
                </a:moveTo>
                <a:cubicBezTo>
                  <a:pt x="14585" y="0"/>
                  <a:pt x="5999" y="28"/>
                  <a:pt x="1048" y="96"/>
                </a:cubicBezTo>
                <a:cubicBezTo>
                  <a:pt x="60" y="44470"/>
                  <a:pt x="0" y="113931"/>
                  <a:pt x="524" y="161330"/>
                </a:cubicBezTo>
                <a:cubicBezTo>
                  <a:pt x="618" y="161240"/>
                  <a:pt x="751" y="161197"/>
                  <a:pt x="919" y="161197"/>
                </a:cubicBezTo>
                <a:cubicBezTo>
                  <a:pt x="4544" y="161197"/>
                  <a:pt x="24616" y="181079"/>
                  <a:pt x="27898" y="181079"/>
                </a:cubicBezTo>
                <a:cubicBezTo>
                  <a:pt x="27959" y="181079"/>
                  <a:pt x="28014" y="181072"/>
                  <a:pt x="28063" y="181058"/>
                </a:cubicBezTo>
                <a:cubicBezTo>
                  <a:pt x="31635" y="180070"/>
                  <a:pt x="35290" y="179344"/>
                  <a:pt x="38874" y="178368"/>
                </a:cubicBezTo>
                <a:cubicBezTo>
                  <a:pt x="41362" y="177689"/>
                  <a:pt x="43863" y="176939"/>
                  <a:pt x="46244" y="175939"/>
                </a:cubicBezTo>
                <a:cubicBezTo>
                  <a:pt x="49875" y="174438"/>
                  <a:pt x="52519" y="171676"/>
                  <a:pt x="54662" y="168462"/>
                </a:cubicBezTo>
                <a:cubicBezTo>
                  <a:pt x="56733" y="165330"/>
                  <a:pt x="58757" y="162175"/>
                  <a:pt x="60734" y="159008"/>
                </a:cubicBezTo>
                <a:cubicBezTo>
                  <a:pt x="63913" y="153888"/>
                  <a:pt x="68425" y="150578"/>
                  <a:pt x="74128" y="148769"/>
                </a:cubicBezTo>
                <a:cubicBezTo>
                  <a:pt x="77307" y="147769"/>
                  <a:pt x="80474" y="146661"/>
                  <a:pt x="83653" y="145649"/>
                </a:cubicBezTo>
                <a:cubicBezTo>
                  <a:pt x="89880" y="143649"/>
                  <a:pt x="94345" y="139672"/>
                  <a:pt x="97274" y="133850"/>
                </a:cubicBezTo>
                <a:cubicBezTo>
                  <a:pt x="99084" y="130254"/>
                  <a:pt x="100989" y="126706"/>
                  <a:pt x="102965" y="123206"/>
                </a:cubicBezTo>
                <a:cubicBezTo>
                  <a:pt x="105168" y="119313"/>
                  <a:pt x="108430" y="116491"/>
                  <a:pt x="112490" y="114645"/>
                </a:cubicBezTo>
                <a:cubicBezTo>
                  <a:pt x="115884" y="113110"/>
                  <a:pt x="119336" y="111728"/>
                  <a:pt x="122730" y="110240"/>
                </a:cubicBezTo>
                <a:cubicBezTo>
                  <a:pt x="126111" y="108740"/>
                  <a:pt x="129350" y="106990"/>
                  <a:pt x="131826" y="104132"/>
                </a:cubicBezTo>
                <a:cubicBezTo>
                  <a:pt x="133993" y="101644"/>
                  <a:pt x="135410" y="98739"/>
                  <a:pt x="136708" y="95750"/>
                </a:cubicBezTo>
                <a:cubicBezTo>
                  <a:pt x="137886" y="93000"/>
                  <a:pt x="139041" y="90238"/>
                  <a:pt x="140184" y="87464"/>
                </a:cubicBezTo>
                <a:cubicBezTo>
                  <a:pt x="142566" y="81665"/>
                  <a:pt x="146888" y="77808"/>
                  <a:pt x="152388" y="75069"/>
                </a:cubicBezTo>
                <a:cubicBezTo>
                  <a:pt x="155234" y="73640"/>
                  <a:pt x="158020" y="72116"/>
                  <a:pt x="160854" y="70652"/>
                </a:cubicBezTo>
                <a:cubicBezTo>
                  <a:pt x="166366" y="67794"/>
                  <a:pt x="169843" y="63258"/>
                  <a:pt x="171748" y="57424"/>
                </a:cubicBezTo>
                <a:cubicBezTo>
                  <a:pt x="172843" y="54102"/>
                  <a:pt x="173962" y="50792"/>
                  <a:pt x="175046" y="47470"/>
                </a:cubicBezTo>
                <a:cubicBezTo>
                  <a:pt x="176808" y="42065"/>
                  <a:pt x="180082" y="37838"/>
                  <a:pt x="184880" y="34778"/>
                </a:cubicBezTo>
                <a:cubicBezTo>
                  <a:pt x="188357" y="32564"/>
                  <a:pt x="191834" y="30349"/>
                  <a:pt x="195239" y="28040"/>
                </a:cubicBezTo>
                <a:cubicBezTo>
                  <a:pt x="198132" y="26087"/>
                  <a:pt x="200466" y="23587"/>
                  <a:pt x="201942" y="20372"/>
                </a:cubicBezTo>
                <a:lnTo>
                  <a:pt x="202740" y="18634"/>
                </a:lnTo>
                <a:cubicBezTo>
                  <a:pt x="203597" y="15240"/>
                  <a:pt x="204526" y="11871"/>
                  <a:pt x="205407" y="8490"/>
                </a:cubicBezTo>
                <a:cubicBezTo>
                  <a:pt x="205752" y="7156"/>
                  <a:pt x="206014" y="5811"/>
                  <a:pt x="206359" y="4477"/>
                </a:cubicBezTo>
                <a:cubicBezTo>
                  <a:pt x="207249" y="1002"/>
                  <a:pt x="207567" y="509"/>
                  <a:pt x="207660" y="453"/>
                </a:cubicBezTo>
                <a:lnTo>
                  <a:pt x="207660" y="453"/>
                </a:lnTo>
                <a:cubicBezTo>
                  <a:pt x="207671" y="453"/>
                  <a:pt x="207682" y="453"/>
                  <a:pt x="207693" y="453"/>
                </a:cubicBezTo>
                <a:cubicBezTo>
                  <a:pt x="207693" y="453"/>
                  <a:pt x="207689" y="446"/>
                  <a:pt x="207679" y="446"/>
                </a:cubicBezTo>
                <a:cubicBezTo>
                  <a:pt x="207674" y="446"/>
                  <a:pt x="207668" y="448"/>
                  <a:pt x="207660" y="453"/>
                </a:cubicBezTo>
                <a:lnTo>
                  <a:pt x="207660" y="453"/>
                </a:lnTo>
                <a:cubicBezTo>
                  <a:pt x="157030" y="453"/>
                  <a:pt x="70727" y="0"/>
                  <a:pt x="256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1865675" y="1191225"/>
            <a:ext cx="6960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2" hasCustomPrompt="1"/>
          </p:nvPr>
        </p:nvSpPr>
        <p:spPr>
          <a:xfrm>
            <a:off x="691901" y="1269925"/>
            <a:ext cx="9414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865675" y="1608524"/>
            <a:ext cx="6960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3"/>
          </p:nvPr>
        </p:nvSpPr>
        <p:spPr>
          <a:xfrm>
            <a:off x="1865675" y="2034718"/>
            <a:ext cx="6960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4" hasCustomPrompt="1"/>
          </p:nvPr>
        </p:nvSpPr>
        <p:spPr>
          <a:xfrm>
            <a:off x="691901" y="2114375"/>
            <a:ext cx="9414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1865675" y="2452300"/>
            <a:ext cx="6960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1865675" y="2878210"/>
            <a:ext cx="6960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7" hasCustomPrompt="1"/>
          </p:nvPr>
        </p:nvSpPr>
        <p:spPr>
          <a:xfrm>
            <a:off x="691901" y="2958825"/>
            <a:ext cx="9414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1865675" y="3296075"/>
            <a:ext cx="6960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9"/>
          </p:nvPr>
        </p:nvSpPr>
        <p:spPr>
          <a:xfrm>
            <a:off x="1865675" y="3721703"/>
            <a:ext cx="6960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3" hasCustomPrompt="1"/>
          </p:nvPr>
        </p:nvSpPr>
        <p:spPr>
          <a:xfrm>
            <a:off x="691901" y="3803263"/>
            <a:ext cx="9414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4"/>
          </p:nvPr>
        </p:nvSpPr>
        <p:spPr>
          <a:xfrm>
            <a:off x="1865675" y="4139851"/>
            <a:ext cx="6960000" cy="4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-8487" y="4590346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720000" y="4468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-8487" y="4590346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 rot="10800000" flipH="1">
            <a:off x="-8462" y="-2215783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 rot="10800000" flipH="1">
            <a:off x="-8462" y="-2215783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000" y="4468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539400" y="1017725"/>
            <a:ext cx="8065200" cy="28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●"/>
              <a:defRPr sz="1600"/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○"/>
              <a:defRPr sz="1600"/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99" name="Google Shape;99;p22"/>
          <p:cNvSpPr/>
          <p:nvPr/>
        </p:nvSpPr>
        <p:spPr>
          <a:xfrm>
            <a:off x="-8462" y="4061117"/>
            <a:ext cx="9160900" cy="2584608"/>
          </a:xfrm>
          <a:custGeom>
            <a:avLst/>
            <a:gdLst/>
            <a:ahLst/>
            <a:cxnLst/>
            <a:rect l="l" t="t" r="r" b="b"/>
            <a:pathLst>
              <a:path w="286144" h="84776" extrusionOk="0">
                <a:moveTo>
                  <a:pt x="142932" y="0"/>
                </a:moveTo>
                <a:cubicBezTo>
                  <a:pt x="139408" y="0"/>
                  <a:pt x="136091" y="901"/>
                  <a:pt x="132803" y="2040"/>
                </a:cubicBezTo>
                <a:cubicBezTo>
                  <a:pt x="129136" y="3302"/>
                  <a:pt x="125516" y="4683"/>
                  <a:pt x="121837" y="5909"/>
                </a:cubicBezTo>
                <a:cubicBezTo>
                  <a:pt x="119233" y="6770"/>
                  <a:pt x="116583" y="7224"/>
                  <a:pt x="113912" y="7224"/>
                </a:cubicBezTo>
                <a:cubicBezTo>
                  <a:pt x="112041" y="7224"/>
                  <a:pt x="110159" y="7001"/>
                  <a:pt x="108276" y="6540"/>
                </a:cubicBezTo>
                <a:cubicBezTo>
                  <a:pt x="104168" y="5528"/>
                  <a:pt x="100084" y="4433"/>
                  <a:pt x="96036" y="3254"/>
                </a:cubicBezTo>
                <a:cubicBezTo>
                  <a:pt x="93289" y="2456"/>
                  <a:pt x="90581" y="2047"/>
                  <a:pt x="87910" y="2047"/>
                </a:cubicBezTo>
                <a:cubicBezTo>
                  <a:pt x="84202" y="2047"/>
                  <a:pt x="80564" y="2835"/>
                  <a:pt x="76986" y="4468"/>
                </a:cubicBezTo>
                <a:cubicBezTo>
                  <a:pt x="73843" y="5909"/>
                  <a:pt x="70652" y="7266"/>
                  <a:pt x="67509" y="8707"/>
                </a:cubicBezTo>
                <a:cubicBezTo>
                  <a:pt x="63648" y="10478"/>
                  <a:pt x="59675" y="11416"/>
                  <a:pt x="55555" y="11416"/>
                </a:cubicBezTo>
                <a:cubicBezTo>
                  <a:pt x="53666" y="11416"/>
                  <a:pt x="51746" y="11219"/>
                  <a:pt x="49792" y="10814"/>
                </a:cubicBezTo>
                <a:cubicBezTo>
                  <a:pt x="45935" y="10017"/>
                  <a:pt x="42053" y="9255"/>
                  <a:pt x="38172" y="8564"/>
                </a:cubicBezTo>
                <a:cubicBezTo>
                  <a:pt x="36427" y="8254"/>
                  <a:pt x="34677" y="8066"/>
                  <a:pt x="32940" y="8066"/>
                </a:cubicBezTo>
                <a:cubicBezTo>
                  <a:pt x="30672" y="8066"/>
                  <a:pt x="28427" y="8388"/>
                  <a:pt x="26242" y="9183"/>
                </a:cubicBezTo>
                <a:cubicBezTo>
                  <a:pt x="23718" y="10112"/>
                  <a:pt x="21289" y="11267"/>
                  <a:pt x="18908" y="12469"/>
                </a:cubicBezTo>
                <a:cubicBezTo>
                  <a:pt x="15491" y="14196"/>
                  <a:pt x="12204" y="16148"/>
                  <a:pt x="8787" y="17863"/>
                </a:cubicBezTo>
                <a:cubicBezTo>
                  <a:pt x="6085" y="19196"/>
                  <a:pt x="3144" y="20030"/>
                  <a:pt x="1" y="20089"/>
                </a:cubicBezTo>
                <a:lnTo>
                  <a:pt x="1" y="84776"/>
                </a:lnTo>
                <a:lnTo>
                  <a:pt x="286143" y="84776"/>
                </a:lnTo>
                <a:lnTo>
                  <a:pt x="286143" y="20185"/>
                </a:lnTo>
                <a:cubicBezTo>
                  <a:pt x="281286" y="19613"/>
                  <a:pt x="278845" y="18875"/>
                  <a:pt x="274725" y="16720"/>
                </a:cubicBezTo>
                <a:cubicBezTo>
                  <a:pt x="273463" y="16065"/>
                  <a:pt x="272249" y="15339"/>
                  <a:pt x="270999" y="14684"/>
                </a:cubicBezTo>
                <a:cubicBezTo>
                  <a:pt x="267808" y="13017"/>
                  <a:pt x="264593" y="11398"/>
                  <a:pt x="261402" y="9719"/>
                </a:cubicBezTo>
                <a:lnTo>
                  <a:pt x="259497" y="9100"/>
                </a:lnTo>
                <a:cubicBezTo>
                  <a:pt x="257343" y="8394"/>
                  <a:pt x="255159" y="8075"/>
                  <a:pt x="252956" y="8075"/>
                </a:cubicBezTo>
                <a:cubicBezTo>
                  <a:pt x="251555" y="8075"/>
                  <a:pt x="250146" y="8204"/>
                  <a:pt x="248734" y="8445"/>
                </a:cubicBezTo>
                <a:cubicBezTo>
                  <a:pt x="244448" y="9183"/>
                  <a:pt x="240185" y="10017"/>
                  <a:pt x="235923" y="10850"/>
                </a:cubicBezTo>
                <a:cubicBezTo>
                  <a:pt x="234021" y="11224"/>
                  <a:pt x="232145" y="11410"/>
                  <a:pt x="230296" y="11410"/>
                </a:cubicBezTo>
                <a:cubicBezTo>
                  <a:pt x="226427" y="11410"/>
                  <a:pt x="222673" y="10593"/>
                  <a:pt x="219040" y="8957"/>
                </a:cubicBezTo>
                <a:cubicBezTo>
                  <a:pt x="215730" y="7469"/>
                  <a:pt x="212420" y="6016"/>
                  <a:pt x="209110" y="4528"/>
                </a:cubicBezTo>
                <a:cubicBezTo>
                  <a:pt x="205477" y="2902"/>
                  <a:pt x="201765" y="2014"/>
                  <a:pt x="197953" y="2014"/>
                </a:cubicBezTo>
                <a:cubicBezTo>
                  <a:pt x="195680" y="2014"/>
                  <a:pt x="193372" y="2330"/>
                  <a:pt x="191024" y="2992"/>
                </a:cubicBezTo>
                <a:cubicBezTo>
                  <a:pt x="187810" y="3897"/>
                  <a:pt x="184583" y="4742"/>
                  <a:pt x="181380" y="5683"/>
                </a:cubicBezTo>
                <a:cubicBezTo>
                  <a:pt x="178229" y="6614"/>
                  <a:pt x="175088" y="7150"/>
                  <a:pt x="171951" y="7150"/>
                </a:cubicBezTo>
                <a:cubicBezTo>
                  <a:pt x="168947" y="7150"/>
                  <a:pt x="165948" y="6658"/>
                  <a:pt x="162949" y="5552"/>
                </a:cubicBezTo>
                <a:cubicBezTo>
                  <a:pt x="160021" y="4468"/>
                  <a:pt x="157080" y="3409"/>
                  <a:pt x="154127" y="2373"/>
                </a:cubicBezTo>
                <a:cubicBezTo>
                  <a:pt x="150924" y="1242"/>
                  <a:pt x="147674" y="254"/>
                  <a:pt x="144197" y="39"/>
                </a:cubicBezTo>
                <a:cubicBezTo>
                  <a:pt x="143772" y="13"/>
                  <a:pt x="143351" y="0"/>
                  <a:pt x="1429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icia Text"/>
              <a:buNone/>
              <a:defRPr sz="2500" b="1">
                <a:solidFill>
                  <a:schemeClr val="dk1"/>
                </a:solidFill>
                <a:latin typeface="Noticia Text"/>
                <a:ea typeface="Noticia Text"/>
                <a:cs typeface="Noticia Text"/>
                <a:sym typeface="Noticia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43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●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○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oboto"/>
              <a:buChar char="■"/>
              <a:defRPr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0" r:id="rId6"/>
    <p:sldLayoutId id="2147483661" r:id="rId7"/>
    <p:sldLayoutId id="2147483663" r:id="rId8"/>
    <p:sldLayoutId id="2147483668" r:id="rId9"/>
    <p:sldLayoutId id="2147483673" r:id="rId10"/>
    <p:sldLayoutId id="2147483675" r:id="rId11"/>
    <p:sldLayoutId id="2147483676" r:id="rId12"/>
    <p:sldLayoutId id="2147483680" r:id="rId13"/>
    <p:sldLayoutId id="214748368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>
            <a:spLocks noGrp="1"/>
          </p:cNvSpPr>
          <p:nvPr>
            <p:ph type="ctrTitle"/>
          </p:nvPr>
        </p:nvSpPr>
        <p:spPr>
          <a:xfrm>
            <a:off x="523364" y="1225200"/>
            <a:ext cx="8064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ts val="990"/>
            </a:pPr>
            <a:r>
              <a:rPr lang="ru-RU" sz="3200" dirty="0"/>
              <a:t>Оценка ликвидности и платежеспособности организации</a:t>
            </a:r>
            <a:endParaRPr sz="3200" dirty="0"/>
          </a:p>
        </p:txBody>
      </p:sp>
      <p:cxnSp>
        <p:nvCxnSpPr>
          <p:cNvPr id="192" name="Google Shape;192;p38"/>
          <p:cNvCxnSpPr/>
          <p:nvPr/>
        </p:nvCxnSpPr>
        <p:spPr>
          <a:xfrm>
            <a:off x="540900" y="4610088"/>
            <a:ext cx="806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38"/>
          <p:cNvGrpSpPr/>
          <p:nvPr/>
        </p:nvGrpSpPr>
        <p:grpSpPr>
          <a:xfrm>
            <a:off x="7920919" y="3749043"/>
            <a:ext cx="904197" cy="850695"/>
            <a:chOff x="5715744" y="4290581"/>
            <a:chExt cx="904197" cy="850695"/>
          </a:xfrm>
        </p:grpSpPr>
        <p:sp>
          <p:nvSpPr>
            <p:cNvPr id="194" name="Google Shape;194;p38"/>
            <p:cNvSpPr/>
            <p:nvPr/>
          </p:nvSpPr>
          <p:spPr>
            <a:xfrm>
              <a:off x="5750667" y="4867835"/>
              <a:ext cx="839562" cy="273439"/>
            </a:xfrm>
            <a:custGeom>
              <a:avLst/>
              <a:gdLst/>
              <a:ahLst/>
              <a:cxnLst/>
              <a:rect l="l" t="t" r="r" b="b"/>
              <a:pathLst>
                <a:path w="37695" h="12277" extrusionOk="0">
                  <a:moveTo>
                    <a:pt x="0" y="1"/>
                  </a:moveTo>
                  <a:lnTo>
                    <a:pt x="0" y="12276"/>
                  </a:lnTo>
                  <a:lnTo>
                    <a:pt x="37694" y="12276"/>
                  </a:lnTo>
                  <a:lnTo>
                    <a:pt x="3769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195;p38"/>
            <p:cNvSpPr/>
            <p:nvPr/>
          </p:nvSpPr>
          <p:spPr>
            <a:xfrm>
              <a:off x="5715744" y="4792065"/>
              <a:ext cx="904197" cy="75793"/>
            </a:xfrm>
            <a:custGeom>
              <a:avLst/>
              <a:gdLst/>
              <a:ahLst/>
              <a:cxnLst/>
              <a:rect l="l" t="t" r="r" b="b"/>
              <a:pathLst>
                <a:path w="40597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40596" y="3403"/>
                  </a:lnTo>
                  <a:lnTo>
                    <a:pt x="4059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196;p38"/>
            <p:cNvSpPr/>
            <p:nvPr/>
          </p:nvSpPr>
          <p:spPr>
            <a:xfrm>
              <a:off x="6150368" y="4792065"/>
              <a:ext cx="469571" cy="349211"/>
            </a:xfrm>
            <a:custGeom>
              <a:avLst/>
              <a:gdLst/>
              <a:ahLst/>
              <a:cxnLst/>
              <a:rect l="l" t="t" r="r" b="b"/>
              <a:pathLst>
                <a:path w="21083" h="15679" extrusionOk="0">
                  <a:moveTo>
                    <a:pt x="1" y="0"/>
                  </a:moveTo>
                  <a:lnTo>
                    <a:pt x="1" y="3102"/>
                  </a:lnTo>
                  <a:lnTo>
                    <a:pt x="768" y="15678"/>
                  </a:lnTo>
                  <a:lnTo>
                    <a:pt x="19748" y="15678"/>
                  </a:lnTo>
                  <a:lnTo>
                    <a:pt x="19748" y="3403"/>
                  </a:lnTo>
                  <a:lnTo>
                    <a:pt x="21082" y="3403"/>
                  </a:lnTo>
                  <a:lnTo>
                    <a:pt x="21082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197;p38"/>
            <p:cNvSpPr/>
            <p:nvPr/>
          </p:nvSpPr>
          <p:spPr>
            <a:xfrm>
              <a:off x="5868800" y="4912424"/>
              <a:ext cx="170162" cy="40870"/>
            </a:xfrm>
            <a:custGeom>
              <a:avLst/>
              <a:gdLst/>
              <a:ahLst/>
              <a:cxnLst/>
              <a:rect l="l" t="t" r="r" b="b"/>
              <a:pathLst>
                <a:path w="7640" h="1835" extrusionOk="0">
                  <a:moveTo>
                    <a:pt x="0" y="0"/>
                  </a:moveTo>
                  <a:lnTo>
                    <a:pt x="0" y="1835"/>
                  </a:lnTo>
                  <a:lnTo>
                    <a:pt x="7639" y="1835"/>
                  </a:lnTo>
                  <a:lnTo>
                    <a:pt x="763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198;p38"/>
            <p:cNvSpPr/>
            <p:nvPr/>
          </p:nvSpPr>
          <p:spPr>
            <a:xfrm>
              <a:off x="5846505" y="5004543"/>
              <a:ext cx="218449" cy="86952"/>
            </a:xfrm>
            <a:custGeom>
              <a:avLst/>
              <a:gdLst/>
              <a:ahLst/>
              <a:cxnLst/>
              <a:rect l="l" t="t" r="r" b="b"/>
              <a:pathLst>
                <a:path w="9808" h="3904" extrusionOk="0">
                  <a:moveTo>
                    <a:pt x="1" y="0"/>
                  </a:moveTo>
                  <a:lnTo>
                    <a:pt x="1" y="3903"/>
                  </a:lnTo>
                  <a:lnTo>
                    <a:pt x="9808" y="3903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99;p38"/>
            <p:cNvSpPr/>
            <p:nvPr/>
          </p:nvSpPr>
          <p:spPr>
            <a:xfrm>
              <a:off x="5957199" y="4387889"/>
              <a:ext cx="370748" cy="132276"/>
            </a:xfrm>
            <a:custGeom>
              <a:avLst/>
              <a:gdLst/>
              <a:ahLst/>
              <a:cxnLst/>
              <a:rect l="l" t="t" r="r" b="b"/>
              <a:pathLst>
                <a:path w="16646" h="5939" extrusionOk="0">
                  <a:moveTo>
                    <a:pt x="1" y="1"/>
                  </a:moveTo>
                  <a:lnTo>
                    <a:pt x="67" y="4604"/>
                  </a:lnTo>
                  <a:lnTo>
                    <a:pt x="16646" y="5938"/>
                  </a:lnTo>
                  <a:lnTo>
                    <a:pt x="16646" y="5938"/>
                  </a:lnTo>
                  <a:lnTo>
                    <a:pt x="16146" y="13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00;p38"/>
            <p:cNvSpPr/>
            <p:nvPr/>
          </p:nvSpPr>
          <p:spPr>
            <a:xfrm>
              <a:off x="6034462" y="4434705"/>
              <a:ext cx="226623" cy="37173"/>
            </a:xfrm>
            <a:custGeom>
              <a:avLst/>
              <a:gdLst/>
              <a:ahLst/>
              <a:cxnLst/>
              <a:rect l="l" t="t" r="r" b="b"/>
              <a:pathLst>
                <a:path w="10175" h="1669" extrusionOk="0">
                  <a:moveTo>
                    <a:pt x="68" y="0"/>
                  </a:moveTo>
                  <a:lnTo>
                    <a:pt x="1" y="801"/>
                  </a:lnTo>
                  <a:lnTo>
                    <a:pt x="10075" y="1668"/>
                  </a:lnTo>
                  <a:lnTo>
                    <a:pt x="10175" y="8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01;p38"/>
            <p:cNvSpPr/>
            <p:nvPr/>
          </p:nvSpPr>
          <p:spPr>
            <a:xfrm>
              <a:off x="5915594" y="4290581"/>
              <a:ext cx="367786" cy="126307"/>
            </a:xfrm>
            <a:custGeom>
              <a:avLst/>
              <a:gdLst/>
              <a:ahLst/>
              <a:cxnLst/>
              <a:rect l="l" t="t" r="r" b="b"/>
              <a:pathLst>
                <a:path w="16513" h="5671" extrusionOk="0">
                  <a:moveTo>
                    <a:pt x="1" y="0"/>
                  </a:moveTo>
                  <a:lnTo>
                    <a:pt x="1" y="4603"/>
                  </a:lnTo>
                  <a:lnTo>
                    <a:pt x="16513" y="5671"/>
                  </a:lnTo>
                  <a:lnTo>
                    <a:pt x="16112" y="15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202;p38"/>
            <p:cNvSpPr/>
            <p:nvPr/>
          </p:nvSpPr>
          <p:spPr>
            <a:xfrm>
              <a:off x="5915594" y="4304679"/>
              <a:ext cx="349946" cy="94391"/>
            </a:xfrm>
            <a:custGeom>
              <a:avLst/>
              <a:gdLst/>
              <a:ahLst/>
              <a:cxnLst/>
              <a:rect l="l" t="t" r="r" b="b"/>
              <a:pathLst>
                <a:path w="15712" h="4238" extrusionOk="0">
                  <a:moveTo>
                    <a:pt x="1" y="1"/>
                  </a:moveTo>
                  <a:lnTo>
                    <a:pt x="1" y="3103"/>
                  </a:lnTo>
                  <a:lnTo>
                    <a:pt x="15712" y="4237"/>
                  </a:lnTo>
                  <a:lnTo>
                    <a:pt x="15445" y="13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203;p38"/>
            <p:cNvSpPr/>
            <p:nvPr/>
          </p:nvSpPr>
          <p:spPr>
            <a:xfrm>
              <a:off x="5918579" y="4329958"/>
              <a:ext cx="320234" cy="32518"/>
            </a:xfrm>
            <a:custGeom>
              <a:avLst/>
              <a:gdLst/>
              <a:ahLst/>
              <a:cxnLst/>
              <a:rect l="l" t="t" r="r" b="b"/>
              <a:pathLst>
                <a:path w="14378" h="1460" extrusionOk="0">
                  <a:moveTo>
                    <a:pt x="0" y="0"/>
                  </a:moveTo>
                  <a:cubicBezTo>
                    <a:pt x="167" y="67"/>
                    <a:pt x="367" y="100"/>
                    <a:pt x="534" y="100"/>
                  </a:cubicBezTo>
                  <a:lnTo>
                    <a:pt x="2068" y="300"/>
                  </a:lnTo>
                  <a:cubicBezTo>
                    <a:pt x="3369" y="434"/>
                    <a:pt x="5171" y="634"/>
                    <a:pt x="7172" y="834"/>
                  </a:cubicBezTo>
                  <a:cubicBezTo>
                    <a:pt x="9140" y="1034"/>
                    <a:pt x="10941" y="1201"/>
                    <a:pt x="12242" y="1334"/>
                  </a:cubicBezTo>
                  <a:lnTo>
                    <a:pt x="13810" y="1434"/>
                  </a:lnTo>
                  <a:cubicBezTo>
                    <a:pt x="13893" y="1451"/>
                    <a:pt x="13985" y="1459"/>
                    <a:pt x="14081" y="1459"/>
                  </a:cubicBezTo>
                  <a:cubicBezTo>
                    <a:pt x="14177" y="1459"/>
                    <a:pt x="14277" y="1451"/>
                    <a:pt x="14377" y="1434"/>
                  </a:cubicBezTo>
                  <a:cubicBezTo>
                    <a:pt x="14177" y="1401"/>
                    <a:pt x="14010" y="1368"/>
                    <a:pt x="13810" y="1334"/>
                  </a:cubicBezTo>
                  <a:lnTo>
                    <a:pt x="12276" y="1168"/>
                  </a:lnTo>
                  <a:cubicBezTo>
                    <a:pt x="10975" y="1001"/>
                    <a:pt x="9173" y="801"/>
                    <a:pt x="7172" y="600"/>
                  </a:cubicBezTo>
                  <a:cubicBezTo>
                    <a:pt x="5204" y="400"/>
                    <a:pt x="3403" y="234"/>
                    <a:pt x="2102" y="133"/>
                  </a:cubicBezTo>
                  <a:lnTo>
                    <a:pt x="56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04;p38"/>
            <p:cNvSpPr/>
            <p:nvPr/>
          </p:nvSpPr>
          <p:spPr>
            <a:xfrm>
              <a:off x="5914124" y="4347954"/>
              <a:ext cx="323931" cy="22874"/>
            </a:xfrm>
            <a:custGeom>
              <a:avLst/>
              <a:gdLst/>
              <a:ahLst/>
              <a:cxnLst/>
              <a:rect l="l" t="t" r="r" b="b"/>
              <a:pathLst>
                <a:path w="14544" h="1027" extrusionOk="0">
                  <a:moveTo>
                    <a:pt x="296" y="1"/>
                  </a:moveTo>
                  <a:cubicBezTo>
                    <a:pt x="200" y="1"/>
                    <a:pt x="100" y="9"/>
                    <a:pt x="0" y="26"/>
                  </a:cubicBezTo>
                  <a:cubicBezTo>
                    <a:pt x="200" y="59"/>
                    <a:pt x="400" y="93"/>
                    <a:pt x="567" y="93"/>
                  </a:cubicBezTo>
                  <a:lnTo>
                    <a:pt x="2135" y="226"/>
                  </a:lnTo>
                  <a:cubicBezTo>
                    <a:pt x="3436" y="360"/>
                    <a:pt x="5270" y="493"/>
                    <a:pt x="7272" y="626"/>
                  </a:cubicBezTo>
                  <a:cubicBezTo>
                    <a:pt x="9273" y="760"/>
                    <a:pt x="11075" y="893"/>
                    <a:pt x="12409" y="960"/>
                  </a:cubicBezTo>
                  <a:lnTo>
                    <a:pt x="13977" y="1027"/>
                  </a:lnTo>
                  <a:lnTo>
                    <a:pt x="14544" y="1027"/>
                  </a:lnTo>
                  <a:cubicBezTo>
                    <a:pt x="14344" y="993"/>
                    <a:pt x="14143" y="960"/>
                    <a:pt x="13977" y="960"/>
                  </a:cubicBezTo>
                  <a:lnTo>
                    <a:pt x="12409" y="793"/>
                  </a:lnTo>
                  <a:cubicBezTo>
                    <a:pt x="11108" y="693"/>
                    <a:pt x="9273" y="560"/>
                    <a:pt x="7272" y="426"/>
                  </a:cubicBezTo>
                  <a:cubicBezTo>
                    <a:pt x="5270" y="259"/>
                    <a:pt x="3469" y="159"/>
                    <a:pt x="2135" y="93"/>
                  </a:cubicBezTo>
                  <a:lnTo>
                    <a:pt x="567" y="26"/>
                  </a:lnTo>
                  <a:cubicBezTo>
                    <a:pt x="484" y="9"/>
                    <a:pt x="392" y="1"/>
                    <a:pt x="296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205;p38"/>
            <p:cNvSpPr/>
            <p:nvPr/>
          </p:nvSpPr>
          <p:spPr>
            <a:xfrm>
              <a:off x="5960919" y="4482256"/>
              <a:ext cx="370013" cy="121853"/>
            </a:xfrm>
            <a:custGeom>
              <a:avLst/>
              <a:gdLst/>
              <a:ahLst/>
              <a:cxnLst/>
              <a:rect l="l" t="t" r="r" b="b"/>
              <a:pathLst>
                <a:path w="16613" h="5471" extrusionOk="0">
                  <a:moveTo>
                    <a:pt x="1" y="0"/>
                  </a:moveTo>
                  <a:lnTo>
                    <a:pt x="67" y="4604"/>
                  </a:lnTo>
                  <a:lnTo>
                    <a:pt x="16612" y="5471"/>
                  </a:lnTo>
                  <a:lnTo>
                    <a:pt x="16145" y="136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206;p38"/>
            <p:cNvSpPr/>
            <p:nvPr/>
          </p:nvSpPr>
          <p:spPr>
            <a:xfrm>
              <a:off x="5995842" y="4485976"/>
              <a:ext cx="8196" cy="101050"/>
            </a:xfrm>
            <a:custGeom>
              <a:avLst/>
              <a:gdLst/>
              <a:ahLst/>
              <a:cxnLst/>
              <a:rect l="l" t="t" r="r" b="b"/>
              <a:pathLst>
                <a:path w="368" h="4537" extrusionOk="0">
                  <a:moveTo>
                    <a:pt x="100" y="0"/>
                  </a:moveTo>
                  <a:cubicBezTo>
                    <a:pt x="34" y="767"/>
                    <a:pt x="0" y="1501"/>
                    <a:pt x="100" y="2268"/>
                  </a:cubicBezTo>
                  <a:cubicBezTo>
                    <a:pt x="67" y="3036"/>
                    <a:pt x="134" y="3803"/>
                    <a:pt x="267" y="4537"/>
                  </a:cubicBezTo>
                  <a:cubicBezTo>
                    <a:pt x="367" y="3769"/>
                    <a:pt x="367" y="3036"/>
                    <a:pt x="301" y="2268"/>
                  </a:cubicBezTo>
                  <a:cubicBezTo>
                    <a:pt x="301" y="1501"/>
                    <a:pt x="234" y="734"/>
                    <a:pt x="10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07;p38"/>
            <p:cNvSpPr/>
            <p:nvPr/>
          </p:nvSpPr>
          <p:spPr>
            <a:xfrm>
              <a:off x="6012925" y="4487446"/>
              <a:ext cx="7461" cy="100315"/>
            </a:xfrm>
            <a:custGeom>
              <a:avLst/>
              <a:gdLst/>
              <a:ahLst/>
              <a:cxnLst/>
              <a:rect l="l" t="t" r="r" b="b"/>
              <a:pathLst>
                <a:path w="335" h="4504" extrusionOk="0">
                  <a:moveTo>
                    <a:pt x="134" y="1"/>
                  </a:moveTo>
                  <a:cubicBezTo>
                    <a:pt x="34" y="735"/>
                    <a:pt x="1" y="1502"/>
                    <a:pt x="67" y="2269"/>
                  </a:cubicBezTo>
                  <a:cubicBezTo>
                    <a:pt x="34" y="3003"/>
                    <a:pt x="101" y="3770"/>
                    <a:pt x="234" y="4504"/>
                  </a:cubicBezTo>
                  <a:cubicBezTo>
                    <a:pt x="301" y="3770"/>
                    <a:pt x="334" y="3003"/>
                    <a:pt x="267" y="2236"/>
                  </a:cubicBezTo>
                  <a:cubicBezTo>
                    <a:pt x="301" y="1502"/>
                    <a:pt x="234" y="735"/>
                    <a:pt x="13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08;p38"/>
            <p:cNvSpPr/>
            <p:nvPr/>
          </p:nvSpPr>
          <p:spPr>
            <a:xfrm>
              <a:off x="6048583" y="4532035"/>
              <a:ext cx="199873" cy="16370"/>
            </a:xfrm>
            <a:custGeom>
              <a:avLst/>
              <a:gdLst/>
              <a:ahLst/>
              <a:cxnLst/>
              <a:rect l="l" t="t" r="r" b="b"/>
              <a:pathLst>
                <a:path w="8974" h="735" extrusionOk="0">
                  <a:moveTo>
                    <a:pt x="1" y="0"/>
                  </a:moveTo>
                  <a:cubicBezTo>
                    <a:pt x="2803" y="334"/>
                    <a:pt x="6105" y="501"/>
                    <a:pt x="8974" y="7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09;p38"/>
            <p:cNvSpPr/>
            <p:nvPr/>
          </p:nvSpPr>
          <p:spPr>
            <a:xfrm>
              <a:off x="6048583" y="4532035"/>
              <a:ext cx="199873" cy="16838"/>
            </a:xfrm>
            <a:custGeom>
              <a:avLst/>
              <a:gdLst/>
              <a:ahLst/>
              <a:cxnLst/>
              <a:rect l="l" t="t" r="r" b="b"/>
              <a:pathLst>
                <a:path w="8974" h="756" extrusionOk="0">
                  <a:moveTo>
                    <a:pt x="1" y="0"/>
                  </a:moveTo>
                  <a:cubicBezTo>
                    <a:pt x="401" y="100"/>
                    <a:pt x="868" y="200"/>
                    <a:pt x="1302" y="200"/>
                  </a:cubicBezTo>
                  <a:cubicBezTo>
                    <a:pt x="2102" y="300"/>
                    <a:pt x="3236" y="434"/>
                    <a:pt x="4471" y="501"/>
                  </a:cubicBezTo>
                  <a:cubicBezTo>
                    <a:pt x="5705" y="601"/>
                    <a:pt x="6806" y="667"/>
                    <a:pt x="7639" y="701"/>
                  </a:cubicBezTo>
                  <a:cubicBezTo>
                    <a:pt x="7913" y="740"/>
                    <a:pt x="8175" y="756"/>
                    <a:pt x="8433" y="756"/>
                  </a:cubicBezTo>
                  <a:cubicBezTo>
                    <a:pt x="8615" y="756"/>
                    <a:pt x="8794" y="748"/>
                    <a:pt x="8974" y="734"/>
                  </a:cubicBezTo>
                  <a:cubicBezTo>
                    <a:pt x="8540" y="634"/>
                    <a:pt x="8106" y="601"/>
                    <a:pt x="7673" y="567"/>
                  </a:cubicBezTo>
                  <a:cubicBezTo>
                    <a:pt x="6839" y="467"/>
                    <a:pt x="5738" y="400"/>
                    <a:pt x="4504" y="300"/>
                  </a:cubicBezTo>
                  <a:lnTo>
                    <a:pt x="1302" y="67"/>
                  </a:lnTo>
                  <a:cubicBezTo>
                    <a:pt x="868" y="0"/>
                    <a:pt x="434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0;p38"/>
            <p:cNvSpPr/>
            <p:nvPr/>
          </p:nvSpPr>
          <p:spPr>
            <a:xfrm>
              <a:off x="6268501" y="4509006"/>
              <a:ext cx="8196" cy="92876"/>
            </a:xfrm>
            <a:custGeom>
              <a:avLst/>
              <a:gdLst/>
              <a:ahLst/>
              <a:cxnLst/>
              <a:rect l="l" t="t" r="r" b="b"/>
              <a:pathLst>
                <a:path w="368" h="4170" extrusionOk="0">
                  <a:moveTo>
                    <a:pt x="67" y="0"/>
                  </a:moveTo>
                  <a:cubicBezTo>
                    <a:pt x="0" y="701"/>
                    <a:pt x="0" y="1401"/>
                    <a:pt x="67" y="2102"/>
                  </a:cubicBezTo>
                  <a:cubicBezTo>
                    <a:pt x="67" y="2769"/>
                    <a:pt x="134" y="3469"/>
                    <a:pt x="267" y="4170"/>
                  </a:cubicBezTo>
                  <a:cubicBezTo>
                    <a:pt x="367" y="3469"/>
                    <a:pt x="367" y="2769"/>
                    <a:pt x="267" y="2068"/>
                  </a:cubicBezTo>
                  <a:cubicBezTo>
                    <a:pt x="267" y="1368"/>
                    <a:pt x="201" y="701"/>
                    <a:pt x="6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6287076" y="4510475"/>
              <a:ext cx="10424" cy="92164"/>
            </a:xfrm>
            <a:custGeom>
              <a:avLst/>
              <a:gdLst/>
              <a:ahLst/>
              <a:cxnLst/>
              <a:rect l="l" t="t" r="r" b="b"/>
              <a:pathLst>
                <a:path w="468" h="4138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1402"/>
                    <a:pt x="167" y="2769"/>
                    <a:pt x="434" y="4137"/>
                  </a:cubicBezTo>
                  <a:cubicBezTo>
                    <a:pt x="467" y="3437"/>
                    <a:pt x="434" y="2736"/>
                    <a:pt x="334" y="2069"/>
                  </a:cubicBezTo>
                  <a:cubicBezTo>
                    <a:pt x="301" y="1368"/>
                    <a:pt x="200" y="668"/>
                    <a:pt x="3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6101346" y="4555065"/>
              <a:ext cx="101050" cy="5212"/>
            </a:xfrm>
            <a:custGeom>
              <a:avLst/>
              <a:gdLst/>
              <a:ahLst/>
              <a:cxnLst/>
              <a:rect l="l" t="t" r="r" b="b"/>
              <a:pathLst>
                <a:path w="4537" h="234" extrusionOk="0">
                  <a:moveTo>
                    <a:pt x="0" y="0"/>
                  </a:moveTo>
                  <a:cubicBezTo>
                    <a:pt x="1768" y="134"/>
                    <a:pt x="3136" y="200"/>
                    <a:pt x="4537" y="2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6102081" y="4553951"/>
              <a:ext cx="101808" cy="6882"/>
            </a:xfrm>
            <a:custGeom>
              <a:avLst/>
              <a:gdLst/>
              <a:ahLst/>
              <a:cxnLst/>
              <a:rect l="l" t="t" r="r" b="b"/>
              <a:pathLst>
                <a:path w="4571" h="309" extrusionOk="0">
                  <a:moveTo>
                    <a:pt x="1151" y="0"/>
                  </a:moveTo>
                  <a:cubicBezTo>
                    <a:pt x="768" y="0"/>
                    <a:pt x="384" y="17"/>
                    <a:pt x="0" y="50"/>
                  </a:cubicBezTo>
                  <a:cubicBezTo>
                    <a:pt x="1137" y="227"/>
                    <a:pt x="2293" y="308"/>
                    <a:pt x="3454" y="308"/>
                  </a:cubicBezTo>
                  <a:cubicBezTo>
                    <a:pt x="3826" y="308"/>
                    <a:pt x="4198" y="300"/>
                    <a:pt x="4570" y="284"/>
                  </a:cubicBezTo>
                  <a:cubicBezTo>
                    <a:pt x="3803" y="150"/>
                    <a:pt x="3036" y="50"/>
                    <a:pt x="2302" y="50"/>
                  </a:cubicBezTo>
                  <a:cubicBezTo>
                    <a:pt x="1918" y="17"/>
                    <a:pt x="1535" y="0"/>
                    <a:pt x="115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14;p38"/>
            <p:cNvSpPr/>
            <p:nvPr/>
          </p:nvSpPr>
          <p:spPr>
            <a:xfrm>
              <a:off x="5980229" y="4682841"/>
              <a:ext cx="375225" cy="102543"/>
            </a:xfrm>
            <a:custGeom>
              <a:avLst/>
              <a:gdLst/>
              <a:ahLst/>
              <a:cxnLst/>
              <a:rect l="l" t="t" r="r" b="b"/>
              <a:pathLst>
                <a:path w="16847" h="4604" extrusionOk="0">
                  <a:moveTo>
                    <a:pt x="1" y="1"/>
                  </a:moveTo>
                  <a:lnTo>
                    <a:pt x="301" y="4604"/>
                  </a:lnTo>
                  <a:lnTo>
                    <a:pt x="16846" y="4604"/>
                  </a:lnTo>
                  <a:lnTo>
                    <a:pt x="16179" y="5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15;p38"/>
            <p:cNvSpPr/>
            <p:nvPr/>
          </p:nvSpPr>
          <p:spPr>
            <a:xfrm>
              <a:off x="5994350" y="4696962"/>
              <a:ext cx="357385" cy="75793"/>
            </a:xfrm>
            <a:custGeom>
              <a:avLst/>
              <a:gdLst/>
              <a:ahLst/>
              <a:cxnLst/>
              <a:rect l="l" t="t" r="r" b="b"/>
              <a:pathLst>
                <a:path w="16046" h="3403" extrusionOk="0">
                  <a:moveTo>
                    <a:pt x="1" y="0"/>
                  </a:moveTo>
                  <a:lnTo>
                    <a:pt x="301" y="3403"/>
                  </a:lnTo>
                  <a:lnTo>
                    <a:pt x="16045" y="3169"/>
                  </a:lnTo>
                  <a:lnTo>
                    <a:pt x="15612" y="3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16;p38"/>
            <p:cNvSpPr/>
            <p:nvPr/>
          </p:nvSpPr>
          <p:spPr>
            <a:xfrm>
              <a:off x="5992857" y="4582549"/>
              <a:ext cx="372240" cy="114436"/>
            </a:xfrm>
            <a:custGeom>
              <a:avLst/>
              <a:gdLst/>
              <a:ahLst/>
              <a:cxnLst/>
              <a:rect l="l" t="t" r="r" b="b"/>
              <a:pathLst>
                <a:path w="16713" h="5138" extrusionOk="0">
                  <a:moveTo>
                    <a:pt x="1" y="0"/>
                  </a:moveTo>
                  <a:lnTo>
                    <a:pt x="168" y="4604"/>
                  </a:lnTo>
                  <a:lnTo>
                    <a:pt x="16713" y="5137"/>
                  </a:lnTo>
                  <a:lnTo>
                    <a:pt x="16179" y="10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217;p38"/>
            <p:cNvSpPr/>
            <p:nvPr/>
          </p:nvSpPr>
          <p:spPr>
            <a:xfrm>
              <a:off x="6071613" y="4627116"/>
              <a:ext cx="225888" cy="33453"/>
            </a:xfrm>
            <a:custGeom>
              <a:avLst/>
              <a:gdLst/>
              <a:ahLst/>
              <a:cxnLst/>
              <a:rect l="l" t="t" r="r" b="b"/>
              <a:pathLst>
                <a:path w="10142" h="1502" extrusionOk="0">
                  <a:moveTo>
                    <a:pt x="34" y="1"/>
                  </a:moveTo>
                  <a:lnTo>
                    <a:pt x="1" y="835"/>
                  </a:lnTo>
                  <a:lnTo>
                    <a:pt x="10108" y="1502"/>
                  </a:lnTo>
                  <a:lnTo>
                    <a:pt x="10141" y="6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18;p38"/>
            <p:cNvSpPr/>
            <p:nvPr/>
          </p:nvSpPr>
          <p:spPr>
            <a:xfrm>
              <a:off x="5995842" y="4728165"/>
              <a:ext cx="349946" cy="5212"/>
            </a:xfrm>
            <a:custGeom>
              <a:avLst/>
              <a:gdLst/>
              <a:ahLst/>
              <a:cxnLst/>
              <a:rect l="l" t="t" r="r" b="b"/>
              <a:pathLst>
                <a:path w="15712" h="234" extrusionOk="0">
                  <a:moveTo>
                    <a:pt x="7873" y="0"/>
                  </a:moveTo>
                  <a:cubicBezTo>
                    <a:pt x="5671" y="34"/>
                    <a:pt x="3703" y="34"/>
                    <a:pt x="2302" y="67"/>
                  </a:cubicBezTo>
                  <a:lnTo>
                    <a:pt x="634" y="101"/>
                  </a:lnTo>
                  <a:cubicBezTo>
                    <a:pt x="434" y="101"/>
                    <a:pt x="200" y="134"/>
                    <a:pt x="0" y="167"/>
                  </a:cubicBezTo>
                  <a:cubicBezTo>
                    <a:pt x="200" y="201"/>
                    <a:pt x="434" y="201"/>
                    <a:pt x="634" y="201"/>
                  </a:cubicBezTo>
                  <a:lnTo>
                    <a:pt x="2302" y="234"/>
                  </a:lnTo>
                  <a:lnTo>
                    <a:pt x="7873" y="234"/>
                  </a:lnTo>
                  <a:cubicBezTo>
                    <a:pt x="10041" y="201"/>
                    <a:pt x="12009" y="201"/>
                    <a:pt x="13410" y="167"/>
                  </a:cubicBezTo>
                  <a:lnTo>
                    <a:pt x="15078" y="134"/>
                  </a:lnTo>
                  <a:cubicBezTo>
                    <a:pt x="15278" y="134"/>
                    <a:pt x="15511" y="101"/>
                    <a:pt x="15712" y="67"/>
                  </a:cubicBezTo>
                  <a:cubicBezTo>
                    <a:pt x="15511" y="34"/>
                    <a:pt x="15311" y="34"/>
                    <a:pt x="15111" y="34"/>
                  </a:cubicBezTo>
                  <a:lnTo>
                    <a:pt x="1341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19;p38"/>
            <p:cNvSpPr/>
            <p:nvPr/>
          </p:nvSpPr>
          <p:spPr>
            <a:xfrm>
              <a:off x="5997334" y="4743756"/>
              <a:ext cx="352173" cy="6726"/>
            </a:xfrm>
            <a:custGeom>
              <a:avLst/>
              <a:gdLst/>
              <a:ahLst/>
              <a:cxnLst/>
              <a:rect l="l" t="t" r="r" b="b"/>
              <a:pathLst>
                <a:path w="15812" h="302" extrusionOk="0">
                  <a:moveTo>
                    <a:pt x="600" y="1"/>
                  </a:moveTo>
                  <a:cubicBezTo>
                    <a:pt x="400" y="1"/>
                    <a:pt x="200" y="1"/>
                    <a:pt x="0" y="34"/>
                  </a:cubicBezTo>
                  <a:cubicBezTo>
                    <a:pt x="200" y="68"/>
                    <a:pt x="400" y="101"/>
                    <a:pt x="600" y="101"/>
                  </a:cubicBezTo>
                  <a:lnTo>
                    <a:pt x="2302" y="168"/>
                  </a:lnTo>
                  <a:cubicBezTo>
                    <a:pt x="3736" y="201"/>
                    <a:pt x="5704" y="201"/>
                    <a:pt x="7906" y="268"/>
                  </a:cubicBezTo>
                  <a:cubicBezTo>
                    <a:pt x="10107" y="301"/>
                    <a:pt x="12075" y="301"/>
                    <a:pt x="13510" y="301"/>
                  </a:cubicBezTo>
                  <a:lnTo>
                    <a:pt x="15211" y="301"/>
                  </a:lnTo>
                  <a:cubicBezTo>
                    <a:pt x="15411" y="301"/>
                    <a:pt x="15611" y="301"/>
                    <a:pt x="15811" y="268"/>
                  </a:cubicBezTo>
                  <a:cubicBezTo>
                    <a:pt x="15611" y="234"/>
                    <a:pt x="15411" y="234"/>
                    <a:pt x="15211" y="234"/>
                  </a:cubicBezTo>
                  <a:lnTo>
                    <a:pt x="13510" y="168"/>
                  </a:lnTo>
                  <a:cubicBezTo>
                    <a:pt x="12075" y="134"/>
                    <a:pt x="10107" y="101"/>
                    <a:pt x="7906" y="68"/>
                  </a:cubicBezTo>
                  <a:cubicBezTo>
                    <a:pt x="5704" y="1"/>
                    <a:pt x="3736" y="1"/>
                    <a:pt x="2302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0" name="Google Shape;220;p38"/>
          <p:cNvGrpSpPr/>
          <p:nvPr/>
        </p:nvGrpSpPr>
        <p:grpSpPr>
          <a:xfrm>
            <a:off x="539549" y="3446051"/>
            <a:ext cx="492600" cy="1153687"/>
            <a:chOff x="2572349" y="3987588"/>
            <a:chExt cx="492600" cy="1153687"/>
          </a:xfrm>
        </p:grpSpPr>
        <p:sp>
          <p:nvSpPr>
            <p:cNvPr id="221" name="Google Shape;221;p38"/>
            <p:cNvSpPr/>
            <p:nvPr/>
          </p:nvSpPr>
          <p:spPr>
            <a:xfrm>
              <a:off x="2717966" y="3987588"/>
              <a:ext cx="346983" cy="848939"/>
            </a:xfrm>
            <a:custGeom>
              <a:avLst/>
              <a:gdLst/>
              <a:ahLst/>
              <a:cxnLst/>
              <a:rect l="l" t="t" r="r" b="b"/>
              <a:pathLst>
                <a:path w="15579" h="38116" extrusionOk="0">
                  <a:moveTo>
                    <a:pt x="5772" y="1"/>
                  </a:moveTo>
                  <a:cubicBezTo>
                    <a:pt x="5566" y="1"/>
                    <a:pt x="5354" y="10"/>
                    <a:pt x="5138" y="28"/>
                  </a:cubicBezTo>
                  <a:cubicBezTo>
                    <a:pt x="2936" y="361"/>
                    <a:pt x="1935" y="3097"/>
                    <a:pt x="2135" y="5298"/>
                  </a:cubicBezTo>
                  <a:cubicBezTo>
                    <a:pt x="2336" y="7533"/>
                    <a:pt x="3236" y="9701"/>
                    <a:pt x="3003" y="11936"/>
                  </a:cubicBezTo>
                  <a:cubicBezTo>
                    <a:pt x="2703" y="14738"/>
                    <a:pt x="568" y="17140"/>
                    <a:pt x="301" y="19975"/>
                  </a:cubicBezTo>
                  <a:cubicBezTo>
                    <a:pt x="1" y="23311"/>
                    <a:pt x="2402" y="26246"/>
                    <a:pt x="3069" y="29515"/>
                  </a:cubicBezTo>
                  <a:cubicBezTo>
                    <a:pt x="3436" y="31117"/>
                    <a:pt x="3370" y="32818"/>
                    <a:pt x="3970" y="34319"/>
                  </a:cubicBezTo>
                  <a:cubicBezTo>
                    <a:pt x="4873" y="36650"/>
                    <a:pt x="7100" y="38116"/>
                    <a:pt x="9539" y="38116"/>
                  </a:cubicBezTo>
                  <a:cubicBezTo>
                    <a:pt x="9892" y="38116"/>
                    <a:pt x="10250" y="38085"/>
                    <a:pt x="10608" y="38022"/>
                  </a:cubicBezTo>
                  <a:cubicBezTo>
                    <a:pt x="13410" y="37521"/>
                    <a:pt x="15478" y="35119"/>
                    <a:pt x="15545" y="32251"/>
                  </a:cubicBezTo>
                  <a:cubicBezTo>
                    <a:pt x="15578" y="29682"/>
                    <a:pt x="14011" y="27281"/>
                    <a:pt x="14211" y="24745"/>
                  </a:cubicBezTo>
                  <a:cubicBezTo>
                    <a:pt x="14344" y="22844"/>
                    <a:pt x="15445" y="21043"/>
                    <a:pt x="15211" y="19175"/>
                  </a:cubicBezTo>
                  <a:cubicBezTo>
                    <a:pt x="14911" y="16940"/>
                    <a:pt x="12843" y="15372"/>
                    <a:pt x="12143" y="13237"/>
                  </a:cubicBezTo>
                  <a:cubicBezTo>
                    <a:pt x="11409" y="11102"/>
                    <a:pt x="12109" y="8734"/>
                    <a:pt x="11842" y="6499"/>
                  </a:cubicBezTo>
                  <a:cubicBezTo>
                    <a:pt x="11432" y="2713"/>
                    <a:pt x="9380" y="1"/>
                    <a:pt x="57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222;p38"/>
            <p:cNvSpPr/>
            <p:nvPr/>
          </p:nvSpPr>
          <p:spPr>
            <a:xfrm>
              <a:off x="2572349" y="4420584"/>
              <a:ext cx="300166" cy="417231"/>
            </a:xfrm>
            <a:custGeom>
              <a:avLst/>
              <a:gdLst/>
              <a:ahLst/>
              <a:cxnLst/>
              <a:rect l="l" t="t" r="r" b="b"/>
              <a:pathLst>
                <a:path w="13477" h="18733" extrusionOk="0">
                  <a:moveTo>
                    <a:pt x="401" y="1"/>
                  </a:moveTo>
                  <a:lnTo>
                    <a:pt x="401" y="34"/>
                  </a:lnTo>
                  <a:cubicBezTo>
                    <a:pt x="1" y="3737"/>
                    <a:pt x="1668" y="8106"/>
                    <a:pt x="3570" y="11342"/>
                  </a:cubicBezTo>
                  <a:cubicBezTo>
                    <a:pt x="5505" y="14544"/>
                    <a:pt x="8440" y="17079"/>
                    <a:pt x="11909" y="18547"/>
                  </a:cubicBezTo>
                  <a:cubicBezTo>
                    <a:pt x="12145" y="18646"/>
                    <a:pt x="12404" y="18732"/>
                    <a:pt x="12645" y="18732"/>
                  </a:cubicBezTo>
                  <a:cubicBezTo>
                    <a:pt x="12814" y="18732"/>
                    <a:pt x="12973" y="18690"/>
                    <a:pt x="13110" y="18581"/>
                  </a:cubicBezTo>
                  <a:cubicBezTo>
                    <a:pt x="13343" y="18314"/>
                    <a:pt x="13477" y="17980"/>
                    <a:pt x="13410" y="17647"/>
                  </a:cubicBezTo>
                  <a:cubicBezTo>
                    <a:pt x="13477" y="9507"/>
                    <a:pt x="8173" y="2336"/>
                    <a:pt x="401" y="1"/>
                  </a:cubicBez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2572349" y="4420584"/>
              <a:ext cx="300166" cy="417231"/>
            </a:xfrm>
            <a:custGeom>
              <a:avLst/>
              <a:gdLst/>
              <a:ahLst/>
              <a:cxnLst/>
              <a:rect l="l" t="t" r="r" b="b"/>
              <a:pathLst>
                <a:path w="13477" h="18733" extrusionOk="0">
                  <a:moveTo>
                    <a:pt x="401" y="1"/>
                  </a:moveTo>
                  <a:lnTo>
                    <a:pt x="401" y="34"/>
                  </a:lnTo>
                  <a:cubicBezTo>
                    <a:pt x="1" y="3737"/>
                    <a:pt x="1668" y="8106"/>
                    <a:pt x="3570" y="11342"/>
                  </a:cubicBezTo>
                  <a:cubicBezTo>
                    <a:pt x="5505" y="14544"/>
                    <a:pt x="8440" y="17079"/>
                    <a:pt x="11909" y="18547"/>
                  </a:cubicBezTo>
                  <a:cubicBezTo>
                    <a:pt x="12145" y="18646"/>
                    <a:pt x="12404" y="18732"/>
                    <a:pt x="12645" y="18732"/>
                  </a:cubicBezTo>
                  <a:cubicBezTo>
                    <a:pt x="12814" y="18732"/>
                    <a:pt x="12973" y="18690"/>
                    <a:pt x="13110" y="18581"/>
                  </a:cubicBezTo>
                  <a:cubicBezTo>
                    <a:pt x="13343" y="18314"/>
                    <a:pt x="13477" y="17980"/>
                    <a:pt x="13410" y="17647"/>
                  </a:cubicBezTo>
                  <a:cubicBezTo>
                    <a:pt x="13477" y="9507"/>
                    <a:pt x="8173" y="2336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2686027" y="4570655"/>
              <a:ext cx="256334" cy="436875"/>
            </a:xfrm>
            <a:custGeom>
              <a:avLst/>
              <a:gdLst/>
              <a:ahLst/>
              <a:cxnLst/>
              <a:rect l="l" t="t" r="r" b="b"/>
              <a:pathLst>
                <a:path w="11509" h="19615" extrusionOk="0">
                  <a:moveTo>
                    <a:pt x="34" y="1"/>
                  </a:moveTo>
                  <a:cubicBezTo>
                    <a:pt x="0" y="1"/>
                    <a:pt x="67" y="67"/>
                    <a:pt x="134" y="168"/>
                  </a:cubicBezTo>
                  <a:lnTo>
                    <a:pt x="567" y="701"/>
                  </a:lnTo>
                  <a:cubicBezTo>
                    <a:pt x="901" y="1168"/>
                    <a:pt x="1435" y="1835"/>
                    <a:pt x="2035" y="2669"/>
                  </a:cubicBezTo>
                  <a:cubicBezTo>
                    <a:pt x="3603" y="4838"/>
                    <a:pt x="5104" y="7072"/>
                    <a:pt x="6438" y="9407"/>
                  </a:cubicBezTo>
                  <a:cubicBezTo>
                    <a:pt x="8039" y="12109"/>
                    <a:pt x="9307" y="14678"/>
                    <a:pt x="10141" y="16546"/>
                  </a:cubicBezTo>
                  <a:cubicBezTo>
                    <a:pt x="10574" y="17480"/>
                    <a:pt x="10908" y="18247"/>
                    <a:pt x="11142" y="18781"/>
                  </a:cubicBezTo>
                  <a:cubicBezTo>
                    <a:pt x="11242" y="19048"/>
                    <a:pt x="11308" y="19248"/>
                    <a:pt x="11375" y="19381"/>
                  </a:cubicBezTo>
                  <a:cubicBezTo>
                    <a:pt x="11408" y="19481"/>
                    <a:pt x="11442" y="19548"/>
                    <a:pt x="11508" y="19615"/>
                  </a:cubicBezTo>
                  <a:cubicBezTo>
                    <a:pt x="11475" y="19515"/>
                    <a:pt x="11442" y="19448"/>
                    <a:pt x="11408" y="19381"/>
                  </a:cubicBezTo>
                  <a:lnTo>
                    <a:pt x="11175" y="18748"/>
                  </a:lnTo>
                  <a:cubicBezTo>
                    <a:pt x="10975" y="18214"/>
                    <a:pt x="10675" y="17447"/>
                    <a:pt x="10241" y="16479"/>
                  </a:cubicBezTo>
                  <a:cubicBezTo>
                    <a:pt x="9173" y="14011"/>
                    <a:pt x="7973" y="11609"/>
                    <a:pt x="6605" y="9307"/>
                  </a:cubicBezTo>
                  <a:cubicBezTo>
                    <a:pt x="5237" y="6972"/>
                    <a:pt x="3736" y="4737"/>
                    <a:pt x="2135" y="2569"/>
                  </a:cubicBezTo>
                  <a:cubicBezTo>
                    <a:pt x="1501" y="1769"/>
                    <a:pt x="968" y="1102"/>
                    <a:pt x="601" y="668"/>
                  </a:cubicBezTo>
                  <a:lnTo>
                    <a:pt x="167" y="168"/>
                  </a:lnTo>
                  <a:cubicBezTo>
                    <a:pt x="134" y="101"/>
                    <a:pt x="67" y="34"/>
                    <a:pt x="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25;p38"/>
            <p:cNvSpPr/>
            <p:nvPr/>
          </p:nvSpPr>
          <p:spPr>
            <a:xfrm>
              <a:off x="2888840" y="4217015"/>
              <a:ext cx="55013" cy="783101"/>
            </a:xfrm>
            <a:custGeom>
              <a:avLst/>
              <a:gdLst/>
              <a:ahLst/>
              <a:cxnLst/>
              <a:rect l="l" t="t" r="r" b="b"/>
              <a:pathLst>
                <a:path w="2470" h="35160" extrusionOk="0">
                  <a:moveTo>
                    <a:pt x="1" y="1"/>
                  </a:moveTo>
                  <a:cubicBezTo>
                    <a:pt x="1" y="134"/>
                    <a:pt x="1" y="234"/>
                    <a:pt x="1" y="368"/>
                  </a:cubicBezTo>
                  <a:cubicBezTo>
                    <a:pt x="1" y="635"/>
                    <a:pt x="34" y="968"/>
                    <a:pt x="34" y="1402"/>
                  </a:cubicBezTo>
                  <a:cubicBezTo>
                    <a:pt x="67" y="2302"/>
                    <a:pt x="134" y="3603"/>
                    <a:pt x="201" y="5171"/>
                  </a:cubicBezTo>
                  <a:cubicBezTo>
                    <a:pt x="401" y="8373"/>
                    <a:pt x="635" y="12743"/>
                    <a:pt x="968" y="17580"/>
                  </a:cubicBezTo>
                  <a:cubicBezTo>
                    <a:pt x="1302" y="22450"/>
                    <a:pt x="1669" y="26853"/>
                    <a:pt x="1969" y="30022"/>
                  </a:cubicBezTo>
                  <a:cubicBezTo>
                    <a:pt x="2102" y="31590"/>
                    <a:pt x="2236" y="32858"/>
                    <a:pt x="2302" y="33758"/>
                  </a:cubicBezTo>
                  <a:cubicBezTo>
                    <a:pt x="2369" y="34192"/>
                    <a:pt x="2402" y="34525"/>
                    <a:pt x="2436" y="34792"/>
                  </a:cubicBezTo>
                  <a:cubicBezTo>
                    <a:pt x="2436" y="34892"/>
                    <a:pt x="2436" y="35026"/>
                    <a:pt x="2469" y="35159"/>
                  </a:cubicBezTo>
                  <a:cubicBezTo>
                    <a:pt x="2469" y="35026"/>
                    <a:pt x="2469" y="34892"/>
                    <a:pt x="2469" y="34792"/>
                  </a:cubicBezTo>
                  <a:cubicBezTo>
                    <a:pt x="2436" y="34525"/>
                    <a:pt x="2436" y="34192"/>
                    <a:pt x="2402" y="33758"/>
                  </a:cubicBezTo>
                  <a:cubicBezTo>
                    <a:pt x="2336" y="32858"/>
                    <a:pt x="2236" y="31590"/>
                    <a:pt x="2102" y="30022"/>
                  </a:cubicBezTo>
                  <a:cubicBezTo>
                    <a:pt x="1869" y="26820"/>
                    <a:pt x="1535" y="22450"/>
                    <a:pt x="1202" y="17580"/>
                  </a:cubicBezTo>
                  <a:cubicBezTo>
                    <a:pt x="835" y="12710"/>
                    <a:pt x="568" y="8340"/>
                    <a:pt x="368" y="5138"/>
                  </a:cubicBezTo>
                  <a:cubicBezTo>
                    <a:pt x="268" y="3570"/>
                    <a:pt x="168" y="2302"/>
                    <a:pt x="101" y="1402"/>
                  </a:cubicBezTo>
                  <a:cubicBezTo>
                    <a:pt x="67" y="968"/>
                    <a:pt x="67" y="601"/>
                    <a:pt x="34" y="368"/>
                  </a:cubicBezTo>
                  <a:cubicBezTo>
                    <a:pt x="34" y="234"/>
                    <a:pt x="34" y="13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2812312" y="4889395"/>
              <a:ext cx="208047" cy="251880"/>
            </a:xfrm>
            <a:custGeom>
              <a:avLst/>
              <a:gdLst/>
              <a:ahLst/>
              <a:cxnLst/>
              <a:rect l="l" t="t" r="r" b="b"/>
              <a:pathLst>
                <a:path w="9341" h="11309" extrusionOk="0">
                  <a:moveTo>
                    <a:pt x="1" y="0"/>
                  </a:moveTo>
                  <a:lnTo>
                    <a:pt x="401" y="7072"/>
                  </a:lnTo>
                  <a:cubicBezTo>
                    <a:pt x="501" y="9440"/>
                    <a:pt x="2469" y="11308"/>
                    <a:pt x="4871" y="11308"/>
                  </a:cubicBezTo>
                  <a:cubicBezTo>
                    <a:pt x="7340" y="11308"/>
                    <a:pt x="9341" y="9307"/>
                    <a:pt x="9341" y="6838"/>
                  </a:cubicBezTo>
                  <a:lnTo>
                    <a:pt x="934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7" name="Google Shape;227;p38"/>
          <p:cNvGrpSpPr/>
          <p:nvPr/>
        </p:nvGrpSpPr>
        <p:grpSpPr>
          <a:xfrm>
            <a:off x="3283725" y="2274005"/>
            <a:ext cx="2576550" cy="2325732"/>
            <a:chOff x="3133280" y="2815550"/>
            <a:chExt cx="2576550" cy="2325732"/>
          </a:xfrm>
        </p:grpSpPr>
        <p:sp>
          <p:nvSpPr>
            <p:cNvPr id="228" name="Google Shape;228;p38"/>
            <p:cNvSpPr/>
            <p:nvPr/>
          </p:nvSpPr>
          <p:spPr>
            <a:xfrm>
              <a:off x="5249181" y="3611519"/>
              <a:ext cx="281591" cy="149515"/>
            </a:xfrm>
            <a:custGeom>
              <a:avLst/>
              <a:gdLst/>
              <a:ahLst/>
              <a:cxnLst/>
              <a:rect l="l" t="t" r="r" b="b"/>
              <a:pathLst>
                <a:path w="12643" h="6713" extrusionOk="0">
                  <a:moveTo>
                    <a:pt x="10373" y="1515"/>
                  </a:moveTo>
                  <a:cubicBezTo>
                    <a:pt x="10716" y="1515"/>
                    <a:pt x="11050" y="1616"/>
                    <a:pt x="11342" y="1802"/>
                  </a:cubicBezTo>
                  <a:cubicBezTo>
                    <a:pt x="11542" y="2002"/>
                    <a:pt x="11642" y="2302"/>
                    <a:pt x="11642" y="2602"/>
                  </a:cubicBezTo>
                  <a:cubicBezTo>
                    <a:pt x="11675" y="2936"/>
                    <a:pt x="11542" y="3270"/>
                    <a:pt x="11275" y="3503"/>
                  </a:cubicBezTo>
                  <a:cubicBezTo>
                    <a:pt x="11040" y="3680"/>
                    <a:pt x="10677" y="3741"/>
                    <a:pt x="10316" y="3741"/>
                  </a:cubicBezTo>
                  <a:cubicBezTo>
                    <a:pt x="10064" y="3741"/>
                    <a:pt x="9813" y="3711"/>
                    <a:pt x="9607" y="3670"/>
                  </a:cubicBezTo>
                  <a:cubicBezTo>
                    <a:pt x="9874" y="2969"/>
                    <a:pt x="10041" y="2269"/>
                    <a:pt x="10108" y="1535"/>
                  </a:cubicBezTo>
                  <a:cubicBezTo>
                    <a:pt x="10196" y="1521"/>
                    <a:pt x="10285" y="1515"/>
                    <a:pt x="10373" y="1515"/>
                  </a:cubicBezTo>
                  <a:close/>
                  <a:moveTo>
                    <a:pt x="334" y="1"/>
                  </a:moveTo>
                  <a:cubicBezTo>
                    <a:pt x="334" y="1"/>
                    <a:pt x="0" y="6472"/>
                    <a:pt x="4971" y="6705"/>
                  </a:cubicBezTo>
                  <a:cubicBezTo>
                    <a:pt x="5077" y="6710"/>
                    <a:pt x="5182" y="6713"/>
                    <a:pt x="5284" y="6713"/>
                  </a:cubicBezTo>
                  <a:cubicBezTo>
                    <a:pt x="7325" y="6713"/>
                    <a:pt x="8508" y="5778"/>
                    <a:pt x="9207" y="4571"/>
                  </a:cubicBezTo>
                  <a:cubicBezTo>
                    <a:pt x="9574" y="4637"/>
                    <a:pt x="9941" y="4704"/>
                    <a:pt x="10341" y="4704"/>
                  </a:cubicBezTo>
                  <a:cubicBezTo>
                    <a:pt x="10386" y="4707"/>
                    <a:pt x="10431" y="4708"/>
                    <a:pt x="10476" y="4708"/>
                  </a:cubicBezTo>
                  <a:cubicBezTo>
                    <a:pt x="10965" y="4708"/>
                    <a:pt x="11448" y="4545"/>
                    <a:pt x="11876" y="4270"/>
                  </a:cubicBezTo>
                  <a:cubicBezTo>
                    <a:pt x="12376" y="3870"/>
                    <a:pt x="12643" y="3236"/>
                    <a:pt x="12609" y="2602"/>
                  </a:cubicBezTo>
                  <a:cubicBezTo>
                    <a:pt x="12643" y="2002"/>
                    <a:pt x="12409" y="1468"/>
                    <a:pt x="11976" y="1068"/>
                  </a:cubicBezTo>
                  <a:cubicBezTo>
                    <a:pt x="11510" y="748"/>
                    <a:pt x="10969" y="555"/>
                    <a:pt x="10418" y="555"/>
                  </a:cubicBezTo>
                  <a:cubicBezTo>
                    <a:pt x="10337" y="555"/>
                    <a:pt x="10256" y="559"/>
                    <a:pt x="10174" y="568"/>
                  </a:cubicBezTo>
                  <a:lnTo>
                    <a:pt x="101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38"/>
            <p:cNvSpPr/>
            <p:nvPr/>
          </p:nvSpPr>
          <p:spPr>
            <a:xfrm>
              <a:off x="5293748" y="3362626"/>
              <a:ext cx="130049" cy="235554"/>
            </a:xfrm>
            <a:custGeom>
              <a:avLst/>
              <a:gdLst/>
              <a:ahLst/>
              <a:cxnLst/>
              <a:rect l="l" t="t" r="r" b="b"/>
              <a:pathLst>
                <a:path w="5839" h="10576" extrusionOk="0">
                  <a:moveTo>
                    <a:pt x="2769" y="1"/>
                  </a:moveTo>
                  <a:cubicBezTo>
                    <a:pt x="1936" y="501"/>
                    <a:pt x="1535" y="1435"/>
                    <a:pt x="1702" y="2403"/>
                  </a:cubicBezTo>
                  <a:cubicBezTo>
                    <a:pt x="1769" y="2836"/>
                    <a:pt x="1969" y="3237"/>
                    <a:pt x="2302" y="3537"/>
                  </a:cubicBezTo>
                  <a:cubicBezTo>
                    <a:pt x="2636" y="3770"/>
                    <a:pt x="2903" y="4037"/>
                    <a:pt x="3136" y="4371"/>
                  </a:cubicBezTo>
                  <a:cubicBezTo>
                    <a:pt x="3303" y="4671"/>
                    <a:pt x="3303" y="5071"/>
                    <a:pt x="3136" y="5371"/>
                  </a:cubicBezTo>
                  <a:cubicBezTo>
                    <a:pt x="2970" y="5672"/>
                    <a:pt x="2736" y="5939"/>
                    <a:pt x="2436" y="6105"/>
                  </a:cubicBezTo>
                  <a:cubicBezTo>
                    <a:pt x="1902" y="6472"/>
                    <a:pt x="1268" y="6706"/>
                    <a:pt x="768" y="7073"/>
                  </a:cubicBezTo>
                  <a:cubicBezTo>
                    <a:pt x="535" y="7239"/>
                    <a:pt x="368" y="7473"/>
                    <a:pt x="234" y="7740"/>
                  </a:cubicBezTo>
                  <a:cubicBezTo>
                    <a:pt x="101" y="7973"/>
                    <a:pt x="34" y="8207"/>
                    <a:pt x="34" y="8474"/>
                  </a:cubicBezTo>
                  <a:cubicBezTo>
                    <a:pt x="1" y="8874"/>
                    <a:pt x="68" y="9308"/>
                    <a:pt x="268" y="9675"/>
                  </a:cubicBezTo>
                  <a:cubicBezTo>
                    <a:pt x="368" y="9875"/>
                    <a:pt x="535" y="10075"/>
                    <a:pt x="735" y="10242"/>
                  </a:cubicBezTo>
                  <a:cubicBezTo>
                    <a:pt x="801" y="10275"/>
                    <a:pt x="835" y="10308"/>
                    <a:pt x="901" y="10342"/>
                  </a:cubicBezTo>
                  <a:lnTo>
                    <a:pt x="968" y="10375"/>
                  </a:lnTo>
                  <a:cubicBezTo>
                    <a:pt x="701" y="10175"/>
                    <a:pt x="468" y="9908"/>
                    <a:pt x="334" y="9608"/>
                  </a:cubicBezTo>
                  <a:cubicBezTo>
                    <a:pt x="168" y="9274"/>
                    <a:pt x="101" y="8874"/>
                    <a:pt x="134" y="8474"/>
                  </a:cubicBezTo>
                  <a:cubicBezTo>
                    <a:pt x="168" y="7973"/>
                    <a:pt x="434" y="7506"/>
                    <a:pt x="868" y="7206"/>
                  </a:cubicBezTo>
                  <a:cubicBezTo>
                    <a:pt x="1335" y="6839"/>
                    <a:pt x="1969" y="6639"/>
                    <a:pt x="2569" y="6272"/>
                  </a:cubicBezTo>
                  <a:cubicBezTo>
                    <a:pt x="2870" y="6072"/>
                    <a:pt x="3136" y="5772"/>
                    <a:pt x="3337" y="5472"/>
                  </a:cubicBezTo>
                  <a:cubicBezTo>
                    <a:pt x="3437" y="5271"/>
                    <a:pt x="3470" y="5071"/>
                    <a:pt x="3470" y="4871"/>
                  </a:cubicBezTo>
                  <a:cubicBezTo>
                    <a:pt x="3503" y="4638"/>
                    <a:pt x="3437" y="4437"/>
                    <a:pt x="3337" y="4237"/>
                  </a:cubicBezTo>
                  <a:cubicBezTo>
                    <a:pt x="3103" y="3904"/>
                    <a:pt x="2803" y="3604"/>
                    <a:pt x="2503" y="3370"/>
                  </a:cubicBezTo>
                  <a:cubicBezTo>
                    <a:pt x="2202" y="3103"/>
                    <a:pt x="2002" y="2736"/>
                    <a:pt x="1936" y="2336"/>
                  </a:cubicBezTo>
                  <a:cubicBezTo>
                    <a:pt x="1811" y="1713"/>
                    <a:pt x="1984" y="1071"/>
                    <a:pt x="2386" y="592"/>
                  </a:cubicBezTo>
                  <a:lnTo>
                    <a:pt x="2386" y="592"/>
                  </a:lnTo>
                  <a:cubicBezTo>
                    <a:pt x="2359" y="731"/>
                    <a:pt x="2365" y="883"/>
                    <a:pt x="2403" y="1035"/>
                  </a:cubicBezTo>
                  <a:cubicBezTo>
                    <a:pt x="2436" y="1269"/>
                    <a:pt x="2536" y="1502"/>
                    <a:pt x="2703" y="1702"/>
                  </a:cubicBezTo>
                  <a:cubicBezTo>
                    <a:pt x="3003" y="2036"/>
                    <a:pt x="3370" y="2303"/>
                    <a:pt x="3804" y="2469"/>
                  </a:cubicBezTo>
                  <a:cubicBezTo>
                    <a:pt x="4204" y="2636"/>
                    <a:pt x="4537" y="2870"/>
                    <a:pt x="4871" y="3137"/>
                  </a:cubicBezTo>
                  <a:cubicBezTo>
                    <a:pt x="5138" y="3437"/>
                    <a:pt x="5338" y="3770"/>
                    <a:pt x="5438" y="4171"/>
                  </a:cubicBezTo>
                  <a:cubicBezTo>
                    <a:pt x="5638" y="4871"/>
                    <a:pt x="5538" y="5638"/>
                    <a:pt x="5071" y="6239"/>
                  </a:cubicBezTo>
                  <a:cubicBezTo>
                    <a:pt x="4671" y="6806"/>
                    <a:pt x="4037" y="7139"/>
                    <a:pt x="3703" y="7673"/>
                  </a:cubicBezTo>
                  <a:cubicBezTo>
                    <a:pt x="3537" y="7940"/>
                    <a:pt x="3470" y="8240"/>
                    <a:pt x="3470" y="8540"/>
                  </a:cubicBezTo>
                  <a:cubicBezTo>
                    <a:pt x="3470" y="8807"/>
                    <a:pt x="3570" y="9107"/>
                    <a:pt x="3770" y="9274"/>
                  </a:cubicBezTo>
                  <a:cubicBezTo>
                    <a:pt x="3970" y="9408"/>
                    <a:pt x="4170" y="9508"/>
                    <a:pt x="4404" y="9541"/>
                  </a:cubicBezTo>
                  <a:cubicBezTo>
                    <a:pt x="4604" y="9608"/>
                    <a:pt x="4771" y="9641"/>
                    <a:pt x="4938" y="9741"/>
                  </a:cubicBezTo>
                  <a:cubicBezTo>
                    <a:pt x="5171" y="9841"/>
                    <a:pt x="5305" y="10075"/>
                    <a:pt x="5338" y="10342"/>
                  </a:cubicBezTo>
                  <a:cubicBezTo>
                    <a:pt x="5338" y="10408"/>
                    <a:pt x="5305" y="10508"/>
                    <a:pt x="5271" y="10575"/>
                  </a:cubicBezTo>
                  <a:cubicBezTo>
                    <a:pt x="5271" y="10575"/>
                    <a:pt x="5305" y="10575"/>
                    <a:pt x="5305" y="10542"/>
                  </a:cubicBezTo>
                  <a:cubicBezTo>
                    <a:pt x="5338" y="10475"/>
                    <a:pt x="5371" y="10408"/>
                    <a:pt x="5371" y="10342"/>
                  </a:cubicBezTo>
                  <a:cubicBezTo>
                    <a:pt x="5338" y="10041"/>
                    <a:pt x="5205" y="9808"/>
                    <a:pt x="4938" y="9675"/>
                  </a:cubicBezTo>
                  <a:cubicBezTo>
                    <a:pt x="4671" y="9474"/>
                    <a:pt x="4204" y="9474"/>
                    <a:pt x="3837" y="9174"/>
                  </a:cubicBezTo>
                  <a:cubicBezTo>
                    <a:pt x="3470" y="8874"/>
                    <a:pt x="3503" y="8274"/>
                    <a:pt x="3804" y="7773"/>
                  </a:cubicBezTo>
                  <a:cubicBezTo>
                    <a:pt x="4104" y="7273"/>
                    <a:pt x="4704" y="6939"/>
                    <a:pt x="5205" y="6372"/>
                  </a:cubicBezTo>
                  <a:cubicBezTo>
                    <a:pt x="5672" y="5738"/>
                    <a:pt x="5838" y="4904"/>
                    <a:pt x="5605" y="4137"/>
                  </a:cubicBezTo>
                  <a:cubicBezTo>
                    <a:pt x="5505" y="3704"/>
                    <a:pt x="5271" y="3337"/>
                    <a:pt x="4971" y="3003"/>
                  </a:cubicBezTo>
                  <a:cubicBezTo>
                    <a:pt x="4637" y="2736"/>
                    <a:pt x="4271" y="2469"/>
                    <a:pt x="3870" y="2303"/>
                  </a:cubicBezTo>
                  <a:cubicBezTo>
                    <a:pt x="3470" y="2136"/>
                    <a:pt x="3136" y="1902"/>
                    <a:pt x="2836" y="1569"/>
                  </a:cubicBezTo>
                  <a:cubicBezTo>
                    <a:pt x="2569" y="1235"/>
                    <a:pt x="2503" y="802"/>
                    <a:pt x="2669" y="401"/>
                  </a:cubicBezTo>
                  <a:cubicBezTo>
                    <a:pt x="2703" y="301"/>
                    <a:pt x="2769" y="234"/>
                    <a:pt x="2870" y="201"/>
                  </a:cubicBezTo>
                  <a:lnTo>
                    <a:pt x="2857" y="176"/>
                  </a:lnTo>
                  <a:lnTo>
                    <a:pt x="2857" y="176"/>
                  </a:lnTo>
                  <a:cubicBezTo>
                    <a:pt x="2861" y="173"/>
                    <a:pt x="2865" y="170"/>
                    <a:pt x="2870" y="168"/>
                  </a:cubicBezTo>
                  <a:lnTo>
                    <a:pt x="2769" y="1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38"/>
            <p:cNvSpPr/>
            <p:nvPr/>
          </p:nvSpPr>
          <p:spPr>
            <a:xfrm>
              <a:off x="4662994" y="4373790"/>
              <a:ext cx="51294" cy="767488"/>
            </a:xfrm>
            <a:custGeom>
              <a:avLst/>
              <a:gdLst/>
              <a:ahLst/>
              <a:cxnLst/>
              <a:rect l="l" t="t" r="r" b="b"/>
              <a:pathLst>
                <a:path w="2303" h="34459" extrusionOk="0">
                  <a:moveTo>
                    <a:pt x="2302" y="0"/>
                  </a:moveTo>
                  <a:lnTo>
                    <a:pt x="101" y="67"/>
                  </a:lnTo>
                  <a:lnTo>
                    <a:pt x="1" y="34458"/>
                  </a:lnTo>
                  <a:lnTo>
                    <a:pt x="1535" y="34458"/>
                  </a:lnTo>
                  <a:lnTo>
                    <a:pt x="23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38"/>
            <p:cNvSpPr/>
            <p:nvPr/>
          </p:nvSpPr>
          <p:spPr>
            <a:xfrm>
              <a:off x="4836852" y="4364859"/>
              <a:ext cx="202101" cy="776419"/>
            </a:xfrm>
            <a:custGeom>
              <a:avLst/>
              <a:gdLst/>
              <a:ahLst/>
              <a:cxnLst/>
              <a:rect l="l" t="t" r="r" b="b"/>
              <a:pathLst>
                <a:path w="9074" h="34860" extrusionOk="0">
                  <a:moveTo>
                    <a:pt x="0" y="1"/>
                  </a:moveTo>
                  <a:lnTo>
                    <a:pt x="7405" y="34859"/>
                  </a:lnTo>
                  <a:lnTo>
                    <a:pt x="9073" y="34859"/>
                  </a:lnTo>
                  <a:lnTo>
                    <a:pt x="293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32;p38"/>
            <p:cNvSpPr/>
            <p:nvPr/>
          </p:nvSpPr>
          <p:spPr>
            <a:xfrm>
              <a:off x="4308617" y="4370806"/>
              <a:ext cx="219919" cy="770473"/>
            </a:xfrm>
            <a:custGeom>
              <a:avLst/>
              <a:gdLst/>
              <a:ahLst/>
              <a:cxnLst/>
              <a:rect l="l" t="t" r="r" b="b"/>
              <a:pathLst>
                <a:path w="9874" h="34593" extrusionOk="0">
                  <a:moveTo>
                    <a:pt x="7406" y="1"/>
                  </a:moveTo>
                  <a:lnTo>
                    <a:pt x="0" y="34592"/>
                  </a:lnTo>
                  <a:lnTo>
                    <a:pt x="1701" y="34592"/>
                  </a:lnTo>
                  <a:lnTo>
                    <a:pt x="9874" y="134"/>
                  </a:lnTo>
                  <a:lnTo>
                    <a:pt x="7406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233;p38"/>
            <p:cNvSpPr/>
            <p:nvPr/>
          </p:nvSpPr>
          <p:spPr>
            <a:xfrm>
              <a:off x="4143712" y="3529535"/>
              <a:ext cx="1113291" cy="865977"/>
            </a:xfrm>
            <a:custGeom>
              <a:avLst/>
              <a:gdLst/>
              <a:ahLst/>
              <a:cxnLst/>
              <a:rect l="l" t="t" r="r" b="b"/>
              <a:pathLst>
                <a:path w="49985" h="38881" extrusionOk="0">
                  <a:moveTo>
                    <a:pt x="40151" y="1"/>
                  </a:moveTo>
                  <a:cubicBezTo>
                    <a:pt x="27074" y="1"/>
                    <a:pt x="27806" y="17946"/>
                    <a:pt x="24650" y="26264"/>
                  </a:cubicBezTo>
                  <a:cubicBezTo>
                    <a:pt x="22028" y="33174"/>
                    <a:pt x="14911" y="33800"/>
                    <a:pt x="11539" y="33800"/>
                  </a:cubicBezTo>
                  <a:cubicBezTo>
                    <a:pt x="10793" y="33800"/>
                    <a:pt x="10230" y="33770"/>
                    <a:pt x="9939" y="33770"/>
                  </a:cubicBezTo>
                  <a:cubicBezTo>
                    <a:pt x="9811" y="33770"/>
                    <a:pt x="9639" y="33769"/>
                    <a:pt x="9431" y="33769"/>
                  </a:cubicBezTo>
                  <a:cubicBezTo>
                    <a:pt x="7040" y="33769"/>
                    <a:pt x="0" y="33882"/>
                    <a:pt x="2701" y="36705"/>
                  </a:cubicBezTo>
                  <a:cubicBezTo>
                    <a:pt x="4087" y="38138"/>
                    <a:pt x="12465" y="38880"/>
                    <a:pt x="21358" y="38880"/>
                  </a:cubicBezTo>
                  <a:cubicBezTo>
                    <a:pt x="31508" y="38880"/>
                    <a:pt x="42330" y="37914"/>
                    <a:pt x="44197" y="35905"/>
                  </a:cubicBezTo>
                  <a:cubicBezTo>
                    <a:pt x="47666" y="32169"/>
                    <a:pt x="48200" y="21161"/>
                    <a:pt x="49134" y="10320"/>
                  </a:cubicBezTo>
                  <a:cubicBezTo>
                    <a:pt x="49984" y="450"/>
                    <a:pt x="42320" y="8"/>
                    <a:pt x="40939" y="8"/>
                  </a:cubicBezTo>
                  <a:cubicBezTo>
                    <a:pt x="40803" y="8"/>
                    <a:pt x="40728" y="12"/>
                    <a:pt x="40728" y="12"/>
                  </a:cubicBezTo>
                  <a:cubicBezTo>
                    <a:pt x="40533" y="5"/>
                    <a:pt x="40340" y="1"/>
                    <a:pt x="401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4183045" y="3530537"/>
              <a:ext cx="1060951" cy="866645"/>
            </a:xfrm>
            <a:custGeom>
              <a:avLst/>
              <a:gdLst/>
              <a:ahLst/>
              <a:cxnLst/>
              <a:rect l="l" t="t" r="r" b="b"/>
              <a:pathLst>
                <a:path w="47635" h="38911" extrusionOk="0">
                  <a:moveTo>
                    <a:pt x="39562" y="1"/>
                  </a:moveTo>
                  <a:cubicBezTo>
                    <a:pt x="39563" y="1"/>
                    <a:pt x="46701" y="1469"/>
                    <a:pt x="46034" y="8974"/>
                  </a:cubicBezTo>
                  <a:cubicBezTo>
                    <a:pt x="45367" y="16446"/>
                    <a:pt x="43499" y="29589"/>
                    <a:pt x="40029" y="32924"/>
                  </a:cubicBezTo>
                  <a:cubicBezTo>
                    <a:pt x="37145" y="35672"/>
                    <a:pt x="27402" y="36654"/>
                    <a:pt x="19937" y="36654"/>
                  </a:cubicBezTo>
                  <a:cubicBezTo>
                    <a:pt x="18339" y="36654"/>
                    <a:pt x="16845" y="36609"/>
                    <a:pt x="15545" y="36527"/>
                  </a:cubicBezTo>
                  <a:cubicBezTo>
                    <a:pt x="6973" y="35993"/>
                    <a:pt x="1569" y="34359"/>
                    <a:pt x="1569" y="34359"/>
                  </a:cubicBezTo>
                  <a:cubicBezTo>
                    <a:pt x="1569" y="34359"/>
                    <a:pt x="1" y="35359"/>
                    <a:pt x="468" y="36026"/>
                  </a:cubicBezTo>
                  <a:cubicBezTo>
                    <a:pt x="899" y="36643"/>
                    <a:pt x="4491" y="38910"/>
                    <a:pt x="20999" y="38910"/>
                  </a:cubicBezTo>
                  <a:cubicBezTo>
                    <a:pt x="22361" y="38910"/>
                    <a:pt x="23810" y="38895"/>
                    <a:pt x="25352" y="38862"/>
                  </a:cubicBezTo>
                  <a:cubicBezTo>
                    <a:pt x="45600" y="38428"/>
                    <a:pt x="44199" y="35426"/>
                    <a:pt x="45033" y="32190"/>
                  </a:cubicBezTo>
                  <a:cubicBezTo>
                    <a:pt x="45867" y="28921"/>
                    <a:pt x="47635" y="11509"/>
                    <a:pt x="47401" y="7706"/>
                  </a:cubicBezTo>
                  <a:cubicBezTo>
                    <a:pt x="47168" y="3870"/>
                    <a:pt x="45233" y="668"/>
                    <a:pt x="39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35;p38"/>
            <p:cNvSpPr/>
            <p:nvPr/>
          </p:nvSpPr>
          <p:spPr>
            <a:xfrm>
              <a:off x="4382896" y="2815817"/>
              <a:ext cx="517123" cy="505586"/>
            </a:xfrm>
            <a:custGeom>
              <a:avLst/>
              <a:gdLst/>
              <a:ahLst/>
              <a:cxnLst/>
              <a:rect l="l" t="t" r="r" b="b"/>
              <a:pathLst>
                <a:path w="23218" h="22700" extrusionOk="0">
                  <a:moveTo>
                    <a:pt x="12252" y="0"/>
                  </a:moveTo>
                  <a:cubicBezTo>
                    <a:pt x="11659" y="0"/>
                    <a:pt x="11058" y="98"/>
                    <a:pt x="10475" y="301"/>
                  </a:cubicBezTo>
                  <a:lnTo>
                    <a:pt x="8307" y="1302"/>
                  </a:lnTo>
                  <a:cubicBezTo>
                    <a:pt x="8146" y="1233"/>
                    <a:pt x="7982" y="1202"/>
                    <a:pt x="7818" y="1202"/>
                  </a:cubicBezTo>
                  <a:cubicBezTo>
                    <a:pt x="7026" y="1202"/>
                    <a:pt x="6237" y="1930"/>
                    <a:pt x="5905" y="2703"/>
                  </a:cubicBezTo>
                  <a:cubicBezTo>
                    <a:pt x="5505" y="3670"/>
                    <a:pt x="5438" y="4738"/>
                    <a:pt x="5005" y="5672"/>
                  </a:cubicBezTo>
                  <a:cubicBezTo>
                    <a:pt x="4037" y="7606"/>
                    <a:pt x="1369" y="8607"/>
                    <a:pt x="1135" y="10742"/>
                  </a:cubicBezTo>
                  <a:cubicBezTo>
                    <a:pt x="935" y="12343"/>
                    <a:pt x="2203" y="13911"/>
                    <a:pt x="1769" y="15445"/>
                  </a:cubicBezTo>
                  <a:cubicBezTo>
                    <a:pt x="1502" y="16479"/>
                    <a:pt x="435" y="17213"/>
                    <a:pt x="234" y="18281"/>
                  </a:cubicBezTo>
                  <a:cubicBezTo>
                    <a:pt x="1" y="19415"/>
                    <a:pt x="835" y="20482"/>
                    <a:pt x="1736" y="21216"/>
                  </a:cubicBezTo>
                  <a:cubicBezTo>
                    <a:pt x="3070" y="22203"/>
                    <a:pt x="4655" y="22699"/>
                    <a:pt x="6248" y="22699"/>
                  </a:cubicBezTo>
                  <a:cubicBezTo>
                    <a:pt x="7563" y="22699"/>
                    <a:pt x="8884" y="22362"/>
                    <a:pt x="10075" y="21683"/>
                  </a:cubicBezTo>
                  <a:cubicBezTo>
                    <a:pt x="11309" y="20949"/>
                    <a:pt x="12376" y="19882"/>
                    <a:pt x="13777" y="19615"/>
                  </a:cubicBezTo>
                  <a:cubicBezTo>
                    <a:pt x="13999" y="19572"/>
                    <a:pt x="14221" y="19553"/>
                    <a:pt x="14442" y="19553"/>
                  </a:cubicBezTo>
                  <a:cubicBezTo>
                    <a:pt x="15419" y="19553"/>
                    <a:pt x="16388" y="19929"/>
                    <a:pt x="17313" y="20282"/>
                  </a:cubicBezTo>
                  <a:cubicBezTo>
                    <a:pt x="18262" y="20673"/>
                    <a:pt x="19258" y="21064"/>
                    <a:pt x="20281" y="21064"/>
                  </a:cubicBezTo>
                  <a:cubicBezTo>
                    <a:pt x="20480" y="21064"/>
                    <a:pt x="20681" y="21049"/>
                    <a:pt x="20883" y="21016"/>
                  </a:cubicBezTo>
                  <a:cubicBezTo>
                    <a:pt x="22083" y="20849"/>
                    <a:pt x="23218" y="19715"/>
                    <a:pt x="22984" y="18514"/>
                  </a:cubicBezTo>
                  <a:cubicBezTo>
                    <a:pt x="22751" y="17514"/>
                    <a:pt x="21683" y="16846"/>
                    <a:pt x="21516" y="15812"/>
                  </a:cubicBezTo>
                  <a:cubicBezTo>
                    <a:pt x="21316" y="14712"/>
                    <a:pt x="22250" y="13744"/>
                    <a:pt x="22417" y="12677"/>
                  </a:cubicBezTo>
                  <a:cubicBezTo>
                    <a:pt x="22650" y="11509"/>
                    <a:pt x="21983" y="10342"/>
                    <a:pt x="21183" y="9508"/>
                  </a:cubicBezTo>
                  <a:cubicBezTo>
                    <a:pt x="20382" y="8641"/>
                    <a:pt x="19415" y="7907"/>
                    <a:pt x="18748" y="6939"/>
                  </a:cubicBezTo>
                  <a:cubicBezTo>
                    <a:pt x="17847" y="5538"/>
                    <a:pt x="17614" y="3770"/>
                    <a:pt x="16713" y="2369"/>
                  </a:cubicBezTo>
                  <a:cubicBezTo>
                    <a:pt x="15692" y="850"/>
                    <a:pt x="14001" y="0"/>
                    <a:pt x="122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38"/>
            <p:cNvSpPr/>
            <p:nvPr/>
          </p:nvSpPr>
          <p:spPr>
            <a:xfrm>
              <a:off x="4524816" y="2826241"/>
              <a:ext cx="227358" cy="430171"/>
            </a:xfrm>
            <a:custGeom>
              <a:avLst/>
              <a:gdLst/>
              <a:ahLst/>
              <a:cxnLst/>
              <a:rect l="l" t="t" r="r" b="b"/>
              <a:pathLst>
                <a:path w="10208" h="19314" extrusionOk="0">
                  <a:moveTo>
                    <a:pt x="5537" y="0"/>
                  </a:moveTo>
                  <a:lnTo>
                    <a:pt x="267" y="2502"/>
                  </a:lnTo>
                  <a:cubicBezTo>
                    <a:pt x="267" y="2502"/>
                    <a:pt x="0" y="9173"/>
                    <a:pt x="100" y="12075"/>
                  </a:cubicBezTo>
                  <a:cubicBezTo>
                    <a:pt x="234" y="14977"/>
                    <a:pt x="3069" y="15344"/>
                    <a:pt x="3069" y="15344"/>
                  </a:cubicBezTo>
                  <a:cubicBezTo>
                    <a:pt x="3069" y="15344"/>
                    <a:pt x="3336" y="18547"/>
                    <a:pt x="3202" y="19314"/>
                  </a:cubicBezTo>
                  <a:lnTo>
                    <a:pt x="10207" y="19280"/>
                  </a:lnTo>
                  <a:lnTo>
                    <a:pt x="10107" y="5204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38"/>
            <p:cNvSpPr/>
            <p:nvPr/>
          </p:nvSpPr>
          <p:spPr>
            <a:xfrm>
              <a:off x="4539671" y="2988094"/>
              <a:ext cx="18598" cy="15947"/>
            </a:xfrm>
            <a:custGeom>
              <a:avLst/>
              <a:gdLst/>
              <a:ahLst/>
              <a:cxnLst/>
              <a:rect l="l" t="t" r="r" b="b"/>
              <a:pathLst>
                <a:path w="835" h="716" extrusionOk="0">
                  <a:moveTo>
                    <a:pt x="317" y="1"/>
                  </a:moveTo>
                  <a:cubicBezTo>
                    <a:pt x="140" y="1"/>
                    <a:pt x="0" y="158"/>
                    <a:pt x="0" y="372"/>
                  </a:cubicBezTo>
                  <a:cubicBezTo>
                    <a:pt x="0" y="574"/>
                    <a:pt x="166" y="715"/>
                    <a:pt x="346" y="715"/>
                  </a:cubicBezTo>
                  <a:cubicBezTo>
                    <a:pt x="434" y="715"/>
                    <a:pt x="524" y="682"/>
                    <a:pt x="601" y="605"/>
                  </a:cubicBezTo>
                  <a:cubicBezTo>
                    <a:pt x="834" y="372"/>
                    <a:pt x="667" y="5"/>
                    <a:pt x="367" y="5"/>
                  </a:cubicBezTo>
                  <a:cubicBezTo>
                    <a:pt x="350" y="2"/>
                    <a:pt x="333" y="1"/>
                    <a:pt x="3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38"/>
            <p:cNvSpPr/>
            <p:nvPr/>
          </p:nvSpPr>
          <p:spPr>
            <a:xfrm>
              <a:off x="4533725" y="2971835"/>
              <a:ext cx="33453" cy="9956"/>
            </a:xfrm>
            <a:custGeom>
              <a:avLst/>
              <a:gdLst/>
              <a:ahLst/>
              <a:cxnLst/>
              <a:rect l="l" t="t" r="r" b="b"/>
              <a:pathLst>
                <a:path w="1502" h="447" extrusionOk="0">
                  <a:moveTo>
                    <a:pt x="747" y="0"/>
                  </a:moveTo>
                  <a:cubicBezTo>
                    <a:pt x="533" y="0"/>
                    <a:pt x="327" y="75"/>
                    <a:pt x="167" y="235"/>
                  </a:cubicBezTo>
                  <a:cubicBezTo>
                    <a:pt x="34" y="335"/>
                    <a:pt x="0" y="401"/>
                    <a:pt x="34" y="435"/>
                  </a:cubicBezTo>
                  <a:cubicBezTo>
                    <a:pt x="38" y="443"/>
                    <a:pt x="46" y="447"/>
                    <a:pt x="57" y="447"/>
                  </a:cubicBezTo>
                  <a:cubicBezTo>
                    <a:pt x="135" y="447"/>
                    <a:pt x="384" y="264"/>
                    <a:pt x="734" y="235"/>
                  </a:cubicBezTo>
                  <a:cubicBezTo>
                    <a:pt x="1049" y="235"/>
                    <a:pt x="1314" y="382"/>
                    <a:pt x="1405" y="382"/>
                  </a:cubicBezTo>
                  <a:cubicBezTo>
                    <a:pt x="1420" y="382"/>
                    <a:pt x="1430" y="377"/>
                    <a:pt x="1435" y="368"/>
                  </a:cubicBezTo>
                  <a:cubicBezTo>
                    <a:pt x="1502" y="301"/>
                    <a:pt x="1435" y="268"/>
                    <a:pt x="1301" y="168"/>
                  </a:cubicBezTo>
                  <a:cubicBezTo>
                    <a:pt x="1129" y="58"/>
                    <a:pt x="936" y="0"/>
                    <a:pt x="74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38"/>
            <p:cNvSpPr/>
            <p:nvPr/>
          </p:nvSpPr>
          <p:spPr>
            <a:xfrm>
              <a:off x="4633282" y="2986891"/>
              <a:ext cx="17484" cy="18419"/>
            </a:xfrm>
            <a:custGeom>
              <a:avLst/>
              <a:gdLst/>
              <a:ahLst/>
              <a:cxnLst/>
              <a:rect l="l" t="t" r="r" b="b"/>
              <a:pathLst>
                <a:path w="785" h="827" extrusionOk="0">
                  <a:moveTo>
                    <a:pt x="388" y="1"/>
                  </a:moveTo>
                  <a:cubicBezTo>
                    <a:pt x="192" y="1"/>
                    <a:pt x="0" y="142"/>
                    <a:pt x="34" y="426"/>
                  </a:cubicBezTo>
                  <a:cubicBezTo>
                    <a:pt x="0" y="693"/>
                    <a:pt x="192" y="826"/>
                    <a:pt x="388" y="826"/>
                  </a:cubicBezTo>
                  <a:cubicBezTo>
                    <a:pt x="584" y="826"/>
                    <a:pt x="784" y="693"/>
                    <a:pt x="768" y="426"/>
                  </a:cubicBezTo>
                  <a:cubicBezTo>
                    <a:pt x="784" y="142"/>
                    <a:pt x="584" y="1"/>
                    <a:pt x="3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38"/>
            <p:cNvSpPr/>
            <p:nvPr/>
          </p:nvSpPr>
          <p:spPr>
            <a:xfrm>
              <a:off x="4629563" y="2973327"/>
              <a:ext cx="33453" cy="9956"/>
            </a:xfrm>
            <a:custGeom>
              <a:avLst/>
              <a:gdLst/>
              <a:ahLst/>
              <a:cxnLst/>
              <a:rect l="l" t="t" r="r" b="b"/>
              <a:pathLst>
                <a:path w="1502" h="447" extrusionOk="0">
                  <a:moveTo>
                    <a:pt x="734" y="1"/>
                  </a:moveTo>
                  <a:cubicBezTo>
                    <a:pt x="534" y="1"/>
                    <a:pt x="334" y="101"/>
                    <a:pt x="167" y="234"/>
                  </a:cubicBezTo>
                  <a:cubicBezTo>
                    <a:pt x="67" y="334"/>
                    <a:pt x="1" y="434"/>
                    <a:pt x="34" y="434"/>
                  </a:cubicBezTo>
                  <a:cubicBezTo>
                    <a:pt x="38" y="443"/>
                    <a:pt x="46" y="446"/>
                    <a:pt x="58" y="446"/>
                  </a:cubicBezTo>
                  <a:cubicBezTo>
                    <a:pt x="143" y="446"/>
                    <a:pt x="413" y="263"/>
                    <a:pt x="734" y="234"/>
                  </a:cubicBezTo>
                  <a:cubicBezTo>
                    <a:pt x="1078" y="234"/>
                    <a:pt x="1347" y="381"/>
                    <a:pt x="1438" y="381"/>
                  </a:cubicBezTo>
                  <a:cubicBezTo>
                    <a:pt x="1453" y="381"/>
                    <a:pt x="1463" y="377"/>
                    <a:pt x="1468" y="368"/>
                  </a:cubicBezTo>
                  <a:cubicBezTo>
                    <a:pt x="1502" y="334"/>
                    <a:pt x="1435" y="268"/>
                    <a:pt x="1301" y="168"/>
                  </a:cubicBezTo>
                  <a:cubicBezTo>
                    <a:pt x="1135" y="67"/>
                    <a:pt x="935" y="1"/>
                    <a:pt x="7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38"/>
            <p:cNvSpPr/>
            <p:nvPr/>
          </p:nvSpPr>
          <p:spPr>
            <a:xfrm>
              <a:off x="4575329" y="2980009"/>
              <a:ext cx="25279" cy="78355"/>
            </a:xfrm>
            <a:custGeom>
              <a:avLst/>
              <a:gdLst/>
              <a:ahLst/>
              <a:cxnLst/>
              <a:rect l="l" t="t" r="r" b="b"/>
              <a:pathLst>
                <a:path w="1135" h="3518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801" y="668"/>
                    <a:pt x="568" y="1369"/>
                    <a:pt x="334" y="2069"/>
                  </a:cubicBezTo>
                  <a:cubicBezTo>
                    <a:pt x="234" y="2369"/>
                    <a:pt x="167" y="2636"/>
                    <a:pt x="67" y="2903"/>
                  </a:cubicBezTo>
                  <a:cubicBezTo>
                    <a:pt x="0" y="3036"/>
                    <a:pt x="0" y="3203"/>
                    <a:pt x="34" y="3337"/>
                  </a:cubicBezTo>
                  <a:cubicBezTo>
                    <a:pt x="67" y="3403"/>
                    <a:pt x="134" y="3470"/>
                    <a:pt x="201" y="3470"/>
                  </a:cubicBezTo>
                  <a:cubicBezTo>
                    <a:pt x="234" y="3487"/>
                    <a:pt x="259" y="3495"/>
                    <a:pt x="284" y="3495"/>
                  </a:cubicBezTo>
                  <a:cubicBezTo>
                    <a:pt x="309" y="3495"/>
                    <a:pt x="334" y="3487"/>
                    <a:pt x="367" y="3470"/>
                  </a:cubicBezTo>
                  <a:cubicBezTo>
                    <a:pt x="509" y="3494"/>
                    <a:pt x="667" y="3517"/>
                    <a:pt x="818" y="3517"/>
                  </a:cubicBezTo>
                  <a:cubicBezTo>
                    <a:pt x="881" y="3517"/>
                    <a:pt x="943" y="3513"/>
                    <a:pt x="1001" y="3503"/>
                  </a:cubicBezTo>
                  <a:cubicBezTo>
                    <a:pt x="801" y="3437"/>
                    <a:pt x="601" y="3403"/>
                    <a:pt x="367" y="3403"/>
                  </a:cubicBezTo>
                  <a:cubicBezTo>
                    <a:pt x="267" y="3403"/>
                    <a:pt x="167" y="3370"/>
                    <a:pt x="167" y="3303"/>
                  </a:cubicBezTo>
                  <a:cubicBezTo>
                    <a:pt x="134" y="3203"/>
                    <a:pt x="167" y="3070"/>
                    <a:pt x="234" y="2970"/>
                  </a:cubicBezTo>
                  <a:cubicBezTo>
                    <a:pt x="301" y="2736"/>
                    <a:pt x="401" y="2436"/>
                    <a:pt x="501" y="2136"/>
                  </a:cubicBezTo>
                  <a:cubicBezTo>
                    <a:pt x="768" y="1435"/>
                    <a:pt x="968" y="735"/>
                    <a:pt x="1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42;p38"/>
            <p:cNvSpPr/>
            <p:nvPr/>
          </p:nvSpPr>
          <p:spPr>
            <a:xfrm>
              <a:off x="4593170" y="3140504"/>
              <a:ext cx="83967" cy="43409"/>
            </a:xfrm>
            <a:custGeom>
              <a:avLst/>
              <a:gdLst/>
              <a:ahLst/>
              <a:cxnLst/>
              <a:rect l="l" t="t" r="r" b="b"/>
              <a:pathLst>
                <a:path w="3770" h="1949" extrusionOk="0">
                  <a:moveTo>
                    <a:pt x="3769" y="0"/>
                  </a:moveTo>
                  <a:lnTo>
                    <a:pt x="3769" y="0"/>
                  </a:lnTo>
                  <a:cubicBezTo>
                    <a:pt x="2669" y="767"/>
                    <a:pt x="1368" y="1201"/>
                    <a:pt x="0" y="1268"/>
                  </a:cubicBezTo>
                  <a:lnTo>
                    <a:pt x="33" y="1935"/>
                  </a:lnTo>
                  <a:cubicBezTo>
                    <a:pt x="160" y="1944"/>
                    <a:pt x="283" y="1948"/>
                    <a:pt x="403" y="1948"/>
                  </a:cubicBezTo>
                  <a:cubicBezTo>
                    <a:pt x="2947" y="1948"/>
                    <a:pt x="3769" y="0"/>
                    <a:pt x="3769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43;p38"/>
            <p:cNvSpPr/>
            <p:nvPr/>
          </p:nvSpPr>
          <p:spPr>
            <a:xfrm>
              <a:off x="4599851" y="3067317"/>
              <a:ext cx="27507" cy="18976"/>
            </a:xfrm>
            <a:custGeom>
              <a:avLst/>
              <a:gdLst/>
              <a:ahLst/>
              <a:cxnLst/>
              <a:rect l="l" t="t" r="r" b="b"/>
              <a:pathLst>
                <a:path w="1235" h="852" extrusionOk="0">
                  <a:moveTo>
                    <a:pt x="751" y="0"/>
                  </a:moveTo>
                  <a:cubicBezTo>
                    <a:pt x="667" y="0"/>
                    <a:pt x="584" y="17"/>
                    <a:pt x="501" y="50"/>
                  </a:cubicBezTo>
                  <a:cubicBezTo>
                    <a:pt x="267" y="151"/>
                    <a:pt x="100" y="351"/>
                    <a:pt x="34" y="618"/>
                  </a:cubicBezTo>
                  <a:cubicBezTo>
                    <a:pt x="0" y="651"/>
                    <a:pt x="34" y="718"/>
                    <a:pt x="100" y="751"/>
                  </a:cubicBezTo>
                  <a:cubicBezTo>
                    <a:pt x="134" y="751"/>
                    <a:pt x="167" y="784"/>
                    <a:pt x="234" y="784"/>
                  </a:cubicBezTo>
                  <a:cubicBezTo>
                    <a:pt x="434" y="851"/>
                    <a:pt x="634" y="851"/>
                    <a:pt x="801" y="851"/>
                  </a:cubicBezTo>
                  <a:cubicBezTo>
                    <a:pt x="1001" y="818"/>
                    <a:pt x="1168" y="651"/>
                    <a:pt x="1234" y="451"/>
                  </a:cubicBezTo>
                  <a:cubicBezTo>
                    <a:pt x="1234" y="284"/>
                    <a:pt x="1168" y="117"/>
                    <a:pt x="1001" y="50"/>
                  </a:cubicBezTo>
                  <a:cubicBezTo>
                    <a:pt x="918" y="17"/>
                    <a:pt x="834" y="0"/>
                    <a:pt x="75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44;p38"/>
            <p:cNvSpPr/>
            <p:nvPr/>
          </p:nvSpPr>
          <p:spPr>
            <a:xfrm>
              <a:off x="4594640" y="3057294"/>
              <a:ext cx="29756" cy="27507"/>
            </a:xfrm>
            <a:custGeom>
              <a:avLst/>
              <a:gdLst/>
              <a:ahLst/>
              <a:cxnLst/>
              <a:rect l="l" t="t" r="r" b="b"/>
              <a:pathLst>
                <a:path w="1336" h="1235" extrusionOk="0">
                  <a:moveTo>
                    <a:pt x="1235" y="0"/>
                  </a:moveTo>
                  <a:cubicBezTo>
                    <a:pt x="1202" y="0"/>
                    <a:pt x="1202" y="467"/>
                    <a:pt x="835" y="801"/>
                  </a:cubicBezTo>
                  <a:cubicBezTo>
                    <a:pt x="468" y="1134"/>
                    <a:pt x="34" y="1134"/>
                    <a:pt x="34" y="1168"/>
                  </a:cubicBezTo>
                  <a:cubicBezTo>
                    <a:pt x="1" y="1201"/>
                    <a:pt x="134" y="1234"/>
                    <a:pt x="301" y="1234"/>
                  </a:cubicBezTo>
                  <a:cubicBezTo>
                    <a:pt x="568" y="1234"/>
                    <a:pt x="801" y="1134"/>
                    <a:pt x="1001" y="967"/>
                  </a:cubicBezTo>
                  <a:cubicBezTo>
                    <a:pt x="1168" y="801"/>
                    <a:pt x="1268" y="567"/>
                    <a:pt x="1302" y="300"/>
                  </a:cubicBezTo>
                  <a:cubicBezTo>
                    <a:pt x="1335" y="134"/>
                    <a:pt x="1268" y="0"/>
                    <a:pt x="12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38"/>
            <p:cNvSpPr/>
            <p:nvPr/>
          </p:nvSpPr>
          <p:spPr>
            <a:xfrm>
              <a:off x="4522588" y="2815550"/>
              <a:ext cx="268963" cy="261167"/>
            </a:xfrm>
            <a:custGeom>
              <a:avLst/>
              <a:gdLst/>
              <a:ahLst/>
              <a:cxnLst/>
              <a:rect l="l" t="t" r="r" b="b"/>
              <a:pathLst>
                <a:path w="12076" h="11726" extrusionOk="0">
                  <a:moveTo>
                    <a:pt x="4643" y="0"/>
                  </a:moveTo>
                  <a:cubicBezTo>
                    <a:pt x="4497" y="0"/>
                    <a:pt x="4350" y="5"/>
                    <a:pt x="4203" y="13"/>
                  </a:cubicBezTo>
                  <a:cubicBezTo>
                    <a:pt x="3202" y="80"/>
                    <a:pt x="2202" y="413"/>
                    <a:pt x="1368" y="1014"/>
                  </a:cubicBezTo>
                  <a:cubicBezTo>
                    <a:pt x="803" y="1471"/>
                    <a:pt x="391" y="2057"/>
                    <a:pt x="147" y="2739"/>
                  </a:cubicBezTo>
                  <a:lnTo>
                    <a:pt x="147" y="2739"/>
                  </a:lnTo>
                  <a:cubicBezTo>
                    <a:pt x="142" y="2709"/>
                    <a:pt x="138" y="2679"/>
                    <a:pt x="134" y="2648"/>
                  </a:cubicBezTo>
                  <a:lnTo>
                    <a:pt x="0" y="3249"/>
                  </a:lnTo>
                  <a:cubicBezTo>
                    <a:pt x="39" y="3074"/>
                    <a:pt x="88" y="2903"/>
                    <a:pt x="147" y="2739"/>
                  </a:cubicBezTo>
                  <a:lnTo>
                    <a:pt x="147" y="2739"/>
                  </a:lnTo>
                  <a:cubicBezTo>
                    <a:pt x="418" y="4428"/>
                    <a:pt x="1866" y="5684"/>
                    <a:pt x="3603" y="5717"/>
                  </a:cubicBezTo>
                  <a:lnTo>
                    <a:pt x="2802" y="3983"/>
                  </a:lnTo>
                  <a:lnTo>
                    <a:pt x="2802" y="3983"/>
                  </a:lnTo>
                  <a:cubicBezTo>
                    <a:pt x="3503" y="4783"/>
                    <a:pt x="4236" y="5650"/>
                    <a:pt x="5204" y="6117"/>
                  </a:cubicBezTo>
                  <a:cubicBezTo>
                    <a:pt x="5667" y="6341"/>
                    <a:pt x="6191" y="6473"/>
                    <a:pt x="6702" y="6473"/>
                  </a:cubicBezTo>
                  <a:cubicBezTo>
                    <a:pt x="7261" y="6473"/>
                    <a:pt x="7804" y="6316"/>
                    <a:pt x="8239" y="5951"/>
                  </a:cubicBezTo>
                  <a:cubicBezTo>
                    <a:pt x="8506" y="6651"/>
                    <a:pt x="8506" y="7452"/>
                    <a:pt x="8740" y="8152"/>
                  </a:cubicBezTo>
                  <a:cubicBezTo>
                    <a:pt x="8968" y="8870"/>
                    <a:pt x="9547" y="11726"/>
                    <a:pt x="10259" y="11726"/>
                  </a:cubicBezTo>
                  <a:cubicBezTo>
                    <a:pt x="10275" y="11726"/>
                    <a:pt x="10291" y="11724"/>
                    <a:pt x="10307" y="11721"/>
                  </a:cubicBezTo>
                  <a:cubicBezTo>
                    <a:pt x="11041" y="11621"/>
                    <a:pt x="11475" y="8653"/>
                    <a:pt x="11675" y="7985"/>
                  </a:cubicBezTo>
                  <a:cubicBezTo>
                    <a:pt x="12075" y="6084"/>
                    <a:pt x="11575" y="4083"/>
                    <a:pt x="10307" y="2582"/>
                  </a:cubicBezTo>
                  <a:cubicBezTo>
                    <a:pt x="8870" y="925"/>
                    <a:pt x="6817" y="0"/>
                    <a:pt x="46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46;p38"/>
            <p:cNvSpPr/>
            <p:nvPr/>
          </p:nvSpPr>
          <p:spPr>
            <a:xfrm>
              <a:off x="4373987" y="2842566"/>
              <a:ext cx="179071" cy="323954"/>
            </a:xfrm>
            <a:custGeom>
              <a:avLst/>
              <a:gdLst/>
              <a:ahLst/>
              <a:cxnLst/>
              <a:rect l="l" t="t" r="r" b="b"/>
              <a:pathLst>
                <a:path w="8040" h="14545" extrusionOk="0">
                  <a:moveTo>
                    <a:pt x="8040" y="1"/>
                  </a:moveTo>
                  <a:lnTo>
                    <a:pt x="8040" y="1"/>
                  </a:lnTo>
                  <a:cubicBezTo>
                    <a:pt x="7873" y="234"/>
                    <a:pt x="7706" y="401"/>
                    <a:pt x="7506" y="535"/>
                  </a:cubicBezTo>
                  <a:cubicBezTo>
                    <a:pt x="7239" y="735"/>
                    <a:pt x="6972" y="868"/>
                    <a:pt x="6705" y="968"/>
                  </a:cubicBezTo>
                  <a:cubicBezTo>
                    <a:pt x="6372" y="1102"/>
                    <a:pt x="6005" y="1235"/>
                    <a:pt x="5571" y="1469"/>
                  </a:cubicBezTo>
                  <a:cubicBezTo>
                    <a:pt x="5138" y="1702"/>
                    <a:pt x="4771" y="2036"/>
                    <a:pt x="4504" y="2503"/>
                  </a:cubicBezTo>
                  <a:cubicBezTo>
                    <a:pt x="4204" y="3003"/>
                    <a:pt x="4104" y="3570"/>
                    <a:pt x="4170" y="4171"/>
                  </a:cubicBezTo>
                  <a:cubicBezTo>
                    <a:pt x="4237" y="4771"/>
                    <a:pt x="4471" y="5338"/>
                    <a:pt x="4437" y="5972"/>
                  </a:cubicBezTo>
                  <a:cubicBezTo>
                    <a:pt x="4404" y="6272"/>
                    <a:pt x="4304" y="6572"/>
                    <a:pt x="4104" y="6806"/>
                  </a:cubicBezTo>
                  <a:cubicBezTo>
                    <a:pt x="3870" y="7006"/>
                    <a:pt x="3570" y="7139"/>
                    <a:pt x="3270" y="7206"/>
                  </a:cubicBezTo>
                  <a:cubicBezTo>
                    <a:pt x="2603" y="7339"/>
                    <a:pt x="1969" y="7640"/>
                    <a:pt x="1468" y="8107"/>
                  </a:cubicBezTo>
                  <a:cubicBezTo>
                    <a:pt x="1001" y="8540"/>
                    <a:pt x="634" y="9074"/>
                    <a:pt x="401" y="9674"/>
                  </a:cubicBezTo>
                  <a:cubicBezTo>
                    <a:pt x="1" y="10675"/>
                    <a:pt x="101" y="11843"/>
                    <a:pt x="668" y="12777"/>
                  </a:cubicBezTo>
                  <a:cubicBezTo>
                    <a:pt x="1035" y="13410"/>
                    <a:pt x="1535" y="13911"/>
                    <a:pt x="2202" y="14244"/>
                  </a:cubicBezTo>
                  <a:cubicBezTo>
                    <a:pt x="2369" y="14344"/>
                    <a:pt x="2536" y="14411"/>
                    <a:pt x="2736" y="14478"/>
                  </a:cubicBezTo>
                  <a:cubicBezTo>
                    <a:pt x="2769" y="14511"/>
                    <a:pt x="2836" y="14511"/>
                    <a:pt x="2936" y="14545"/>
                  </a:cubicBezTo>
                  <a:cubicBezTo>
                    <a:pt x="2936" y="14511"/>
                    <a:pt x="2636" y="14445"/>
                    <a:pt x="2202" y="14211"/>
                  </a:cubicBezTo>
                  <a:cubicBezTo>
                    <a:pt x="1602" y="13844"/>
                    <a:pt x="1101" y="13310"/>
                    <a:pt x="768" y="12710"/>
                  </a:cubicBezTo>
                  <a:cubicBezTo>
                    <a:pt x="268" y="11809"/>
                    <a:pt x="201" y="10709"/>
                    <a:pt x="568" y="9741"/>
                  </a:cubicBezTo>
                  <a:cubicBezTo>
                    <a:pt x="1035" y="8540"/>
                    <a:pt x="2035" y="7673"/>
                    <a:pt x="3303" y="7406"/>
                  </a:cubicBezTo>
                  <a:cubicBezTo>
                    <a:pt x="3637" y="7373"/>
                    <a:pt x="3970" y="7206"/>
                    <a:pt x="4237" y="6939"/>
                  </a:cubicBezTo>
                  <a:cubicBezTo>
                    <a:pt x="4471" y="6672"/>
                    <a:pt x="4604" y="6339"/>
                    <a:pt x="4604" y="5972"/>
                  </a:cubicBezTo>
                  <a:cubicBezTo>
                    <a:pt x="4671" y="5305"/>
                    <a:pt x="4404" y="4704"/>
                    <a:pt x="4337" y="4137"/>
                  </a:cubicBezTo>
                  <a:cubicBezTo>
                    <a:pt x="4270" y="3603"/>
                    <a:pt x="4370" y="3036"/>
                    <a:pt x="4637" y="2569"/>
                  </a:cubicBezTo>
                  <a:cubicBezTo>
                    <a:pt x="4871" y="2169"/>
                    <a:pt x="5204" y="1802"/>
                    <a:pt x="5638" y="1602"/>
                  </a:cubicBezTo>
                  <a:cubicBezTo>
                    <a:pt x="6038" y="1369"/>
                    <a:pt x="6405" y="1235"/>
                    <a:pt x="6739" y="1068"/>
                  </a:cubicBezTo>
                  <a:cubicBezTo>
                    <a:pt x="7006" y="968"/>
                    <a:pt x="7273" y="801"/>
                    <a:pt x="7539" y="601"/>
                  </a:cubicBezTo>
                  <a:cubicBezTo>
                    <a:pt x="7673" y="501"/>
                    <a:pt x="7840" y="368"/>
                    <a:pt x="7940" y="201"/>
                  </a:cubicBezTo>
                  <a:cubicBezTo>
                    <a:pt x="7973" y="134"/>
                    <a:pt x="8006" y="68"/>
                    <a:pt x="80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47;p38"/>
            <p:cNvSpPr/>
            <p:nvPr/>
          </p:nvSpPr>
          <p:spPr>
            <a:xfrm>
              <a:off x="4748431" y="2875997"/>
              <a:ext cx="166442" cy="375225"/>
            </a:xfrm>
            <a:custGeom>
              <a:avLst/>
              <a:gdLst/>
              <a:ahLst/>
              <a:cxnLst/>
              <a:rect l="l" t="t" r="r" b="b"/>
              <a:pathLst>
                <a:path w="7473" h="16847" extrusionOk="0">
                  <a:moveTo>
                    <a:pt x="34" y="1"/>
                  </a:moveTo>
                  <a:cubicBezTo>
                    <a:pt x="1" y="68"/>
                    <a:pt x="1" y="168"/>
                    <a:pt x="34" y="234"/>
                  </a:cubicBezTo>
                  <a:cubicBezTo>
                    <a:pt x="34" y="435"/>
                    <a:pt x="67" y="635"/>
                    <a:pt x="134" y="835"/>
                  </a:cubicBezTo>
                  <a:cubicBezTo>
                    <a:pt x="368" y="1569"/>
                    <a:pt x="801" y="2236"/>
                    <a:pt x="1368" y="2736"/>
                  </a:cubicBezTo>
                  <a:cubicBezTo>
                    <a:pt x="2035" y="3437"/>
                    <a:pt x="3036" y="4037"/>
                    <a:pt x="4004" y="4838"/>
                  </a:cubicBezTo>
                  <a:cubicBezTo>
                    <a:pt x="4504" y="5238"/>
                    <a:pt x="4938" y="5738"/>
                    <a:pt x="5238" y="6305"/>
                  </a:cubicBezTo>
                  <a:cubicBezTo>
                    <a:pt x="5571" y="6906"/>
                    <a:pt x="5705" y="7606"/>
                    <a:pt x="5571" y="8274"/>
                  </a:cubicBezTo>
                  <a:cubicBezTo>
                    <a:pt x="5405" y="8974"/>
                    <a:pt x="4938" y="9574"/>
                    <a:pt x="4938" y="10342"/>
                  </a:cubicBezTo>
                  <a:cubicBezTo>
                    <a:pt x="4971" y="11042"/>
                    <a:pt x="5371" y="11676"/>
                    <a:pt x="6005" y="12043"/>
                  </a:cubicBezTo>
                  <a:cubicBezTo>
                    <a:pt x="6272" y="12176"/>
                    <a:pt x="6539" y="12343"/>
                    <a:pt x="6739" y="12543"/>
                  </a:cubicBezTo>
                  <a:cubicBezTo>
                    <a:pt x="6939" y="12710"/>
                    <a:pt x="7106" y="12944"/>
                    <a:pt x="7172" y="13210"/>
                  </a:cubicBezTo>
                  <a:cubicBezTo>
                    <a:pt x="7306" y="13711"/>
                    <a:pt x="7273" y="14244"/>
                    <a:pt x="7072" y="14711"/>
                  </a:cubicBezTo>
                  <a:cubicBezTo>
                    <a:pt x="6772" y="15379"/>
                    <a:pt x="6272" y="15946"/>
                    <a:pt x="5671" y="16379"/>
                  </a:cubicBezTo>
                  <a:cubicBezTo>
                    <a:pt x="5238" y="16680"/>
                    <a:pt x="4971" y="16846"/>
                    <a:pt x="4971" y="16846"/>
                  </a:cubicBezTo>
                  <a:cubicBezTo>
                    <a:pt x="5038" y="16846"/>
                    <a:pt x="5104" y="16813"/>
                    <a:pt x="5171" y="16780"/>
                  </a:cubicBezTo>
                  <a:cubicBezTo>
                    <a:pt x="5304" y="16713"/>
                    <a:pt x="5471" y="16613"/>
                    <a:pt x="5705" y="16479"/>
                  </a:cubicBezTo>
                  <a:cubicBezTo>
                    <a:pt x="5972" y="16279"/>
                    <a:pt x="6238" y="16079"/>
                    <a:pt x="6505" y="15846"/>
                  </a:cubicBezTo>
                  <a:cubicBezTo>
                    <a:pt x="6806" y="15545"/>
                    <a:pt x="7072" y="15178"/>
                    <a:pt x="7239" y="14778"/>
                  </a:cubicBezTo>
                  <a:cubicBezTo>
                    <a:pt x="7439" y="14278"/>
                    <a:pt x="7473" y="13711"/>
                    <a:pt x="7339" y="13210"/>
                  </a:cubicBezTo>
                  <a:cubicBezTo>
                    <a:pt x="7273" y="12910"/>
                    <a:pt x="7106" y="12643"/>
                    <a:pt x="6906" y="12410"/>
                  </a:cubicBezTo>
                  <a:cubicBezTo>
                    <a:pt x="6672" y="12210"/>
                    <a:pt x="6405" y="12010"/>
                    <a:pt x="6138" y="11876"/>
                  </a:cubicBezTo>
                  <a:cubicBezTo>
                    <a:pt x="5538" y="11576"/>
                    <a:pt x="5171" y="10975"/>
                    <a:pt x="5138" y="10308"/>
                  </a:cubicBezTo>
                  <a:cubicBezTo>
                    <a:pt x="5104" y="9675"/>
                    <a:pt x="5538" y="9074"/>
                    <a:pt x="5738" y="8340"/>
                  </a:cubicBezTo>
                  <a:cubicBezTo>
                    <a:pt x="5905" y="7606"/>
                    <a:pt x="5771" y="6839"/>
                    <a:pt x="5405" y="6205"/>
                  </a:cubicBezTo>
                  <a:cubicBezTo>
                    <a:pt x="5071" y="5605"/>
                    <a:pt x="4637" y="5105"/>
                    <a:pt x="4104" y="4671"/>
                  </a:cubicBezTo>
                  <a:cubicBezTo>
                    <a:pt x="3103" y="3870"/>
                    <a:pt x="2136" y="3303"/>
                    <a:pt x="1435" y="2636"/>
                  </a:cubicBezTo>
                  <a:cubicBezTo>
                    <a:pt x="868" y="2136"/>
                    <a:pt x="468" y="1502"/>
                    <a:pt x="201" y="802"/>
                  </a:cubicBezTo>
                  <a:cubicBezTo>
                    <a:pt x="101" y="535"/>
                    <a:pt x="67" y="268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38"/>
            <p:cNvSpPr/>
            <p:nvPr/>
          </p:nvSpPr>
          <p:spPr>
            <a:xfrm>
              <a:off x="4519604" y="2879628"/>
              <a:ext cx="26037" cy="75905"/>
            </a:xfrm>
            <a:custGeom>
              <a:avLst/>
              <a:gdLst/>
              <a:ahLst/>
              <a:cxnLst/>
              <a:rect l="l" t="t" r="r" b="b"/>
              <a:pathLst>
                <a:path w="1169" h="3408" extrusionOk="0">
                  <a:moveTo>
                    <a:pt x="992" y="0"/>
                  </a:moveTo>
                  <a:cubicBezTo>
                    <a:pt x="851" y="0"/>
                    <a:pt x="762" y="147"/>
                    <a:pt x="701" y="238"/>
                  </a:cubicBezTo>
                  <a:cubicBezTo>
                    <a:pt x="167" y="1206"/>
                    <a:pt x="1" y="2306"/>
                    <a:pt x="167" y="3407"/>
                  </a:cubicBezTo>
                  <a:lnTo>
                    <a:pt x="268" y="3307"/>
                  </a:lnTo>
                  <a:lnTo>
                    <a:pt x="167" y="3240"/>
                  </a:lnTo>
                  <a:cubicBezTo>
                    <a:pt x="568" y="2907"/>
                    <a:pt x="868" y="2473"/>
                    <a:pt x="1001" y="1939"/>
                  </a:cubicBezTo>
                  <a:cubicBezTo>
                    <a:pt x="1101" y="1439"/>
                    <a:pt x="1168" y="905"/>
                    <a:pt x="1168" y="405"/>
                  </a:cubicBezTo>
                  <a:cubicBezTo>
                    <a:pt x="1168" y="238"/>
                    <a:pt x="1168" y="38"/>
                    <a:pt x="1035" y="5"/>
                  </a:cubicBezTo>
                  <a:cubicBezTo>
                    <a:pt x="1020" y="2"/>
                    <a:pt x="1006" y="0"/>
                    <a:pt x="9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49;p38"/>
            <p:cNvSpPr/>
            <p:nvPr/>
          </p:nvSpPr>
          <p:spPr>
            <a:xfrm>
              <a:off x="4229862" y="5007505"/>
              <a:ext cx="290522" cy="132544"/>
            </a:xfrm>
            <a:custGeom>
              <a:avLst/>
              <a:gdLst/>
              <a:ahLst/>
              <a:cxnLst/>
              <a:rect l="l" t="t" r="r" b="b"/>
              <a:pathLst>
                <a:path w="13044" h="5951" extrusionOk="0">
                  <a:moveTo>
                    <a:pt x="12843" y="1"/>
                  </a:moveTo>
                  <a:lnTo>
                    <a:pt x="5838" y="168"/>
                  </a:lnTo>
                  <a:lnTo>
                    <a:pt x="5905" y="3937"/>
                  </a:lnTo>
                  <a:cubicBezTo>
                    <a:pt x="5905" y="3937"/>
                    <a:pt x="0" y="5438"/>
                    <a:pt x="1468" y="5838"/>
                  </a:cubicBezTo>
                  <a:cubicBezTo>
                    <a:pt x="1781" y="5919"/>
                    <a:pt x="2476" y="5951"/>
                    <a:pt x="3378" y="5951"/>
                  </a:cubicBezTo>
                  <a:cubicBezTo>
                    <a:pt x="6226" y="5951"/>
                    <a:pt x="11140" y="5631"/>
                    <a:pt x="12609" y="5505"/>
                  </a:cubicBezTo>
                  <a:lnTo>
                    <a:pt x="13043" y="5471"/>
                  </a:lnTo>
                  <a:lnTo>
                    <a:pt x="12843" y="1"/>
                  </a:ln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50;p38"/>
            <p:cNvSpPr/>
            <p:nvPr/>
          </p:nvSpPr>
          <p:spPr>
            <a:xfrm>
              <a:off x="4463143" y="5083209"/>
              <a:ext cx="56483" cy="46906"/>
            </a:xfrm>
            <a:custGeom>
              <a:avLst/>
              <a:gdLst/>
              <a:ahLst/>
              <a:cxnLst/>
              <a:rect l="l" t="t" r="r" b="b"/>
              <a:pathLst>
                <a:path w="2536" h="2106" extrusionOk="0">
                  <a:moveTo>
                    <a:pt x="2373" y="1"/>
                  </a:moveTo>
                  <a:cubicBezTo>
                    <a:pt x="1817" y="1"/>
                    <a:pt x="1270" y="200"/>
                    <a:pt x="868" y="571"/>
                  </a:cubicBezTo>
                  <a:cubicBezTo>
                    <a:pt x="401" y="938"/>
                    <a:pt x="101" y="1505"/>
                    <a:pt x="1" y="2106"/>
                  </a:cubicBezTo>
                  <a:lnTo>
                    <a:pt x="2536" y="1972"/>
                  </a:lnTo>
                  <a:lnTo>
                    <a:pt x="2502" y="4"/>
                  </a:lnTo>
                  <a:cubicBezTo>
                    <a:pt x="2459" y="2"/>
                    <a:pt x="2416" y="1"/>
                    <a:pt x="23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51;p38"/>
            <p:cNvSpPr/>
            <p:nvPr/>
          </p:nvSpPr>
          <p:spPr>
            <a:xfrm>
              <a:off x="4250664" y="5113744"/>
              <a:ext cx="268963" cy="25858"/>
            </a:xfrm>
            <a:custGeom>
              <a:avLst/>
              <a:gdLst/>
              <a:ahLst/>
              <a:cxnLst/>
              <a:rect l="l" t="t" r="r" b="b"/>
              <a:pathLst>
                <a:path w="12076" h="1161" extrusionOk="0">
                  <a:moveTo>
                    <a:pt x="2102" y="1"/>
                  </a:moveTo>
                  <a:cubicBezTo>
                    <a:pt x="2102" y="1"/>
                    <a:pt x="0" y="668"/>
                    <a:pt x="267" y="1002"/>
                  </a:cubicBezTo>
                  <a:cubicBezTo>
                    <a:pt x="367" y="1113"/>
                    <a:pt x="1324" y="1161"/>
                    <a:pt x="2684" y="1161"/>
                  </a:cubicBezTo>
                  <a:cubicBezTo>
                    <a:pt x="5404" y="1161"/>
                    <a:pt x="9741" y="968"/>
                    <a:pt x="12076" y="701"/>
                  </a:cubicBezTo>
                  <a:lnTo>
                    <a:pt x="12076" y="535"/>
                  </a:lnTo>
                  <a:lnTo>
                    <a:pt x="2736" y="902"/>
                  </a:lnTo>
                  <a:cubicBezTo>
                    <a:pt x="2736" y="902"/>
                    <a:pt x="2502" y="1"/>
                    <a:pt x="2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52;p38"/>
            <p:cNvSpPr/>
            <p:nvPr/>
          </p:nvSpPr>
          <p:spPr>
            <a:xfrm>
              <a:off x="4295989" y="5125638"/>
              <a:ext cx="226623" cy="8196"/>
            </a:xfrm>
            <a:custGeom>
              <a:avLst/>
              <a:gdLst/>
              <a:ahLst/>
              <a:cxnLst/>
              <a:rect l="l" t="t" r="r" b="b"/>
              <a:pathLst>
                <a:path w="10175" h="368" extrusionOk="0">
                  <a:moveTo>
                    <a:pt x="10041" y="1"/>
                  </a:moveTo>
                  <a:lnTo>
                    <a:pt x="9707" y="34"/>
                  </a:lnTo>
                  <a:lnTo>
                    <a:pt x="8440" y="134"/>
                  </a:lnTo>
                  <a:lnTo>
                    <a:pt x="9707" y="67"/>
                  </a:lnTo>
                  <a:lnTo>
                    <a:pt x="10041" y="67"/>
                  </a:lnTo>
                  <a:lnTo>
                    <a:pt x="10174" y="1"/>
                  </a:lnTo>
                  <a:close/>
                  <a:moveTo>
                    <a:pt x="8440" y="134"/>
                  </a:moveTo>
                  <a:lnTo>
                    <a:pt x="8440" y="134"/>
                  </a:lnTo>
                  <a:cubicBezTo>
                    <a:pt x="7339" y="167"/>
                    <a:pt x="5871" y="234"/>
                    <a:pt x="4237" y="301"/>
                  </a:cubicBezTo>
                  <a:cubicBezTo>
                    <a:pt x="2569" y="334"/>
                    <a:pt x="1101" y="368"/>
                    <a:pt x="0" y="368"/>
                  </a:cubicBezTo>
                  <a:cubicBezTo>
                    <a:pt x="1101" y="368"/>
                    <a:pt x="2569" y="368"/>
                    <a:pt x="4237" y="334"/>
                  </a:cubicBezTo>
                  <a:cubicBezTo>
                    <a:pt x="5871" y="267"/>
                    <a:pt x="7339" y="201"/>
                    <a:pt x="8440" y="1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53;p38"/>
            <p:cNvSpPr/>
            <p:nvPr/>
          </p:nvSpPr>
          <p:spPr>
            <a:xfrm>
              <a:off x="4295989" y="5111517"/>
              <a:ext cx="15613" cy="24544"/>
            </a:xfrm>
            <a:custGeom>
              <a:avLst/>
              <a:gdLst/>
              <a:ahLst/>
              <a:cxnLst/>
              <a:rect l="l" t="t" r="r" b="b"/>
              <a:pathLst>
                <a:path w="701" h="1102" extrusionOk="0">
                  <a:moveTo>
                    <a:pt x="0" y="1"/>
                  </a:moveTo>
                  <a:lnTo>
                    <a:pt x="0" y="1"/>
                  </a:lnTo>
                  <a:cubicBezTo>
                    <a:pt x="167" y="168"/>
                    <a:pt x="300" y="301"/>
                    <a:pt x="434" y="501"/>
                  </a:cubicBezTo>
                  <a:cubicBezTo>
                    <a:pt x="534" y="668"/>
                    <a:pt x="634" y="868"/>
                    <a:pt x="701" y="1102"/>
                  </a:cubicBezTo>
                  <a:cubicBezTo>
                    <a:pt x="701" y="635"/>
                    <a:pt x="434" y="2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54;p38"/>
            <p:cNvSpPr/>
            <p:nvPr/>
          </p:nvSpPr>
          <p:spPr>
            <a:xfrm>
              <a:off x="4347995" y="5098154"/>
              <a:ext cx="8931" cy="13386"/>
            </a:xfrm>
            <a:custGeom>
              <a:avLst/>
              <a:gdLst/>
              <a:ahLst/>
              <a:cxnLst/>
              <a:rect l="l" t="t" r="r" b="b"/>
              <a:pathLst>
                <a:path w="401" h="601" extrusionOk="0">
                  <a:moveTo>
                    <a:pt x="34" y="0"/>
                  </a:moveTo>
                  <a:lnTo>
                    <a:pt x="34" y="0"/>
                  </a:lnTo>
                  <a:cubicBezTo>
                    <a:pt x="0" y="34"/>
                    <a:pt x="67" y="167"/>
                    <a:pt x="167" y="334"/>
                  </a:cubicBezTo>
                  <a:cubicBezTo>
                    <a:pt x="300" y="467"/>
                    <a:pt x="400" y="601"/>
                    <a:pt x="400" y="601"/>
                  </a:cubicBezTo>
                  <a:cubicBezTo>
                    <a:pt x="367" y="467"/>
                    <a:pt x="334" y="367"/>
                    <a:pt x="267" y="267"/>
                  </a:cubicBezTo>
                  <a:cubicBezTo>
                    <a:pt x="134" y="134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55;p38"/>
            <p:cNvSpPr/>
            <p:nvPr/>
          </p:nvSpPr>
          <p:spPr>
            <a:xfrm>
              <a:off x="4359131" y="5095726"/>
              <a:ext cx="11159" cy="8575"/>
            </a:xfrm>
            <a:custGeom>
              <a:avLst/>
              <a:gdLst/>
              <a:ahLst/>
              <a:cxnLst/>
              <a:rect l="l" t="t" r="r" b="b"/>
              <a:pathLst>
                <a:path w="501" h="385" extrusionOk="0">
                  <a:moveTo>
                    <a:pt x="43" y="1"/>
                  </a:moveTo>
                  <a:cubicBezTo>
                    <a:pt x="37" y="1"/>
                    <a:pt x="34" y="3"/>
                    <a:pt x="34" y="9"/>
                  </a:cubicBezTo>
                  <a:cubicBezTo>
                    <a:pt x="1" y="9"/>
                    <a:pt x="101" y="109"/>
                    <a:pt x="234" y="209"/>
                  </a:cubicBezTo>
                  <a:cubicBezTo>
                    <a:pt x="317" y="320"/>
                    <a:pt x="423" y="385"/>
                    <a:pt x="457" y="385"/>
                  </a:cubicBezTo>
                  <a:cubicBezTo>
                    <a:pt x="464" y="385"/>
                    <a:pt x="468" y="382"/>
                    <a:pt x="468" y="376"/>
                  </a:cubicBezTo>
                  <a:cubicBezTo>
                    <a:pt x="501" y="376"/>
                    <a:pt x="401" y="276"/>
                    <a:pt x="267" y="143"/>
                  </a:cubicBezTo>
                  <a:cubicBezTo>
                    <a:pt x="158" y="60"/>
                    <a:pt x="70" y="1"/>
                    <a:pt x="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56;p38"/>
            <p:cNvSpPr/>
            <p:nvPr/>
          </p:nvSpPr>
          <p:spPr>
            <a:xfrm>
              <a:off x="4360623" y="5088421"/>
              <a:ext cx="16370" cy="2316"/>
            </a:xfrm>
            <a:custGeom>
              <a:avLst/>
              <a:gdLst/>
              <a:ahLst/>
              <a:cxnLst/>
              <a:rect l="l" t="t" r="r" b="b"/>
              <a:pathLst>
                <a:path w="735" h="104" extrusionOk="0">
                  <a:moveTo>
                    <a:pt x="456" y="1"/>
                  </a:moveTo>
                  <a:cubicBezTo>
                    <a:pt x="302" y="1"/>
                    <a:pt x="145" y="29"/>
                    <a:pt x="0" y="70"/>
                  </a:cubicBezTo>
                  <a:cubicBezTo>
                    <a:pt x="134" y="104"/>
                    <a:pt x="267" y="104"/>
                    <a:pt x="367" y="104"/>
                  </a:cubicBezTo>
                  <a:cubicBezTo>
                    <a:pt x="501" y="104"/>
                    <a:pt x="634" y="70"/>
                    <a:pt x="734" y="37"/>
                  </a:cubicBezTo>
                  <a:cubicBezTo>
                    <a:pt x="645" y="12"/>
                    <a:pt x="551" y="1"/>
                    <a:pt x="45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257;p38"/>
            <p:cNvSpPr/>
            <p:nvPr/>
          </p:nvSpPr>
          <p:spPr>
            <a:xfrm>
              <a:off x="4361358" y="5078843"/>
              <a:ext cx="18598" cy="2985"/>
            </a:xfrm>
            <a:custGeom>
              <a:avLst/>
              <a:gdLst/>
              <a:ahLst/>
              <a:cxnLst/>
              <a:rect l="l" t="t" r="r" b="b"/>
              <a:pathLst>
                <a:path w="835" h="134" extrusionOk="0">
                  <a:moveTo>
                    <a:pt x="835" y="0"/>
                  </a:moveTo>
                  <a:cubicBezTo>
                    <a:pt x="668" y="0"/>
                    <a:pt x="534" y="0"/>
                    <a:pt x="401" y="33"/>
                  </a:cubicBezTo>
                  <a:cubicBezTo>
                    <a:pt x="267" y="33"/>
                    <a:pt x="134" y="67"/>
                    <a:pt x="1" y="67"/>
                  </a:cubicBezTo>
                  <a:cubicBezTo>
                    <a:pt x="101" y="134"/>
                    <a:pt x="267" y="134"/>
                    <a:pt x="401" y="134"/>
                  </a:cubicBezTo>
                  <a:cubicBezTo>
                    <a:pt x="534" y="134"/>
                    <a:pt x="701" y="67"/>
                    <a:pt x="8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258;p38"/>
            <p:cNvSpPr/>
            <p:nvPr/>
          </p:nvSpPr>
          <p:spPr>
            <a:xfrm>
              <a:off x="4321246" y="5083944"/>
              <a:ext cx="30469" cy="16459"/>
            </a:xfrm>
            <a:custGeom>
              <a:avLst/>
              <a:gdLst/>
              <a:ahLst/>
              <a:cxnLst/>
              <a:rect l="l" t="t" r="r" b="b"/>
              <a:pathLst>
                <a:path w="1368" h="739" extrusionOk="0">
                  <a:moveTo>
                    <a:pt x="481" y="70"/>
                  </a:moveTo>
                  <a:cubicBezTo>
                    <a:pt x="545" y="70"/>
                    <a:pt x="608" y="81"/>
                    <a:pt x="667" y="105"/>
                  </a:cubicBezTo>
                  <a:cubicBezTo>
                    <a:pt x="801" y="138"/>
                    <a:pt x="968" y="238"/>
                    <a:pt x="1068" y="338"/>
                  </a:cubicBezTo>
                  <a:cubicBezTo>
                    <a:pt x="1113" y="429"/>
                    <a:pt x="1174" y="504"/>
                    <a:pt x="1218" y="595"/>
                  </a:cubicBezTo>
                  <a:lnTo>
                    <a:pt x="1218" y="595"/>
                  </a:lnTo>
                  <a:cubicBezTo>
                    <a:pt x="1136" y="586"/>
                    <a:pt x="1026" y="570"/>
                    <a:pt x="901" y="538"/>
                  </a:cubicBezTo>
                  <a:cubicBezTo>
                    <a:pt x="734" y="538"/>
                    <a:pt x="567" y="505"/>
                    <a:pt x="434" y="438"/>
                  </a:cubicBezTo>
                  <a:cubicBezTo>
                    <a:pt x="334" y="405"/>
                    <a:pt x="234" y="372"/>
                    <a:pt x="167" y="338"/>
                  </a:cubicBezTo>
                  <a:cubicBezTo>
                    <a:pt x="100" y="305"/>
                    <a:pt x="67" y="205"/>
                    <a:pt x="134" y="171"/>
                  </a:cubicBezTo>
                  <a:cubicBezTo>
                    <a:pt x="241" y="107"/>
                    <a:pt x="363" y="70"/>
                    <a:pt x="481" y="70"/>
                  </a:cubicBezTo>
                  <a:close/>
                  <a:moveTo>
                    <a:pt x="481" y="1"/>
                  </a:moveTo>
                  <a:cubicBezTo>
                    <a:pt x="349" y="1"/>
                    <a:pt x="219" y="34"/>
                    <a:pt x="100" y="105"/>
                  </a:cubicBezTo>
                  <a:cubicBezTo>
                    <a:pt x="34" y="138"/>
                    <a:pt x="0" y="205"/>
                    <a:pt x="34" y="271"/>
                  </a:cubicBezTo>
                  <a:cubicBezTo>
                    <a:pt x="34" y="338"/>
                    <a:pt x="100" y="405"/>
                    <a:pt x="134" y="438"/>
                  </a:cubicBezTo>
                  <a:cubicBezTo>
                    <a:pt x="234" y="472"/>
                    <a:pt x="334" y="505"/>
                    <a:pt x="434" y="538"/>
                  </a:cubicBezTo>
                  <a:cubicBezTo>
                    <a:pt x="567" y="572"/>
                    <a:pt x="734" y="605"/>
                    <a:pt x="901" y="605"/>
                  </a:cubicBezTo>
                  <a:cubicBezTo>
                    <a:pt x="968" y="622"/>
                    <a:pt x="1043" y="630"/>
                    <a:pt x="1122" y="630"/>
                  </a:cubicBezTo>
                  <a:cubicBezTo>
                    <a:pt x="1158" y="630"/>
                    <a:pt x="1195" y="628"/>
                    <a:pt x="1232" y="625"/>
                  </a:cubicBezTo>
                  <a:lnTo>
                    <a:pt x="1232" y="625"/>
                  </a:lnTo>
                  <a:cubicBezTo>
                    <a:pt x="1247" y="660"/>
                    <a:pt x="1260" y="697"/>
                    <a:pt x="1268" y="738"/>
                  </a:cubicBezTo>
                  <a:cubicBezTo>
                    <a:pt x="1268" y="682"/>
                    <a:pt x="1268" y="650"/>
                    <a:pt x="1268" y="621"/>
                  </a:cubicBezTo>
                  <a:lnTo>
                    <a:pt x="1268" y="621"/>
                  </a:lnTo>
                  <a:cubicBezTo>
                    <a:pt x="1301" y="617"/>
                    <a:pt x="1335" y="612"/>
                    <a:pt x="1368" y="605"/>
                  </a:cubicBezTo>
                  <a:cubicBezTo>
                    <a:pt x="1368" y="605"/>
                    <a:pt x="1330" y="605"/>
                    <a:pt x="1266" y="600"/>
                  </a:cubicBezTo>
                  <a:lnTo>
                    <a:pt x="1266" y="600"/>
                  </a:lnTo>
                  <a:cubicBezTo>
                    <a:pt x="1233" y="501"/>
                    <a:pt x="1200" y="403"/>
                    <a:pt x="1134" y="305"/>
                  </a:cubicBezTo>
                  <a:cubicBezTo>
                    <a:pt x="962" y="111"/>
                    <a:pt x="720" y="1"/>
                    <a:pt x="48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59;p38"/>
            <p:cNvSpPr/>
            <p:nvPr/>
          </p:nvSpPr>
          <p:spPr>
            <a:xfrm>
              <a:off x="4347238" y="5078843"/>
              <a:ext cx="14878" cy="19333"/>
            </a:xfrm>
            <a:custGeom>
              <a:avLst/>
              <a:gdLst/>
              <a:ahLst/>
              <a:cxnLst/>
              <a:rect l="l" t="t" r="r" b="b"/>
              <a:pathLst>
                <a:path w="668" h="868" extrusionOk="0">
                  <a:moveTo>
                    <a:pt x="501" y="0"/>
                  </a:moveTo>
                  <a:cubicBezTo>
                    <a:pt x="334" y="0"/>
                    <a:pt x="201" y="100"/>
                    <a:pt x="134" y="234"/>
                  </a:cubicBezTo>
                  <a:cubicBezTo>
                    <a:pt x="68" y="334"/>
                    <a:pt x="34" y="434"/>
                    <a:pt x="1" y="567"/>
                  </a:cubicBezTo>
                  <a:cubicBezTo>
                    <a:pt x="1" y="667"/>
                    <a:pt x="1" y="767"/>
                    <a:pt x="68" y="867"/>
                  </a:cubicBezTo>
                  <a:cubicBezTo>
                    <a:pt x="68" y="767"/>
                    <a:pt x="68" y="667"/>
                    <a:pt x="101" y="567"/>
                  </a:cubicBezTo>
                  <a:cubicBezTo>
                    <a:pt x="101" y="467"/>
                    <a:pt x="134" y="367"/>
                    <a:pt x="201" y="267"/>
                  </a:cubicBezTo>
                  <a:cubicBezTo>
                    <a:pt x="268" y="167"/>
                    <a:pt x="401" y="67"/>
                    <a:pt x="501" y="67"/>
                  </a:cubicBezTo>
                  <a:cubicBezTo>
                    <a:pt x="601" y="100"/>
                    <a:pt x="568" y="267"/>
                    <a:pt x="501" y="367"/>
                  </a:cubicBezTo>
                  <a:cubicBezTo>
                    <a:pt x="434" y="467"/>
                    <a:pt x="401" y="534"/>
                    <a:pt x="334" y="634"/>
                  </a:cubicBezTo>
                  <a:cubicBezTo>
                    <a:pt x="201" y="767"/>
                    <a:pt x="101" y="867"/>
                    <a:pt x="101" y="867"/>
                  </a:cubicBezTo>
                  <a:cubicBezTo>
                    <a:pt x="201" y="834"/>
                    <a:pt x="301" y="767"/>
                    <a:pt x="368" y="667"/>
                  </a:cubicBezTo>
                  <a:cubicBezTo>
                    <a:pt x="434" y="601"/>
                    <a:pt x="501" y="500"/>
                    <a:pt x="568" y="400"/>
                  </a:cubicBezTo>
                  <a:cubicBezTo>
                    <a:pt x="601" y="334"/>
                    <a:pt x="635" y="267"/>
                    <a:pt x="635" y="200"/>
                  </a:cubicBezTo>
                  <a:cubicBezTo>
                    <a:pt x="668" y="100"/>
                    <a:pt x="601" y="0"/>
                    <a:pt x="5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60;p38"/>
            <p:cNvSpPr/>
            <p:nvPr/>
          </p:nvSpPr>
          <p:spPr>
            <a:xfrm>
              <a:off x="4463143" y="5081984"/>
              <a:ext cx="54991" cy="46661"/>
            </a:xfrm>
            <a:custGeom>
              <a:avLst/>
              <a:gdLst/>
              <a:ahLst/>
              <a:cxnLst/>
              <a:rect l="l" t="t" r="r" b="b"/>
              <a:pathLst>
                <a:path w="2469" h="2095" extrusionOk="0">
                  <a:moveTo>
                    <a:pt x="2135" y="1"/>
                  </a:moveTo>
                  <a:cubicBezTo>
                    <a:pt x="2069" y="1"/>
                    <a:pt x="2002" y="9"/>
                    <a:pt x="1935" y="26"/>
                  </a:cubicBezTo>
                  <a:cubicBezTo>
                    <a:pt x="1502" y="59"/>
                    <a:pt x="1101" y="226"/>
                    <a:pt x="768" y="526"/>
                  </a:cubicBezTo>
                  <a:cubicBezTo>
                    <a:pt x="434" y="793"/>
                    <a:pt x="201" y="1160"/>
                    <a:pt x="101" y="1594"/>
                  </a:cubicBezTo>
                  <a:cubicBezTo>
                    <a:pt x="34" y="1694"/>
                    <a:pt x="34" y="1827"/>
                    <a:pt x="34" y="1961"/>
                  </a:cubicBezTo>
                  <a:cubicBezTo>
                    <a:pt x="34" y="2061"/>
                    <a:pt x="1" y="2094"/>
                    <a:pt x="34" y="2094"/>
                  </a:cubicBezTo>
                  <a:cubicBezTo>
                    <a:pt x="34" y="2094"/>
                    <a:pt x="34" y="1894"/>
                    <a:pt x="134" y="1594"/>
                  </a:cubicBezTo>
                  <a:cubicBezTo>
                    <a:pt x="401" y="793"/>
                    <a:pt x="1101" y="193"/>
                    <a:pt x="1935" y="93"/>
                  </a:cubicBezTo>
                  <a:cubicBezTo>
                    <a:pt x="2269" y="59"/>
                    <a:pt x="2469" y="59"/>
                    <a:pt x="2469" y="59"/>
                  </a:cubicBezTo>
                  <a:cubicBezTo>
                    <a:pt x="2402" y="26"/>
                    <a:pt x="2369" y="26"/>
                    <a:pt x="2336" y="26"/>
                  </a:cubicBezTo>
                  <a:cubicBezTo>
                    <a:pt x="2269" y="9"/>
                    <a:pt x="2202" y="1"/>
                    <a:pt x="213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61;p38"/>
            <p:cNvSpPr/>
            <p:nvPr/>
          </p:nvSpPr>
          <p:spPr>
            <a:xfrm>
              <a:off x="4498801" y="5018664"/>
              <a:ext cx="3742" cy="63900"/>
            </a:xfrm>
            <a:custGeom>
              <a:avLst/>
              <a:gdLst/>
              <a:ahLst/>
              <a:cxnLst/>
              <a:rect l="l" t="t" r="r" b="b"/>
              <a:pathLst>
                <a:path w="168" h="2869" extrusionOk="0">
                  <a:moveTo>
                    <a:pt x="34" y="0"/>
                  </a:moveTo>
                  <a:cubicBezTo>
                    <a:pt x="1" y="467"/>
                    <a:pt x="1" y="968"/>
                    <a:pt x="34" y="1435"/>
                  </a:cubicBezTo>
                  <a:cubicBezTo>
                    <a:pt x="34" y="1902"/>
                    <a:pt x="67" y="2402"/>
                    <a:pt x="134" y="2869"/>
                  </a:cubicBezTo>
                  <a:cubicBezTo>
                    <a:pt x="167" y="2402"/>
                    <a:pt x="167" y="1902"/>
                    <a:pt x="134" y="1435"/>
                  </a:cubicBezTo>
                  <a:cubicBezTo>
                    <a:pt x="134" y="934"/>
                    <a:pt x="101" y="467"/>
                    <a:pt x="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62;p38"/>
            <p:cNvSpPr/>
            <p:nvPr/>
          </p:nvSpPr>
          <p:spPr>
            <a:xfrm>
              <a:off x="4397774" y="5114925"/>
              <a:ext cx="45325" cy="3319"/>
            </a:xfrm>
            <a:custGeom>
              <a:avLst/>
              <a:gdLst/>
              <a:ahLst/>
              <a:cxnLst/>
              <a:rect l="l" t="t" r="r" b="b"/>
              <a:pathLst>
                <a:path w="2035" h="149" extrusionOk="0">
                  <a:moveTo>
                    <a:pt x="1924" y="1"/>
                  </a:moveTo>
                  <a:cubicBezTo>
                    <a:pt x="1753" y="1"/>
                    <a:pt x="1402" y="24"/>
                    <a:pt x="1001" y="48"/>
                  </a:cubicBezTo>
                  <a:cubicBezTo>
                    <a:pt x="734" y="65"/>
                    <a:pt x="484" y="65"/>
                    <a:pt x="300" y="65"/>
                  </a:cubicBezTo>
                  <a:cubicBezTo>
                    <a:pt x="117" y="65"/>
                    <a:pt x="0" y="65"/>
                    <a:pt x="0" y="81"/>
                  </a:cubicBezTo>
                  <a:cubicBezTo>
                    <a:pt x="334" y="148"/>
                    <a:pt x="667" y="148"/>
                    <a:pt x="1034" y="148"/>
                  </a:cubicBezTo>
                  <a:cubicBezTo>
                    <a:pt x="1368" y="148"/>
                    <a:pt x="1701" y="81"/>
                    <a:pt x="2035" y="15"/>
                  </a:cubicBezTo>
                  <a:cubicBezTo>
                    <a:pt x="2035" y="5"/>
                    <a:pt x="1995" y="1"/>
                    <a:pt x="19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63;p38"/>
            <p:cNvSpPr/>
            <p:nvPr/>
          </p:nvSpPr>
          <p:spPr>
            <a:xfrm>
              <a:off x="4469090" y="5114301"/>
              <a:ext cx="4477" cy="9132"/>
            </a:xfrm>
            <a:custGeom>
              <a:avLst/>
              <a:gdLst/>
              <a:ahLst/>
              <a:cxnLst/>
              <a:rect l="l" t="t" r="r" b="b"/>
              <a:pathLst>
                <a:path w="201" h="410" extrusionOk="0">
                  <a:moveTo>
                    <a:pt x="190" y="1"/>
                  </a:moveTo>
                  <a:cubicBezTo>
                    <a:pt x="158" y="1"/>
                    <a:pt x="61" y="65"/>
                    <a:pt x="34" y="176"/>
                  </a:cubicBezTo>
                  <a:cubicBezTo>
                    <a:pt x="0" y="276"/>
                    <a:pt x="34" y="410"/>
                    <a:pt x="34" y="410"/>
                  </a:cubicBezTo>
                  <a:cubicBezTo>
                    <a:pt x="67" y="410"/>
                    <a:pt x="100" y="309"/>
                    <a:pt x="134" y="209"/>
                  </a:cubicBezTo>
                  <a:cubicBezTo>
                    <a:pt x="167" y="76"/>
                    <a:pt x="201" y="9"/>
                    <a:pt x="201" y="9"/>
                  </a:cubicBezTo>
                  <a:cubicBezTo>
                    <a:pt x="201" y="4"/>
                    <a:pt x="197" y="1"/>
                    <a:pt x="19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4479491" y="5099445"/>
              <a:ext cx="5969" cy="6147"/>
            </a:xfrm>
            <a:custGeom>
              <a:avLst/>
              <a:gdLst/>
              <a:ahLst/>
              <a:cxnLst/>
              <a:rect l="l" t="t" r="r" b="b"/>
              <a:pathLst>
                <a:path w="268" h="276" extrusionOk="0">
                  <a:moveTo>
                    <a:pt x="246" y="0"/>
                  </a:moveTo>
                  <a:cubicBezTo>
                    <a:pt x="209" y="0"/>
                    <a:pt x="155" y="55"/>
                    <a:pt x="100" y="109"/>
                  </a:cubicBezTo>
                  <a:cubicBezTo>
                    <a:pt x="34" y="176"/>
                    <a:pt x="0" y="243"/>
                    <a:pt x="0" y="276"/>
                  </a:cubicBezTo>
                  <a:cubicBezTo>
                    <a:pt x="34" y="276"/>
                    <a:pt x="100" y="243"/>
                    <a:pt x="167" y="176"/>
                  </a:cubicBezTo>
                  <a:cubicBezTo>
                    <a:pt x="234" y="76"/>
                    <a:pt x="267" y="9"/>
                    <a:pt x="267" y="9"/>
                  </a:cubicBezTo>
                  <a:cubicBezTo>
                    <a:pt x="261" y="3"/>
                    <a:pt x="254" y="0"/>
                    <a:pt x="2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4492120" y="5091539"/>
              <a:ext cx="9421" cy="4410"/>
            </a:xfrm>
            <a:custGeom>
              <a:avLst/>
              <a:gdLst/>
              <a:ahLst/>
              <a:cxnLst/>
              <a:rect l="l" t="t" r="r" b="b"/>
              <a:pathLst>
                <a:path w="423" h="198" extrusionOk="0">
                  <a:moveTo>
                    <a:pt x="304" y="1"/>
                  </a:moveTo>
                  <a:cubicBezTo>
                    <a:pt x="271" y="1"/>
                    <a:pt x="234" y="8"/>
                    <a:pt x="201" y="31"/>
                  </a:cubicBezTo>
                  <a:cubicBezTo>
                    <a:pt x="67" y="64"/>
                    <a:pt x="0" y="164"/>
                    <a:pt x="34" y="197"/>
                  </a:cubicBezTo>
                  <a:cubicBezTo>
                    <a:pt x="34" y="197"/>
                    <a:pt x="101" y="131"/>
                    <a:pt x="201" y="97"/>
                  </a:cubicBezTo>
                  <a:cubicBezTo>
                    <a:pt x="334" y="64"/>
                    <a:pt x="401" y="64"/>
                    <a:pt x="401" y="31"/>
                  </a:cubicBezTo>
                  <a:cubicBezTo>
                    <a:pt x="423" y="31"/>
                    <a:pt x="371" y="1"/>
                    <a:pt x="3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4508468" y="5088688"/>
              <a:ext cx="5212" cy="2606"/>
            </a:xfrm>
            <a:custGeom>
              <a:avLst/>
              <a:gdLst/>
              <a:ahLst/>
              <a:cxnLst/>
              <a:rect l="l" t="t" r="r" b="b"/>
              <a:pathLst>
                <a:path w="234" h="117" extrusionOk="0">
                  <a:moveTo>
                    <a:pt x="192" y="0"/>
                  </a:moveTo>
                  <a:cubicBezTo>
                    <a:pt x="167" y="0"/>
                    <a:pt x="134" y="8"/>
                    <a:pt x="100" y="25"/>
                  </a:cubicBezTo>
                  <a:cubicBezTo>
                    <a:pt x="34" y="25"/>
                    <a:pt x="0" y="58"/>
                    <a:pt x="0" y="92"/>
                  </a:cubicBezTo>
                  <a:cubicBezTo>
                    <a:pt x="17" y="108"/>
                    <a:pt x="34" y="117"/>
                    <a:pt x="55" y="117"/>
                  </a:cubicBezTo>
                  <a:cubicBezTo>
                    <a:pt x="75" y="117"/>
                    <a:pt x="100" y="108"/>
                    <a:pt x="134" y="92"/>
                  </a:cubicBezTo>
                  <a:cubicBezTo>
                    <a:pt x="200" y="58"/>
                    <a:pt x="234" y="25"/>
                    <a:pt x="234" y="25"/>
                  </a:cubicBezTo>
                  <a:cubicBezTo>
                    <a:pt x="234" y="8"/>
                    <a:pt x="217" y="0"/>
                    <a:pt x="1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3868626" y="4572883"/>
              <a:ext cx="292906" cy="177601"/>
            </a:xfrm>
            <a:custGeom>
              <a:avLst/>
              <a:gdLst/>
              <a:ahLst/>
              <a:cxnLst/>
              <a:rect l="l" t="t" r="r" b="b"/>
              <a:pathLst>
                <a:path w="13151" h="7974" extrusionOk="0">
                  <a:moveTo>
                    <a:pt x="6813" y="1"/>
                  </a:moveTo>
                  <a:lnTo>
                    <a:pt x="5178" y="3370"/>
                  </a:lnTo>
                  <a:cubicBezTo>
                    <a:pt x="5178" y="3370"/>
                    <a:pt x="2077" y="2677"/>
                    <a:pt x="756" y="2677"/>
                  </a:cubicBezTo>
                  <a:cubicBezTo>
                    <a:pt x="245" y="2677"/>
                    <a:pt x="1" y="2781"/>
                    <a:pt x="308" y="3070"/>
                  </a:cubicBezTo>
                  <a:cubicBezTo>
                    <a:pt x="1309" y="3970"/>
                    <a:pt x="8614" y="7106"/>
                    <a:pt x="10415" y="7806"/>
                  </a:cubicBezTo>
                  <a:lnTo>
                    <a:pt x="10816" y="7973"/>
                  </a:lnTo>
                  <a:lnTo>
                    <a:pt x="13151" y="3003"/>
                  </a:lnTo>
                  <a:lnTo>
                    <a:pt x="6813" y="1"/>
                  </a:ln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4058988" y="4702329"/>
              <a:ext cx="69847" cy="46661"/>
            </a:xfrm>
            <a:custGeom>
              <a:avLst/>
              <a:gdLst/>
              <a:ahLst/>
              <a:cxnLst/>
              <a:rect l="l" t="t" r="r" b="b"/>
              <a:pathLst>
                <a:path w="3136" h="2095" extrusionOk="0">
                  <a:moveTo>
                    <a:pt x="1970" y="1"/>
                  </a:moveTo>
                  <a:cubicBezTo>
                    <a:pt x="1793" y="1"/>
                    <a:pt x="1614" y="20"/>
                    <a:pt x="1435" y="60"/>
                  </a:cubicBezTo>
                  <a:cubicBezTo>
                    <a:pt x="868" y="193"/>
                    <a:pt x="334" y="527"/>
                    <a:pt x="0" y="1027"/>
                  </a:cubicBezTo>
                  <a:lnTo>
                    <a:pt x="2302" y="2094"/>
                  </a:lnTo>
                  <a:lnTo>
                    <a:pt x="3136" y="293"/>
                  </a:lnTo>
                  <a:cubicBezTo>
                    <a:pt x="2785" y="106"/>
                    <a:pt x="2385" y="1"/>
                    <a:pt x="19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3871209" y="4632817"/>
              <a:ext cx="239808" cy="117666"/>
            </a:xfrm>
            <a:custGeom>
              <a:avLst/>
              <a:gdLst/>
              <a:ahLst/>
              <a:cxnLst/>
              <a:rect l="l" t="t" r="r" b="b"/>
              <a:pathLst>
                <a:path w="10767" h="5283" extrusionOk="0">
                  <a:moveTo>
                    <a:pt x="640" y="0"/>
                  </a:moveTo>
                  <a:cubicBezTo>
                    <a:pt x="279" y="0"/>
                    <a:pt x="0" y="51"/>
                    <a:pt x="25" y="212"/>
                  </a:cubicBezTo>
                  <a:cubicBezTo>
                    <a:pt x="125" y="612"/>
                    <a:pt x="7364" y="4048"/>
                    <a:pt x="10700" y="5282"/>
                  </a:cubicBezTo>
                  <a:lnTo>
                    <a:pt x="10766" y="5149"/>
                  </a:lnTo>
                  <a:lnTo>
                    <a:pt x="2260" y="1213"/>
                  </a:lnTo>
                  <a:cubicBezTo>
                    <a:pt x="2260" y="1213"/>
                    <a:pt x="2460" y="312"/>
                    <a:pt x="2093" y="145"/>
                  </a:cubicBezTo>
                  <a:cubicBezTo>
                    <a:pt x="2093" y="145"/>
                    <a:pt x="1250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3872501" y="4635290"/>
              <a:ext cx="240743" cy="112966"/>
            </a:xfrm>
            <a:custGeom>
              <a:avLst/>
              <a:gdLst/>
              <a:ahLst/>
              <a:cxnLst/>
              <a:rect l="l" t="t" r="r" b="b"/>
              <a:pathLst>
                <a:path w="10809" h="5072" extrusionOk="0">
                  <a:moveTo>
                    <a:pt x="1" y="1"/>
                  </a:moveTo>
                  <a:lnTo>
                    <a:pt x="101" y="68"/>
                  </a:lnTo>
                  <a:lnTo>
                    <a:pt x="434" y="234"/>
                  </a:lnTo>
                  <a:lnTo>
                    <a:pt x="1568" y="801"/>
                  </a:lnTo>
                  <a:cubicBezTo>
                    <a:pt x="2502" y="1302"/>
                    <a:pt x="3837" y="1969"/>
                    <a:pt x="5338" y="2669"/>
                  </a:cubicBezTo>
                  <a:cubicBezTo>
                    <a:pt x="6839" y="3370"/>
                    <a:pt x="8173" y="4004"/>
                    <a:pt x="9174" y="4404"/>
                  </a:cubicBezTo>
                  <a:lnTo>
                    <a:pt x="10375" y="4904"/>
                  </a:lnTo>
                  <a:lnTo>
                    <a:pt x="10589" y="4990"/>
                  </a:lnTo>
                  <a:lnTo>
                    <a:pt x="10375" y="4871"/>
                  </a:lnTo>
                  <a:lnTo>
                    <a:pt x="9207" y="4371"/>
                  </a:lnTo>
                  <a:cubicBezTo>
                    <a:pt x="8206" y="3904"/>
                    <a:pt x="6872" y="3303"/>
                    <a:pt x="5371" y="2603"/>
                  </a:cubicBezTo>
                  <a:cubicBezTo>
                    <a:pt x="3870" y="1902"/>
                    <a:pt x="2536" y="1235"/>
                    <a:pt x="1568" y="768"/>
                  </a:cubicBezTo>
                  <a:lnTo>
                    <a:pt x="434" y="201"/>
                  </a:lnTo>
                  <a:lnTo>
                    <a:pt x="134" y="34"/>
                  </a:lnTo>
                  <a:lnTo>
                    <a:pt x="1" y="1"/>
                  </a:lnTo>
                  <a:close/>
                  <a:moveTo>
                    <a:pt x="10589" y="4990"/>
                  </a:moveTo>
                  <a:lnTo>
                    <a:pt x="10675" y="5038"/>
                  </a:lnTo>
                  <a:lnTo>
                    <a:pt x="10722" y="5049"/>
                  </a:lnTo>
                  <a:lnTo>
                    <a:pt x="10722" y="5049"/>
                  </a:lnTo>
                  <a:cubicBezTo>
                    <a:pt x="10717" y="5046"/>
                    <a:pt x="10713" y="5042"/>
                    <a:pt x="10708" y="5038"/>
                  </a:cubicBezTo>
                  <a:lnTo>
                    <a:pt x="10589" y="4990"/>
                  </a:lnTo>
                  <a:close/>
                  <a:moveTo>
                    <a:pt x="10722" y="5049"/>
                  </a:moveTo>
                  <a:cubicBezTo>
                    <a:pt x="10751" y="5071"/>
                    <a:pt x="10779" y="5071"/>
                    <a:pt x="10808" y="5071"/>
                  </a:cubicBezTo>
                  <a:lnTo>
                    <a:pt x="10722" y="504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3917825" y="4633820"/>
              <a:ext cx="6704" cy="28242"/>
            </a:xfrm>
            <a:custGeom>
              <a:avLst/>
              <a:gdLst/>
              <a:ahLst/>
              <a:cxnLst/>
              <a:rect l="l" t="t" r="r" b="b"/>
              <a:pathLst>
                <a:path w="301" h="1268" extrusionOk="0">
                  <a:moveTo>
                    <a:pt x="0" y="0"/>
                  </a:moveTo>
                  <a:lnTo>
                    <a:pt x="0" y="0"/>
                  </a:lnTo>
                  <a:cubicBezTo>
                    <a:pt x="67" y="200"/>
                    <a:pt x="134" y="400"/>
                    <a:pt x="167" y="634"/>
                  </a:cubicBezTo>
                  <a:cubicBezTo>
                    <a:pt x="201" y="834"/>
                    <a:pt x="167" y="1068"/>
                    <a:pt x="134" y="1268"/>
                  </a:cubicBezTo>
                  <a:cubicBezTo>
                    <a:pt x="267" y="1068"/>
                    <a:pt x="301" y="834"/>
                    <a:pt x="267" y="601"/>
                  </a:cubicBezTo>
                  <a:cubicBezTo>
                    <a:pt x="267" y="367"/>
                    <a:pt x="167" y="167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969832" y="4645691"/>
              <a:ext cx="2985" cy="14878"/>
            </a:xfrm>
            <a:custGeom>
              <a:avLst/>
              <a:gdLst/>
              <a:ahLst/>
              <a:cxnLst/>
              <a:rect l="l" t="t" r="r" b="b"/>
              <a:pathLst>
                <a:path w="134" h="668" extrusionOk="0">
                  <a:moveTo>
                    <a:pt x="34" y="1"/>
                  </a:moveTo>
                  <a:cubicBezTo>
                    <a:pt x="0" y="1"/>
                    <a:pt x="34" y="134"/>
                    <a:pt x="34" y="334"/>
                  </a:cubicBezTo>
                  <a:cubicBezTo>
                    <a:pt x="67" y="535"/>
                    <a:pt x="100" y="668"/>
                    <a:pt x="134" y="668"/>
                  </a:cubicBezTo>
                  <a:cubicBezTo>
                    <a:pt x="134" y="668"/>
                    <a:pt x="134" y="501"/>
                    <a:pt x="134" y="334"/>
                  </a:cubicBezTo>
                  <a:cubicBezTo>
                    <a:pt x="134" y="201"/>
                    <a:pt x="100" y="10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3980968" y="4647918"/>
              <a:ext cx="6704" cy="11916"/>
            </a:xfrm>
            <a:custGeom>
              <a:avLst/>
              <a:gdLst/>
              <a:ahLst/>
              <a:cxnLst/>
              <a:rect l="l" t="t" r="r" b="b"/>
              <a:pathLst>
                <a:path w="301" h="535" extrusionOk="0">
                  <a:moveTo>
                    <a:pt x="34" y="1"/>
                  </a:moveTo>
                  <a:cubicBezTo>
                    <a:pt x="1" y="1"/>
                    <a:pt x="34" y="134"/>
                    <a:pt x="101" y="301"/>
                  </a:cubicBezTo>
                  <a:cubicBezTo>
                    <a:pt x="168" y="435"/>
                    <a:pt x="234" y="535"/>
                    <a:pt x="268" y="535"/>
                  </a:cubicBezTo>
                  <a:cubicBezTo>
                    <a:pt x="301" y="535"/>
                    <a:pt x="268" y="401"/>
                    <a:pt x="201" y="268"/>
                  </a:cubicBezTo>
                  <a:cubicBezTo>
                    <a:pt x="134" y="101"/>
                    <a:pt x="67" y="1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3985422" y="4643464"/>
              <a:ext cx="15635" cy="6704"/>
            </a:xfrm>
            <a:custGeom>
              <a:avLst/>
              <a:gdLst/>
              <a:ahLst/>
              <a:cxnLst/>
              <a:rect l="l" t="t" r="r" b="b"/>
              <a:pathLst>
                <a:path w="702" h="301" extrusionOk="0">
                  <a:moveTo>
                    <a:pt x="1" y="1"/>
                  </a:moveTo>
                  <a:cubicBezTo>
                    <a:pt x="101" y="67"/>
                    <a:pt x="201" y="134"/>
                    <a:pt x="334" y="201"/>
                  </a:cubicBezTo>
                  <a:cubicBezTo>
                    <a:pt x="435" y="234"/>
                    <a:pt x="535" y="301"/>
                    <a:pt x="668" y="301"/>
                  </a:cubicBezTo>
                  <a:cubicBezTo>
                    <a:pt x="701" y="268"/>
                    <a:pt x="535" y="201"/>
                    <a:pt x="368" y="101"/>
                  </a:cubicBezTo>
                  <a:cubicBezTo>
                    <a:pt x="234" y="34"/>
                    <a:pt x="134" y="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3989899" y="4635290"/>
              <a:ext cx="17840" cy="6726"/>
            </a:xfrm>
            <a:custGeom>
              <a:avLst/>
              <a:gdLst/>
              <a:ahLst/>
              <a:cxnLst/>
              <a:rect l="l" t="t" r="r" b="b"/>
              <a:pathLst>
                <a:path w="801" h="302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201"/>
                    <a:pt x="500" y="301"/>
                    <a:pt x="801" y="301"/>
                  </a:cubicBezTo>
                  <a:cubicBezTo>
                    <a:pt x="534" y="201"/>
                    <a:pt x="267" y="10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3949764" y="4623374"/>
              <a:ext cx="24210" cy="24567"/>
            </a:xfrm>
            <a:custGeom>
              <a:avLst/>
              <a:gdLst/>
              <a:ahLst/>
              <a:cxnLst/>
              <a:rect l="l" t="t" r="r" b="b"/>
              <a:pathLst>
                <a:path w="1087" h="1103" extrusionOk="0">
                  <a:moveTo>
                    <a:pt x="201" y="102"/>
                  </a:moveTo>
                  <a:cubicBezTo>
                    <a:pt x="368" y="102"/>
                    <a:pt x="568" y="169"/>
                    <a:pt x="701" y="302"/>
                  </a:cubicBezTo>
                  <a:cubicBezTo>
                    <a:pt x="801" y="402"/>
                    <a:pt x="901" y="536"/>
                    <a:pt x="935" y="669"/>
                  </a:cubicBezTo>
                  <a:cubicBezTo>
                    <a:pt x="956" y="756"/>
                    <a:pt x="964" y="857"/>
                    <a:pt x="967" y="954"/>
                  </a:cubicBezTo>
                  <a:lnTo>
                    <a:pt x="967" y="954"/>
                  </a:lnTo>
                  <a:cubicBezTo>
                    <a:pt x="904" y="916"/>
                    <a:pt x="815" y="867"/>
                    <a:pt x="701" y="803"/>
                  </a:cubicBezTo>
                  <a:cubicBezTo>
                    <a:pt x="568" y="703"/>
                    <a:pt x="434" y="603"/>
                    <a:pt x="334" y="469"/>
                  </a:cubicBezTo>
                  <a:cubicBezTo>
                    <a:pt x="268" y="402"/>
                    <a:pt x="201" y="336"/>
                    <a:pt x="134" y="269"/>
                  </a:cubicBezTo>
                  <a:cubicBezTo>
                    <a:pt x="101" y="202"/>
                    <a:pt x="101" y="102"/>
                    <a:pt x="201" y="102"/>
                  </a:cubicBezTo>
                  <a:close/>
                  <a:moveTo>
                    <a:pt x="218" y="1"/>
                  </a:moveTo>
                  <a:cubicBezTo>
                    <a:pt x="201" y="1"/>
                    <a:pt x="184" y="1"/>
                    <a:pt x="168" y="2"/>
                  </a:cubicBezTo>
                  <a:cubicBezTo>
                    <a:pt x="101" y="2"/>
                    <a:pt x="34" y="69"/>
                    <a:pt x="34" y="136"/>
                  </a:cubicBezTo>
                  <a:cubicBezTo>
                    <a:pt x="1" y="202"/>
                    <a:pt x="34" y="236"/>
                    <a:pt x="67" y="302"/>
                  </a:cubicBezTo>
                  <a:cubicBezTo>
                    <a:pt x="134" y="369"/>
                    <a:pt x="201" y="469"/>
                    <a:pt x="268" y="536"/>
                  </a:cubicBezTo>
                  <a:cubicBezTo>
                    <a:pt x="368" y="636"/>
                    <a:pt x="501" y="736"/>
                    <a:pt x="668" y="836"/>
                  </a:cubicBezTo>
                  <a:cubicBezTo>
                    <a:pt x="744" y="887"/>
                    <a:pt x="858" y="937"/>
                    <a:pt x="967" y="988"/>
                  </a:cubicBezTo>
                  <a:lnTo>
                    <a:pt x="967" y="988"/>
                  </a:lnTo>
                  <a:cubicBezTo>
                    <a:pt x="968" y="1028"/>
                    <a:pt x="968" y="1067"/>
                    <a:pt x="968" y="1103"/>
                  </a:cubicBezTo>
                  <a:cubicBezTo>
                    <a:pt x="968" y="1103"/>
                    <a:pt x="1001" y="1070"/>
                    <a:pt x="1001" y="1004"/>
                  </a:cubicBezTo>
                  <a:lnTo>
                    <a:pt x="1001" y="1004"/>
                  </a:lnTo>
                  <a:cubicBezTo>
                    <a:pt x="1024" y="1015"/>
                    <a:pt x="1047" y="1025"/>
                    <a:pt x="1068" y="1036"/>
                  </a:cubicBezTo>
                  <a:cubicBezTo>
                    <a:pt x="1068" y="1023"/>
                    <a:pt x="1047" y="1004"/>
                    <a:pt x="1006" y="978"/>
                  </a:cubicBezTo>
                  <a:lnTo>
                    <a:pt x="1006" y="978"/>
                  </a:lnTo>
                  <a:cubicBezTo>
                    <a:pt x="1086" y="470"/>
                    <a:pt x="718" y="1"/>
                    <a:pt x="2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3970567" y="4631281"/>
              <a:ext cx="20090" cy="14433"/>
            </a:xfrm>
            <a:custGeom>
              <a:avLst/>
              <a:gdLst/>
              <a:ahLst/>
              <a:cxnLst/>
              <a:rect l="l" t="t" r="r" b="b"/>
              <a:pathLst>
                <a:path w="902" h="648" extrusionOk="0">
                  <a:moveTo>
                    <a:pt x="607" y="1"/>
                  </a:moveTo>
                  <a:cubicBezTo>
                    <a:pt x="525" y="1"/>
                    <a:pt x="441" y="26"/>
                    <a:pt x="368" y="81"/>
                  </a:cubicBezTo>
                  <a:cubicBezTo>
                    <a:pt x="268" y="147"/>
                    <a:pt x="168" y="214"/>
                    <a:pt x="101" y="314"/>
                  </a:cubicBezTo>
                  <a:cubicBezTo>
                    <a:pt x="34" y="414"/>
                    <a:pt x="1" y="514"/>
                    <a:pt x="34" y="648"/>
                  </a:cubicBezTo>
                  <a:cubicBezTo>
                    <a:pt x="67" y="548"/>
                    <a:pt x="101" y="448"/>
                    <a:pt x="168" y="348"/>
                  </a:cubicBezTo>
                  <a:cubicBezTo>
                    <a:pt x="234" y="281"/>
                    <a:pt x="301" y="214"/>
                    <a:pt x="401" y="147"/>
                  </a:cubicBezTo>
                  <a:cubicBezTo>
                    <a:pt x="460" y="108"/>
                    <a:pt x="530" y="92"/>
                    <a:pt x="598" y="92"/>
                  </a:cubicBezTo>
                  <a:cubicBezTo>
                    <a:pt x="646" y="92"/>
                    <a:pt x="693" y="100"/>
                    <a:pt x="735" y="114"/>
                  </a:cubicBezTo>
                  <a:cubicBezTo>
                    <a:pt x="835" y="181"/>
                    <a:pt x="735" y="314"/>
                    <a:pt x="635" y="381"/>
                  </a:cubicBezTo>
                  <a:cubicBezTo>
                    <a:pt x="534" y="448"/>
                    <a:pt x="434" y="481"/>
                    <a:pt x="334" y="548"/>
                  </a:cubicBezTo>
                  <a:cubicBezTo>
                    <a:pt x="168" y="614"/>
                    <a:pt x="67" y="648"/>
                    <a:pt x="67" y="648"/>
                  </a:cubicBezTo>
                  <a:cubicBezTo>
                    <a:pt x="168" y="648"/>
                    <a:pt x="268" y="614"/>
                    <a:pt x="368" y="581"/>
                  </a:cubicBezTo>
                  <a:cubicBezTo>
                    <a:pt x="468" y="548"/>
                    <a:pt x="568" y="481"/>
                    <a:pt x="668" y="448"/>
                  </a:cubicBezTo>
                  <a:cubicBezTo>
                    <a:pt x="735" y="381"/>
                    <a:pt x="801" y="348"/>
                    <a:pt x="835" y="281"/>
                  </a:cubicBezTo>
                  <a:cubicBezTo>
                    <a:pt x="901" y="214"/>
                    <a:pt x="868" y="81"/>
                    <a:pt x="801" y="47"/>
                  </a:cubicBezTo>
                  <a:cubicBezTo>
                    <a:pt x="741" y="17"/>
                    <a:pt x="675" y="1"/>
                    <a:pt x="6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4059723" y="4699122"/>
              <a:ext cx="69112" cy="25435"/>
            </a:xfrm>
            <a:custGeom>
              <a:avLst/>
              <a:gdLst/>
              <a:ahLst/>
              <a:cxnLst/>
              <a:rect l="l" t="t" r="r" b="b"/>
              <a:pathLst>
                <a:path w="3103" h="1142" extrusionOk="0">
                  <a:moveTo>
                    <a:pt x="1862" y="1"/>
                  </a:moveTo>
                  <a:cubicBezTo>
                    <a:pt x="1266" y="1"/>
                    <a:pt x="686" y="239"/>
                    <a:pt x="267" y="704"/>
                  </a:cubicBezTo>
                  <a:cubicBezTo>
                    <a:pt x="201" y="804"/>
                    <a:pt x="101" y="904"/>
                    <a:pt x="67" y="1004"/>
                  </a:cubicBezTo>
                  <a:cubicBezTo>
                    <a:pt x="34" y="1038"/>
                    <a:pt x="1" y="1104"/>
                    <a:pt x="1" y="1138"/>
                  </a:cubicBezTo>
                  <a:cubicBezTo>
                    <a:pt x="1" y="1140"/>
                    <a:pt x="1" y="1141"/>
                    <a:pt x="2" y="1141"/>
                  </a:cubicBezTo>
                  <a:cubicBezTo>
                    <a:pt x="16" y="1141"/>
                    <a:pt x="118" y="954"/>
                    <a:pt x="334" y="737"/>
                  </a:cubicBezTo>
                  <a:cubicBezTo>
                    <a:pt x="759" y="312"/>
                    <a:pt x="1318" y="88"/>
                    <a:pt x="1893" y="88"/>
                  </a:cubicBezTo>
                  <a:cubicBezTo>
                    <a:pt x="2130" y="88"/>
                    <a:pt x="2369" y="126"/>
                    <a:pt x="2602" y="204"/>
                  </a:cubicBezTo>
                  <a:cubicBezTo>
                    <a:pt x="2936" y="304"/>
                    <a:pt x="3103" y="404"/>
                    <a:pt x="3103" y="404"/>
                  </a:cubicBezTo>
                  <a:cubicBezTo>
                    <a:pt x="3103" y="404"/>
                    <a:pt x="3069" y="370"/>
                    <a:pt x="2969" y="337"/>
                  </a:cubicBezTo>
                  <a:cubicBezTo>
                    <a:pt x="2869" y="270"/>
                    <a:pt x="2769" y="204"/>
                    <a:pt x="2636" y="137"/>
                  </a:cubicBezTo>
                  <a:cubicBezTo>
                    <a:pt x="2383" y="46"/>
                    <a:pt x="2121" y="1"/>
                    <a:pt x="18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4115449" y="4642729"/>
              <a:ext cx="26772" cy="57975"/>
            </a:xfrm>
            <a:custGeom>
              <a:avLst/>
              <a:gdLst/>
              <a:ahLst/>
              <a:cxnLst/>
              <a:rect l="l" t="t" r="r" b="b"/>
              <a:pathLst>
                <a:path w="1202" h="2603" extrusionOk="0">
                  <a:moveTo>
                    <a:pt x="1201" y="0"/>
                  </a:moveTo>
                  <a:cubicBezTo>
                    <a:pt x="934" y="401"/>
                    <a:pt x="734" y="834"/>
                    <a:pt x="534" y="1301"/>
                  </a:cubicBezTo>
                  <a:cubicBezTo>
                    <a:pt x="334" y="1702"/>
                    <a:pt x="134" y="2169"/>
                    <a:pt x="0" y="2602"/>
                  </a:cubicBezTo>
                  <a:cubicBezTo>
                    <a:pt x="234" y="2202"/>
                    <a:pt x="434" y="1768"/>
                    <a:pt x="634" y="1335"/>
                  </a:cubicBezTo>
                  <a:cubicBezTo>
                    <a:pt x="834" y="901"/>
                    <a:pt x="1034" y="434"/>
                    <a:pt x="1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4006225" y="4683598"/>
              <a:ext cx="41627" cy="19333"/>
            </a:xfrm>
            <a:custGeom>
              <a:avLst/>
              <a:gdLst/>
              <a:ahLst/>
              <a:cxnLst/>
              <a:rect l="l" t="t" r="r" b="b"/>
              <a:pathLst>
                <a:path w="1869" h="868" extrusionOk="0">
                  <a:moveTo>
                    <a:pt x="1" y="0"/>
                  </a:moveTo>
                  <a:lnTo>
                    <a:pt x="1" y="0"/>
                  </a:lnTo>
                  <a:cubicBezTo>
                    <a:pt x="268" y="234"/>
                    <a:pt x="568" y="400"/>
                    <a:pt x="902" y="534"/>
                  </a:cubicBezTo>
                  <a:cubicBezTo>
                    <a:pt x="1202" y="667"/>
                    <a:pt x="1535" y="801"/>
                    <a:pt x="1869" y="867"/>
                  </a:cubicBezTo>
                  <a:cubicBezTo>
                    <a:pt x="1869" y="867"/>
                    <a:pt x="1435" y="701"/>
                    <a:pt x="935" y="467"/>
                  </a:cubicBezTo>
                  <a:cubicBezTo>
                    <a:pt x="401" y="20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4067162" y="4715982"/>
              <a:ext cx="8196" cy="6414"/>
            </a:xfrm>
            <a:custGeom>
              <a:avLst/>
              <a:gdLst/>
              <a:ahLst/>
              <a:cxnLst/>
              <a:rect l="l" t="t" r="r" b="b"/>
              <a:pathLst>
                <a:path w="368" h="288" extrusionOk="0">
                  <a:moveTo>
                    <a:pt x="347" y="1"/>
                  </a:moveTo>
                  <a:cubicBezTo>
                    <a:pt x="313" y="1"/>
                    <a:pt x="240" y="32"/>
                    <a:pt x="167" y="80"/>
                  </a:cubicBezTo>
                  <a:cubicBezTo>
                    <a:pt x="34" y="181"/>
                    <a:pt x="0" y="281"/>
                    <a:pt x="34" y="281"/>
                  </a:cubicBezTo>
                  <a:cubicBezTo>
                    <a:pt x="38" y="285"/>
                    <a:pt x="43" y="287"/>
                    <a:pt x="49" y="287"/>
                  </a:cubicBezTo>
                  <a:cubicBezTo>
                    <a:pt x="85" y="287"/>
                    <a:pt x="143" y="205"/>
                    <a:pt x="200" y="147"/>
                  </a:cubicBezTo>
                  <a:cubicBezTo>
                    <a:pt x="300" y="80"/>
                    <a:pt x="367" y="47"/>
                    <a:pt x="367" y="14"/>
                  </a:cubicBezTo>
                  <a:cubicBezTo>
                    <a:pt x="367" y="5"/>
                    <a:pt x="360" y="1"/>
                    <a:pt x="3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4084245" y="4707808"/>
              <a:ext cx="7439" cy="3608"/>
            </a:xfrm>
            <a:custGeom>
              <a:avLst/>
              <a:gdLst/>
              <a:ahLst/>
              <a:cxnLst/>
              <a:rect l="l" t="t" r="r" b="b"/>
              <a:pathLst>
                <a:path w="334" h="162" extrusionOk="0">
                  <a:moveTo>
                    <a:pt x="312" y="0"/>
                  </a:moveTo>
                  <a:cubicBezTo>
                    <a:pt x="278" y="0"/>
                    <a:pt x="214" y="24"/>
                    <a:pt x="167" y="47"/>
                  </a:cubicBezTo>
                  <a:cubicBezTo>
                    <a:pt x="67" y="81"/>
                    <a:pt x="0" y="114"/>
                    <a:pt x="0" y="147"/>
                  </a:cubicBezTo>
                  <a:cubicBezTo>
                    <a:pt x="0" y="157"/>
                    <a:pt x="9" y="161"/>
                    <a:pt x="24" y="161"/>
                  </a:cubicBezTo>
                  <a:cubicBezTo>
                    <a:pt x="59" y="161"/>
                    <a:pt x="130" y="138"/>
                    <a:pt x="201" y="114"/>
                  </a:cubicBezTo>
                  <a:cubicBezTo>
                    <a:pt x="267" y="81"/>
                    <a:pt x="334" y="47"/>
                    <a:pt x="334" y="14"/>
                  </a:cubicBezTo>
                  <a:cubicBezTo>
                    <a:pt x="334" y="4"/>
                    <a:pt x="325" y="0"/>
                    <a:pt x="3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4100593" y="4707207"/>
              <a:ext cx="9666" cy="2405"/>
            </a:xfrm>
            <a:custGeom>
              <a:avLst/>
              <a:gdLst/>
              <a:ahLst/>
              <a:cxnLst/>
              <a:rect l="l" t="t" r="r" b="b"/>
              <a:pathLst>
                <a:path w="434" h="108" extrusionOk="0">
                  <a:moveTo>
                    <a:pt x="147" y="1"/>
                  </a:moveTo>
                  <a:cubicBezTo>
                    <a:pt x="49" y="1"/>
                    <a:pt x="0" y="74"/>
                    <a:pt x="0" y="74"/>
                  </a:cubicBezTo>
                  <a:cubicBezTo>
                    <a:pt x="0" y="74"/>
                    <a:pt x="45" y="59"/>
                    <a:pt x="104" y="59"/>
                  </a:cubicBezTo>
                  <a:cubicBezTo>
                    <a:pt x="134" y="59"/>
                    <a:pt x="167" y="63"/>
                    <a:pt x="200" y="74"/>
                  </a:cubicBezTo>
                  <a:cubicBezTo>
                    <a:pt x="300" y="74"/>
                    <a:pt x="401" y="108"/>
                    <a:pt x="401" y="108"/>
                  </a:cubicBezTo>
                  <a:cubicBezTo>
                    <a:pt x="434" y="74"/>
                    <a:pt x="367" y="7"/>
                    <a:pt x="200" y="7"/>
                  </a:cubicBezTo>
                  <a:cubicBezTo>
                    <a:pt x="181" y="3"/>
                    <a:pt x="164" y="1"/>
                    <a:pt x="14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4116941" y="4710325"/>
              <a:ext cx="4477" cy="2250"/>
            </a:xfrm>
            <a:custGeom>
              <a:avLst/>
              <a:gdLst/>
              <a:ahLst/>
              <a:cxnLst/>
              <a:rect l="l" t="t" r="r" b="b"/>
              <a:pathLst>
                <a:path w="201" h="101" extrusionOk="0">
                  <a:moveTo>
                    <a:pt x="100" y="1"/>
                  </a:moveTo>
                  <a:cubicBezTo>
                    <a:pt x="33" y="1"/>
                    <a:pt x="0" y="1"/>
                    <a:pt x="0" y="34"/>
                  </a:cubicBezTo>
                  <a:cubicBezTo>
                    <a:pt x="0" y="68"/>
                    <a:pt x="33" y="68"/>
                    <a:pt x="100" y="101"/>
                  </a:cubicBezTo>
                  <a:cubicBezTo>
                    <a:pt x="167" y="101"/>
                    <a:pt x="200" y="68"/>
                    <a:pt x="200" y="68"/>
                  </a:cubicBezTo>
                  <a:cubicBezTo>
                    <a:pt x="200" y="34"/>
                    <a:pt x="167" y="1"/>
                    <a:pt x="10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4276656" y="3238903"/>
              <a:ext cx="738512" cy="770873"/>
            </a:xfrm>
            <a:custGeom>
              <a:avLst/>
              <a:gdLst/>
              <a:ahLst/>
              <a:cxnLst/>
              <a:rect l="l" t="t" r="r" b="b"/>
              <a:pathLst>
                <a:path w="33158" h="34611" extrusionOk="0">
                  <a:moveTo>
                    <a:pt x="14202" y="1"/>
                  </a:moveTo>
                  <a:cubicBezTo>
                    <a:pt x="12581" y="1"/>
                    <a:pt x="9356" y="349"/>
                    <a:pt x="7139" y="2854"/>
                  </a:cubicBezTo>
                  <a:cubicBezTo>
                    <a:pt x="3937" y="6457"/>
                    <a:pt x="1" y="10726"/>
                    <a:pt x="1" y="10726"/>
                  </a:cubicBezTo>
                  <a:lnTo>
                    <a:pt x="3003" y="18265"/>
                  </a:lnTo>
                  <a:lnTo>
                    <a:pt x="10108" y="12428"/>
                  </a:lnTo>
                  <a:lnTo>
                    <a:pt x="10108" y="12428"/>
                  </a:lnTo>
                  <a:cubicBezTo>
                    <a:pt x="9508" y="13462"/>
                    <a:pt x="9174" y="14629"/>
                    <a:pt x="9141" y="15830"/>
                  </a:cubicBezTo>
                  <a:cubicBezTo>
                    <a:pt x="9141" y="17831"/>
                    <a:pt x="11242" y="18732"/>
                    <a:pt x="11242" y="18732"/>
                  </a:cubicBezTo>
                  <a:lnTo>
                    <a:pt x="11876" y="24803"/>
                  </a:lnTo>
                  <a:lnTo>
                    <a:pt x="9808" y="34610"/>
                  </a:lnTo>
                  <a:lnTo>
                    <a:pt x="9808" y="34610"/>
                  </a:lnTo>
                  <a:lnTo>
                    <a:pt x="31824" y="33743"/>
                  </a:lnTo>
                  <a:cubicBezTo>
                    <a:pt x="31423" y="30440"/>
                    <a:pt x="30323" y="27271"/>
                    <a:pt x="28555" y="24469"/>
                  </a:cubicBezTo>
                  <a:lnTo>
                    <a:pt x="28988" y="14195"/>
                  </a:lnTo>
                  <a:lnTo>
                    <a:pt x="33158" y="14195"/>
                  </a:lnTo>
                  <a:lnTo>
                    <a:pt x="31657" y="6690"/>
                  </a:lnTo>
                  <a:cubicBezTo>
                    <a:pt x="30556" y="586"/>
                    <a:pt x="21983" y="185"/>
                    <a:pt x="21983" y="185"/>
                  </a:cubicBezTo>
                  <a:lnTo>
                    <a:pt x="15212" y="52"/>
                  </a:lnTo>
                  <a:cubicBezTo>
                    <a:pt x="15212" y="52"/>
                    <a:pt x="14826" y="1"/>
                    <a:pt x="14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4804156" y="3368572"/>
              <a:ext cx="49801" cy="273439"/>
            </a:xfrm>
            <a:custGeom>
              <a:avLst/>
              <a:gdLst/>
              <a:ahLst/>
              <a:cxnLst/>
              <a:rect l="l" t="t" r="r" b="b"/>
              <a:pathLst>
                <a:path w="2236" h="12277" extrusionOk="0">
                  <a:moveTo>
                    <a:pt x="34" y="1"/>
                  </a:moveTo>
                  <a:lnTo>
                    <a:pt x="34" y="1"/>
                  </a:lnTo>
                  <a:cubicBezTo>
                    <a:pt x="0" y="168"/>
                    <a:pt x="34" y="334"/>
                    <a:pt x="67" y="468"/>
                  </a:cubicBezTo>
                  <a:cubicBezTo>
                    <a:pt x="101" y="801"/>
                    <a:pt x="167" y="1235"/>
                    <a:pt x="234" y="1802"/>
                  </a:cubicBezTo>
                  <a:cubicBezTo>
                    <a:pt x="434" y="2936"/>
                    <a:pt x="701" y="4504"/>
                    <a:pt x="1035" y="6172"/>
                  </a:cubicBezTo>
                  <a:cubicBezTo>
                    <a:pt x="1335" y="7840"/>
                    <a:pt x="1635" y="9341"/>
                    <a:pt x="1868" y="10508"/>
                  </a:cubicBezTo>
                  <a:cubicBezTo>
                    <a:pt x="1969" y="11009"/>
                    <a:pt x="2035" y="11442"/>
                    <a:pt x="2102" y="11809"/>
                  </a:cubicBezTo>
                  <a:cubicBezTo>
                    <a:pt x="2135" y="11976"/>
                    <a:pt x="2169" y="12143"/>
                    <a:pt x="2235" y="12276"/>
                  </a:cubicBezTo>
                  <a:cubicBezTo>
                    <a:pt x="2235" y="12109"/>
                    <a:pt x="2235" y="11943"/>
                    <a:pt x="2202" y="11809"/>
                  </a:cubicBezTo>
                  <a:cubicBezTo>
                    <a:pt x="2169" y="11476"/>
                    <a:pt x="2102" y="11042"/>
                    <a:pt x="2002" y="10475"/>
                  </a:cubicBezTo>
                  <a:cubicBezTo>
                    <a:pt x="1835" y="9341"/>
                    <a:pt x="1535" y="7773"/>
                    <a:pt x="1235" y="6105"/>
                  </a:cubicBezTo>
                  <a:cubicBezTo>
                    <a:pt x="901" y="4437"/>
                    <a:pt x="634" y="2936"/>
                    <a:pt x="401" y="1769"/>
                  </a:cubicBezTo>
                  <a:cubicBezTo>
                    <a:pt x="301" y="1268"/>
                    <a:pt x="201" y="835"/>
                    <a:pt x="134" y="468"/>
                  </a:cubicBezTo>
                  <a:cubicBezTo>
                    <a:pt x="134" y="301"/>
                    <a:pt x="67" y="134"/>
                    <a:pt x="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4836095" y="3544234"/>
              <a:ext cx="181298" cy="5189"/>
            </a:xfrm>
            <a:custGeom>
              <a:avLst/>
              <a:gdLst/>
              <a:ahLst/>
              <a:cxnLst/>
              <a:rect l="l" t="t" r="r" b="b"/>
              <a:pathLst>
                <a:path w="8140" h="233" extrusionOk="0">
                  <a:moveTo>
                    <a:pt x="5437" y="1"/>
                  </a:moveTo>
                  <a:cubicBezTo>
                    <a:pt x="4982" y="1"/>
                    <a:pt x="4526" y="8"/>
                    <a:pt x="4070" y="19"/>
                  </a:cubicBezTo>
                  <a:cubicBezTo>
                    <a:pt x="3737" y="11"/>
                    <a:pt x="3401" y="7"/>
                    <a:pt x="3064" y="7"/>
                  </a:cubicBezTo>
                  <a:cubicBezTo>
                    <a:pt x="2052" y="7"/>
                    <a:pt x="1027" y="44"/>
                    <a:pt x="1" y="120"/>
                  </a:cubicBezTo>
                  <a:cubicBezTo>
                    <a:pt x="1027" y="195"/>
                    <a:pt x="2052" y="232"/>
                    <a:pt x="3064" y="232"/>
                  </a:cubicBezTo>
                  <a:cubicBezTo>
                    <a:pt x="3401" y="232"/>
                    <a:pt x="3737" y="228"/>
                    <a:pt x="4070" y="220"/>
                  </a:cubicBezTo>
                  <a:cubicBezTo>
                    <a:pt x="4412" y="228"/>
                    <a:pt x="4754" y="232"/>
                    <a:pt x="5096" y="232"/>
                  </a:cubicBezTo>
                  <a:cubicBezTo>
                    <a:pt x="6120" y="232"/>
                    <a:pt x="7139" y="195"/>
                    <a:pt x="8140" y="120"/>
                  </a:cubicBezTo>
                  <a:cubicBezTo>
                    <a:pt x="7250" y="31"/>
                    <a:pt x="6346" y="1"/>
                    <a:pt x="54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4232824" y="3549112"/>
              <a:ext cx="839562" cy="296848"/>
            </a:xfrm>
            <a:custGeom>
              <a:avLst/>
              <a:gdLst/>
              <a:ahLst/>
              <a:cxnLst/>
              <a:rect l="l" t="t" r="r" b="b"/>
              <a:pathLst>
                <a:path w="37695" h="13328" extrusionOk="0">
                  <a:moveTo>
                    <a:pt x="27254" y="1"/>
                  </a:moveTo>
                  <a:cubicBezTo>
                    <a:pt x="27254" y="1"/>
                    <a:pt x="28221" y="4604"/>
                    <a:pt x="28021" y="5638"/>
                  </a:cubicBezTo>
                  <a:cubicBezTo>
                    <a:pt x="27821" y="6539"/>
                    <a:pt x="12710" y="7172"/>
                    <a:pt x="8774" y="7239"/>
                  </a:cubicBezTo>
                  <a:cubicBezTo>
                    <a:pt x="8706" y="7181"/>
                    <a:pt x="8630" y="7165"/>
                    <a:pt x="8549" y="7165"/>
                  </a:cubicBezTo>
                  <a:cubicBezTo>
                    <a:pt x="8449" y="7165"/>
                    <a:pt x="8340" y="7190"/>
                    <a:pt x="8230" y="7190"/>
                  </a:cubicBezTo>
                  <a:cubicBezTo>
                    <a:pt x="8122" y="7190"/>
                    <a:pt x="8012" y="7166"/>
                    <a:pt x="7906" y="7072"/>
                  </a:cubicBezTo>
                  <a:cubicBezTo>
                    <a:pt x="7640" y="6839"/>
                    <a:pt x="7406" y="6572"/>
                    <a:pt x="7239" y="6238"/>
                  </a:cubicBezTo>
                  <a:cubicBezTo>
                    <a:pt x="7006" y="5871"/>
                    <a:pt x="6806" y="5438"/>
                    <a:pt x="6706" y="5038"/>
                  </a:cubicBezTo>
                  <a:cubicBezTo>
                    <a:pt x="6664" y="4811"/>
                    <a:pt x="6471" y="4687"/>
                    <a:pt x="6275" y="4687"/>
                  </a:cubicBezTo>
                  <a:cubicBezTo>
                    <a:pt x="6152" y="4687"/>
                    <a:pt x="6028" y="4735"/>
                    <a:pt x="5938" y="4837"/>
                  </a:cubicBezTo>
                  <a:cubicBezTo>
                    <a:pt x="5805" y="5204"/>
                    <a:pt x="5972" y="6305"/>
                    <a:pt x="6706" y="7406"/>
                  </a:cubicBezTo>
                  <a:cubicBezTo>
                    <a:pt x="7055" y="7893"/>
                    <a:pt x="6837" y="8039"/>
                    <a:pt x="6429" y="8039"/>
                  </a:cubicBezTo>
                  <a:cubicBezTo>
                    <a:pt x="5942" y="8039"/>
                    <a:pt x="5185" y="7830"/>
                    <a:pt x="4804" y="7739"/>
                  </a:cubicBezTo>
                  <a:cubicBezTo>
                    <a:pt x="4189" y="7572"/>
                    <a:pt x="2518" y="7193"/>
                    <a:pt x="1857" y="7193"/>
                  </a:cubicBezTo>
                  <a:cubicBezTo>
                    <a:pt x="1730" y="7193"/>
                    <a:pt x="1640" y="7207"/>
                    <a:pt x="1602" y="7239"/>
                  </a:cubicBezTo>
                  <a:cubicBezTo>
                    <a:pt x="1235" y="7473"/>
                    <a:pt x="1469" y="7906"/>
                    <a:pt x="2169" y="8073"/>
                  </a:cubicBezTo>
                  <a:cubicBezTo>
                    <a:pt x="2903" y="8273"/>
                    <a:pt x="5038" y="8907"/>
                    <a:pt x="4904" y="9341"/>
                  </a:cubicBezTo>
                  <a:cubicBezTo>
                    <a:pt x="4889" y="9404"/>
                    <a:pt x="4785" y="9430"/>
                    <a:pt x="4621" y="9430"/>
                  </a:cubicBezTo>
                  <a:cubicBezTo>
                    <a:pt x="3747" y="9430"/>
                    <a:pt x="1168" y="8673"/>
                    <a:pt x="1168" y="8673"/>
                  </a:cubicBezTo>
                  <a:cubicBezTo>
                    <a:pt x="1168" y="8673"/>
                    <a:pt x="899" y="8551"/>
                    <a:pt x="649" y="8551"/>
                  </a:cubicBezTo>
                  <a:cubicBezTo>
                    <a:pt x="487" y="8551"/>
                    <a:pt x="333" y="8603"/>
                    <a:pt x="268" y="8774"/>
                  </a:cubicBezTo>
                  <a:cubicBezTo>
                    <a:pt x="1" y="9574"/>
                    <a:pt x="3970" y="10375"/>
                    <a:pt x="4337" y="10441"/>
                  </a:cubicBezTo>
                  <a:cubicBezTo>
                    <a:pt x="4593" y="10505"/>
                    <a:pt x="4481" y="10877"/>
                    <a:pt x="4235" y="10877"/>
                  </a:cubicBezTo>
                  <a:cubicBezTo>
                    <a:pt x="4225" y="10877"/>
                    <a:pt x="4214" y="10876"/>
                    <a:pt x="4204" y="10875"/>
                  </a:cubicBezTo>
                  <a:cubicBezTo>
                    <a:pt x="4009" y="10826"/>
                    <a:pt x="2181" y="10245"/>
                    <a:pt x="1090" y="10245"/>
                  </a:cubicBezTo>
                  <a:cubicBezTo>
                    <a:pt x="685" y="10245"/>
                    <a:pt x="382" y="10325"/>
                    <a:pt x="301" y="10541"/>
                  </a:cubicBezTo>
                  <a:cubicBezTo>
                    <a:pt x="101" y="11175"/>
                    <a:pt x="3570" y="11242"/>
                    <a:pt x="4137" y="11842"/>
                  </a:cubicBezTo>
                  <a:cubicBezTo>
                    <a:pt x="4290" y="12014"/>
                    <a:pt x="4168" y="12068"/>
                    <a:pt x="3906" y="12068"/>
                  </a:cubicBezTo>
                  <a:cubicBezTo>
                    <a:pt x="3448" y="12068"/>
                    <a:pt x="2564" y="11903"/>
                    <a:pt x="1960" y="11903"/>
                  </a:cubicBezTo>
                  <a:cubicBezTo>
                    <a:pt x="1626" y="11903"/>
                    <a:pt x="1378" y="11953"/>
                    <a:pt x="1335" y="12109"/>
                  </a:cubicBezTo>
                  <a:cubicBezTo>
                    <a:pt x="1268" y="12343"/>
                    <a:pt x="2569" y="12443"/>
                    <a:pt x="4504" y="12710"/>
                  </a:cubicBezTo>
                  <a:cubicBezTo>
                    <a:pt x="5980" y="12860"/>
                    <a:pt x="7456" y="12935"/>
                    <a:pt x="8932" y="12935"/>
                  </a:cubicBezTo>
                  <a:cubicBezTo>
                    <a:pt x="9424" y="12935"/>
                    <a:pt x="9916" y="12927"/>
                    <a:pt x="10408" y="12910"/>
                  </a:cubicBezTo>
                  <a:cubicBezTo>
                    <a:pt x="13699" y="13109"/>
                    <a:pt x="23268" y="13327"/>
                    <a:pt x="29286" y="13327"/>
                  </a:cubicBezTo>
                  <a:cubicBezTo>
                    <a:pt x="31320" y="13327"/>
                    <a:pt x="32949" y="13302"/>
                    <a:pt x="33792" y="13243"/>
                  </a:cubicBezTo>
                  <a:cubicBezTo>
                    <a:pt x="37694" y="12943"/>
                    <a:pt x="36227" y="7940"/>
                    <a:pt x="36093" y="6672"/>
                  </a:cubicBezTo>
                  <a:cubicBezTo>
                    <a:pt x="35660" y="3069"/>
                    <a:pt x="35059" y="1"/>
                    <a:pt x="350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4484681" y="3407215"/>
              <a:ext cx="27529" cy="153057"/>
            </a:xfrm>
            <a:custGeom>
              <a:avLst/>
              <a:gdLst/>
              <a:ahLst/>
              <a:cxnLst/>
              <a:rect l="l" t="t" r="r" b="b"/>
              <a:pathLst>
                <a:path w="1236" h="6872" extrusionOk="0">
                  <a:moveTo>
                    <a:pt x="468" y="0"/>
                  </a:moveTo>
                  <a:cubicBezTo>
                    <a:pt x="501" y="334"/>
                    <a:pt x="535" y="701"/>
                    <a:pt x="601" y="1034"/>
                  </a:cubicBezTo>
                  <a:cubicBezTo>
                    <a:pt x="668" y="1368"/>
                    <a:pt x="735" y="1735"/>
                    <a:pt x="801" y="2169"/>
                  </a:cubicBezTo>
                  <a:cubicBezTo>
                    <a:pt x="835" y="2369"/>
                    <a:pt x="868" y="2569"/>
                    <a:pt x="935" y="2802"/>
                  </a:cubicBezTo>
                  <a:cubicBezTo>
                    <a:pt x="968" y="3036"/>
                    <a:pt x="1002" y="3269"/>
                    <a:pt x="1035" y="3503"/>
                  </a:cubicBezTo>
                  <a:cubicBezTo>
                    <a:pt x="1035" y="3603"/>
                    <a:pt x="1002" y="3703"/>
                    <a:pt x="1002" y="3836"/>
                  </a:cubicBezTo>
                  <a:cubicBezTo>
                    <a:pt x="968" y="3937"/>
                    <a:pt x="902" y="4037"/>
                    <a:pt x="835" y="4137"/>
                  </a:cubicBezTo>
                  <a:cubicBezTo>
                    <a:pt x="768" y="4337"/>
                    <a:pt x="668" y="4570"/>
                    <a:pt x="601" y="4770"/>
                  </a:cubicBezTo>
                  <a:cubicBezTo>
                    <a:pt x="468" y="5171"/>
                    <a:pt x="368" y="5538"/>
                    <a:pt x="268" y="5838"/>
                  </a:cubicBezTo>
                  <a:cubicBezTo>
                    <a:pt x="134" y="6171"/>
                    <a:pt x="68" y="6505"/>
                    <a:pt x="1" y="6872"/>
                  </a:cubicBezTo>
                  <a:cubicBezTo>
                    <a:pt x="168" y="6572"/>
                    <a:pt x="301" y="6238"/>
                    <a:pt x="401" y="5905"/>
                  </a:cubicBezTo>
                  <a:cubicBezTo>
                    <a:pt x="535" y="5571"/>
                    <a:pt x="668" y="5204"/>
                    <a:pt x="801" y="4837"/>
                  </a:cubicBezTo>
                  <a:cubicBezTo>
                    <a:pt x="868" y="4637"/>
                    <a:pt x="935" y="4437"/>
                    <a:pt x="1035" y="4203"/>
                  </a:cubicBezTo>
                  <a:cubicBezTo>
                    <a:pt x="1102" y="4103"/>
                    <a:pt x="1135" y="4003"/>
                    <a:pt x="1202" y="3903"/>
                  </a:cubicBezTo>
                  <a:cubicBezTo>
                    <a:pt x="1235" y="3770"/>
                    <a:pt x="1235" y="3636"/>
                    <a:pt x="1235" y="3503"/>
                  </a:cubicBezTo>
                  <a:cubicBezTo>
                    <a:pt x="1235" y="3236"/>
                    <a:pt x="1202" y="3003"/>
                    <a:pt x="1135" y="2769"/>
                  </a:cubicBezTo>
                  <a:lnTo>
                    <a:pt x="1002" y="2102"/>
                  </a:lnTo>
                  <a:cubicBezTo>
                    <a:pt x="902" y="1702"/>
                    <a:pt x="835" y="1335"/>
                    <a:pt x="768" y="1001"/>
                  </a:cubicBezTo>
                  <a:cubicBezTo>
                    <a:pt x="701" y="668"/>
                    <a:pt x="601" y="334"/>
                    <a:pt x="4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4677114" y="2927268"/>
              <a:ext cx="176109" cy="364534"/>
            </a:xfrm>
            <a:custGeom>
              <a:avLst/>
              <a:gdLst/>
              <a:ahLst/>
              <a:cxnLst/>
              <a:rect l="l" t="t" r="r" b="b"/>
              <a:pathLst>
                <a:path w="7907" h="16367" extrusionOk="0">
                  <a:moveTo>
                    <a:pt x="434" y="1"/>
                  </a:moveTo>
                  <a:lnTo>
                    <a:pt x="434" y="1"/>
                  </a:lnTo>
                  <a:cubicBezTo>
                    <a:pt x="1034" y="768"/>
                    <a:pt x="1702" y="1668"/>
                    <a:pt x="1568" y="2636"/>
                  </a:cubicBezTo>
                  <a:cubicBezTo>
                    <a:pt x="1468" y="3470"/>
                    <a:pt x="768" y="4237"/>
                    <a:pt x="901" y="5071"/>
                  </a:cubicBezTo>
                  <a:cubicBezTo>
                    <a:pt x="1034" y="6072"/>
                    <a:pt x="2135" y="6705"/>
                    <a:pt x="2202" y="7706"/>
                  </a:cubicBezTo>
                  <a:cubicBezTo>
                    <a:pt x="2269" y="8540"/>
                    <a:pt x="1568" y="9140"/>
                    <a:pt x="1068" y="9774"/>
                  </a:cubicBezTo>
                  <a:cubicBezTo>
                    <a:pt x="334" y="10708"/>
                    <a:pt x="0" y="11909"/>
                    <a:pt x="167" y="13110"/>
                  </a:cubicBezTo>
                  <a:cubicBezTo>
                    <a:pt x="301" y="14311"/>
                    <a:pt x="1034" y="15345"/>
                    <a:pt x="2069" y="15945"/>
                  </a:cubicBezTo>
                  <a:cubicBezTo>
                    <a:pt x="2578" y="16225"/>
                    <a:pt x="3153" y="16367"/>
                    <a:pt x="3728" y="16367"/>
                  </a:cubicBezTo>
                  <a:cubicBezTo>
                    <a:pt x="4320" y="16367"/>
                    <a:pt x="4913" y="16216"/>
                    <a:pt x="5438" y="15912"/>
                  </a:cubicBezTo>
                  <a:cubicBezTo>
                    <a:pt x="6338" y="15278"/>
                    <a:pt x="7005" y="14344"/>
                    <a:pt x="7306" y="13277"/>
                  </a:cubicBezTo>
                  <a:cubicBezTo>
                    <a:pt x="7773" y="11942"/>
                    <a:pt x="7906" y="10375"/>
                    <a:pt x="7105" y="9174"/>
                  </a:cubicBezTo>
                  <a:cubicBezTo>
                    <a:pt x="6772" y="8707"/>
                    <a:pt x="6305" y="8307"/>
                    <a:pt x="6205" y="7739"/>
                  </a:cubicBezTo>
                  <a:cubicBezTo>
                    <a:pt x="6071" y="7006"/>
                    <a:pt x="6572" y="6338"/>
                    <a:pt x="6638" y="5605"/>
                  </a:cubicBezTo>
                  <a:cubicBezTo>
                    <a:pt x="6772" y="4637"/>
                    <a:pt x="6071" y="3770"/>
                    <a:pt x="5338" y="3103"/>
                  </a:cubicBezTo>
                  <a:cubicBezTo>
                    <a:pt x="4604" y="2469"/>
                    <a:pt x="3736" y="1969"/>
                    <a:pt x="3169" y="1168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4810838" y="3413897"/>
              <a:ext cx="50536" cy="271947"/>
            </a:xfrm>
            <a:custGeom>
              <a:avLst/>
              <a:gdLst/>
              <a:ahLst/>
              <a:cxnLst/>
              <a:rect l="l" t="t" r="r" b="b"/>
              <a:pathLst>
                <a:path w="2269" h="12210" extrusionOk="0">
                  <a:moveTo>
                    <a:pt x="1" y="1"/>
                  </a:moveTo>
                  <a:lnTo>
                    <a:pt x="1" y="1"/>
                  </a:lnTo>
                  <a:cubicBezTo>
                    <a:pt x="268" y="4137"/>
                    <a:pt x="401" y="8006"/>
                    <a:pt x="501" y="12209"/>
                  </a:cubicBezTo>
                  <a:cubicBezTo>
                    <a:pt x="1068" y="12176"/>
                    <a:pt x="1602" y="12009"/>
                    <a:pt x="2069" y="11709"/>
                  </a:cubicBezTo>
                  <a:cubicBezTo>
                    <a:pt x="2269" y="9908"/>
                    <a:pt x="935" y="447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4582768" y="3330643"/>
              <a:ext cx="12651" cy="40180"/>
            </a:xfrm>
            <a:custGeom>
              <a:avLst/>
              <a:gdLst/>
              <a:ahLst/>
              <a:cxnLst/>
              <a:rect l="l" t="t" r="r" b="b"/>
              <a:pathLst>
                <a:path w="568" h="1804" extrusionOk="0">
                  <a:moveTo>
                    <a:pt x="562" y="0"/>
                  </a:moveTo>
                  <a:cubicBezTo>
                    <a:pt x="514" y="0"/>
                    <a:pt x="295" y="359"/>
                    <a:pt x="167" y="870"/>
                  </a:cubicBezTo>
                  <a:cubicBezTo>
                    <a:pt x="33" y="1137"/>
                    <a:pt x="0" y="1470"/>
                    <a:pt x="67" y="1804"/>
                  </a:cubicBezTo>
                  <a:cubicBezTo>
                    <a:pt x="200" y="1537"/>
                    <a:pt x="300" y="1237"/>
                    <a:pt x="367" y="903"/>
                  </a:cubicBezTo>
                  <a:cubicBezTo>
                    <a:pt x="467" y="636"/>
                    <a:pt x="567" y="303"/>
                    <a:pt x="567" y="3"/>
                  </a:cubicBezTo>
                  <a:cubicBezTo>
                    <a:pt x="566" y="1"/>
                    <a:pt x="564" y="0"/>
                    <a:pt x="562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4461651" y="3349173"/>
              <a:ext cx="24544" cy="21760"/>
            </a:xfrm>
            <a:custGeom>
              <a:avLst/>
              <a:gdLst/>
              <a:ahLst/>
              <a:cxnLst/>
              <a:rect l="l" t="t" r="r" b="b"/>
              <a:pathLst>
                <a:path w="1102" h="977" extrusionOk="0">
                  <a:moveTo>
                    <a:pt x="45" y="1"/>
                  </a:moveTo>
                  <a:cubicBezTo>
                    <a:pt x="40" y="1"/>
                    <a:pt x="37" y="2"/>
                    <a:pt x="34" y="5"/>
                  </a:cubicBezTo>
                  <a:cubicBezTo>
                    <a:pt x="1" y="38"/>
                    <a:pt x="168" y="305"/>
                    <a:pt x="468" y="572"/>
                  </a:cubicBezTo>
                  <a:cubicBezTo>
                    <a:pt x="708" y="842"/>
                    <a:pt x="975" y="977"/>
                    <a:pt x="1051" y="977"/>
                  </a:cubicBezTo>
                  <a:cubicBezTo>
                    <a:pt x="1059" y="977"/>
                    <a:pt x="1065" y="975"/>
                    <a:pt x="1068" y="972"/>
                  </a:cubicBezTo>
                  <a:cubicBezTo>
                    <a:pt x="1102" y="905"/>
                    <a:pt x="868" y="672"/>
                    <a:pt x="601" y="438"/>
                  </a:cubicBezTo>
                  <a:cubicBezTo>
                    <a:pt x="323" y="191"/>
                    <a:pt x="102" y="1"/>
                    <a:pt x="4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4382896" y="3445100"/>
              <a:ext cx="10424" cy="46839"/>
            </a:xfrm>
            <a:custGeom>
              <a:avLst/>
              <a:gdLst/>
              <a:ahLst/>
              <a:cxnLst/>
              <a:rect l="l" t="t" r="r" b="b"/>
              <a:pathLst>
                <a:path w="468" h="2103" extrusionOk="0">
                  <a:moveTo>
                    <a:pt x="301" y="1"/>
                  </a:moveTo>
                  <a:cubicBezTo>
                    <a:pt x="310" y="18"/>
                    <a:pt x="319" y="33"/>
                    <a:pt x="327" y="46"/>
                  </a:cubicBezTo>
                  <a:lnTo>
                    <a:pt x="327" y="46"/>
                  </a:lnTo>
                  <a:cubicBezTo>
                    <a:pt x="301" y="233"/>
                    <a:pt x="293" y="603"/>
                    <a:pt x="201" y="1001"/>
                  </a:cubicBezTo>
                  <a:cubicBezTo>
                    <a:pt x="101" y="1335"/>
                    <a:pt x="34" y="1702"/>
                    <a:pt x="1" y="2102"/>
                  </a:cubicBezTo>
                  <a:cubicBezTo>
                    <a:pt x="234" y="1802"/>
                    <a:pt x="368" y="1402"/>
                    <a:pt x="401" y="1035"/>
                  </a:cubicBezTo>
                  <a:cubicBezTo>
                    <a:pt x="464" y="722"/>
                    <a:pt x="468" y="380"/>
                    <a:pt x="413" y="63"/>
                  </a:cubicBezTo>
                  <a:lnTo>
                    <a:pt x="413" y="63"/>
                  </a:lnTo>
                  <a:cubicBezTo>
                    <a:pt x="419" y="49"/>
                    <a:pt x="425" y="29"/>
                    <a:pt x="4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5;p38"/>
            <p:cNvSpPr/>
            <p:nvPr/>
          </p:nvSpPr>
          <p:spPr>
            <a:xfrm>
              <a:off x="4347238" y="3529045"/>
              <a:ext cx="40157" cy="14900"/>
            </a:xfrm>
            <a:custGeom>
              <a:avLst/>
              <a:gdLst/>
              <a:ahLst/>
              <a:cxnLst/>
              <a:rect l="l" t="t" r="r" b="b"/>
              <a:pathLst>
                <a:path w="1803" h="669" extrusionOk="0">
                  <a:moveTo>
                    <a:pt x="34" y="1"/>
                  </a:moveTo>
                  <a:cubicBezTo>
                    <a:pt x="1" y="34"/>
                    <a:pt x="401" y="234"/>
                    <a:pt x="868" y="435"/>
                  </a:cubicBezTo>
                  <a:cubicBezTo>
                    <a:pt x="1168" y="568"/>
                    <a:pt x="1469" y="668"/>
                    <a:pt x="1802" y="668"/>
                  </a:cubicBezTo>
                  <a:cubicBezTo>
                    <a:pt x="1802" y="601"/>
                    <a:pt x="1435" y="401"/>
                    <a:pt x="968" y="234"/>
                  </a:cubicBezTo>
                  <a:cubicBezTo>
                    <a:pt x="668" y="68"/>
                    <a:pt x="368" y="1"/>
                    <a:pt x="3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4465371" y="3456927"/>
              <a:ext cx="13408" cy="33520"/>
            </a:xfrm>
            <a:custGeom>
              <a:avLst/>
              <a:gdLst/>
              <a:ahLst/>
              <a:cxnLst/>
              <a:rect l="l" t="t" r="r" b="b"/>
              <a:pathLst>
                <a:path w="602" h="1505" extrusionOk="0">
                  <a:moveTo>
                    <a:pt x="528" y="1"/>
                  </a:moveTo>
                  <a:cubicBezTo>
                    <a:pt x="481" y="1"/>
                    <a:pt x="294" y="292"/>
                    <a:pt x="167" y="704"/>
                  </a:cubicBezTo>
                  <a:cubicBezTo>
                    <a:pt x="34" y="1137"/>
                    <a:pt x="1" y="1504"/>
                    <a:pt x="67" y="1504"/>
                  </a:cubicBezTo>
                  <a:cubicBezTo>
                    <a:pt x="101" y="1504"/>
                    <a:pt x="234" y="1171"/>
                    <a:pt x="368" y="771"/>
                  </a:cubicBezTo>
                  <a:cubicBezTo>
                    <a:pt x="501" y="370"/>
                    <a:pt x="601" y="3"/>
                    <a:pt x="534" y="3"/>
                  </a:cubicBezTo>
                  <a:cubicBezTo>
                    <a:pt x="533" y="2"/>
                    <a:pt x="531" y="1"/>
                    <a:pt x="52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4518869" y="3277189"/>
              <a:ext cx="31961" cy="5524"/>
            </a:xfrm>
            <a:custGeom>
              <a:avLst/>
              <a:gdLst/>
              <a:ahLst/>
              <a:cxnLst/>
              <a:rect l="l" t="t" r="r" b="b"/>
              <a:pathLst>
                <a:path w="1435" h="248" extrusionOk="0">
                  <a:moveTo>
                    <a:pt x="701" y="1"/>
                  </a:moveTo>
                  <a:cubicBezTo>
                    <a:pt x="301" y="34"/>
                    <a:pt x="0" y="68"/>
                    <a:pt x="0" y="168"/>
                  </a:cubicBezTo>
                  <a:cubicBezTo>
                    <a:pt x="0" y="216"/>
                    <a:pt x="179" y="247"/>
                    <a:pt x="419" y="247"/>
                  </a:cubicBezTo>
                  <a:cubicBezTo>
                    <a:pt x="507" y="247"/>
                    <a:pt x="603" y="243"/>
                    <a:pt x="701" y="234"/>
                  </a:cubicBezTo>
                  <a:cubicBezTo>
                    <a:pt x="1101" y="201"/>
                    <a:pt x="1435" y="134"/>
                    <a:pt x="1435" y="101"/>
                  </a:cubicBezTo>
                  <a:cubicBezTo>
                    <a:pt x="1435" y="34"/>
                    <a:pt x="1101" y="1"/>
                    <a:pt x="701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4549315" y="3425790"/>
              <a:ext cx="19355" cy="34990"/>
            </a:xfrm>
            <a:custGeom>
              <a:avLst/>
              <a:gdLst/>
              <a:ahLst/>
              <a:cxnLst/>
              <a:rect l="l" t="t" r="r" b="b"/>
              <a:pathLst>
                <a:path w="869" h="1571" extrusionOk="0">
                  <a:moveTo>
                    <a:pt x="34" y="0"/>
                  </a:moveTo>
                  <a:cubicBezTo>
                    <a:pt x="1" y="301"/>
                    <a:pt x="34" y="634"/>
                    <a:pt x="201" y="901"/>
                  </a:cubicBezTo>
                  <a:cubicBezTo>
                    <a:pt x="421" y="1310"/>
                    <a:pt x="731" y="1571"/>
                    <a:pt x="793" y="1571"/>
                  </a:cubicBezTo>
                  <a:cubicBezTo>
                    <a:pt x="797" y="1571"/>
                    <a:pt x="800" y="1570"/>
                    <a:pt x="802" y="1568"/>
                  </a:cubicBezTo>
                  <a:cubicBezTo>
                    <a:pt x="868" y="1501"/>
                    <a:pt x="601" y="1201"/>
                    <a:pt x="401" y="801"/>
                  </a:cubicBezTo>
                  <a:cubicBezTo>
                    <a:pt x="201" y="367"/>
                    <a:pt x="101" y="0"/>
                    <a:pt x="3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4700144" y="3421269"/>
              <a:ext cx="33453" cy="27640"/>
            </a:xfrm>
            <a:custGeom>
              <a:avLst/>
              <a:gdLst/>
              <a:ahLst/>
              <a:cxnLst/>
              <a:rect l="l" t="t" r="r" b="b"/>
              <a:pathLst>
                <a:path w="1502" h="1241" extrusionOk="0">
                  <a:moveTo>
                    <a:pt x="1426" y="0"/>
                  </a:moveTo>
                  <a:cubicBezTo>
                    <a:pt x="1363" y="0"/>
                    <a:pt x="1047" y="256"/>
                    <a:pt x="701" y="570"/>
                  </a:cubicBezTo>
                  <a:cubicBezTo>
                    <a:pt x="301" y="904"/>
                    <a:pt x="0" y="1171"/>
                    <a:pt x="34" y="1237"/>
                  </a:cubicBezTo>
                  <a:cubicBezTo>
                    <a:pt x="36" y="1240"/>
                    <a:pt x="40" y="1241"/>
                    <a:pt x="46" y="1241"/>
                  </a:cubicBezTo>
                  <a:cubicBezTo>
                    <a:pt x="121" y="1241"/>
                    <a:pt x="463" y="1046"/>
                    <a:pt x="834" y="737"/>
                  </a:cubicBezTo>
                  <a:cubicBezTo>
                    <a:pt x="1235" y="403"/>
                    <a:pt x="1502" y="70"/>
                    <a:pt x="1435" y="3"/>
                  </a:cubicBezTo>
                  <a:cubicBezTo>
                    <a:pt x="1433" y="1"/>
                    <a:pt x="1430" y="0"/>
                    <a:pt x="1426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300;p38"/>
            <p:cNvSpPr/>
            <p:nvPr/>
          </p:nvSpPr>
          <p:spPr>
            <a:xfrm>
              <a:off x="4624373" y="3395945"/>
              <a:ext cx="27507" cy="19578"/>
            </a:xfrm>
            <a:custGeom>
              <a:avLst/>
              <a:gdLst/>
              <a:ahLst/>
              <a:cxnLst/>
              <a:rect l="l" t="t" r="r" b="b"/>
              <a:pathLst>
                <a:path w="1235" h="879" extrusionOk="0">
                  <a:moveTo>
                    <a:pt x="1183" y="1"/>
                  </a:moveTo>
                  <a:cubicBezTo>
                    <a:pt x="1106" y="1"/>
                    <a:pt x="833" y="130"/>
                    <a:pt x="534" y="340"/>
                  </a:cubicBezTo>
                  <a:cubicBezTo>
                    <a:pt x="234" y="573"/>
                    <a:pt x="0" y="807"/>
                    <a:pt x="33" y="873"/>
                  </a:cubicBezTo>
                  <a:cubicBezTo>
                    <a:pt x="37" y="877"/>
                    <a:pt x="43" y="878"/>
                    <a:pt x="51" y="878"/>
                  </a:cubicBezTo>
                  <a:cubicBezTo>
                    <a:pt x="127" y="878"/>
                    <a:pt x="397" y="746"/>
                    <a:pt x="667" y="506"/>
                  </a:cubicBezTo>
                  <a:cubicBezTo>
                    <a:pt x="1001" y="273"/>
                    <a:pt x="1234" y="39"/>
                    <a:pt x="1201" y="6"/>
                  </a:cubicBezTo>
                  <a:cubicBezTo>
                    <a:pt x="1197" y="3"/>
                    <a:pt x="1191" y="1"/>
                    <a:pt x="118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301;p38"/>
            <p:cNvSpPr/>
            <p:nvPr/>
          </p:nvSpPr>
          <p:spPr>
            <a:xfrm>
              <a:off x="4656312" y="3300174"/>
              <a:ext cx="34946" cy="29043"/>
            </a:xfrm>
            <a:custGeom>
              <a:avLst/>
              <a:gdLst/>
              <a:ahLst/>
              <a:cxnLst/>
              <a:rect l="l" t="t" r="r" b="b"/>
              <a:pathLst>
                <a:path w="1569" h="1304" extrusionOk="0">
                  <a:moveTo>
                    <a:pt x="45" y="1"/>
                  </a:moveTo>
                  <a:cubicBezTo>
                    <a:pt x="40" y="1"/>
                    <a:pt x="37" y="1"/>
                    <a:pt x="34" y="3"/>
                  </a:cubicBezTo>
                  <a:cubicBezTo>
                    <a:pt x="0" y="36"/>
                    <a:pt x="234" y="437"/>
                    <a:pt x="668" y="803"/>
                  </a:cubicBezTo>
                  <a:cubicBezTo>
                    <a:pt x="901" y="1070"/>
                    <a:pt x="1201" y="1237"/>
                    <a:pt x="1568" y="1304"/>
                  </a:cubicBezTo>
                  <a:cubicBezTo>
                    <a:pt x="1568" y="1270"/>
                    <a:pt x="1235" y="1004"/>
                    <a:pt x="801" y="637"/>
                  </a:cubicBezTo>
                  <a:cubicBezTo>
                    <a:pt x="419" y="319"/>
                    <a:pt x="129" y="1"/>
                    <a:pt x="4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302;p38"/>
            <p:cNvSpPr/>
            <p:nvPr/>
          </p:nvSpPr>
          <p:spPr>
            <a:xfrm>
              <a:off x="4757340" y="3303114"/>
              <a:ext cx="28264" cy="20491"/>
            </a:xfrm>
            <a:custGeom>
              <a:avLst/>
              <a:gdLst/>
              <a:ahLst/>
              <a:cxnLst/>
              <a:rect l="l" t="t" r="r" b="b"/>
              <a:pathLst>
                <a:path w="1269" h="920" extrusionOk="0">
                  <a:moveTo>
                    <a:pt x="1221" y="0"/>
                  </a:moveTo>
                  <a:cubicBezTo>
                    <a:pt x="1150" y="0"/>
                    <a:pt x="873" y="158"/>
                    <a:pt x="568" y="371"/>
                  </a:cubicBezTo>
                  <a:cubicBezTo>
                    <a:pt x="234" y="638"/>
                    <a:pt x="1" y="872"/>
                    <a:pt x="34" y="905"/>
                  </a:cubicBezTo>
                  <a:cubicBezTo>
                    <a:pt x="39" y="915"/>
                    <a:pt x="50" y="920"/>
                    <a:pt x="66" y="920"/>
                  </a:cubicBezTo>
                  <a:cubicBezTo>
                    <a:pt x="158" y="920"/>
                    <a:pt x="418" y="765"/>
                    <a:pt x="701" y="538"/>
                  </a:cubicBezTo>
                  <a:cubicBezTo>
                    <a:pt x="1035" y="305"/>
                    <a:pt x="1269" y="71"/>
                    <a:pt x="1235" y="4"/>
                  </a:cubicBezTo>
                  <a:cubicBezTo>
                    <a:pt x="1232" y="1"/>
                    <a:pt x="1228" y="0"/>
                    <a:pt x="122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38"/>
            <p:cNvSpPr/>
            <p:nvPr/>
          </p:nvSpPr>
          <p:spPr>
            <a:xfrm>
              <a:off x="4862844" y="3300976"/>
              <a:ext cx="10424" cy="39445"/>
            </a:xfrm>
            <a:custGeom>
              <a:avLst/>
              <a:gdLst/>
              <a:ahLst/>
              <a:cxnLst/>
              <a:rect l="l" t="t" r="r" b="b"/>
              <a:pathLst>
                <a:path w="468" h="1771" extrusionOk="0">
                  <a:moveTo>
                    <a:pt x="368" y="0"/>
                  </a:moveTo>
                  <a:cubicBezTo>
                    <a:pt x="301" y="0"/>
                    <a:pt x="234" y="401"/>
                    <a:pt x="134" y="901"/>
                  </a:cubicBezTo>
                  <a:cubicBezTo>
                    <a:pt x="67" y="1168"/>
                    <a:pt x="1" y="1468"/>
                    <a:pt x="1" y="1768"/>
                  </a:cubicBezTo>
                  <a:cubicBezTo>
                    <a:pt x="4" y="1770"/>
                    <a:pt x="7" y="1770"/>
                    <a:pt x="10" y="1770"/>
                  </a:cubicBezTo>
                  <a:cubicBezTo>
                    <a:pt x="84" y="1770"/>
                    <a:pt x="272" y="1413"/>
                    <a:pt x="368" y="934"/>
                  </a:cubicBezTo>
                  <a:cubicBezTo>
                    <a:pt x="468" y="634"/>
                    <a:pt x="468" y="300"/>
                    <a:pt x="3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38"/>
            <p:cNvSpPr/>
            <p:nvPr/>
          </p:nvSpPr>
          <p:spPr>
            <a:xfrm>
              <a:off x="4842042" y="3398239"/>
              <a:ext cx="35681" cy="32072"/>
            </a:xfrm>
            <a:custGeom>
              <a:avLst/>
              <a:gdLst/>
              <a:ahLst/>
              <a:cxnLst/>
              <a:rect l="l" t="t" r="r" b="b"/>
              <a:pathLst>
                <a:path w="1602" h="1440" extrusionOk="0">
                  <a:moveTo>
                    <a:pt x="43" y="0"/>
                  </a:moveTo>
                  <a:cubicBezTo>
                    <a:pt x="39" y="0"/>
                    <a:pt x="36" y="1"/>
                    <a:pt x="34" y="3"/>
                  </a:cubicBezTo>
                  <a:cubicBezTo>
                    <a:pt x="1" y="36"/>
                    <a:pt x="334" y="403"/>
                    <a:pt x="735" y="804"/>
                  </a:cubicBezTo>
                  <a:cubicBezTo>
                    <a:pt x="1146" y="1152"/>
                    <a:pt x="1497" y="1440"/>
                    <a:pt x="1561" y="1440"/>
                  </a:cubicBezTo>
                  <a:cubicBezTo>
                    <a:pt x="1564" y="1440"/>
                    <a:pt x="1567" y="1439"/>
                    <a:pt x="1568" y="1437"/>
                  </a:cubicBezTo>
                  <a:cubicBezTo>
                    <a:pt x="1602" y="1371"/>
                    <a:pt x="1302" y="1037"/>
                    <a:pt x="868" y="637"/>
                  </a:cubicBezTo>
                  <a:cubicBezTo>
                    <a:pt x="490" y="259"/>
                    <a:pt x="113" y="0"/>
                    <a:pt x="4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38"/>
            <p:cNvSpPr/>
            <p:nvPr/>
          </p:nvSpPr>
          <p:spPr>
            <a:xfrm>
              <a:off x="4939372" y="3356634"/>
              <a:ext cx="16370" cy="35792"/>
            </a:xfrm>
            <a:custGeom>
              <a:avLst/>
              <a:gdLst/>
              <a:ahLst/>
              <a:cxnLst/>
              <a:rect l="l" t="t" r="r" b="b"/>
              <a:pathLst>
                <a:path w="735" h="1607" extrusionOk="0">
                  <a:moveTo>
                    <a:pt x="725" y="1"/>
                  </a:moveTo>
                  <a:cubicBezTo>
                    <a:pt x="651" y="1"/>
                    <a:pt x="460" y="355"/>
                    <a:pt x="301" y="770"/>
                  </a:cubicBezTo>
                  <a:cubicBezTo>
                    <a:pt x="101" y="1171"/>
                    <a:pt x="0" y="1571"/>
                    <a:pt x="67" y="1604"/>
                  </a:cubicBezTo>
                  <a:cubicBezTo>
                    <a:pt x="69" y="1606"/>
                    <a:pt x="70" y="1606"/>
                    <a:pt x="72" y="1606"/>
                  </a:cubicBezTo>
                  <a:cubicBezTo>
                    <a:pt x="118" y="1606"/>
                    <a:pt x="309" y="1252"/>
                    <a:pt x="501" y="837"/>
                  </a:cubicBezTo>
                  <a:cubicBezTo>
                    <a:pt x="634" y="570"/>
                    <a:pt x="734" y="303"/>
                    <a:pt x="734" y="3"/>
                  </a:cubicBezTo>
                  <a:cubicBezTo>
                    <a:pt x="732" y="2"/>
                    <a:pt x="728" y="1"/>
                    <a:pt x="72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306;p38"/>
            <p:cNvSpPr/>
            <p:nvPr/>
          </p:nvSpPr>
          <p:spPr>
            <a:xfrm>
              <a:off x="4943827" y="3459221"/>
              <a:ext cx="22317" cy="40892"/>
            </a:xfrm>
            <a:custGeom>
              <a:avLst/>
              <a:gdLst/>
              <a:ahLst/>
              <a:cxnLst/>
              <a:rect l="l" t="t" r="r" b="b"/>
              <a:pathLst>
                <a:path w="1002" h="1836" extrusionOk="0">
                  <a:moveTo>
                    <a:pt x="1001" y="0"/>
                  </a:moveTo>
                  <a:cubicBezTo>
                    <a:pt x="768" y="234"/>
                    <a:pt x="568" y="534"/>
                    <a:pt x="401" y="834"/>
                  </a:cubicBezTo>
                  <a:cubicBezTo>
                    <a:pt x="201" y="1135"/>
                    <a:pt x="67" y="1468"/>
                    <a:pt x="1" y="1835"/>
                  </a:cubicBezTo>
                  <a:cubicBezTo>
                    <a:pt x="234" y="1568"/>
                    <a:pt x="468" y="1268"/>
                    <a:pt x="601" y="968"/>
                  </a:cubicBezTo>
                  <a:cubicBezTo>
                    <a:pt x="801" y="668"/>
                    <a:pt x="935" y="334"/>
                    <a:pt x="100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4855427" y="3482941"/>
              <a:ext cx="26749" cy="33565"/>
            </a:xfrm>
            <a:custGeom>
              <a:avLst/>
              <a:gdLst/>
              <a:ahLst/>
              <a:cxnLst/>
              <a:rect l="l" t="t" r="r" b="b"/>
              <a:pathLst>
                <a:path w="1201" h="1507" extrusionOk="0">
                  <a:moveTo>
                    <a:pt x="45" y="0"/>
                  </a:moveTo>
                  <a:cubicBezTo>
                    <a:pt x="41" y="0"/>
                    <a:pt x="37" y="1"/>
                    <a:pt x="33" y="3"/>
                  </a:cubicBezTo>
                  <a:cubicBezTo>
                    <a:pt x="0" y="70"/>
                    <a:pt x="200" y="403"/>
                    <a:pt x="500" y="803"/>
                  </a:cubicBezTo>
                  <a:cubicBezTo>
                    <a:pt x="817" y="1215"/>
                    <a:pt x="1074" y="1506"/>
                    <a:pt x="1156" y="1506"/>
                  </a:cubicBezTo>
                  <a:cubicBezTo>
                    <a:pt x="1160" y="1506"/>
                    <a:pt x="1164" y="1506"/>
                    <a:pt x="1168" y="1504"/>
                  </a:cubicBezTo>
                  <a:cubicBezTo>
                    <a:pt x="1201" y="1471"/>
                    <a:pt x="1001" y="1104"/>
                    <a:pt x="701" y="703"/>
                  </a:cubicBezTo>
                  <a:cubicBezTo>
                    <a:pt x="416" y="292"/>
                    <a:pt x="131" y="0"/>
                    <a:pt x="4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308;p38"/>
            <p:cNvSpPr/>
            <p:nvPr/>
          </p:nvSpPr>
          <p:spPr>
            <a:xfrm>
              <a:off x="4763286" y="3513454"/>
              <a:ext cx="31983" cy="48309"/>
            </a:xfrm>
            <a:custGeom>
              <a:avLst/>
              <a:gdLst/>
              <a:ahLst/>
              <a:cxnLst/>
              <a:rect l="l" t="t" r="r" b="b"/>
              <a:pathLst>
                <a:path w="1436" h="2169" extrusionOk="0">
                  <a:moveTo>
                    <a:pt x="1435" y="0"/>
                  </a:moveTo>
                  <a:lnTo>
                    <a:pt x="1435" y="0"/>
                  </a:lnTo>
                  <a:cubicBezTo>
                    <a:pt x="1068" y="267"/>
                    <a:pt x="768" y="601"/>
                    <a:pt x="568" y="1001"/>
                  </a:cubicBezTo>
                  <a:cubicBezTo>
                    <a:pt x="268" y="1335"/>
                    <a:pt x="101" y="1735"/>
                    <a:pt x="1" y="2169"/>
                  </a:cubicBezTo>
                  <a:cubicBezTo>
                    <a:pt x="268" y="1868"/>
                    <a:pt x="535" y="1502"/>
                    <a:pt x="735" y="1101"/>
                  </a:cubicBezTo>
                  <a:cubicBezTo>
                    <a:pt x="1002" y="768"/>
                    <a:pt x="1235" y="401"/>
                    <a:pt x="14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309;p38"/>
            <p:cNvSpPr/>
            <p:nvPr/>
          </p:nvSpPr>
          <p:spPr>
            <a:xfrm>
              <a:off x="4656312" y="3508242"/>
              <a:ext cx="21560" cy="45347"/>
            </a:xfrm>
            <a:custGeom>
              <a:avLst/>
              <a:gdLst/>
              <a:ahLst/>
              <a:cxnLst/>
              <a:rect l="l" t="t" r="r" b="b"/>
              <a:pathLst>
                <a:path w="968" h="2036" extrusionOk="0">
                  <a:moveTo>
                    <a:pt x="0" y="1"/>
                  </a:moveTo>
                  <a:lnTo>
                    <a:pt x="0" y="1"/>
                  </a:lnTo>
                  <a:cubicBezTo>
                    <a:pt x="67" y="401"/>
                    <a:pt x="201" y="735"/>
                    <a:pt x="401" y="1068"/>
                  </a:cubicBezTo>
                  <a:cubicBezTo>
                    <a:pt x="534" y="1435"/>
                    <a:pt x="734" y="1769"/>
                    <a:pt x="968" y="2036"/>
                  </a:cubicBezTo>
                  <a:cubicBezTo>
                    <a:pt x="768" y="1302"/>
                    <a:pt x="434" y="635"/>
                    <a:pt x="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310;p38"/>
            <p:cNvSpPr/>
            <p:nvPr/>
          </p:nvSpPr>
          <p:spPr>
            <a:xfrm>
              <a:off x="4528513" y="3529045"/>
              <a:ext cx="43120" cy="36438"/>
            </a:xfrm>
            <a:custGeom>
              <a:avLst/>
              <a:gdLst/>
              <a:ahLst/>
              <a:cxnLst/>
              <a:rect l="l" t="t" r="r" b="b"/>
              <a:pathLst>
                <a:path w="1936" h="1636" extrusionOk="0">
                  <a:moveTo>
                    <a:pt x="1936" y="1"/>
                  </a:moveTo>
                  <a:cubicBezTo>
                    <a:pt x="1535" y="168"/>
                    <a:pt x="1202" y="435"/>
                    <a:pt x="902" y="735"/>
                  </a:cubicBezTo>
                  <a:cubicBezTo>
                    <a:pt x="368" y="1202"/>
                    <a:pt x="1" y="1602"/>
                    <a:pt x="34" y="1635"/>
                  </a:cubicBezTo>
                  <a:cubicBezTo>
                    <a:pt x="401" y="1435"/>
                    <a:pt x="735" y="1202"/>
                    <a:pt x="1035" y="902"/>
                  </a:cubicBezTo>
                  <a:cubicBezTo>
                    <a:pt x="1369" y="635"/>
                    <a:pt x="1669" y="335"/>
                    <a:pt x="193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311;p38"/>
            <p:cNvSpPr/>
            <p:nvPr/>
          </p:nvSpPr>
          <p:spPr>
            <a:xfrm>
              <a:off x="4574594" y="3608557"/>
              <a:ext cx="37151" cy="36460"/>
            </a:xfrm>
            <a:custGeom>
              <a:avLst/>
              <a:gdLst/>
              <a:ahLst/>
              <a:cxnLst/>
              <a:rect l="l" t="t" r="r" b="b"/>
              <a:pathLst>
                <a:path w="1668" h="1637" extrusionOk="0">
                  <a:moveTo>
                    <a:pt x="33" y="0"/>
                  </a:moveTo>
                  <a:cubicBezTo>
                    <a:pt x="0" y="34"/>
                    <a:pt x="400" y="367"/>
                    <a:pt x="834" y="834"/>
                  </a:cubicBezTo>
                  <a:cubicBezTo>
                    <a:pt x="1251" y="1251"/>
                    <a:pt x="1606" y="1637"/>
                    <a:pt x="1663" y="1637"/>
                  </a:cubicBezTo>
                  <a:cubicBezTo>
                    <a:pt x="1665" y="1637"/>
                    <a:pt x="1667" y="1636"/>
                    <a:pt x="1668" y="1635"/>
                  </a:cubicBezTo>
                  <a:cubicBezTo>
                    <a:pt x="1535" y="1268"/>
                    <a:pt x="1301" y="934"/>
                    <a:pt x="1001" y="667"/>
                  </a:cubicBezTo>
                  <a:cubicBezTo>
                    <a:pt x="734" y="367"/>
                    <a:pt x="400" y="134"/>
                    <a:pt x="3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38"/>
            <p:cNvSpPr/>
            <p:nvPr/>
          </p:nvSpPr>
          <p:spPr>
            <a:xfrm>
              <a:off x="4686781" y="3606129"/>
              <a:ext cx="24522" cy="42563"/>
            </a:xfrm>
            <a:custGeom>
              <a:avLst/>
              <a:gdLst/>
              <a:ahLst/>
              <a:cxnLst/>
              <a:rect l="l" t="t" r="r" b="b"/>
              <a:pathLst>
                <a:path w="1101" h="1911" extrusionOk="0">
                  <a:moveTo>
                    <a:pt x="1085" y="1"/>
                  </a:moveTo>
                  <a:cubicBezTo>
                    <a:pt x="1000" y="1"/>
                    <a:pt x="642" y="324"/>
                    <a:pt x="367" y="843"/>
                  </a:cubicBezTo>
                  <a:cubicBezTo>
                    <a:pt x="133" y="1143"/>
                    <a:pt x="33" y="1510"/>
                    <a:pt x="0" y="1910"/>
                  </a:cubicBezTo>
                  <a:cubicBezTo>
                    <a:pt x="200" y="1610"/>
                    <a:pt x="400" y="1277"/>
                    <a:pt x="567" y="943"/>
                  </a:cubicBezTo>
                  <a:cubicBezTo>
                    <a:pt x="767" y="643"/>
                    <a:pt x="967" y="343"/>
                    <a:pt x="1101" y="9"/>
                  </a:cubicBezTo>
                  <a:cubicBezTo>
                    <a:pt x="1098" y="3"/>
                    <a:pt x="1093" y="1"/>
                    <a:pt x="108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313;p38"/>
            <p:cNvSpPr/>
            <p:nvPr/>
          </p:nvSpPr>
          <p:spPr>
            <a:xfrm>
              <a:off x="4749188" y="3624905"/>
              <a:ext cx="43097" cy="35681"/>
            </a:xfrm>
            <a:custGeom>
              <a:avLst/>
              <a:gdLst/>
              <a:ahLst/>
              <a:cxnLst/>
              <a:rect l="l" t="t" r="r" b="b"/>
              <a:pathLst>
                <a:path w="1935" h="1602" extrusionOk="0">
                  <a:moveTo>
                    <a:pt x="0" y="0"/>
                  </a:moveTo>
                  <a:lnTo>
                    <a:pt x="0" y="0"/>
                  </a:lnTo>
                  <a:cubicBezTo>
                    <a:pt x="234" y="334"/>
                    <a:pt x="534" y="634"/>
                    <a:pt x="901" y="867"/>
                  </a:cubicBezTo>
                  <a:cubicBezTo>
                    <a:pt x="1201" y="1168"/>
                    <a:pt x="1534" y="1434"/>
                    <a:pt x="1935" y="1601"/>
                  </a:cubicBezTo>
                  <a:cubicBezTo>
                    <a:pt x="1668" y="1268"/>
                    <a:pt x="1368" y="967"/>
                    <a:pt x="1034" y="701"/>
                  </a:cubicBezTo>
                  <a:cubicBezTo>
                    <a:pt x="734" y="400"/>
                    <a:pt x="367" y="167"/>
                    <a:pt x="0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314;p38"/>
            <p:cNvSpPr/>
            <p:nvPr/>
          </p:nvSpPr>
          <p:spPr>
            <a:xfrm>
              <a:off x="4746938" y="3358862"/>
              <a:ext cx="35703" cy="25346"/>
            </a:xfrm>
            <a:custGeom>
              <a:avLst/>
              <a:gdLst/>
              <a:ahLst/>
              <a:cxnLst/>
              <a:rect l="l" t="t" r="r" b="b"/>
              <a:pathLst>
                <a:path w="1603" h="1138" extrusionOk="0">
                  <a:moveTo>
                    <a:pt x="48" y="0"/>
                  </a:moveTo>
                  <a:cubicBezTo>
                    <a:pt x="43" y="0"/>
                    <a:pt x="38" y="1"/>
                    <a:pt x="34" y="3"/>
                  </a:cubicBezTo>
                  <a:cubicBezTo>
                    <a:pt x="1" y="37"/>
                    <a:pt x="268" y="403"/>
                    <a:pt x="735" y="704"/>
                  </a:cubicBezTo>
                  <a:cubicBezTo>
                    <a:pt x="968" y="937"/>
                    <a:pt x="1269" y="1071"/>
                    <a:pt x="1602" y="1137"/>
                  </a:cubicBezTo>
                  <a:cubicBezTo>
                    <a:pt x="1602" y="1071"/>
                    <a:pt x="1269" y="837"/>
                    <a:pt x="868" y="537"/>
                  </a:cubicBezTo>
                  <a:cubicBezTo>
                    <a:pt x="459" y="254"/>
                    <a:pt x="139" y="0"/>
                    <a:pt x="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38"/>
            <p:cNvSpPr/>
            <p:nvPr/>
          </p:nvSpPr>
          <p:spPr>
            <a:xfrm>
              <a:off x="4598359" y="3859522"/>
              <a:ext cx="32718" cy="23252"/>
            </a:xfrm>
            <a:custGeom>
              <a:avLst/>
              <a:gdLst/>
              <a:ahLst/>
              <a:cxnLst/>
              <a:rect l="l" t="t" r="r" b="b"/>
              <a:pathLst>
                <a:path w="1469" h="1044" extrusionOk="0">
                  <a:moveTo>
                    <a:pt x="1418" y="1"/>
                  </a:moveTo>
                  <a:cubicBezTo>
                    <a:pt x="1338" y="1"/>
                    <a:pt x="986" y="110"/>
                    <a:pt x="634" y="374"/>
                  </a:cubicBezTo>
                  <a:cubicBezTo>
                    <a:pt x="234" y="674"/>
                    <a:pt x="1" y="1008"/>
                    <a:pt x="67" y="1041"/>
                  </a:cubicBezTo>
                  <a:cubicBezTo>
                    <a:pt x="69" y="1043"/>
                    <a:pt x="72" y="1044"/>
                    <a:pt x="76" y="1044"/>
                  </a:cubicBezTo>
                  <a:cubicBezTo>
                    <a:pt x="135" y="1044"/>
                    <a:pt x="422" y="792"/>
                    <a:pt x="768" y="541"/>
                  </a:cubicBezTo>
                  <a:cubicBezTo>
                    <a:pt x="1135" y="274"/>
                    <a:pt x="1468" y="74"/>
                    <a:pt x="1435" y="7"/>
                  </a:cubicBezTo>
                  <a:cubicBezTo>
                    <a:pt x="1435" y="3"/>
                    <a:pt x="1429" y="1"/>
                    <a:pt x="141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38"/>
            <p:cNvSpPr/>
            <p:nvPr/>
          </p:nvSpPr>
          <p:spPr>
            <a:xfrm>
              <a:off x="4727628" y="3864132"/>
              <a:ext cx="15635" cy="41627"/>
            </a:xfrm>
            <a:custGeom>
              <a:avLst/>
              <a:gdLst/>
              <a:ahLst/>
              <a:cxnLst/>
              <a:rect l="l" t="t" r="r" b="b"/>
              <a:pathLst>
                <a:path w="702" h="1869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667"/>
                    <a:pt x="334" y="1301"/>
                    <a:pt x="701" y="1868"/>
                  </a:cubicBezTo>
                  <a:cubicBezTo>
                    <a:pt x="601" y="1201"/>
                    <a:pt x="368" y="567"/>
                    <a:pt x="1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38"/>
            <p:cNvSpPr/>
            <p:nvPr/>
          </p:nvSpPr>
          <p:spPr>
            <a:xfrm>
              <a:off x="4826451" y="3865535"/>
              <a:ext cx="31226" cy="30758"/>
            </a:xfrm>
            <a:custGeom>
              <a:avLst/>
              <a:gdLst/>
              <a:ahLst/>
              <a:cxnLst/>
              <a:rect l="l" t="t" r="r" b="b"/>
              <a:pathLst>
                <a:path w="1402" h="1381" extrusionOk="0">
                  <a:moveTo>
                    <a:pt x="1326" y="1"/>
                  </a:moveTo>
                  <a:cubicBezTo>
                    <a:pt x="1263" y="1"/>
                    <a:pt x="947" y="260"/>
                    <a:pt x="601" y="638"/>
                  </a:cubicBezTo>
                  <a:cubicBezTo>
                    <a:pt x="234" y="1004"/>
                    <a:pt x="0" y="1338"/>
                    <a:pt x="34" y="1371"/>
                  </a:cubicBezTo>
                  <a:cubicBezTo>
                    <a:pt x="37" y="1378"/>
                    <a:pt x="43" y="1381"/>
                    <a:pt x="51" y="1381"/>
                  </a:cubicBezTo>
                  <a:cubicBezTo>
                    <a:pt x="130" y="1381"/>
                    <a:pt x="435" y="1103"/>
                    <a:pt x="767" y="771"/>
                  </a:cubicBezTo>
                  <a:cubicBezTo>
                    <a:pt x="1134" y="404"/>
                    <a:pt x="1401" y="37"/>
                    <a:pt x="1334" y="4"/>
                  </a:cubicBezTo>
                  <a:cubicBezTo>
                    <a:pt x="1333" y="2"/>
                    <a:pt x="1330" y="1"/>
                    <a:pt x="13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38"/>
            <p:cNvSpPr/>
            <p:nvPr/>
          </p:nvSpPr>
          <p:spPr>
            <a:xfrm>
              <a:off x="4899994" y="3913844"/>
              <a:ext cx="40892" cy="12940"/>
            </a:xfrm>
            <a:custGeom>
              <a:avLst/>
              <a:gdLst/>
              <a:ahLst/>
              <a:cxnLst/>
              <a:rect l="l" t="t" r="r" b="b"/>
              <a:pathLst>
                <a:path w="1836" h="581" extrusionOk="0">
                  <a:moveTo>
                    <a:pt x="607" y="0"/>
                  </a:moveTo>
                  <a:cubicBezTo>
                    <a:pt x="387" y="0"/>
                    <a:pt x="173" y="74"/>
                    <a:pt x="1" y="203"/>
                  </a:cubicBezTo>
                  <a:cubicBezTo>
                    <a:pt x="10" y="223"/>
                    <a:pt x="53" y="228"/>
                    <a:pt x="120" y="228"/>
                  </a:cubicBezTo>
                  <a:cubicBezTo>
                    <a:pt x="192" y="228"/>
                    <a:pt x="292" y="222"/>
                    <a:pt x="413" y="222"/>
                  </a:cubicBezTo>
                  <a:cubicBezTo>
                    <a:pt x="561" y="222"/>
                    <a:pt x="740" y="231"/>
                    <a:pt x="935" y="270"/>
                  </a:cubicBezTo>
                  <a:cubicBezTo>
                    <a:pt x="1380" y="359"/>
                    <a:pt x="1694" y="581"/>
                    <a:pt x="1804" y="581"/>
                  </a:cubicBezTo>
                  <a:cubicBezTo>
                    <a:pt x="1817" y="581"/>
                    <a:pt x="1828" y="577"/>
                    <a:pt x="1835" y="570"/>
                  </a:cubicBezTo>
                  <a:cubicBezTo>
                    <a:pt x="1835" y="537"/>
                    <a:pt x="1535" y="170"/>
                    <a:pt x="968" y="70"/>
                  </a:cubicBezTo>
                  <a:cubicBezTo>
                    <a:pt x="850" y="22"/>
                    <a:pt x="727" y="0"/>
                    <a:pt x="607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319;p38"/>
            <p:cNvSpPr/>
            <p:nvPr/>
          </p:nvSpPr>
          <p:spPr>
            <a:xfrm>
              <a:off x="3934173" y="3859099"/>
              <a:ext cx="1084715" cy="840854"/>
            </a:xfrm>
            <a:custGeom>
              <a:avLst/>
              <a:gdLst/>
              <a:ahLst/>
              <a:cxnLst/>
              <a:rect l="l" t="t" r="r" b="b"/>
              <a:pathLst>
                <a:path w="48702" h="37753" extrusionOk="0">
                  <a:moveTo>
                    <a:pt x="17199" y="0"/>
                  </a:moveTo>
                  <a:cubicBezTo>
                    <a:pt x="16460" y="0"/>
                    <a:pt x="15924" y="60"/>
                    <a:pt x="15645" y="193"/>
                  </a:cubicBezTo>
                  <a:cubicBezTo>
                    <a:pt x="12876" y="1494"/>
                    <a:pt x="0" y="33283"/>
                    <a:pt x="0" y="33283"/>
                  </a:cubicBezTo>
                  <a:lnTo>
                    <a:pt x="10374" y="37753"/>
                  </a:lnTo>
                  <a:lnTo>
                    <a:pt x="21516" y="10734"/>
                  </a:lnTo>
                  <a:cubicBezTo>
                    <a:pt x="21516" y="10734"/>
                    <a:pt x="39798" y="17423"/>
                    <a:pt x="44588" y="17423"/>
                  </a:cubicBezTo>
                  <a:cubicBezTo>
                    <a:pt x="44827" y="17423"/>
                    <a:pt x="45032" y="17406"/>
                    <a:pt x="45199" y="17372"/>
                  </a:cubicBezTo>
                  <a:cubicBezTo>
                    <a:pt x="48702" y="16604"/>
                    <a:pt x="47234" y="4896"/>
                    <a:pt x="47234" y="4896"/>
                  </a:cubicBezTo>
                  <a:cubicBezTo>
                    <a:pt x="47234" y="4896"/>
                    <a:pt x="23891" y="0"/>
                    <a:pt x="17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320;p38"/>
            <p:cNvSpPr/>
            <p:nvPr/>
          </p:nvSpPr>
          <p:spPr>
            <a:xfrm>
              <a:off x="4266255" y="4006029"/>
              <a:ext cx="674634" cy="1067632"/>
            </a:xfrm>
            <a:custGeom>
              <a:avLst/>
              <a:gdLst/>
              <a:ahLst/>
              <a:cxnLst/>
              <a:rect l="l" t="t" r="r" b="b"/>
              <a:pathLst>
                <a:path w="30290" h="47935" extrusionOk="0">
                  <a:moveTo>
                    <a:pt x="19448" y="0"/>
                  </a:moveTo>
                  <a:cubicBezTo>
                    <a:pt x="19014" y="134"/>
                    <a:pt x="2369" y="7005"/>
                    <a:pt x="1202" y="9174"/>
                  </a:cubicBezTo>
                  <a:cubicBezTo>
                    <a:pt x="1" y="11375"/>
                    <a:pt x="2903" y="47935"/>
                    <a:pt x="2903" y="47935"/>
                  </a:cubicBezTo>
                  <a:lnTo>
                    <a:pt x="12376" y="47935"/>
                  </a:lnTo>
                  <a:lnTo>
                    <a:pt x="11776" y="15445"/>
                  </a:lnTo>
                  <a:lnTo>
                    <a:pt x="30289" y="10775"/>
                  </a:lnTo>
                  <a:lnTo>
                    <a:pt x="19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321;p38"/>
            <p:cNvSpPr/>
            <p:nvPr/>
          </p:nvSpPr>
          <p:spPr>
            <a:xfrm>
              <a:off x="4368797" y="4072891"/>
              <a:ext cx="573561" cy="174616"/>
            </a:xfrm>
            <a:custGeom>
              <a:avLst/>
              <a:gdLst/>
              <a:ahLst/>
              <a:cxnLst/>
              <a:rect l="l" t="t" r="r" b="b"/>
              <a:pathLst>
                <a:path w="25752" h="7840" extrusionOk="0">
                  <a:moveTo>
                    <a:pt x="0" y="0"/>
                  </a:moveTo>
                  <a:lnTo>
                    <a:pt x="0" y="0"/>
                  </a:lnTo>
                  <a:cubicBezTo>
                    <a:pt x="100" y="67"/>
                    <a:pt x="167" y="101"/>
                    <a:pt x="267" y="134"/>
                  </a:cubicBezTo>
                  <a:lnTo>
                    <a:pt x="968" y="501"/>
                  </a:lnTo>
                  <a:cubicBezTo>
                    <a:pt x="1234" y="668"/>
                    <a:pt x="1635" y="834"/>
                    <a:pt x="2068" y="1035"/>
                  </a:cubicBezTo>
                  <a:cubicBezTo>
                    <a:pt x="2535" y="1235"/>
                    <a:pt x="3036" y="1468"/>
                    <a:pt x="3603" y="1702"/>
                  </a:cubicBezTo>
                  <a:cubicBezTo>
                    <a:pt x="4704" y="2169"/>
                    <a:pt x="6105" y="2702"/>
                    <a:pt x="7606" y="3236"/>
                  </a:cubicBezTo>
                  <a:cubicBezTo>
                    <a:pt x="9140" y="3736"/>
                    <a:pt x="10808" y="4304"/>
                    <a:pt x="12609" y="4804"/>
                  </a:cubicBezTo>
                  <a:cubicBezTo>
                    <a:pt x="16212" y="5838"/>
                    <a:pt x="19481" y="6605"/>
                    <a:pt x="21882" y="7106"/>
                  </a:cubicBezTo>
                  <a:cubicBezTo>
                    <a:pt x="23083" y="7372"/>
                    <a:pt x="24051" y="7539"/>
                    <a:pt x="24718" y="7673"/>
                  </a:cubicBezTo>
                  <a:lnTo>
                    <a:pt x="25485" y="7806"/>
                  </a:lnTo>
                  <a:cubicBezTo>
                    <a:pt x="25585" y="7839"/>
                    <a:pt x="25685" y="7839"/>
                    <a:pt x="25752" y="7839"/>
                  </a:cubicBezTo>
                  <a:cubicBezTo>
                    <a:pt x="25685" y="7806"/>
                    <a:pt x="25585" y="7773"/>
                    <a:pt x="25518" y="7773"/>
                  </a:cubicBezTo>
                  <a:lnTo>
                    <a:pt x="24751" y="7606"/>
                  </a:lnTo>
                  <a:lnTo>
                    <a:pt x="21916" y="6939"/>
                  </a:lnTo>
                  <a:cubicBezTo>
                    <a:pt x="19547" y="6405"/>
                    <a:pt x="16245" y="5638"/>
                    <a:pt x="12676" y="4604"/>
                  </a:cubicBezTo>
                  <a:cubicBezTo>
                    <a:pt x="10908" y="4070"/>
                    <a:pt x="9207" y="3570"/>
                    <a:pt x="7672" y="3036"/>
                  </a:cubicBezTo>
                  <a:cubicBezTo>
                    <a:pt x="6138" y="2502"/>
                    <a:pt x="4770" y="2002"/>
                    <a:pt x="3636" y="1535"/>
                  </a:cubicBezTo>
                  <a:cubicBezTo>
                    <a:pt x="3069" y="1335"/>
                    <a:pt x="2569" y="1101"/>
                    <a:pt x="2135" y="934"/>
                  </a:cubicBezTo>
                  <a:cubicBezTo>
                    <a:pt x="1668" y="734"/>
                    <a:pt x="1301" y="568"/>
                    <a:pt x="1001" y="434"/>
                  </a:cubicBezTo>
                  <a:lnTo>
                    <a:pt x="267" y="101"/>
                  </a:lnTo>
                  <a:cubicBezTo>
                    <a:pt x="200" y="67"/>
                    <a:pt x="100" y="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322;p38"/>
            <p:cNvSpPr/>
            <p:nvPr/>
          </p:nvSpPr>
          <p:spPr>
            <a:xfrm>
              <a:off x="4279641" y="4144964"/>
              <a:ext cx="119626" cy="252615"/>
            </a:xfrm>
            <a:custGeom>
              <a:avLst/>
              <a:gdLst/>
              <a:ahLst/>
              <a:cxnLst/>
              <a:rect l="l" t="t" r="r" b="b"/>
              <a:pathLst>
                <a:path w="5371" h="11342" extrusionOk="0">
                  <a:moveTo>
                    <a:pt x="5371" y="0"/>
                  </a:moveTo>
                  <a:lnTo>
                    <a:pt x="5371" y="0"/>
                  </a:lnTo>
                  <a:cubicBezTo>
                    <a:pt x="5171" y="33"/>
                    <a:pt x="5004" y="100"/>
                    <a:pt x="4837" y="167"/>
                  </a:cubicBezTo>
                  <a:cubicBezTo>
                    <a:pt x="4337" y="334"/>
                    <a:pt x="3870" y="500"/>
                    <a:pt x="3403" y="734"/>
                  </a:cubicBezTo>
                  <a:cubicBezTo>
                    <a:pt x="2736" y="1034"/>
                    <a:pt x="2068" y="1434"/>
                    <a:pt x="1535" y="1935"/>
                  </a:cubicBezTo>
                  <a:cubicBezTo>
                    <a:pt x="801" y="2569"/>
                    <a:pt x="334" y="3403"/>
                    <a:pt x="134" y="4337"/>
                  </a:cubicBezTo>
                  <a:cubicBezTo>
                    <a:pt x="0" y="5237"/>
                    <a:pt x="0" y="6171"/>
                    <a:pt x="134" y="7072"/>
                  </a:cubicBezTo>
                  <a:cubicBezTo>
                    <a:pt x="200" y="7906"/>
                    <a:pt x="267" y="8706"/>
                    <a:pt x="334" y="9307"/>
                  </a:cubicBezTo>
                  <a:cubicBezTo>
                    <a:pt x="401" y="9907"/>
                    <a:pt x="467" y="10408"/>
                    <a:pt x="501" y="10808"/>
                  </a:cubicBezTo>
                  <a:cubicBezTo>
                    <a:pt x="501" y="10975"/>
                    <a:pt x="534" y="11175"/>
                    <a:pt x="601" y="11342"/>
                  </a:cubicBezTo>
                  <a:cubicBezTo>
                    <a:pt x="601" y="11141"/>
                    <a:pt x="634" y="10975"/>
                    <a:pt x="601" y="10774"/>
                  </a:cubicBezTo>
                  <a:cubicBezTo>
                    <a:pt x="567" y="10374"/>
                    <a:pt x="567" y="9907"/>
                    <a:pt x="501" y="9273"/>
                  </a:cubicBezTo>
                  <a:cubicBezTo>
                    <a:pt x="467" y="8640"/>
                    <a:pt x="401" y="7872"/>
                    <a:pt x="367" y="7038"/>
                  </a:cubicBezTo>
                  <a:cubicBezTo>
                    <a:pt x="234" y="6138"/>
                    <a:pt x="234" y="5237"/>
                    <a:pt x="367" y="4337"/>
                  </a:cubicBezTo>
                  <a:cubicBezTo>
                    <a:pt x="534" y="3469"/>
                    <a:pt x="1001" y="2669"/>
                    <a:pt x="1668" y="2068"/>
                  </a:cubicBezTo>
                  <a:cubicBezTo>
                    <a:pt x="2202" y="1568"/>
                    <a:pt x="2802" y="1168"/>
                    <a:pt x="3469" y="834"/>
                  </a:cubicBezTo>
                  <a:cubicBezTo>
                    <a:pt x="4637" y="300"/>
                    <a:pt x="5371" y="33"/>
                    <a:pt x="537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323;p38"/>
            <p:cNvSpPr/>
            <p:nvPr/>
          </p:nvSpPr>
          <p:spPr>
            <a:xfrm>
              <a:off x="4477999" y="4327709"/>
              <a:ext cx="49801" cy="22317"/>
            </a:xfrm>
            <a:custGeom>
              <a:avLst/>
              <a:gdLst/>
              <a:ahLst/>
              <a:cxnLst/>
              <a:rect l="l" t="t" r="r" b="b"/>
              <a:pathLst>
                <a:path w="2236" h="1002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468"/>
                    <a:pt x="1435" y="802"/>
                    <a:pt x="2236" y="1002"/>
                  </a:cubicBezTo>
                  <a:cubicBezTo>
                    <a:pt x="1568" y="535"/>
                    <a:pt x="801" y="201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324;p38"/>
            <p:cNvSpPr/>
            <p:nvPr/>
          </p:nvSpPr>
          <p:spPr>
            <a:xfrm>
              <a:off x="4496574" y="4305436"/>
              <a:ext cx="35681" cy="46817"/>
            </a:xfrm>
            <a:custGeom>
              <a:avLst/>
              <a:gdLst/>
              <a:ahLst/>
              <a:cxnLst/>
              <a:rect l="l" t="t" r="r" b="b"/>
              <a:pathLst>
                <a:path w="1602" h="2102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434"/>
                    <a:pt x="267" y="868"/>
                    <a:pt x="601" y="1201"/>
                  </a:cubicBezTo>
                  <a:cubicBezTo>
                    <a:pt x="835" y="1568"/>
                    <a:pt x="1168" y="1902"/>
                    <a:pt x="1602" y="2102"/>
                  </a:cubicBezTo>
                  <a:cubicBezTo>
                    <a:pt x="1602" y="2035"/>
                    <a:pt x="1168" y="1635"/>
                    <a:pt x="768" y="1068"/>
                  </a:cubicBezTo>
                  <a:cubicBezTo>
                    <a:pt x="534" y="701"/>
                    <a:pt x="267" y="334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325;p38"/>
            <p:cNvSpPr/>
            <p:nvPr/>
          </p:nvSpPr>
          <p:spPr>
            <a:xfrm>
              <a:off x="4528513" y="4338867"/>
              <a:ext cx="49066" cy="75793"/>
            </a:xfrm>
            <a:custGeom>
              <a:avLst/>
              <a:gdLst/>
              <a:ahLst/>
              <a:cxnLst/>
              <a:rect l="l" t="t" r="r" b="b"/>
              <a:pathLst>
                <a:path w="2203" h="3403" extrusionOk="0">
                  <a:moveTo>
                    <a:pt x="2203" y="0"/>
                  </a:moveTo>
                  <a:lnTo>
                    <a:pt x="2203" y="0"/>
                  </a:lnTo>
                  <a:cubicBezTo>
                    <a:pt x="2012" y="55"/>
                    <a:pt x="1821" y="109"/>
                    <a:pt x="1631" y="109"/>
                  </a:cubicBezTo>
                  <a:cubicBezTo>
                    <a:pt x="1588" y="109"/>
                    <a:pt x="1545" y="107"/>
                    <a:pt x="1502" y="100"/>
                  </a:cubicBezTo>
                  <a:cubicBezTo>
                    <a:pt x="1235" y="67"/>
                    <a:pt x="968" y="67"/>
                    <a:pt x="668" y="67"/>
                  </a:cubicBezTo>
                  <a:cubicBezTo>
                    <a:pt x="501" y="100"/>
                    <a:pt x="335" y="200"/>
                    <a:pt x="201" y="334"/>
                  </a:cubicBezTo>
                  <a:cubicBezTo>
                    <a:pt x="101" y="501"/>
                    <a:pt x="34" y="667"/>
                    <a:pt x="34" y="868"/>
                  </a:cubicBezTo>
                  <a:cubicBezTo>
                    <a:pt x="1" y="1735"/>
                    <a:pt x="34" y="2569"/>
                    <a:pt x="134" y="3403"/>
                  </a:cubicBezTo>
                  <a:cubicBezTo>
                    <a:pt x="234" y="2569"/>
                    <a:pt x="268" y="1735"/>
                    <a:pt x="234" y="901"/>
                  </a:cubicBezTo>
                  <a:cubicBezTo>
                    <a:pt x="201" y="601"/>
                    <a:pt x="435" y="334"/>
                    <a:pt x="701" y="301"/>
                  </a:cubicBezTo>
                  <a:cubicBezTo>
                    <a:pt x="968" y="267"/>
                    <a:pt x="1235" y="267"/>
                    <a:pt x="1502" y="267"/>
                  </a:cubicBezTo>
                  <a:cubicBezTo>
                    <a:pt x="1702" y="267"/>
                    <a:pt x="1869" y="234"/>
                    <a:pt x="2069" y="134"/>
                  </a:cubicBezTo>
                  <a:cubicBezTo>
                    <a:pt x="2169" y="67"/>
                    <a:pt x="2203" y="0"/>
                    <a:pt x="22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326;p38"/>
            <p:cNvSpPr/>
            <p:nvPr/>
          </p:nvSpPr>
          <p:spPr>
            <a:xfrm>
              <a:off x="4527043" y="3839610"/>
              <a:ext cx="436875" cy="54256"/>
            </a:xfrm>
            <a:custGeom>
              <a:avLst/>
              <a:gdLst/>
              <a:ahLst/>
              <a:cxnLst/>
              <a:rect l="l" t="t" r="r" b="b"/>
              <a:pathLst>
                <a:path w="19615" h="2436" extrusionOk="0">
                  <a:moveTo>
                    <a:pt x="200" y="0"/>
                  </a:moveTo>
                  <a:lnTo>
                    <a:pt x="0" y="868"/>
                  </a:lnTo>
                  <a:lnTo>
                    <a:pt x="19614" y="2435"/>
                  </a:lnTo>
                  <a:lnTo>
                    <a:pt x="18780" y="26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327;p38"/>
            <p:cNvSpPr/>
            <p:nvPr/>
          </p:nvSpPr>
          <p:spPr>
            <a:xfrm>
              <a:off x="3133280" y="3763082"/>
              <a:ext cx="2576550" cy="1378200"/>
            </a:xfrm>
            <a:custGeom>
              <a:avLst/>
              <a:gdLst/>
              <a:ahLst/>
              <a:cxnLst/>
              <a:rect l="l" t="t" r="r" b="b"/>
              <a:pathLst>
                <a:path w="115683" h="61879" extrusionOk="0">
                  <a:moveTo>
                    <a:pt x="0" y="0"/>
                  </a:moveTo>
                  <a:lnTo>
                    <a:pt x="0" y="3103"/>
                  </a:lnTo>
                  <a:lnTo>
                    <a:pt x="6171" y="3103"/>
                  </a:lnTo>
                  <a:lnTo>
                    <a:pt x="3002" y="61778"/>
                  </a:lnTo>
                  <a:lnTo>
                    <a:pt x="4737" y="61878"/>
                  </a:lnTo>
                  <a:lnTo>
                    <a:pt x="7939" y="3103"/>
                  </a:lnTo>
                  <a:lnTo>
                    <a:pt x="109378" y="3103"/>
                  </a:lnTo>
                  <a:lnTo>
                    <a:pt x="112114" y="61811"/>
                  </a:lnTo>
                  <a:lnTo>
                    <a:pt x="113882" y="61811"/>
                  </a:lnTo>
                  <a:lnTo>
                    <a:pt x="111146" y="3103"/>
                  </a:lnTo>
                  <a:lnTo>
                    <a:pt x="115683" y="3103"/>
                  </a:lnTo>
                  <a:lnTo>
                    <a:pt x="11568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328;p38"/>
            <p:cNvSpPr/>
            <p:nvPr/>
          </p:nvSpPr>
          <p:spPr>
            <a:xfrm>
              <a:off x="3884395" y="3356701"/>
              <a:ext cx="790518" cy="417543"/>
            </a:xfrm>
            <a:custGeom>
              <a:avLst/>
              <a:gdLst/>
              <a:ahLst/>
              <a:cxnLst/>
              <a:rect l="l" t="t" r="r" b="b"/>
              <a:pathLst>
                <a:path w="35493" h="18747" extrusionOk="0">
                  <a:moveTo>
                    <a:pt x="0" y="0"/>
                  </a:moveTo>
                  <a:lnTo>
                    <a:pt x="6438" y="18747"/>
                  </a:lnTo>
                  <a:lnTo>
                    <a:pt x="35492" y="18747"/>
                  </a:lnTo>
                  <a:lnTo>
                    <a:pt x="35259" y="17779"/>
                  </a:lnTo>
                  <a:lnTo>
                    <a:pt x="23517" y="17413"/>
                  </a:lnTo>
                  <a:lnTo>
                    <a:pt x="1811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4119168" y="3527597"/>
              <a:ext cx="56483" cy="62898"/>
            </a:xfrm>
            <a:custGeom>
              <a:avLst/>
              <a:gdLst/>
              <a:ahLst/>
              <a:cxnLst/>
              <a:rect l="l" t="t" r="r" b="b"/>
              <a:pathLst>
                <a:path w="2536" h="2824" extrusionOk="0">
                  <a:moveTo>
                    <a:pt x="1137" y="0"/>
                  </a:moveTo>
                  <a:cubicBezTo>
                    <a:pt x="1058" y="0"/>
                    <a:pt x="979" y="11"/>
                    <a:pt x="901" y="33"/>
                  </a:cubicBezTo>
                  <a:cubicBezTo>
                    <a:pt x="334" y="166"/>
                    <a:pt x="0" y="933"/>
                    <a:pt x="167" y="1700"/>
                  </a:cubicBezTo>
                  <a:cubicBezTo>
                    <a:pt x="344" y="2380"/>
                    <a:pt x="862" y="2824"/>
                    <a:pt x="1395" y="2824"/>
                  </a:cubicBezTo>
                  <a:cubicBezTo>
                    <a:pt x="1464" y="2824"/>
                    <a:pt x="1533" y="2816"/>
                    <a:pt x="1601" y="2801"/>
                  </a:cubicBezTo>
                  <a:cubicBezTo>
                    <a:pt x="2202" y="2634"/>
                    <a:pt x="2535" y="1901"/>
                    <a:pt x="2335" y="1133"/>
                  </a:cubicBezTo>
                  <a:cubicBezTo>
                    <a:pt x="2190" y="466"/>
                    <a:pt x="1666" y="0"/>
                    <a:pt x="1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1" name="Google Shape;331;p38"/>
          <p:cNvGrpSpPr/>
          <p:nvPr/>
        </p:nvGrpSpPr>
        <p:grpSpPr>
          <a:xfrm>
            <a:off x="1553713" y="2739216"/>
            <a:ext cx="1058165" cy="1157335"/>
            <a:chOff x="1299875" y="2202319"/>
            <a:chExt cx="1251674" cy="1368980"/>
          </a:xfrm>
        </p:grpSpPr>
        <p:grpSp>
          <p:nvGrpSpPr>
            <p:cNvPr id="332" name="Google Shape;332;p38"/>
            <p:cNvGrpSpPr/>
            <p:nvPr/>
          </p:nvGrpSpPr>
          <p:grpSpPr>
            <a:xfrm>
              <a:off x="1299875" y="2202319"/>
              <a:ext cx="1251674" cy="351071"/>
              <a:chOff x="1473616" y="2193544"/>
              <a:chExt cx="1251674" cy="351071"/>
            </a:xfrm>
          </p:grpSpPr>
          <p:sp>
            <p:nvSpPr>
              <p:cNvPr id="333" name="Google Shape;333;p38"/>
              <p:cNvSpPr/>
              <p:nvPr/>
            </p:nvSpPr>
            <p:spPr>
              <a:xfrm>
                <a:off x="1473616" y="2193544"/>
                <a:ext cx="1251674" cy="351071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35"/>
                    </a:cubicBezTo>
                    <a:lnTo>
                      <a:pt x="0" y="12844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44"/>
                    </a:cubicBezTo>
                    <a:lnTo>
                      <a:pt x="50670" y="1335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4" name="Google Shape;334;p38"/>
              <p:cNvSpPr/>
              <p:nvPr/>
            </p:nvSpPr>
            <p:spPr>
              <a:xfrm>
                <a:off x="1596807" y="2303273"/>
                <a:ext cx="167705" cy="152809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88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5" name="Google Shape;335;p38"/>
              <p:cNvSpPr/>
              <p:nvPr/>
            </p:nvSpPr>
            <p:spPr>
              <a:xfrm>
                <a:off x="1635121" y="2353419"/>
                <a:ext cx="85718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69" extrusionOk="0">
                    <a:moveTo>
                      <a:pt x="3469" y="0"/>
                    </a:moveTo>
                    <a:lnTo>
                      <a:pt x="3469" y="0"/>
                    </a:lnTo>
                    <a:cubicBezTo>
                      <a:pt x="2836" y="501"/>
                      <a:pt x="2235" y="1034"/>
                      <a:pt x="1668" y="1635"/>
                    </a:cubicBezTo>
                    <a:lnTo>
                      <a:pt x="1324" y="1953"/>
                    </a:lnTo>
                    <a:lnTo>
                      <a:pt x="1324" y="1953"/>
                    </a:lnTo>
                    <a:cubicBezTo>
                      <a:pt x="912" y="1521"/>
                      <a:pt x="471" y="1146"/>
                      <a:pt x="0" y="801"/>
                    </a:cubicBezTo>
                    <a:lnTo>
                      <a:pt x="0" y="801"/>
                    </a:lnTo>
                    <a:cubicBezTo>
                      <a:pt x="367" y="1301"/>
                      <a:pt x="801" y="1768"/>
                      <a:pt x="1234" y="2202"/>
                    </a:cubicBezTo>
                    <a:lnTo>
                      <a:pt x="1335" y="2269"/>
                    </a:lnTo>
                    <a:lnTo>
                      <a:pt x="1401" y="2202"/>
                    </a:lnTo>
                    <a:cubicBezTo>
                      <a:pt x="1535" y="2068"/>
                      <a:pt x="1668" y="1935"/>
                      <a:pt x="1802" y="1802"/>
                    </a:cubicBezTo>
                    <a:cubicBezTo>
                      <a:pt x="2435" y="1235"/>
                      <a:pt x="2969" y="667"/>
                      <a:pt x="3469" y="0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6" name="Google Shape;336;p38"/>
              <p:cNvSpPr/>
              <p:nvPr/>
            </p:nvSpPr>
            <p:spPr>
              <a:xfrm>
                <a:off x="1893039" y="2340228"/>
                <a:ext cx="710295" cy="580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35" extrusionOk="0">
                    <a:moveTo>
                      <a:pt x="14377" y="1"/>
                    </a:moveTo>
                    <a:cubicBezTo>
                      <a:pt x="6438" y="1"/>
                      <a:pt x="0" y="67"/>
                      <a:pt x="0" y="134"/>
                    </a:cubicBezTo>
                    <a:cubicBezTo>
                      <a:pt x="0" y="167"/>
                      <a:pt x="6438" y="234"/>
                      <a:pt x="14377" y="234"/>
                    </a:cubicBezTo>
                    <a:cubicBezTo>
                      <a:pt x="22316" y="234"/>
                      <a:pt x="28754" y="167"/>
                      <a:pt x="28754" y="134"/>
                    </a:cubicBezTo>
                    <a:cubicBezTo>
                      <a:pt x="28754" y="67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337;p38"/>
              <p:cNvSpPr/>
              <p:nvPr/>
            </p:nvSpPr>
            <p:spPr>
              <a:xfrm>
                <a:off x="1900450" y="2410259"/>
                <a:ext cx="411197" cy="4990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2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34"/>
                      <a:pt x="3770" y="201"/>
                      <a:pt x="8340" y="201"/>
                    </a:cubicBezTo>
                    <a:cubicBezTo>
                      <a:pt x="12943" y="201"/>
                      <a:pt x="16645" y="134"/>
                      <a:pt x="16645" y="101"/>
                    </a:cubicBezTo>
                    <a:cubicBezTo>
                      <a:pt x="16645" y="68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38" name="Google Shape;338;p38"/>
            <p:cNvGrpSpPr/>
            <p:nvPr/>
          </p:nvGrpSpPr>
          <p:grpSpPr>
            <a:xfrm>
              <a:off x="1299875" y="2711274"/>
              <a:ext cx="1251674" cy="351071"/>
              <a:chOff x="1473616" y="2594836"/>
              <a:chExt cx="1251674" cy="351071"/>
            </a:xfrm>
          </p:grpSpPr>
          <p:sp>
            <p:nvSpPr>
              <p:cNvPr id="339" name="Google Shape;339;p38"/>
              <p:cNvSpPr/>
              <p:nvPr/>
            </p:nvSpPr>
            <p:spPr>
              <a:xfrm>
                <a:off x="1473616" y="2594836"/>
                <a:ext cx="1251674" cy="351071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35"/>
                    </a:cubicBezTo>
                    <a:lnTo>
                      <a:pt x="0" y="12843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43"/>
                    </a:cubicBezTo>
                    <a:lnTo>
                      <a:pt x="50670" y="1335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0" name="Google Shape;340;p38"/>
              <p:cNvSpPr/>
              <p:nvPr/>
            </p:nvSpPr>
            <p:spPr>
              <a:xfrm>
                <a:off x="1596807" y="2704564"/>
                <a:ext cx="166865" cy="152809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55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1" name="Google Shape;341;p38"/>
              <p:cNvSpPr/>
              <p:nvPr/>
            </p:nvSpPr>
            <p:spPr>
              <a:xfrm>
                <a:off x="1635121" y="2755526"/>
                <a:ext cx="85718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69" extrusionOk="0">
                    <a:moveTo>
                      <a:pt x="3469" y="1"/>
                    </a:moveTo>
                    <a:lnTo>
                      <a:pt x="3469" y="1"/>
                    </a:lnTo>
                    <a:cubicBezTo>
                      <a:pt x="2836" y="468"/>
                      <a:pt x="2202" y="1035"/>
                      <a:pt x="1668" y="1602"/>
                    </a:cubicBezTo>
                    <a:lnTo>
                      <a:pt x="1321" y="1949"/>
                    </a:lnTo>
                    <a:lnTo>
                      <a:pt x="1321" y="1949"/>
                    </a:lnTo>
                    <a:cubicBezTo>
                      <a:pt x="910" y="1515"/>
                      <a:pt x="470" y="1112"/>
                      <a:pt x="0" y="768"/>
                    </a:cubicBezTo>
                    <a:lnTo>
                      <a:pt x="0" y="768"/>
                    </a:lnTo>
                    <a:cubicBezTo>
                      <a:pt x="367" y="1302"/>
                      <a:pt x="801" y="1769"/>
                      <a:pt x="1234" y="2169"/>
                    </a:cubicBezTo>
                    <a:lnTo>
                      <a:pt x="1335" y="2269"/>
                    </a:lnTo>
                    <a:lnTo>
                      <a:pt x="1401" y="2169"/>
                    </a:lnTo>
                    <a:lnTo>
                      <a:pt x="1802" y="1769"/>
                    </a:lnTo>
                    <a:cubicBezTo>
                      <a:pt x="2435" y="1235"/>
                      <a:pt x="2969" y="634"/>
                      <a:pt x="3469" y="1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2" name="Google Shape;342;p38"/>
              <p:cNvSpPr/>
              <p:nvPr/>
            </p:nvSpPr>
            <p:spPr>
              <a:xfrm>
                <a:off x="1893039" y="2741519"/>
                <a:ext cx="710295" cy="580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35" extrusionOk="0">
                    <a:moveTo>
                      <a:pt x="14377" y="1"/>
                    </a:moveTo>
                    <a:cubicBezTo>
                      <a:pt x="6438" y="1"/>
                      <a:pt x="0" y="67"/>
                      <a:pt x="0" y="134"/>
                    </a:cubicBezTo>
                    <a:cubicBezTo>
                      <a:pt x="0" y="201"/>
                      <a:pt x="6438" y="234"/>
                      <a:pt x="14377" y="234"/>
                    </a:cubicBezTo>
                    <a:cubicBezTo>
                      <a:pt x="22316" y="234"/>
                      <a:pt x="28754" y="201"/>
                      <a:pt x="28754" y="134"/>
                    </a:cubicBezTo>
                    <a:cubicBezTo>
                      <a:pt x="28754" y="67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3" name="Google Shape;343;p38"/>
              <p:cNvSpPr/>
              <p:nvPr/>
            </p:nvSpPr>
            <p:spPr>
              <a:xfrm>
                <a:off x="1900450" y="2811551"/>
                <a:ext cx="411197" cy="4990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2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68"/>
                      <a:pt x="3770" y="201"/>
                      <a:pt x="8340" y="201"/>
                    </a:cubicBezTo>
                    <a:cubicBezTo>
                      <a:pt x="12943" y="201"/>
                      <a:pt x="16645" y="168"/>
                      <a:pt x="16645" y="101"/>
                    </a:cubicBezTo>
                    <a:cubicBezTo>
                      <a:pt x="16645" y="34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44" name="Google Shape;344;p38"/>
            <p:cNvGrpSpPr/>
            <p:nvPr/>
          </p:nvGrpSpPr>
          <p:grpSpPr>
            <a:xfrm>
              <a:off x="1299875" y="3220228"/>
              <a:ext cx="1251674" cy="351071"/>
              <a:chOff x="1473616" y="2996128"/>
              <a:chExt cx="1251674" cy="351071"/>
            </a:xfrm>
          </p:grpSpPr>
          <p:sp>
            <p:nvSpPr>
              <p:cNvPr id="345" name="Google Shape;345;p38"/>
              <p:cNvSpPr/>
              <p:nvPr/>
            </p:nvSpPr>
            <p:spPr>
              <a:xfrm>
                <a:off x="1473616" y="2996128"/>
                <a:ext cx="1251674" cy="351071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69"/>
                    </a:cubicBezTo>
                    <a:lnTo>
                      <a:pt x="0" y="12877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77"/>
                    </a:cubicBezTo>
                    <a:lnTo>
                      <a:pt x="50670" y="1369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6" name="Google Shape;346;p38"/>
              <p:cNvSpPr/>
              <p:nvPr/>
            </p:nvSpPr>
            <p:spPr>
              <a:xfrm>
                <a:off x="1596807" y="3105856"/>
                <a:ext cx="167705" cy="152809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88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7" name="Google Shape;347;p38"/>
              <p:cNvSpPr/>
              <p:nvPr/>
            </p:nvSpPr>
            <p:spPr>
              <a:xfrm>
                <a:off x="1635121" y="3156817"/>
                <a:ext cx="85718" cy="552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36" extrusionOk="0">
                    <a:moveTo>
                      <a:pt x="3469" y="1"/>
                    </a:moveTo>
                    <a:lnTo>
                      <a:pt x="3469" y="1"/>
                    </a:lnTo>
                    <a:cubicBezTo>
                      <a:pt x="2836" y="468"/>
                      <a:pt x="2235" y="1001"/>
                      <a:pt x="1668" y="1602"/>
                    </a:cubicBezTo>
                    <a:lnTo>
                      <a:pt x="1321" y="1949"/>
                    </a:lnTo>
                    <a:lnTo>
                      <a:pt x="1321" y="1949"/>
                    </a:lnTo>
                    <a:cubicBezTo>
                      <a:pt x="910" y="1515"/>
                      <a:pt x="470" y="1112"/>
                      <a:pt x="0" y="768"/>
                    </a:cubicBezTo>
                    <a:lnTo>
                      <a:pt x="0" y="768"/>
                    </a:lnTo>
                    <a:cubicBezTo>
                      <a:pt x="367" y="1268"/>
                      <a:pt x="801" y="1735"/>
                      <a:pt x="1234" y="2169"/>
                    </a:cubicBezTo>
                    <a:lnTo>
                      <a:pt x="1335" y="2236"/>
                    </a:lnTo>
                    <a:lnTo>
                      <a:pt x="1401" y="2169"/>
                    </a:lnTo>
                    <a:lnTo>
                      <a:pt x="1802" y="1769"/>
                    </a:lnTo>
                    <a:cubicBezTo>
                      <a:pt x="2435" y="1235"/>
                      <a:pt x="2969" y="634"/>
                      <a:pt x="3469" y="1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8" name="Google Shape;348;p38"/>
              <p:cNvSpPr/>
              <p:nvPr/>
            </p:nvSpPr>
            <p:spPr>
              <a:xfrm>
                <a:off x="1893039" y="3143626"/>
                <a:ext cx="710295" cy="496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01" extrusionOk="0">
                    <a:moveTo>
                      <a:pt x="14377" y="1"/>
                    </a:moveTo>
                    <a:cubicBezTo>
                      <a:pt x="6438" y="1"/>
                      <a:pt x="0" y="34"/>
                      <a:pt x="0" y="101"/>
                    </a:cubicBezTo>
                    <a:cubicBezTo>
                      <a:pt x="0" y="168"/>
                      <a:pt x="6438" y="201"/>
                      <a:pt x="14377" y="201"/>
                    </a:cubicBezTo>
                    <a:cubicBezTo>
                      <a:pt x="22316" y="201"/>
                      <a:pt x="28754" y="168"/>
                      <a:pt x="28754" y="101"/>
                    </a:cubicBezTo>
                    <a:cubicBezTo>
                      <a:pt x="28754" y="34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9" name="Google Shape;349;p38"/>
              <p:cNvSpPr/>
              <p:nvPr/>
            </p:nvSpPr>
            <p:spPr>
              <a:xfrm>
                <a:off x="1900450" y="3212842"/>
                <a:ext cx="411197" cy="496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1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68"/>
                      <a:pt x="3770" y="201"/>
                      <a:pt x="8340" y="201"/>
                    </a:cubicBezTo>
                    <a:cubicBezTo>
                      <a:pt x="12943" y="201"/>
                      <a:pt x="16645" y="168"/>
                      <a:pt x="16645" y="101"/>
                    </a:cubicBezTo>
                    <a:cubicBezTo>
                      <a:pt x="16645" y="34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50" name="Google Shape;350;p38"/>
          <p:cNvGrpSpPr/>
          <p:nvPr/>
        </p:nvGrpSpPr>
        <p:grpSpPr>
          <a:xfrm>
            <a:off x="6532121" y="2837059"/>
            <a:ext cx="1058167" cy="1157336"/>
            <a:chOff x="6592450" y="2354719"/>
            <a:chExt cx="1251676" cy="1368980"/>
          </a:xfrm>
        </p:grpSpPr>
        <p:grpSp>
          <p:nvGrpSpPr>
            <p:cNvPr id="351" name="Google Shape;351;p38"/>
            <p:cNvGrpSpPr/>
            <p:nvPr/>
          </p:nvGrpSpPr>
          <p:grpSpPr>
            <a:xfrm flipH="1">
              <a:off x="6592450" y="2354719"/>
              <a:ext cx="1251676" cy="351072"/>
              <a:chOff x="1473616" y="2193544"/>
              <a:chExt cx="1251676" cy="351072"/>
            </a:xfrm>
          </p:grpSpPr>
          <p:sp>
            <p:nvSpPr>
              <p:cNvPr id="352" name="Google Shape;352;p38"/>
              <p:cNvSpPr/>
              <p:nvPr/>
            </p:nvSpPr>
            <p:spPr>
              <a:xfrm>
                <a:off x="1473616" y="2193544"/>
                <a:ext cx="1251676" cy="351072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35"/>
                    </a:cubicBezTo>
                    <a:lnTo>
                      <a:pt x="0" y="12844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44"/>
                    </a:cubicBezTo>
                    <a:lnTo>
                      <a:pt x="50670" y="1335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3" name="Google Shape;353;p38"/>
              <p:cNvSpPr/>
              <p:nvPr/>
            </p:nvSpPr>
            <p:spPr>
              <a:xfrm>
                <a:off x="1596807" y="2303273"/>
                <a:ext cx="167705" cy="152810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88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4" name="Google Shape;354;p38"/>
              <p:cNvSpPr/>
              <p:nvPr/>
            </p:nvSpPr>
            <p:spPr>
              <a:xfrm flipH="1">
                <a:off x="1635121" y="2353419"/>
                <a:ext cx="85718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69" extrusionOk="0">
                    <a:moveTo>
                      <a:pt x="3469" y="0"/>
                    </a:moveTo>
                    <a:lnTo>
                      <a:pt x="3469" y="0"/>
                    </a:lnTo>
                    <a:cubicBezTo>
                      <a:pt x="2836" y="501"/>
                      <a:pt x="2235" y="1034"/>
                      <a:pt x="1668" y="1635"/>
                    </a:cubicBezTo>
                    <a:lnTo>
                      <a:pt x="1324" y="1953"/>
                    </a:lnTo>
                    <a:lnTo>
                      <a:pt x="1324" y="1953"/>
                    </a:lnTo>
                    <a:cubicBezTo>
                      <a:pt x="912" y="1521"/>
                      <a:pt x="471" y="1146"/>
                      <a:pt x="0" y="801"/>
                    </a:cubicBezTo>
                    <a:lnTo>
                      <a:pt x="0" y="801"/>
                    </a:lnTo>
                    <a:cubicBezTo>
                      <a:pt x="367" y="1301"/>
                      <a:pt x="801" y="1768"/>
                      <a:pt x="1234" y="2202"/>
                    </a:cubicBezTo>
                    <a:lnTo>
                      <a:pt x="1335" y="2269"/>
                    </a:lnTo>
                    <a:lnTo>
                      <a:pt x="1401" y="2202"/>
                    </a:lnTo>
                    <a:cubicBezTo>
                      <a:pt x="1535" y="2068"/>
                      <a:pt x="1668" y="1935"/>
                      <a:pt x="1802" y="1802"/>
                    </a:cubicBezTo>
                    <a:cubicBezTo>
                      <a:pt x="2435" y="1235"/>
                      <a:pt x="2969" y="667"/>
                      <a:pt x="3469" y="0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5" name="Google Shape;355;p38"/>
              <p:cNvSpPr/>
              <p:nvPr/>
            </p:nvSpPr>
            <p:spPr>
              <a:xfrm>
                <a:off x="1893039" y="2340228"/>
                <a:ext cx="710296" cy="580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35" extrusionOk="0">
                    <a:moveTo>
                      <a:pt x="14377" y="1"/>
                    </a:moveTo>
                    <a:cubicBezTo>
                      <a:pt x="6438" y="1"/>
                      <a:pt x="0" y="67"/>
                      <a:pt x="0" y="134"/>
                    </a:cubicBezTo>
                    <a:cubicBezTo>
                      <a:pt x="0" y="167"/>
                      <a:pt x="6438" y="234"/>
                      <a:pt x="14377" y="234"/>
                    </a:cubicBezTo>
                    <a:cubicBezTo>
                      <a:pt x="22316" y="234"/>
                      <a:pt x="28754" y="167"/>
                      <a:pt x="28754" y="134"/>
                    </a:cubicBezTo>
                    <a:cubicBezTo>
                      <a:pt x="28754" y="67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6" name="Google Shape;356;p38"/>
              <p:cNvSpPr/>
              <p:nvPr/>
            </p:nvSpPr>
            <p:spPr>
              <a:xfrm>
                <a:off x="1900450" y="2410259"/>
                <a:ext cx="411198" cy="4990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2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34"/>
                      <a:pt x="3770" y="201"/>
                      <a:pt x="8340" y="201"/>
                    </a:cubicBezTo>
                    <a:cubicBezTo>
                      <a:pt x="12943" y="201"/>
                      <a:pt x="16645" y="134"/>
                      <a:pt x="16645" y="101"/>
                    </a:cubicBezTo>
                    <a:cubicBezTo>
                      <a:pt x="16645" y="68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57" name="Google Shape;357;p38"/>
            <p:cNvGrpSpPr/>
            <p:nvPr/>
          </p:nvGrpSpPr>
          <p:grpSpPr>
            <a:xfrm flipH="1">
              <a:off x="6592450" y="2863674"/>
              <a:ext cx="1251676" cy="351072"/>
              <a:chOff x="1473616" y="2594836"/>
              <a:chExt cx="1251676" cy="351072"/>
            </a:xfrm>
          </p:grpSpPr>
          <p:sp>
            <p:nvSpPr>
              <p:cNvPr id="358" name="Google Shape;358;p38"/>
              <p:cNvSpPr/>
              <p:nvPr/>
            </p:nvSpPr>
            <p:spPr>
              <a:xfrm>
                <a:off x="1473616" y="2594836"/>
                <a:ext cx="1251676" cy="351072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35"/>
                    </a:cubicBezTo>
                    <a:lnTo>
                      <a:pt x="0" y="12843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43"/>
                    </a:cubicBezTo>
                    <a:lnTo>
                      <a:pt x="50670" y="1335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9" name="Google Shape;359;p38"/>
              <p:cNvSpPr/>
              <p:nvPr/>
            </p:nvSpPr>
            <p:spPr>
              <a:xfrm>
                <a:off x="1596807" y="2704564"/>
                <a:ext cx="166865" cy="152810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55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0" name="Google Shape;360;p38"/>
              <p:cNvSpPr/>
              <p:nvPr/>
            </p:nvSpPr>
            <p:spPr>
              <a:xfrm flipH="1">
                <a:off x="1635121" y="2755526"/>
                <a:ext cx="85718" cy="56050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69" extrusionOk="0">
                    <a:moveTo>
                      <a:pt x="3469" y="1"/>
                    </a:moveTo>
                    <a:lnTo>
                      <a:pt x="3469" y="1"/>
                    </a:lnTo>
                    <a:cubicBezTo>
                      <a:pt x="2836" y="468"/>
                      <a:pt x="2202" y="1035"/>
                      <a:pt x="1668" y="1602"/>
                    </a:cubicBezTo>
                    <a:lnTo>
                      <a:pt x="1321" y="1949"/>
                    </a:lnTo>
                    <a:lnTo>
                      <a:pt x="1321" y="1949"/>
                    </a:lnTo>
                    <a:cubicBezTo>
                      <a:pt x="910" y="1515"/>
                      <a:pt x="470" y="1112"/>
                      <a:pt x="0" y="768"/>
                    </a:cubicBezTo>
                    <a:lnTo>
                      <a:pt x="0" y="768"/>
                    </a:lnTo>
                    <a:cubicBezTo>
                      <a:pt x="367" y="1302"/>
                      <a:pt x="801" y="1769"/>
                      <a:pt x="1234" y="2169"/>
                    </a:cubicBezTo>
                    <a:lnTo>
                      <a:pt x="1335" y="2269"/>
                    </a:lnTo>
                    <a:lnTo>
                      <a:pt x="1401" y="2169"/>
                    </a:lnTo>
                    <a:lnTo>
                      <a:pt x="1802" y="1769"/>
                    </a:lnTo>
                    <a:cubicBezTo>
                      <a:pt x="2435" y="1235"/>
                      <a:pt x="2969" y="634"/>
                      <a:pt x="3469" y="1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1" name="Google Shape;361;p38"/>
              <p:cNvSpPr/>
              <p:nvPr/>
            </p:nvSpPr>
            <p:spPr>
              <a:xfrm>
                <a:off x="1893039" y="2741519"/>
                <a:ext cx="710296" cy="580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35" extrusionOk="0">
                    <a:moveTo>
                      <a:pt x="14377" y="1"/>
                    </a:moveTo>
                    <a:cubicBezTo>
                      <a:pt x="6438" y="1"/>
                      <a:pt x="0" y="67"/>
                      <a:pt x="0" y="134"/>
                    </a:cubicBezTo>
                    <a:cubicBezTo>
                      <a:pt x="0" y="201"/>
                      <a:pt x="6438" y="234"/>
                      <a:pt x="14377" y="234"/>
                    </a:cubicBezTo>
                    <a:cubicBezTo>
                      <a:pt x="22316" y="234"/>
                      <a:pt x="28754" y="201"/>
                      <a:pt x="28754" y="134"/>
                    </a:cubicBezTo>
                    <a:cubicBezTo>
                      <a:pt x="28754" y="67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2" name="Google Shape;362;p38"/>
              <p:cNvSpPr/>
              <p:nvPr/>
            </p:nvSpPr>
            <p:spPr>
              <a:xfrm>
                <a:off x="1900450" y="2811551"/>
                <a:ext cx="411198" cy="4990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2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68"/>
                      <a:pt x="3770" y="201"/>
                      <a:pt x="8340" y="201"/>
                    </a:cubicBezTo>
                    <a:cubicBezTo>
                      <a:pt x="12943" y="201"/>
                      <a:pt x="16645" y="168"/>
                      <a:pt x="16645" y="101"/>
                    </a:cubicBezTo>
                    <a:cubicBezTo>
                      <a:pt x="16645" y="34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63" name="Google Shape;363;p38"/>
            <p:cNvGrpSpPr/>
            <p:nvPr/>
          </p:nvGrpSpPr>
          <p:grpSpPr>
            <a:xfrm flipH="1">
              <a:off x="6592450" y="3372628"/>
              <a:ext cx="1251676" cy="351072"/>
              <a:chOff x="1473616" y="2996128"/>
              <a:chExt cx="1251676" cy="351072"/>
            </a:xfrm>
          </p:grpSpPr>
          <p:sp>
            <p:nvSpPr>
              <p:cNvPr id="364" name="Google Shape;364;p38"/>
              <p:cNvSpPr/>
              <p:nvPr/>
            </p:nvSpPr>
            <p:spPr>
              <a:xfrm>
                <a:off x="1473616" y="2996128"/>
                <a:ext cx="1251676" cy="351072"/>
              </a:xfrm>
              <a:custGeom>
                <a:avLst/>
                <a:gdLst/>
                <a:ahLst/>
                <a:cxnLst/>
                <a:rect l="l" t="t" r="r" b="b"/>
                <a:pathLst>
                  <a:path w="50670" h="14212" extrusionOk="0">
                    <a:moveTo>
                      <a:pt x="1368" y="1"/>
                    </a:moveTo>
                    <a:cubicBezTo>
                      <a:pt x="601" y="1"/>
                      <a:pt x="0" y="601"/>
                      <a:pt x="0" y="1369"/>
                    </a:cubicBezTo>
                    <a:lnTo>
                      <a:pt x="0" y="12877"/>
                    </a:lnTo>
                    <a:cubicBezTo>
                      <a:pt x="0" y="13611"/>
                      <a:pt x="601" y="14211"/>
                      <a:pt x="1368" y="14211"/>
                    </a:cubicBezTo>
                    <a:lnTo>
                      <a:pt x="49335" y="14211"/>
                    </a:lnTo>
                    <a:cubicBezTo>
                      <a:pt x="50069" y="14211"/>
                      <a:pt x="50670" y="13611"/>
                      <a:pt x="50670" y="12877"/>
                    </a:cubicBezTo>
                    <a:lnTo>
                      <a:pt x="50670" y="1369"/>
                    </a:lnTo>
                    <a:cubicBezTo>
                      <a:pt x="50670" y="601"/>
                      <a:pt x="50069" y="1"/>
                      <a:pt x="493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5" name="Google Shape;365;p38"/>
              <p:cNvSpPr/>
              <p:nvPr/>
            </p:nvSpPr>
            <p:spPr>
              <a:xfrm>
                <a:off x="1596807" y="3105856"/>
                <a:ext cx="167705" cy="152810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6186" extrusionOk="0">
                    <a:moveTo>
                      <a:pt x="3302" y="1"/>
                    </a:moveTo>
                    <a:cubicBezTo>
                      <a:pt x="1595" y="1"/>
                      <a:pt x="0" y="1455"/>
                      <a:pt x="217" y="3431"/>
                    </a:cubicBezTo>
                    <a:cubicBezTo>
                      <a:pt x="406" y="5151"/>
                      <a:pt x="1847" y="6185"/>
                      <a:pt x="3323" y="6185"/>
                    </a:cubicBezTo>
                    <a:cubicBezTo>
                      <a:pt x="4194" y="6185"/>
                      <a:pt x="5077" y="5825"/>
                      <a:pt x="5721" y="5032"/>
                    </a:cubicBezTo>
                    <a:cubicBezTo>
                      <a:pt x="6788" y="3698"/>
                      <a:pt x="6555" y="1763"/>
                      <a:pt x="5221" y="696"/>
                    </a:cubicBezTo>
                    <a:cubicBezTo>
                      <a:pt x="4628" y="215"/>
                      <a:pt x="3957" y="1"/>
                      <a:pt x="330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6" name="Google Shape;366;p38"/>
              <p:cNvSpPr/>
              <p:nvPr/>
            </p:nvSpPr>
            <p:spPr>
              <a:xfrm flipH="1">
                <a:off x="1635121" y="3156817"/>
                <a:ext cx="85718" cy="5523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2236" extrusionOk="0">
                    <a:moveTo>
                      <a:pt x="3469" y="1"/>
                    </a:moveTo>
                    <a:lnTo>
                      <a:pt x="3469" y="1"/>
                    </a:lnTo>
                    <a:cubicBezTo>
                      <a:pt x="2836" y="468"/>
                      <a:pt x="2235" y="1001"/>
                      <a:pt x="1668" y="1602"/>
                    </a:cubicBezTo>
                    <a:lnTo>
                      <a:pt x="1321" y="1949"/>
                    </a:lnTo>
                    <a:lnTo>
                      <a:pt x="1321" y="1949"/>
                    </a:lnTo>
                    <a:cubicBezTo>
                      <a:pt x="910" y="1515"/>
                      <a:pt x="470" y="1112"/>
                      <a:pt x="0" y="768"/>
                    </a:cubicBezTo>
                    <a:lnTo>
                      <a:pt x="0" y="768"/>
                    </a:lnTo>
                    <a:cubicBezTo>
                      <a:pt x="367" y="1268"/>
                      <a:pt x="801" y="1735"/>
                      <a:pt x="1234" y="2169"/>
                    </a:cubicBezTo>
                    <a:lnTo>
                      <a:pt x="1335" y="2236"/>
                    </a:lnTo>
                    <a:lnTo>
                      <a:pt x="1401" y="2169"/>
                    </a:lnTo>
                    <a:lnTo>
                      <a:pt x="1802" y="1769"/>
                    </a:lnTo>
                    <a:cubicBezTo>
                      <a:pt x="2435" y="1235"/>
                      <a:pt x="2969" y="634"/>
                      <a:pt x="3469" y="1"/>
                    </a:cubicBezTo>
                    <a:close/>
                  </a:path>
                </a:pathLst>
              </a:custGeom>
              <a:solidFill>
                <a:srgbClr val="003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7" name="Google Shape;367;p38"/>
              <p:cNvSpPr/>
              <p:nvPr/>
            </p:nvSpPr>
            <p:spPr>
              <a:xfrm>
                <a:off x="1893039" y="3143626"/>
                <a:ext cx="710296" cy="4965"/>
              </a:xfrm>
              <a:custGeom>
                <a:avLst/>
                <a:gdLst/>
                <a:ahLst/>
                <a:cxnLst/>
                <a:rect l="l" t="t" r="r" b="b"/>
                <a:pathLst>
                  <a:path w="28754" h="201" extrusionOk="0">
                    <a:moveTo>
                      <a:pt x="14377" y="1"/>
                    </a:moveTo>
                    <a:cubicBezTo>
                      <a:pt x="6438" y="1"/>
                      <a:pt x="0" y="34"/>
                      <a:pt x="0" y="101"/>
                    </a:cubicBezTo>
                    <a:cubicBezTo>
                      <a:pt x="0" y="168"/>
                      <a:pt x="6438" y="201"/>
                      <a:pt x="14377" y="201"/>
                    </a:cubicBezTo>
                    <a:cubicBezTo>
                      <a:pt x="22316" y="201"/>
                      <a:pt x="28754" y="168"/>
                      <a:pt x="28754" y="101"/>
                    </a:cubicBezTo>
                    <a:cubicBezTo>
                      <a:pt x="28754" y="34"/>
                      <a:pt x="22316" y="1"/>
                      <a:pt x="143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8" name="Google Shape;368;p38"/>
              <p:cNvSpPr/>
              <p:nvPr/>
            </p:nvSpPr>
            <p:spPr>
              <a:xfrm>
                <a:off x="1900450" y="3212842"/>
                <a:ext cx="411198" cy="496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01" extrusionOk="0">
                    <a:moveTo>
                      <a:pt x="8340" y="1"/>
                    </a:moveTo>
                    <a:cubicBezTo>
                      <a:pt x="3736" y="1"/>
                      <a:pt x="0" y="34"/>
                      <a:pt x="0" y="101"/>
                    </a:cubicBezTo>
                    <a:cubicBezTo>
                      <a:pt x="0" y="168"/>
                      <a:pt x="3770" y="201"/>
                      <a:pt x="8340" y="201"/>
                    </a:cubicBezTo>
                    <a:cubicBezTo>
                      <a:pt x="12943" y="201"/>
                      <a:pt x="16645" y="168"/>
                      <a:pt x="16645" y="101"/>
                    </a:cubicBezTo>
                    <a:cubicBezTo>
                      <a:pt x="16645" y="34"/>
                      <a:pt x="12976" y="1"/>
                      <a:pt x="83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71" name="Google Shape;371;p38"/>
          <p:cNvSpPr/>
          <p:nvPr/>
        </p:nvSpPr>
        <p:spPr>
          <a:xfrm>
            <a:off x="2971142" y="4033118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372" name="Google Shape;372;p38"/>
          <p:cNvSpPr/>
          <p:nvPr/>
        </p:nvSpPr>
        <p:spPr>
          <a:xfrm>
            <a:off x="7939647" y="1809518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373" name="Google Shape;373;p38"/>
          <p:cNvGrpSpPr/>
          <p:nvPr/>
        </p:nvGrpSpPr>
        <p:grpSpPr>
          <a:xfrm rot="-1137513">
            <a:off x="293190" y="2379177"/>
            <a:ext cx="492624" cy="228911"/>
            <a:chOff x="341700" y="2797800"/>
            <a:chExt cx="492600" cy="228900"/>
          </a:xfrm>
        </p:grpSpPr>
        <p:sp>
          <p:nvSpPr>
            <p:cNvPr id="374" name="Google Shape;374;p3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375;p3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7" name="Google Shape;377;p38"/>
          <p:cNvGrpSpPr/>
          <p:nvPr/>
        </p:nvGrpSpPr>
        <p:grpSpPr>
          <a:xfrm>
            <a:off x="8359760" y="2748844"/>
            <a:ext cx="492600" cy="228900"/>
            <a:chOff x="341700" y="2797800"/>
            <a:chExt cx="492600" cy="228900"/>
          </a:xfrm>
        </p:grpSpPr>
        <p:sp>
          <p:nvSpPr>
            <p:cNvPr id="378" name="Google Shape;378;p3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380;p3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81" name="Google Shape;381;p38"/>
          <p:cNvSpPr/>
          <p:nvPr/>
        </p:nvSpPr>
        <p:spPr>
          <a:xfrm>
            <a:off x="5978692" y="2696468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382" name="Google Shape;382;p38"/>
          <p:cNvSpPr/>
          <p:nvPr/>
        </p:nvSpPr>
        <p:spPr>
          <a:xfrm>
            <a:off x="7067967" y="4298630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383" name="Google Shape;383;p38"/>
          <p:cNvSpPr/>
          <p:nvPr/>
        </p:nvSpPr>
        <p:spPr>
          <a:xfrm flipH="1">
            <a:off x="-89737" y="4450719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7"/>
          <p:cNvSpPr txBox="1">
            <a:spLocks noGrp="1"/>
          </p:cNvSpPr>
          <p:nvPr>
            <p:ph type="subTitle" idx="5"/>
          </p:nvPr>
        </p:nvSpPr>
        <p:spPr>
          <a:xfrm>
            <a:off x="720000" y="3825467"/>
            <a:ext cx="8054979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500" dirty="0"/>
              <a:t>Последнее соотношение А4 ≤ П4 выполняется автоматически, если все предыдущие неравенства верны. Если соотношения соблюдаются, баланс ликвиден, у компании достаточно ресурсов, чтобы расплатиться с кредиторами.</a:t>
            </a:r>
          </a:p>
        </p:txBody>
      </p:sp>
      <p:sp>
        <p:nvSpPr>
          <p:cNvPr id="764" name="Google Shape;764;p4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Условия ликвидности баланса</a:t>
            </a:r>
            <a:endParaRPr sz="2800" dirty="0"/>
          </a:p>
        </p:txBody>
      </p:sp>
      <p:sp>
        <p:nvSpPr>
          <p:cNvPr id="766" name="Google Shape;766;p47"/>
          <p:cNvSpPr txBox="1">
            <a:spLocks noGrp="1"/>
          </p:cNvSpPr>
          <p:nvPr>
            <p:ph type="subTitle" idx="1"/>
          </p:nvPr>
        </p:nvSpPr>
        <p:spPr>
          <a:xfrm>
            <a:off x="809638" y="1114990"/>
            <a:ext cx="744864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500" dirty="0"/>
              <a:t>Традиционно ликвидность баланса считается абсолютной, если выполняются все следующие тождества:</a:t>
            </a:r>
          </a:p>
        </p:txBody>
      </p:sp>
      <p:sp>
        <p:nvSpPr>
          <p:cNvPr id="769" name="Google Shape;769;p47"/>
          <p:cNvSpPr txBox="1">
            <a:spLocks noGrp="1"/>
          </p:cNvSpPr>
          <p:nvPr>
            <p:ph type="title" idx="4"/>
          </p:nvPr>
        </p:nvSpPr>
        <p:spPr>
          <a:xfrm>
            <a:off x="3655039" y="2483954"/>
            <a:ext cx="500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А1 ≥ П1;</a:t>
            </a:r>
            <a:br>
              <a:rPr lang="ru-RU" dirty="0"/>
            </a:br>
            <a:r>
              <a:rPr lang="ru-RU" dirty="0"/>
              <a:t>А2 ≥ П2;</a:t>
            </a:r>
            <a:br>
              <a:rPr lang="ru-RU" dirty="0"/>
            </a:br>
            <a:r>
              <a:rPr lang="ru-RU" dirty="0"/>
              <a:t>А3 ≥ П3;</a:t>
            </a:r>
            <a:br>
              <a:rPr lang="ru-RU" dirty="0"/>
            </a:br>
            <a:r>
              <a:rPr lang="ru-RU" dirty="0"/>
              <a:t>А4 ≤ П4.</a:t>
            </a:r>
          </a:p>
        </p:txBody>
      </p:sp>
      <p:grpSp>
        <p:nvGrpSpPr>
          <p:cNvPr id="772" name="Google Shape;772;p47"/>
          <p:cNvGrpSpPr/>
          <p:nvPr/>
        </p:nvGrpSpPr>
        <p:grpSpPr>
          <a:xfrm rot="1073049">
            <a:off x="7408228" y="196046"/>
            <a:ext cx="619261" cy="533307"/>
            <a:chOff x="6473227" y="478357"/>
            <a:chExt cx="619248" cy="533295"/>
          </a:xfrm>
        </p:grpSpPr>
        <p:sp>
          <p:nvSpPr>
            <p:cNvPr id="773" name="Google Shape;773;p47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1" name="Google Shape;791;p47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792" name="Google Shape;792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5" name="Google Shape;795;p47"/>
          <p:cNvGrpSpPr/>
          <p:nvPr/>
        </p:nvGrpSpPr>
        <p:grpSpPr>
          <a:xfrm rot="-494661">
            <a:off x="8358133" y="775580"/>
            <a:ext cx="492617" cy="228908"/>
            <a:chOff x="341700" y="2797800"/>
            <a:chExt cx="492600" cy="228900"/>
          </a:xfrm>
        </p:grpSpPr>
        <p:sp>
          <p:nvSpPr>
            <p:cNvPr id="796" name="Google Shape;796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9" name="Google Shape;799;p47"/>
          <p:cNvSpPr/>
          <p:nvPr/>
        </p:nvSpPr>
        <p:spPr>
          <a:xfrm>
            <a:off x="10168292" y="308794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800" name="Google Shape;800;p47"/>
          <p:cNvSpPr/>
          <p:nvPr/>
        </p:nvSpPr>
        <p:spPr>
          <a:xfrm flipH="1">
            <a:off x="144788" y="43607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4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Условия ликвидности баланса</a:t>
            </a:r>
            <a:endParaRPr sz="2800" dirty="0"/>
          </a:p>
        </p:txBody>
      </p:sp>
      <p:sp>
        <p:nvSpPr>
          <p:cNvPr id="766" name="Google Shape;766;p47"/>
          <p:cNvSpPr txBox="1">
            <a:spLocks noGrp="1"/>
          </p:cNvSpPr>
          <p:nvPr>
            <p:ph type="subTitle" idx="1"/>
          </p:nvPr>
        </p:nvSpPr>
        <p:spPr>
          <a:xfrm>
            <a:off x="809638" y="1245459"/>
            <a:ext cx="744864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500" b="1" dirty="0"/>
              <a:t>Ликвидность баланса </a:t>
            </a:r>
            <a:r>
              <a:rPr lang="ru-RU" sz="1500" dirty="0"/>
              <a:t>может быть неполной — какие-то неравенства выполняются, а какие-то нет. В этом случае, нужно обратить внимание, какой период погашения долгов компании проблемный:</a:t>
            </a:r>
          </a:p>
          <a:p>
            <a:pPr marL="0" lvl="0" indent="0"/>
            <a:endParaRPr lang="ru-RU" sz="1500" dirty="0"/>
          </a:p>
          <a:p>
            <a:pPr marL="285750" lvl="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500" b="1" dirty="0"/>
              <a:t>А1 ≤ П1 </a:t>
            </a:r>
            <a:r>
              <a:rPr lang="ru-RU" sz="1500" dirty="0"/>
              <a:t>— у компании недостаточно средств для погашения самых срочных обязательств;</a:t>
            </a:r>
          </a:p>
          <a:p>
            <a:pPr marL="285750" lvl="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500" b="1" dirty="0"/>
              <a:t>А2 ≤ П2 </a:t>
            </a:r>
            <a:r>
              <a:rPr lang="ru-RU" sz="1500" dirty="0"/>
              <a:t>— предприятие не может погасить кредиты сроком до одного года за счет быстрореализуемых активов;</a:t>
            </a:r>
          </a:p>
          <a:p>
            <a:pPr marL="285750" lvl="0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1500" b="1" dirty="0"/>
              <a:t>А3 ≤ П3 </a:t>
            </a:r>
            <a:r>
              <a:rPr lang="ru-RU" sz="1500" dirty="0"/>
              <a:t>— недостаточно медленно реализуемых активов для погашения долгосрочных кредитов.</a:t>
            </a:r>
          </a:p>
          <a:p>
            <a:pPr marL="0" lvl="0" indent="0">
              <a:spcBef>
                <a:spcPts val="600"/>
              </a:spcBef>
            </a:pPr>
            <a:r>
              <a:rPr lang="ru-RU" sz="1500" dirty="0"/>
              <a:t>Сопоставление активов групп А1 и А2 с пассивами групп П1 и П2 говорит о текущем , рассматриваемом периоде - до года. Сопоставление групп А3 и А4 с группами П3 и П4 — о ликвидности в будущем.</a:t>
            </a:r>
          </a:p>
          <a:p>
            <a:pPr marL="0" lvl="0" indent="0">
              <a:spcBef>
                <a:spcPts val="600"/>
              </a:spcBef>
            </a:pPr>
            <a:endParaRPr lang="ru-RU" sz="1500" dirty="0"/>
          </a:p>
        </p:txBody>
      </p:sp>
      <p:grpSp>
        <p:nvGrpSpPr>
          <p:cNvPr id="772" name="Google Shape;772;p47"/>
          <p:cNvGrpSpPr/>
          <p:nvPr/>
        </p:nvGrpSpPr>
        <p:grpSpPr>
          <a:xfrm rot="1073049">
            <a:off x="7408228" y="196046"/>
            <a:ext cx="619261" cy="533307"/>
            <a:chOff x="6473227" y="478357"/>
            <a:chExt cx="619248" cy="533295"/>
          </a:xfrm>
        </p:grpSpPr>
        <p:sp>
          <p:nvSpPr>
            <p:cNvPr id="773" name="Google Shape;773;p47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1" name="Google Shape;791;p47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792" name="Google Shape;792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5" name="Google Shape;795;p47"/>
          <p:cNvGrpSpPr/>
          <p:nvPr/>
        </p:nvGrpSpPr>
        <p:grpSpPr>
          <a:xfrm rot="-494661">
            <a:off x="8358133" y="775580"/>
            <a:ext cx="492617" cy="228908"/>
            <a:chOff x="341700" y="2797800"/>
            <a:chExt cx="492600" cy="228900"/>
          </a:xfrm>
        </p:grpSpPr>
        <p:sp>
          <p:nvSpPr>
            <p:cNvPr id="796" name="Google Shape;796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9" name="Google Shape;799;p47"/>
          <p:cNvSpPr/>
          <p:nvPr/>
        </p:nvSpPr>
        <p:spPr>
          <a:xfrm>
            <a:off x="10168292" y="308794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800" name="Google Shape;800;p47"/>
          <p:cNvSpPr/>
          <p:nvPr/>
        </p:nvSpPr>
        <p:spPr>
          <a:xfrm flipH="1">
            <a:off x="144788" y="43607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4177631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2"/>
          <p:cNvSpPr txBox="1">
            <a:spLocks noGrp="1"/>
          </p:cNvSpPr>
          <p:nvPr>
            <p:ph type="title"/>
          </p:nvPr>
        </p:nvSpPr>
        <p:spPr>
          <a:xfrm>
            <a:off x="4241100" y="2597247"/>
            <a:ext cx="4362000" cy="10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000" dirty="0"/>
              <a:t>Расчет коэффициентов ликвидности</a:t>
            </a:r>
            <a:endParaRPr sz="4000" dirty="0"/>
          </a:p>
        </p:txBody>
      </p:sp>
      <p:sp>
        <p:nvSpPr>
          <p:cNvPr id="949" name="Google Shape;949;p52"/>
          <p:cNvSpPr txBox="1">
            <a:spLocks noGrp="1"/>
          </p:cNvSpPr>
          <p:nvPr>
            <p:ph type="title" idx="2"/>
          </p:nvPr>
        </p:nvSpPr>
        <p:spPr>
          <a:xfrm>
            <a:off x="6904361" y="862719"/>
            <a:ext cx="1707300" cy="1518600"/>
          </a:xfrm>
          <a:prstGeom prst="rect">
            <a:avLst/>
          </a:prstGeom>
        </p:spPr>
        <p:txBody>
          <a:bodyPr spcFirstLastPara="1" wrap="square" lIns="91425" tIns="18287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 dirty="0"/>
          </a:p>
        </p:txBody>
      </p:sp>
      <p:sp>
        <p:nvSpPr>
          <p:cNvPr id="951" name="Google Shape;951;p52"/>
          <p:cNvSpPr/>
          <p:nvPr/>
        </p:nvSpPr>
        <p:spPr>
          <a:xfrm flipH="1">
            <a:off x="638899" y="4509484"/>
            <a:ext cx="190976" cy="19899"/>
          </a:xfrm>
          <a:custGeom>
            <a:avLst/>
            <a:gdLst/>
            <a:ahLst/>
            <a:cxnLst/>
            <a:rect l="l" t="t" r="r" b="b"/>
            <a:pathLst>
              <a:path w="10576" h="1102" extrusionOk="0">
                <a:moveTo>
                  <a:pt x="1" y="1"/>
                </a:moveTo>
                <a:lnTo>
                  <a:pt x="1" y="1101"/>
                </a:lnTo>
                <a:lnTo>
                  <a:pt x="10008" y="1101"/>
                </a:lnTo>
                <a:cubicBezTo>
                  <a:pt x="10308" y="1101"/>
                  <a:pt x="10542" y="868"/>
                  <a:pt x="10575" y="568"/>
                </a:cubicBezTo>
                <a:cubicBezTo>
                  <a:pt x="10575" y="267"/>
                  <a:pt x="10308" y="1"/>
                  <a:pt x="10008" y="1"/>
                </a:cubicBezTo>
                <a:close/>
              </a:path>
            </a:pathLst>
          </a:custGeom>
          <a:solidFill>
            <a:srgbClr val="003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2" name="Google Shape;952;p52"/>
          <p:cNvSpPr/>
          <p:nvPr/>
        </p:nvSpPr>
        <p:spPr>
          <a:xfrm flipH="1">
            <a:off x="661200" y="4378170"/>
            <a:ext cx="150004" cy="1228"/>
          </a:xfrm>
          <a:custGeom>
            <a:avLst/>
            <a:gdLst/>
            <a:ahLst/>
            <a:cxnLst/>
            <a:rect l="l" t="t" r="r" b="b"/>
            <a:pathLst>
              <a:path w="8307" h="68" extrusionOk="0">
                <a:moveTo>
                  <a:pt x="4137" y="1"/>
                </a:moveTo>
                <a:cubicBezTo>
                  <a:pt x="1869" y="1"/>
                  <a:pt x="1" y="1"/>
                  <a:pt x="1" y="34"/>
                </a:cubicBezTo>
                <a:cubicBezTo>
                  <a:pt x="1" y="67"/>
                  <a:pt x="1836" y="67"/>
                  <a:pt x="4137" y="67"/>
                </a:cubicBezTo>
                <a:cubicBezTo>
                  <a:pt x="6472" y="67"/>
                  <a:pt x="8307" y="67"/>
                  <a:pt x="8307" y="34"/>
                </a:cubicBezTo>
                <a:cubicBezTo>
                  <a:pt x="8307" y="1"/>
                  <a:pt x="6439" y="1"/>
                  <a:pt x="4137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3" name="Google Shape;953;p52"/>
          <p:cNvSpPr/>
          <p:nvPr/>
        </p:nvSpPr>
        <p:spPr>
          <a:xfrm flipH="1">
            <a:off x="661200" y="4414321"/>
            <a:ext cx="150004" cy="1824"/>
          </a:xfrm>
          <a:custGeom>
            <a:avLst/>
            <a:gdLst/>
            <a:ahLst/>
            <a:cxnLst/>
            <a:rect l="l" t="t" r="r" b="b"/>
            <a:pathLst>
              <a:path w="8307" h="101" extrusionOk="0">
                <a:moveTo>
                  <a:pt x="4137" y="0"/>
                </a:moveTo>
                <a:cubicBezTo>
                  <a:pt x="1869" y="0"/>
                  <a:pt x="1" y="34"/>
                  <a:pt x="1" y="34"/>
                </a:cubicBezTo>
                <a:cubicBezTo>
                  <a:pt x="1" y="67"/>
                  <a:pt x="1836" y="100"/>
                  <a:pt x="4137" y="100"/>
                </a:cubicBezTo>
                <a:cubicBezTo>
                  <a:pt x="6472" y="100"/>
                  <a:pt x="8307" y="67"/>
                  <a:pt x="8307" y="34"/>
                </a:cubicBezTo>
                <a:cubicBezTo>
                  <a:pt x="8307" y="34"/>
                  <a:pt x="6439" y="0"/>
                  <a:pt x="4137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4" name="Google Shape;954;p52"/>
          <p:cNvSpPr/>
          <p:nvPr/>
        </p:nvSpPr>
        <p:spPr>
          <a:xfrm flipH="1">
            <a:off x="661200" y="4451050"/>
            <a:ext cx="150004" cy="1842"/>
          </a:xfrm>
          <a:custGeom>
            <a:avLst/>
            <a:gdLst/>
            <a:ahLst/>
            <a:cxnLst/>
            <a:rect l="l" t="t" r="r" b="b"/>
            <a:pathLst>
              <a:path w="8307" h="102" extrusionOk="0">
                <a:moveTo>
                  <a:pt x="4137" y="1"/>
                </a:moveTo>
                <a:cubicBezTo>
                  <a:pt x="1869" y="1"/>
                  <a:pt x="1" y="34"/>
                  <a:pt x="1" y="68"/>
                </a:cubicBezTo>
                <a:cubicBezTo>
                  <a:pt x="1" y="68"/>
                  <a:pt x="1836" y="101"/>
                  <a:pt x="4137" y="101"/>
                </a:cubicBezTo>
                <a:cubicBezTo>
                  <a:pt x="6472" y="101"/>
                  <a:pt x="8307" y="68"/>
                  <a:pt x="8307" y="68"/>
                </a:cubicBezTo>
                <a:cubicBezTo>
                  <a:pt x="8307" y="1"/>
                  <a:pt x="6439" y="1"/>
                  <a:pt x="4137" y="1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5" name="Google Shape;955;p52"/>
          <p:cNvSpPr/>
          <p:nvPr/>
        </p:nvSpPr>
        <p:spPr>
          <a:xfrm flipH="1">
            <a:off x="661200" y="4487201"/>
            <a:ext cx="150004" cy="1824"/>
          </a:xfrm>
          <a:custGeom>
            <a:avLst/>
            <a:gdLst/>
            <a:ahLst/>
            <a:cxnLst/>
            <a:rect l="l" t="t" r="r" b="b"/>
            <a:pathLst>
              <a:path w="8307" h="101" extrusionOk="0">
                <a:moveTo>
                  <a:pt x="4137" y="0"/>
                </a:moveTo>
                <a:cubicBezTo>
                  <a:pt x="1869" y="0"/>
                  <a:pt x="1" y="0"/>
                  <a:pt x="1" y="34"/>
                </a:cubicBezTo>
                <a:cubicBezTo>
                  <a:pt x="1" y="100"/>
                  <a:pt x="1836" y="100"/>
                  <a:pt x="4137" y="100"/>
                </a:cubicBezTo>
                <a:cubicBezTo>
                  <a:pt x="6472" y="100"/>
                  <a:pt x="8307" y="67"/>
                  <a:pt x="8307" y="34"/>
                </a:cubicBezTo>
                <a:cubicBezTo>
                  <a:pt x="8307" y="34"/>
                  <a:pt x="6439" y="0"/>
                  <a:pt x="4137" y="0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6" name="Google Shape;956;p52"/>
          <p:cNvSpPr/>
          <p:nvPr/>
        </p:nvSpPr>
        <p:spPr>
          <a:xfrm flipH="1">
            <a:off x="4134559" y="1976732"/>
            <a:ext cx="92779" cy="178318"/>
          </a:xfrm>
          <a:custGeom>
            <a:avLst/>
            <a:gdLst/>
            <a:ahLst/>
            <a:cxnLst/>
            <a:rect l="l" t="t" r="r" b="b"/>
            <a:pathLst>
              <a:path w="5138" h="9875" extrusionOk="0">
                <a:moveTo>
                  <a:pt x="1668" y="1"/>
                </a:moveTo>
                <a:lnTo>
                  <a:pt x="1801" y="468"/>
                </a:lnTo>
                <a:cubicBezTo>
                  <a:pt x="367" y="1669"/>
                  <a:pt x="0" y="3837"/>
                  <a:pt x="601" y="5605"/>
                </a:cubicBezTo>
                <a:cubicBezTo>
                  <a:pt x="1201" y="7406"/>
                  <a:pt x="2602" y="8807"/>
                  <a:pt x="4136" y="9875"/>
                </a:cubicBezTo>
                <a:cubicBezTo>
                  <a:pt x="4737" y="8107"/>
                  <a:pt x="5137" y="6205"/>
                  <a:pt x="4804" y="4371"/>
                </a:cubicBezTo>
                <a:cubicBezTo>
                  <a:pt x="4503" y="2536"/>
                  <a:pt x="3403" y="768"/>
                  <a:pt x="1668" y="1"/>
                </a:cubicBezTo>
                <a:close/>
              </a:path>
            </a:pathLst>
          </a:custGeom>
          <a:solidFill>
            <a:srgbClr val="003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57" name="Google Shape;957;p52"/>
          <p:cNvGrpSpPr/>
          <p:nvPr/>
        </p:nvGrpSpPr>
        <p:grpSpPr>
          <a:xfrm>
            <a:off x="3219603" y="1226208"/>
            <a:ext cx="1030036" cy="964379"/>
            <a:chOff x="3219603" y="1226208"/>
            <a:chExt cx="1030036" cy="964379"/>
          </a:xfrm>
        </p:grpSpPr>
        <p:sp>
          <p:nvSpPr>
            <p:cNvPr id="958" name="Google Shape;958;p52"/>
            <p:cNvSpPr/>
            <p:nvPr/>
          </p:nvSpPr>
          <p:spPr>
            <a:xfrm flipH="1">
              <a:off x="3219603" y="2065286"/>
              <a:ext cx="1030036" cy="53017"/>
            </a:xfrm>
            <a:custGeom>
              <a:avLst/>
              <a:gdLst/>
              <a:ahLst/>
              <a:cxnLst/>
              <a:rect l="l" t="t" r="r" b="b"/>
              <a:pathLst>
                <a:path w="57042" h="2936" extrusionOk="0">
                  <a:moveTo>
                    <a:pt x="1" y="0"/>
                  </a:moveTo>
                  <a:lnTo>
                    <a:pt x="1" y="2936"/>
                  </a:lnTo>
                  <a:lnTo>
                    <a:pt x="57042" y="2936"/>
                  </a:lnTo>
                  <a:lnTo>
                    <a:pt x="570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59" name="Google Shape;959;p52"/>
            <p:cNvGrpSpPr/>
            <p:nvPr/>
          </p:nvGrpSpPr>
          <p:grpSpPr>
            <a:xfrm>
              <a:off x="3247917" y="1226208"/>
              <a:ext cx="999302" cy="928842"/>
              <a:chOff x="3247917" y="1226208"/>
              <a:chExt cx="999302" cy="928842"/>
            </a:xfrm>
          </p:grpSpPr>
          <p:grpSp>
            <p:nvGrpSpPr>
              <p:cNvPr id="960" name="Google Shape;960;p52"/>
              <p:cNvGrpSpPr/>
              <p:nvPr/>
            </p:nvGrpSpPr>
            <p:grpSpPr>
              <a:xfrm>
                <a:off x="3337049" y="1317163"/>
                <a:ext cx="500446" cy="536109"/>
                <a:chOff x="2782649" y="1275476"/>
                <a:chExt cx="500446" cy="536109"/>
              </a:xfrm>
            </p:grpSpPr>
            <p:sp>
              <p:nvSpPr>
                <p:cNvPr id="961" name="Google Shape;961;p52"/>
                <p:cNvSpPr/>
                <p:nvPr/>
              </p:nvSpPr>
              <p:spPr>
                <a:xfrm flipH="1">
                  <a:off x="2854933" y="1394059"/>
                  <a:ext cx="359633" cy="41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6" h="23122" extrusionOk="0">
                      <a:moveTo>
                        <a:pt x="12565" y="1"/>
                      </a:moveTo>
                      <a:cubicBezTo>
                        <a:pt x="11784" y="1"/>
                        <a:pt x="11012" y="144"/>
                        <a:pt x="10275" y="405"/>
                      </a:cubicBezTo>
                      <a:cubicBezTo>
                        <a:pt x="9107" y="839"/>
                        <a:pt x="8107" y="1640"/>
                        <a:pt x="7473" y="2707"/>
                      </a:cubicBezTo>
                      <a:cubicBezTo>
                        <a:pt x="6839" y="3808"/>
                        <a:pt x="6639" y="5109"/>
                        <a:pt x="6272" y="6343"/>
                      </a:cubicBezTo>
                      <a:cubicBezTo>
                        <a:pt x="6105" y="6977"/>
                        <a:pt x="5838" y="7577"/>
                        <a:pt x="5505" y="8111"/>
                      </a:cubicBezTo>
                      <a:cubicBezTo>
                        <a:pt x="5138" y="8611"/>
                        <a:pt x="4704" y="9045"/>
                        <a:pt x="4204" y="9412"/>
                      </a:cubicBezTo>
                      <a:cubicBezTo>
                        <a:pt x="3704" y="9779"/>
                        <a:pt x="3170" y="10112"/>
                        <a:pt x="2703" y="10479"/>
                      </a:cubicBezTo>
                      <a:cubicBezTo>
                        <a:pt x="2236" y="10846"/>
                        <a:pt x="1836" y="11313"/>
                        <a:pt x="1502" y="11780"/>
                      </a:cubicBezTo>
                      <a:cubicBezTo>
                        <a:pt x="868" y="12714"/>
                        <a:pt x="435" y="13715"/>
                        <a:pt x="234" y="14816"/>
                      </a:cubicBezTo>
                      <a:cubicBezTo>
                        <a:pt x="68" y="15750"/>
                        <a:pt x="1" y="16684"/>
                        <a:pt x="68" y="17651"/>
                      </a:cubicBezTo>
                      <a:cubicBezTo>
                        <a:pt x="201" y="19019"/>
                        <a:pt x="435" y="20353"/>
                        <a:pt x="802" y="21687"/>
                      </a:cubicBezTo>
                      <a:cubicBezTo>
                        <a:pt x="935" y="22154"/>
                        <a:pt x="1035" y="22521"/>
                        <a:pt x="1102" y="22755"/>
                      </a:cubicBezTo>
                      <a:cubicBezTo>
                        <a:pt x="1135" y="22888"/>
                        <a:pt x="1168" y="23022"/>
                        <a:pt x="1235" y="23122"/>
                      </a:cubicBezTo>
                      <a:cubicBezTo>
                        <a:pt x="1202" y="22988"/>
                        <a:pt x="1168" y="22855"/>
                        <a:pt x="1135" y="22755"/>
                      </a:cubicBezTo>
                      <a:cubicBezTo>
                        <a:pt x="1068" y="22488"/>
                        <a:pt x="1002" y="22121"/>
                        <a:pt x="902" y="21654"/>
                      </a:cubicBezTo>
                      <a:cubicBezTo>
                        <a:pt x="568" y="20353"/>
                        <a:pt x="335" y="18985"/>
                        <a:pt x="234" y="17651"/>
                      </a:cubicBezTo>
                      <a:cubicBezTo>
                        <a:pt x="168" y="16717"/>
                        <a:pt x="234" y="15750"/>
                        <a:pt x="435" y="14849"/>
                      </a:cubicBezTo>
                      <a:cubicBezTo>
                        <a:pt x="635" y="13815"/>
                        <a:pt x="1035" y="12814"/>
                        <a:pt x="1635" y="11947"/>
                      </a:cubicBezTo>
                      <a:cubicBezTo>
                        <a:pt x="1969" y="11447"/>
                        <a:pt x="2369" y="11046"/>
                        <a:pt x="2836" y="10679"/>
                      </a:cubicBezTo>
                      <a:cubicBezTo>
                        <a:pt x="3270" y="10312"/>
                        <a:pt x="3804" y="9979"/>
                        <a:pt x="4304" y="9612"/>
                      </a:cubicBezTo>
                      <a:cubicBezTo>
                        <a:pt x="4838" y="9245"/>
                        <a:pt x="5305" y="8778"/>
                        <a:pt x="5672" y="8278"/>
                      </a:cubicBezTo>
                      <a:cubicBezTo>
                        <a:pt x="6039" y="7711"/>
                        <a:pt x="6305" y="7077"/>
                        <a:pt x="6472" y="6443"/>
                      </a:cubicBezTo>
                      <a:cubicBezTo>
                        <a:pt x="6873" y="5209"/>
                        <a:pt x="7073" y="3908"/>
                        <a:pt x="7673" y="2840"/>
                      </a:cubicBezTo>
                      <a:cubicBezTo>
                        <a:pt x="8274" y="1806"/>
                        <a:pt x="9208" y="1039"/>
                        <a:pt x="10342" y="639"/>
                      </a:cubicBezTo>
                      <a:cubicBezTo>
                        <a:pt x="11055" y="377"/>
                        <a:pt x="11803" y="234"/>
                        <a:pt x="12560" y="234"/>
                      </a:cubicBezTo>
                      <a:cubicBezTo>
                        <a:pt x="12865" y="234"/>
                        <a:pt x="13171" y="257"/>
                        <a:pt x="13477" y="305"/>
                      </a:cubicBezTo>
                      <a:cubicBezTo>
                        <a:pt x="14378" y="439"/>
                        <a:pt x="15279" y="739"/>
                        <a:pt x="16079" y="1239"/>
                      </a:cubicBezTo>
                      <a:cubicBezTo>
                        <a:pt x="17247" y="1940"/>
                        <a:pt x="18247" y="2840"/>
                        <a:pt x="19081" y="3941"/>
                      </a:cubicBezTo>
                      <a:cubicBezTo>
                        <a:pt x="19348" y="4342"/>
                        <a:pt x="19548" y="4642"/>
                        <a:pt x="19715" y="4875"/>
                      </a:cubicBezTo>
                      <a:cubicBezTo>
                        <a:pt x="19782" y="4975"/>
                        <a:pt x="19848" y="5075"/>
                        <a:pt x="19915" y="5142"/>
                      </a:cubicBezTo>
                      <a:cubicBezTo>
                        <a:pt x="19915" y="5142"/>
                        <a:pt x="19915" y="5109"/>
                        <a:pt x="19882" y="5075"/>
                      </a:cubicBezTo>
                      <a:lnTo>
                        <a:pt x="19748" y="4809"/>
                      </a:lnTo>
                      <a:cubicBezTo>
                        <a:pt x="19615" y="4575"/>
                        <a:pt x="19415" y="4275"/>
                        <a:pt x="19148" y="3875"/>
                      </a:cubicBezTo>
                      <a:cubicBezTo>
                        <a:pt x="18347" y="2740"/>
                        <a:pt x="17347" y="1773"/>
                        <a:pt x="16179" y="1073"/>
                      </a:cubicBezTo>
                      <a:cubicBezTo>
                        <a:pt x="15345" y="572"/>
                        <a:pt x="14445" y="239"/>
                        <a:pt x="13511" y="72"/>
                      </a:cubicBezTo>
                      <a:cubicBezTo>
                        <a:pt x="13195" y="24"/>
                        <a:pt x="12879" y="1"/>
                        <a:pt x="1256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62" name="Google Shape;962;p52"/>
                <p:cNvSpPr/>
                <p:nvPr/>
              </p:nvSpPr>
              <p:spPr>
                <a:xfrm flipH="1">
                  <a:off x="3068174" y="1566906"/>
                  <a:ext cx="107153" cy="113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4" h="6284" extrusionOk="0">
                      <a:moveTo>
                        <a:pt x="1769" y="0"/>
                      </a:moveTo>
                      <a:cubicBezTo>
                        <a:pt x="1663" y="0"/>
                        <a:pt x="1559" y="45"/>
                        <a:pt x="1431" y="173"/>
                      </a:cubicBezTo>
                      <a:lnTo>
                        <a:pt x="1597" y="140"/>
                      </a:lnTo>
                      <a:lnTo>
                        <a:pt x="1597" y="140"/>
                      </a:lnTo>
                      <a:cubicBezTo>
                        <a:pt x="0" y="2878"/>
                        <a:pt x="2001" y="6284"/>
                        <a:pt x="5143" y="6284"/>
                      </a:cubicBezTo>
                      <a:cubicBezTo>
                        <a:pt x="5217" y="6284"/>
                        <a:pt x="5291" y="6282"/>
                        <a:pt x="5367" y="6278"/>
                      </a:cubicBezTo>
                      <a:cubicBezTo>
                        <a:pt x="5934" y="4276"/>
                        <a:pt x="5267" y="2108"/>
                        <a:pt x="3665" y="774"/>
                      </a:cubicBezTo>
                      <a:cubicBezTo>
                        <a:pt x="3299" y="474"/>
                        <a:pt x="2865" y="273"/>
                        <a:pt x="2398" y="173"/>
                      </a:cubicBezTo>
                      <a:cubicBezTo>
                        <a:pt x="2111" y="112"/>
                        <a:pt x="1938" y="0"/>
                        <a:pt x="176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63" name="Google Shape;963;p52"/>
                <p:cNvSpPr/>
                <p:nvPr/>
              </p:nvSpPr>
              <p:spPr>
                <a:xfrm flipH="1">
                  <a:off x="2782649" y="1444855"/>
                  <a:ext cx="113401" cy="8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0" h="4839" extrusionOk="0">
                      <a:moveTo>
                        <a:pt x="1529" y="0"/>
                      </a:moveTo>
                      <a:cubicBezTo>
                        <a:pt x="1333" y="0"/>
                        <a:pt x="1137" y="19"/>
                        <a:pt x="942" y="61"/>
                      </a:cubicBezTo>
                      <a:cubicBezTo>
                        <a:pt x="508" y="194"/>
                        <a:pt x="241" y="61"/>
                        <a:pt x="75" y="494"/>
                      </a:cubicBezTo>
                      <a:lnTo>
                        <a:pt x="208" y="394"/>
                      </a:lnTo>
                      <a:lnTo>
                        <a:pt x="208" y="394"/>
                      </a:lnTo>
                      <a:cubicBezTo>
                        <a:pt x="1" y="2909"/>
                        <a:pt x="2029" y="4839"/>
                        <a:pt x="4306" y="4839"/>
                      </a:cubicBezTo>
                      <a:cubicBezTo>
                        <a:pt x="4959" y="4839"/>
                        <a:pt x="5632" y="4680"/>
                        <a:pt x="6279" y="4331"/>
                      </a:cubicBezTo>
                      <a:cubicBezTo>
                        <a:pt x="5912" y="2262"/>
                        <a:pt x="4378" y="595"/>
                        <a:pt x="2343" y="94"/>
                      </a:cubicBezTo>
                      <a:cubicBezTo>
                        <a:pt x="2071" y="36"/>
                        <a:pt x="1800" y="0"/>
                        <a:pt x="15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64" name="Google Shape;964;p52"/>
                <p:cNvSpPr/>
                <p:nvPr/>
              </p:nvSpPr>
              <p:spPr>
                <a:xfrm flipH="1">
                  <a:off x="3071190" y="1697480"/>
                  <a:ext cx="139747" cy="64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39" h="3551" extrusionOk="0">
                      <a:moveTo>
                        <a:pt x="3879" y="0"/>
                      </a:moveTo>
                      <a:cubicBezTo>
                        <a:pt x="2565" y="0"/>
                        <a:pt x="1246" y="545"/>
                        <a:pt x="300" y="1649"/>
                      </a:cubicBezTo>
                      <a:lnTo>
                        <a:pt x="0" y="1982"/>
                      </a:lnTo>
                      <a:cubicBezTo>
                        <a:pt x="1068" y="2950"/>
                        <a:pt x="2435" y="3483"/>
                        <a:pt x="3870" y="3550"/>
                      </a:cubicBezTo>
                      <a:cubicBezTo>
                        <a:pt x="5304" y="3517"/>
                        <a:pt x="6672" y="2983"/>
                        <a:pt x="7739" y="2016"/>
                      </a:cubicBezTo>
                      <a:cubicBezTo>
                        <a:pt x="6807" y="679"/>
                        <a:pt x="5345" y="0"/>
                        <a:pt x="3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65" name="Google Shape;965;p52"/>
                <p:cNvSpPr/>
                <p:nvPr/>
              </p:nvSpPr>
              <p:spPr>
                <a:xfrm flipH="1">
                  <a:off x="3163066" y="1504120"/>
                  <a:ext cx="120028" cy="105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47" h="5854" extrusionOk="0">
                      <a:moveTo>
                        <a:pt x="1585" y="0"/>
                      </a:moveTo>
                      <a:cubicBezTo>
                        <a:pt x="1262" y="0"/>
                        <a:pt x="930" y="37"/>
                        <a:pt x="594" y="115"/>
                      </a:cubicBezTo>
                      <a:cubicBezTo>
                        <a:pt x="0" y="3114"/>
                        <a:pt x="2306" y="5853"/>
                        <a:pt x="5322" y="5853"/>
                      </a:cubicBezTo>
                      <a:cubicBezTo>
                        <a:pt x="5358" y="5853"/>
                        <a:pt x="5394" y="5853"/>
                        <a:pt x="5430" y="5852"/>
                      </a:cubicBezTo>
                      <a:lnTo>
                        <a:pt x="5597" y="5785"/>
                      </a:lnTo>
                      <a:cubicBezTo>
                        <a:pt x="6647" y="2906"/>
                        <a:pt x="4461" y="0"/>
                        <a:pt x="15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66" name="Google Shape;966;p52"/>
                <p:cNvSpPr/>
                <p:nvPr/>
              </p:nvSpPr>
              <p:spPr>
                <a:xfrm flipH="1">
                  <a:off x="3091974" y="1390917"/>
                  <a:ext cx="120173" cy="86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4805" extrusionOk="0">
                      <a:moveTo>
                        <a:pt x="2307" y="1"/>
                      </a:moveTo>
                      <a:cubicBezTo>
                        <a:pt x="1533" y="1"/>
                        <a:pt x="739" y="213"/>
                        <a:pt x="0" y="679"/>
                      </a:cubicBezTo>
                      <a:cubicBezTo>
                        <a:pt x="348" y="3138"/>
                        <a:pt x="2450" y="4804"/>
                        <a:pt x="4748" y="4804"/>
                      </a:cubicBezTo>
                      <a:cubicBezTo>
                        <a:pt x="5318" y="4804"/>
                        <a:pt x="5901" y="4701"/>
                        <a:pt x="6472" y="4482"/>
                      </a:cubicBezTo>
                      <a:lnTo>
                        <a:pt x="6605" y="4382"/>
                      </a:lnTo>
                      <a:cubicBezTo>
                        <a:pt x="6655" y="1821"/>
                        <a:pt x="4572" y="1"/>
                        <a:pt x="23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67" name="Google Shape;967;p52"/>
                <p:cNvSpPr/>
                <p:nvPr/>
              </p:nvSpPr>
              <p:spPr>
                <a:xfrm flipH="1">
                  <a:off x="2948309" y="1420857"/>
                  <a:ext cx="119721" cy="86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0" h="4786" extrusionOk="0">
                      <a:moveTo>
                        <a:pt x="1883" y="1"/>
                      </a:moveTo>
                      <a:cubicBezTo>
                        <a:pt x="1312" y="1"/>
                        <a:pt x="729" y="103"/>
                        <a:pt x="159" y="322"/>
                      </a:cubicBezTo>
                      <a:lnTo>
                        <a:pt x="25" y="422"/>
                      </a:lnTo>
                      <a:cubicBezTo>
                        <a:pt x="0" y="2968"/>
                        <a:pt x="2103" y="4785"/>
                        <a:pt x="4365" y="4785"/>
                      </a:cubicBezTo>
                      <a:cubicBezTo>
                        <a:pt x="5127" y="4785"/>
                        <a:pt x="5907" y="4579"/>
                        <a:pt x="6630" y="4125"/>
                      </a:cubicBezTo>
                      <a:cubicBezTo>
                        <a:pt x="6282" y="1667"/>
                        <a:pt x="4180" y="1"/>
                        <a:pt x="188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68" name="Google Shape;968;p52"/>
                <p:cNvSpPr/>
                <p:nvPr/>
              </p:nvSpPr>
              <p:spPr>
                <a:xfrm flipH="1">
                  <a:off x="2986247" y="1275476"/>
                  <a:ext cx="118078" cy="12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40" extrusionOk="0">
                      <a:moveTo>
                        <a:pt x="1601" y="1"/>
                      </a:moveTo>
                      <a:cubicBezTo>
                        <a:pt x="0" y="2603"/>
                        <a:pt x="1235" y="6072"/>
                        <a:pt x="4170" y="7039"/>
                      </a:cubicBezTo>
                      <a:lnTo>
                        <a:pt x="4337" y="7039"/>
                      </a:lnTo>
                      <a:cubicBezTo>
                        <a:pt x="6538" y="4437"/>
                        <a:pt x="5004" y="434"/>
                        <a:pt x="1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69" name="Google Shape;969;p52"/>
                <p:cNvSpPr/>
                <p:nvPr/>
              </p:nvSpPr>
              <p:spPr>
                <a:xfrm flipH="1">
                  <a:off x="2835016" y="1291150"/>
                  <a:ext cx="121130" cy="11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8" h="6542" extrusionOk="0">
                      <a:moveTo>
                        <a:pt x="4970" y="0"/>
                      </a:moveTo>
                      <a:lnTo>
                        <a:pt x="4970" y="0"/>
                      </a:lnTo>
                      <a:cubicBezTo>
                        <a:pt x="1902" y="400"/>
                        <a:pt x="0" y="3503"/>
                        <a:pt x="1034" y="6405"/>
                      </a:cubicBezTo>
                      <a:lnTo>
                        <a:pt x="1134" y="6538"/>
                      </a:lnTo>
                      <a:cubicBezTo>
                        <a:pt x="1194" y="6540"/>
                        <a:pt x="1254" y="6542"/>
                        <a:pt x="1313" y="6542"/>
                      </a:cubicBezTo>
                      <a:cubicBezTo>
                        <a:pt x="4644" y="6542"/>
                        <a:pt x="6708" y="2884"/>
                        <a:pt x="49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970" name="Google Shape;970;p52"/>
              <p:cNvSpPr/>
              <p:nvPr/>
            </p:nvSpPr>
            <p:spPr>
              <a:xfrm flipH="1">
                <a:off x="3535826" y="1762299"/>
                <a:ext cx="375289" cy="307826"/>
              </a:xfrm>
              <a:custGeom>
                <a:avLst/>
                <a:gdLst/>
                <a:ahLst/>
                <a:cxnLst/>
                <a:rect l="l" t="t" r="r" b="b"/>
                <a:pathLst>
                  <a:path w="20783" h="17047" extrusionOk="0">
                    <a:moveTo>
                      <a:pt x="1" y="1"/>
                    </a:moveTo>
                    <a:lnTo>
                      <a:pt x="2703" y="17046"/>
                    </a:lnTo>
                    <a:lnTo>
                      <a:pt x="18747" y="16813"/>
                    </a:lnTo>
                    <a:lnTo>
                      <a:pt x="20782" y="26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1" name="Google Shape;971;p52"/>
              <p:cNvSpPr/>
              <p:nvPr/>
            </p:nvSpPr>
            <p:spPr>
              <a:xfrm flipH="1">
                <a:off x="3603903" y="1648898"/>
                <a:ext cx="103614" cy="68474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3792" extrusionOk="0">
                    <a:moveTo>
                      <a:pt x="3858" y="0"/>
                    </a:moveTo>
                    <a:cubicBezTo>
                      <a:pt x="2154" y="0"/>
                      <a:pt x="536" y="1102"/>
                      <a:pt x="0" y="2878"/>
                    </a:cubicBezTo>
                    <a:lnTo>
                      <a:pt x="401" y="3179"/>
                    </a:lnTo>
                    <a:cubicBezTo>
                      <a:pt x="1004" y="3587"/>
                      <a:pt x="1698" y="3791"/>
                      <a:pt x="2397" y="3791"/>
                    </a:cubicBezTo>
                    <a:cubicBezTo>
                      <a:pt x="2896" y="3791"/>
                      <a:pt x="3397" y="3687"/>
                      <a:pt x="3870" y="3479"/>
                    </a:cubicBezTo>
                    <a:cubicBezTo>
                      <a:pt x="4937" y="2845"/>
                      <a:pt x="5638" y="1744"/>
                      <a:pt x="5738" y="477"/>
                    </a:cubicBezTo>
                    <a:cubicBezTo>
                      <a:pt x="5133" y="152"/>
                      <a:pt x="4490" y="0"/>
                      <a:pt x="38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2" name="Google Shape;972;p52"/>
              <p:cNvSpPr/>
              <p:nvPr/>
            </p:nvSpPr>
            <p:spPr>
              <a:xfrm flipH="1">
                <a:off x="3402110" y="1518956"/>
                <a:ext cx="232526" cy="317451"/>
              </a:xfrm>
              <a:custGeom>
                <a:avLst/>
                <a:gdLst/>
                <a:ahLst/>
                <a:cxnLst/>
                <a:rect l="l" t="t" r="r" b="b"/>
                <a:pathLst>
                  <a:path w="12877" h="17580" extrusionOk="0">
                    <a:moveTo>
                      <a:pt x="1902" y="0"/>
                    </a:moveTo>
                    <a:cubicBezTo>
                      <a:pt x="1902" y="0"/>
                      <a:pt x="1835" y="67"/>
                      <a:pt x="1702" y="167"/>
                    </a:cubicBezTo>
                    <a:cubicBezTo>
                      <a:pt x="1535" y="334"/>
                      <a:pt x="1368" y="534"/>
                      <a:pt x="1235" y="734"/>
                    </a:cubicBezTo>
                    <a:cubicBezTo>
                      <a:pt x="668" y="1468"/>
                      <a:pt x="334" y="2302"/>
                      <a:pt x="201" y="3236"/>
                    </a:cubicBezTo>
                    <a:cubicBezTo>
                      <a:pt x="1" y="4570"/>
                      <a:pt x="301" y="5971"/>
                      <a:pt x="1035" y="7139"/>
                    </a:cubicBezTo>
                    <a:cubicBezTo>
                      <a:pt x="1502" y="7773"/>
                      <a:pt x="2069" y="8340"/>
                      <a:pt x="2703" y="8840"/>
                    </a:cubicBezTo>
                    <a:cubicBezTo>
                      <a:pt x="3370" y="9340"/>
                      <a:pt x="3970" y="9941"/>
                      <a:pt x="4470" y="10641"/>
                    </a:cubicBezTo>
                    <a:cubicBezTo>
                      <a:pt x="4871" y="11342"/>
                      <a:pt x="5138" y="12142"/>
                      <a:pt x="5271" y="12976"/>
                    </a:cubicBezTo>
                    <a:cubicBezTo>
                      <a:pt x="5371" y="13777"/>
                      <a:pt x="5605" y="14544"/>
                      <a:pt x="5938" y="15278"/>
                    </a:cubicBezTo>
                    <a:cubicBezTo>
                      <a:pt x="6238" y="15979"/>
                      <a:pt x="6805" y="16512"/>
                      <a:pt x="7506" y="16779"/>
                    </a:cubicBezTo>
                    <a:cubicBezTo>
                      <a:pt x="7921" y="16917"/>
                      <a:pt x="8351" y="16992"/>
                      <a:pt x="8786" y="16992"/>
                    </a:cubicBezTo>
                    <a:cubicBezTo>
                      <a:pt x="8982" y="16992"/>
                      <a:pt x="9178" y="16977"/>
                      <a:pt x="9374" y="16946"/>
                    </a:cubicBezTo>
                    <a:cubicBezTo>
                      <a:pt x="9874" y="16913"/>
                      <a:pt x="10408" y="16879"/>
                      <a:pt x="10908" y="16879"/>
                    </a:cubicBezTo>
                    <a:cubicBezTo>
                      <a:pt x="11309" y="16879"/>
                      <a:pt x="11676" y="16946"/>
                      <a:pt x="12043" y="17079"/>
                    </a:cubicBezTo>
                    <a:cubicBezTo>
                      <a:pt x="12343" y="17179"/>
                      <a:pt x="12643" y="17346"/>
                      <a:pt x="12876" y="17580"/>
                    </a:cubicBezTo>
                    <a:cubicBezTo>
                      <a:pt x="12876" y="17580"/>
                      <a:pt x="12876" y="17580"/>
                      <a:pt x="12843" y="17546"/>
                    </a:cubicBezTo>
                    <a:cubicBezTo>
                      <a:pt x="12810" y="17513"/>
                      <a:pt x="12776" y="17446"/>
                      <a:pt x="12710" y="17413"/>
                    </a:cubicBezTo>
                    <a:cubicBezTo>
                      <a:pt x="12543" y="17246"/>
                      <a:pt x="12343" y="17079"/>
                      <a:pt x="12109" y="17013"/>
                    </a:cubicBezTo>
                    <a:cubicBezTo>
                      <a:pt x="11742" y="16846"/>
                      <a:pt x="11342" y="16779"/>
                      <a:pt x="10942" y="16746"/>
                    </a:cubicBezTo>
                    <a:cubicBezTo>
                      <a:pt x="10441" y="16746"/>
                      <a:pt x="9908" y="16746"/>
                      <a:pt x="9407" y="16812"/>
                    </a:cubicBezTo>
                    <a:cubicBezTo>
                      <a:pt x="9244" y="16830"/>
                      <a:pt x="9082" y="16838"/>
                      <a:pt x="8922" y="16838"/>
                    </a:cubicBezTo>
                    <a:cubicBezTo>
                      <a:pt x="8463" y="16838"/>
                      <a:pt x="8018" y="16769"/>
                      <a:pt x="7573" y="16646"/>
                    </a:cubicBezTo>
                    <a:cubicBezTo>
                      <a:pt x="6939" y="16345"/>
                      <a:pt x="6405" y="15845"/>
                      <a:pt x="6138" y="15211"/>
                    </a:cubicBezTo>
                    <a:cubicBezTo>
                      <a:pt x="5838" y="14477"/>
                      <a:pt x="5605" y="13744"/>
                      <a:pt x="5505" y="12976"/>
                    </a:cubicBezTo>
                    <a:cubicBezTo>
                      <a:pt x="5371" y="12109"/>
                      <a:pt x="5104" y="11275"/>
                      <a:pt x="4671" y="10541"/>
                    </a:cubicBezTo>
                    <a:cubicBezTo>
                      <a:pt x="4170" y="9841"/>
                      <a:pt x="3570" y="9207"/>
                      <a:pt x="2869" y="8707"/>
                    </a:cubicBezTo>
                    <a:cubicBezTo>
                      <a:pt x="2236" y="8206"/>
                      <a:pt x="1668" y="7673"/>
                      <a:pt x="1201" y="7039"/>
                    </a:cubicBezTo>
                    <a:cubicBezTo>
                      <a:pt x="1" y="5104"/>
                      <a:pt x="34" y="2669"/>
                      <a:pt x="1302" y="768"/>
                    </a:cubicBezTo>
                    <a:cubicBezTo>
                      <a:pt x="1435" y="567"/>
                      <a:pt x="1602" y="367"/>
                      <a:pt x="1735" y="201"/>
                    </a:cubicBezTo>
                    <a:cubicBezTo>
                      <a:pt x="1802" y="134"/>
                      <a:pt x="1869" y="67"/>
                      <a:pt x="19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3" name="Google Shape;973;p52"/>
              <p:cNvSpPr/>
              <p:nvPr/>
            </p:nvSpPr>
            <p:spPr>
              <a:xfrm flipH="1">
                <a:off x="4022530" y="1521484"/>
                <a:ext cx="136154" cy="86730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4803" extrusionOk="0">
                    <a:moveTo>
                      <a:pt x="1530" y="1"/>
                    </a:moveTo>
                    <a:cubicBezTo>
                      <a:pt x="1020" y="1"/>
                      <a:pt x="511" y="34"/>
                      <a:pt x="1" y="94"/>
                    </a:cubicBezTo>
                    <a:cubicBezTo>
                      <a:pt x="473" y="2899"/>
                      <a:pt x="2911" y="4803"/>
                      <a:pt x="5620" y="4803"/>
                    </a:cubicBezTo>
                    <a:cubicBezTo>
                      <a:pt x="6165" y="4803"/>
                      <a:pt x="6720" y="4726"/>
                      <a:pt x="7273" y="4564"/>
                    </a:cubicBezTo>
                    <a:cubicBezTo>
                      <a:pt x="7540" y="3530"/>
                      <a:pt x="7239" y="2396"/>
                      <a:pt x="6472" y="1628"/>
                    </a:cubicBezTo>
                    <a:cubicBezTo>
                      <a:pt x="5638" y="828"/>
                      <a:pt x="4571" y="327"/>
                      <a:pt x="3403" y="161"/>
                    </a:cubicBezTo>
                    <a:cubicBezTo>
                      <a:pt x="2779" y="50"/>
                      <a:pt x="2155" y="1"/>
                      <a:pt x="15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74" name="Google Shape;974;p52"/>
              <p:cNvSpPr/>
              <p:nvPr/>
            </p:nvSpPr>
            <p:spPr>
              <a:xfrm flipH="1">
                <a:off x="3929173" y="1453895"/>
                <a:ext cx="80121" cy="131946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307" extrusionOk="0">
                    <a:moveTo>
                      <a:pt x="2269" y="1"/>
                    </a:moveTo>
                    <a:cubicBezTo>
                      <a:pt x="0" y="1869"/>
                      <a:pt x="0" y="5338"/>
                      <a:pt x="2269" y="7173"/>
                    </a:cubicBezTo>
                    <a:lnTo>
                      <a:pt x="3036" y="7306"/>
                    </a:lnTo>
                    <a:cubicBezTo>
                      <a:pt x="3636" y="7173"/>
                      <a:pt x="4103" y="6739"/>
                      <a:pt x="4304" y="6139"/>
                    </a:cubicBezTo>
                    <a:cubicBezTo>
                      <a:pt x="4437" y="5538"/>
                      <a:pt x="4437" y="4938"/>
                      <a:pt x="4304" y="4337"/>
                    </a:cubicBezTo>
                    <a:cubicBezTo>
                      <a:pt x="3970" y="2736"/>
                      <a:pt x="3269" y="1235"/>
                      <a:pt x="22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975" name="Google Shape;975;p52"/>
              <p:cNvGrpSpPr/>
              <p:nvPr/>
            </p:nvGrpSpPr>
            <p:grpSpPr>
              <a:xfrm>
                <a:off x="3861710" y="1453895"/>
                <a:ext cx="385510" cy="701155"/>
                <a:chOff x="3307310" y="1412207"/>
                <a:chExt cx="385510" cy="701155"/>
              </a:xfrm>
            </p:grpSpPr>
            <p:sp>
              <p:nvSpPr>
                <p:cNvPr id="976" name="Google Shape;976;p52"/>
                <p:cNvSpPr/>
                <p:nvPr/>
              </p:nvSpPr>
              <p:spPr>
                <a:xfrm flipH="1">
                  <a:off x="3561415" y="1726462"/>
                  <a:ext cx="131404" cy="9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7" h="5515" extrusionOk="0">
                      <a:moveTo>
                        <a:pt x="1860" y="1"/>
                      </a:moveTo>
                      <a:cubicBezTo>
                        <a:pt x="1248" y="1"/>
                        <a:pt x="621" y="110"/>
                        <a:pt x="0" y="344"/>
                      </a:cubicBezTo>
                      <a:cubicBezTo>
                        <a:pt x="1268" y="3146"/>
                        <a:pt x="3903" y="5081"/>
                        <a:pt x="6939" y="5448"/>
                      </a:cubicBezTo>
                      <a:lnTo>
                        <a:pt x="7139" y="5514"/>
                      </a:lnTo>
                      <a:cubicBezTo>
                        <a:pt x="7276" y="2406"/>
                        <a:pt x="4737" y="1"/>
                        <a:pt x="1860" y="1"/>
                      </a:cubicBezTo>
                      <a:close/>
                    </a:path>
                  </a:pathLst>
                </a:custGeom>
                <a:solidFill>
                  <a:srgbClr val="003F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77" name="Google Shape;977;p52"/>
                <p:cNvSpPr/>
                <p:nvPr/>
              </p:nvSpPr>
              <p:spPr>
                <a:xfrm flipH="1">
                  <a:off x="3518727" y="1832044"/>
                  <a:ext cx="88554" cy="13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7740" extrusionOk="0">
                      <a:moveTo>
                        <a:pt x="1101" y="1"/>
                      </a:moveTo>
                      <a:lnTo>
                        <a:pt x="1001" y="401"/>
                      </a:lnTo>
                      <a:cubicBezTo>
                        <a:pt x="0" y="1535"/>
                        <a:pt x="67" y="3337"/>
                        <a:pt x="801" y="4637"/>
                      </a:cubicBezTo>
                      <a:cubicBezTo>
                        <a:pt x="1501" y="5972"/>
                        <a:pt x="2769" y="6906"/>
                        <a:pt x="4036" y="7740"/>
                      </a:cubicBezTo>
                      <a:cubicBezTo>
                        <a:pt x="4904" y="4804"/>
                        <a:pt x="3703" y="1635"/>
                        <a:pt x="1101" y="1"/>
                      </a:cubicBezTo>
                      <a:close/>
                    </a:path>
                  </a:pathLst>
                </a:custGeom>
                <a:solidFill>
                  <a:srgbClr val="003F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78" name="Google Shape;978;p52"/>
                <p:cNvSpPr/>
                <p:nvPr/>
              </p:nvSpPr>
              <p:spPr>
                <a:xfrm flipH="1">
                  <a:off x="3375964" y="1743725"/>
                  <a:ext cx="125915" cy="10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5549" extrusionOk="0">
                      <a:moveTo>
                        <a:pt x="1811" y="0"/>
                      </a:moveTo>
                      <a:cubicBezTo>
                        <a:pt x="1226" y="0"/>
                        <a:pt x="651" y="135"/>
                        <a:pt x="145" y="431"/>
                      </a:cubicBezTo>
                      <a:lnTo>
                        <a:pt x="145" y="431"/>
                      </a:lnTo>
                      <a:cubicBezTo>
                        <a:pt x="127" y="307"/>
                        <a:pt x="112" y="182"/>
                        <a:pt x="101" y="55"/>
                      </a:cubicBezTo>
                      <a:lnTo>
                        <a:pt x="1" y="522"/>
                      </a:lnTo>
                      <a:cubicBezTo>
                        <a:pt x="48" y="490"/>
                        <a:pt x="97" y="460"/>
                        <a:pt x="145" y="431"/>
                      </a:cubicBezTo>
                      <a:lnTo>
                        <a:pt x="145" y="431"/>
                      </a:lnTo>
                      <a:cubicBezTo>
                        <a:pt x="594" y="3394"/>
                        <a:pt x="3194" y="5549"/>
                        <a:pt x="6144" y="5549"/>
                      </a:cubicBezTo>
                      <a:cubicBezTo>
                        <a:pt x="6417" y="5549"/>
                        <a:pt x="6694" y="5530"/>
                        <a:pt x="6972" y="5492"/>
                      </a:cubicBezTo>
                      <a:cubicBezTo>
                        <a:pt x="6572" y="3858"/>
                        <a:pt x="5938" y="2223"/>
                        <a:pt x="4671" y="1089"/>
                      </a:cubicBezTo>
                      <a:cubicBezTo>
                        <a:pt x="3891" y="412"/>
                        <a:pt x="2835" y="0"/>
                        <a:pt x="1811" y="0"/>
                      </a:cubicBezTo>
                      <a:close/>
                    </a:path>
                  </a:pathLst>
                </a:custGeom>
                <a:solidFill>
                  <a:srgbClr val="003F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79" name="Google Shape;979;p52"/>
                <p:cNvSpPr/>
                <p:nvPr/>
              </p:nvSpPr>
              <p:spPr>
                <a:xfrm flipH="1">
                  <a:off x="3500056" y="1665482"/>
                  <a:ext cx="134330" cy="5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9" h="3299" extrusionOk="0">
                      <a:moveTo>
                        <a:pt x="7439" y="2186"/>
                      </a:moveTo>
                      <a:cubicBezTo>
                        <a:pt x="7399" y="2217"/>
                        <a:pt x="7358" y="2246"/>
                        <a:pt x="7318" y="2275"/>
                      </a:cubicBezTo>
                      <a:lnTo>
                        <a:pt x="7318" y="2275"/>
                      </a:lnTo>
                      <a:cubicBezTo>
                        <a:pt x="7370" y="2419"/>
                        <a:pt x="7411" y="2568"/>
                        <a:pt x="7439" y="2720"/>
                      </a:cubicBezTo>
                      <a:lnTo>
                        <a:pt x="7439" y="2186"/>
                      </a:lnTo>
                      <a:close/>
                      <a:moveTo>
                        <a:pt x="3801" y="0"/>
                      </a:moveTo>
                      <a:cubicBezTo>
                        <a:pt x="2436" y="0"/>
                        <a:pt x="1094" y="602"/>
                        <a:pt x="0" y="1453"/>
                      </a:cubicBezTo>
                      <a:cubicBezTo>
                        <a:pt x="1081" y="2667"/>
                        <a:pt x="2594" y="3298"/>
                        <a:pt x="4121" y="3298"/>
                      </a:cubicBezTo>
                      <a:cubicBezTo>
                        <a:pt x="5233" y="3298"/>
                        <a:pt x="6352" y="2963"/>
                        <a:pt x="7318" y="2275"/>
                      </a:cubicBezTo>
                      <a:lnTo>
                        <a:pt x="7318" y="2275"/>
                      </a:lnTo>
                      <a:cubicBezTo>
                        <a:pt x="6866" y="1034"/>
                        <a:pt x="5548" y="138"/>
                        <a:pt x="4203" y="18"/>
                      </a:cubicBezTo>
                      <a:cubicBezTo>
                        <a:pt x="4069" y="6"/>
                        <a:pt x="3935" y="0"/>
                        <a:pt x="3801" y="0"/>
                      </a:cubicBezTo>
                      <a:close/>
                    </a:path>
                  </a:pathLst>
                </a:custGeom>
                <a:solidFill>
                  <a:srgbClr val="003F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80" name="Google Shape;980;p52"/>
                <p:cNvSpPr/>
                <p:nvPr/>
              </p:nvSpPr>
              <p:spPr>
                <a:xfrm flipH="1">
                  <a:off x="3379576" y="1604592"/>
                  <a:ext cx="125319" cy="6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0" h="3759" extrusionOk="0">
                      <a:moveTo>
                        <a:pt x="3640" y="0"/>
                      </a:moveTo>
                      <a:cubicBezTo>
                        <a:pt x="2314" y="0"/>
                        <a:pt x="992" y="594"/>
                        <a:pt x="129" y="1743"/>
                      </a:cubicBezTo>
                      <a:lnTo>
                        <a:pt x="129" y="1743"/>
                      </a:lnTo>
                      <a:cubicBezTo>
                        <a:pt x="120" y="1725"/>
                        <a:pt x="110" y="1707"/>
                        <a:pt x="101" y="1689"/>
                      </a:cubicBezTo>
                      <a:lnTo>
                        <a:pt x="1" y="1923"/>
                      </a:lnTo>
                      <a:cubicBezTo>
                        <a:pt x="42" y="1861"/>
                        <a:pt x="85" y="1801"/>
                        <a:pt x="129" y="1743"/>
                      </a:cubicBezTo>
                      <a:lnTo>
                        <a:pt x="129" y="1743"/>
                      </a:lnTo>
                      <a:cubicBezTo>
                        <a:pt x="852" y="3091"/>
                        <a:pt x="2172" y="3758"/>
                        <a:pt x="3487" y="3758"/>
                      </a:cubicBezTo>
                      <a:cubicBezTo>
                        <a:pt x="4883" y="3758"/>
                        <a:pt x="6274" y="3007"/>
                        <a:pt x="6939" y="1522"/>
                      </a:cubicBezTo>
                      <a:cubicBezTo>
                        <a:pt x="6070" y="498"/>
                        <a:pt x="4854" y="0"/>
                        <a:pt x="3640" y="0"/>
                      </a:cubicBezTo>
                      <a:close/>
                    </a:path>
                  </a:pathLst>
                </a:custGeom>
                <a:solidFill>
                  <a:srgbClr val="003F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81" name="Google Shape;981;p52"/>
                <p:cNvSpPr/>
                <p:nvPr/>
              </p:nvSpPr>
              <p:spPr>
                <a:xfrm flipH="1">
                  <a:off x="3561415" y="1726462"/>
                  <a:ext cx="131404" cy="99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7" h="5515" extrusionOk="0">
                      <a:moveTo>
                        <a:pt x="1860" y="1"/>
                      </a:moveTo>
                      <a:cubicBezTo>
                        <a:pt x="1248" y="1"/>
                        <a:pt x="621" y="110"/>
                        <a:pt x="0" y="344"/>
                      </a:cubicBezTo>
                      <a:cubicBezTo>
                        <a:pt x="1268" y="3146"/>
                        <a:pt x="3903" y="5081"/>
                        <a:pt x="6939" y="5448"/>
                      </a:cubicBezTo>
                      <a:lnTo>
                        <a:pt x="7139" y="5514"/>
                      </a:lnTo>
                      <a:cubicBezTo>
                        <a:pt x="7276" y="2406"/>
                        <a:pt x="4737" y="1"/>
                        <a:pt x="186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82" name="Google Shape;982;p52"/>
                <p:cNvSpPr/>
                <p:nvPr/>
              </p:nvSpPr>
              <p:spPr>
                <a:xfrm flipH="1">
                  <a:off x="3518727" y="1832044"/>
                  <a:ext cx="88554" cy="139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7740" extrusionOk="0">
                      <a:moveTo>
                        <a:pt x="1101" y="1"/>
                      </a:moveTo>
                      <a:lnTo>
                        <a:pt x="1001" y="401"/>
                      </a:lnTo>
                      <a:cubicBezTo>
                        <a:pt x="0" y="1535"/>
                        <a:pt x="67" y="3337"/>
                        <a:pt x="801" y="4637"/>
                      </a:cubicBezTo>
                      <a:cubicBezTo>
                        <a:pt x="1501" y="5972"/>
                        <a:pt x="2769" y="6906"/>
                        <a:pt x="4036" y="7740"/>
                      </a:cubicBezTo>
                      <a:cubicBezTo>
                        <a:pt x="4904" y="4804"/>
                        <a:pt x="3703" y="1635"/>
                        <a:pt x="1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83" name="Google Shape;983;p52"/>
                <p:cNvSpPr/>
                <p:nvPr/>
              </p:nvSpPr>
              <p:spPr>
                <a:xfrm flipH="1">
                  <a:off x="3375964" y="1743725"/>
                  <a:ext cx="125915" cy="10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5549" extrusionOk="0">
                      <a:moveTo>
                        <a:pt x="1811" y="0"/>
                      </a:moveTo>
                      <a:cubicBezTo>
                        <a:pt x="1226" y="0"/>
                        <a:pt x="651" y="135"/>
                        <a:pt x="145" y="431"/>
                      </a:cubicBezTo>
                      <a:lnTo>
                        <a:pt x="145" y="431"/>
                      </a:lnTo>
                      <a:cubicBezTo>
                        <a:pt x="127" y="307"/>
                        <a:pt x="112" y="182"/>
                        <a:pt x="101" y="55"/>
                      </a:cubicBezTo>
                      <a:lnTo>
                        <a:pt x="1" y="522"/>
                      </a:lnTo>
                      <a:cubicBezTo>
                        <a:pt x="48" y="490"/>
                        <a:pt x="97" y="460"/>
                        <a:pt x="145" y="431"/>
                      </a:cubicBezTo>
                      <a:lnTo>
                        <a:pt x="145" y="431"/>
                      </a:lnTo>
                      <a:cubicBezTo>
                        <a:pt x="594" y="3394"/>
                        <a:pt x="3194" y="5549"/>
                        <a:pt x="6144" y="5549"/>
                      </a:cubicBezTo>
                      <a:cubicBezTo>
                        <a:pt x="6417" y="5549"/>
                        <a:pt x="6694" y="5530"/>
                        <a:pt x="6972" y="5492"/>
                      </a:cubicBezTo>
                      <a:cubicBezTo>
                        <a:pt x="6572" y="3858"/>
                        <a:pt x="5938" y="2223"/>
                        <a:pt x="4671" y="1089"/>
                      </a:cubicBezTo>
                      <a:cubicBezTo>
                        <a:pt x="3891" y="412"/>
                        <a:pt x="2835" y="0"/>
                        <a:pt x="181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84" name="Google Shape;984;p52"/>
                <p:cNvSpPr/>
                <p:nvPr/>
              </p:nvSpPr>
              <p:spPr>
                <a:xfrm flipH="1">
                  <a:off x="3500056" y="1665482"/>
                  <a:ext cx="134330" cy="5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9" h="3299" extrusionOk="0">
                      <a:moveTo>
                        <a:pt x="7439" y="2186"/>
                      </a:moveTo>
                      <a:cubicBezTo>
                        <a:pt x="7399" y="2217"/>
                        <a:pt x="7358" y="2246"/>
                        <a:pt x="7318" y="2275"/>
                      </a:cubicBezTo>
                      <a:lnTo>
                        <a:pt x="7318" y="2275"/>
                      </a:lnTo>
                      <a:cubicBezTo>
                        <a:pt x="7370" y="2419"/>
                        <a:pt x="7411" y="2568"/>
                        <a:pt x="7439" y="2720"/>
                      </a:cubicBezTo>
                      <a:lnTo>
                        <a:pt x="7439" y="2186"/>
                      </a:lnTo>
                      <a:close/>
                      <a:moveTo>
                        <a:pt x="3801" y="0"/>
                      </a:moveTo>
                      <a:cubicBezTo>
                        <a:pt x="2436" y="0"/>
                        <a:pt x="1094" y="602"/>
                        <a:pt x="0" y="1453"/>
                      </a:cubicBezTo>
                      <a:cubicBezTo>
                        <a:pt x="1081" y="2667"/>
                        <a:pt x="2594" y="3298"/>
                        <a:pt x="4121" y="3298"/>
                      </a:cubicBezTo>
                      <a:cubicBezTo>
                        <a:pt x="5233" y="3298"/>
                        <a:pt x="6352" y="2963"/>
                        <a:pt x="7318" y="2275"/>
                      </a:cubicBezTo>
                      <a:lnTo>
                        <a:pt x="7318" y="2275"/>
                      </a:lnTo>
                      <a:cubicBezTo>
                        <a:pt x="6866" y="1034"/>
                        <a:pt x="5548" y="138"/>
                        <a:pt x="4203" y="18"/>
                      </a:cubicBezTo>
                      <a:cubicBezTo>
                        <a:pt x="4069" y="6"/>
                        <a:pt x="3935" y="0"/>
                        <a:pt x="38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85" name="Google Shape;985;p52"/>
                <p:cNvSpPr/>
                <p:nvPr/>
              </p:nvSpPr>
              <p:spPr>
                <a:xfrm flipH="1">
                  <a:off x="3580159" y="1935044"/>
                  <a:ext cx="92779" cy="178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8" h="9875" extrusionOk="0">
                      <a:moveTo>
                        <a:pt x="1668" y="1"/>
                      </a:moveTo>
                      <a:lnTo>
                        <a:pt x="1801" y="468"/>
                      </a:lnTo>
                      <a:cubicBezTo>
                        <a:pt x="367" y="1669"/>
                        <a:pt x="0" y="3837"/>
                        <a:pt x="601" y="5605"/>
                      </a:cubicBezTo>
                      <a:cubicBezTo>
                        <a:pt x="1201" y="7406"/>
                        <a:pt x="2602" y="8807"/>
                        <a:pt x="4136" y="9875"/>
                      </a:cubicBezTo>
                      <a:cubicBezTo>
                        <a:pt x="4737" y="8107"/>
                        <a:pt x="5137" y="6205"/>
                        <a:pt x="4804" y="4371"/>
                      </a:cubicBezTo>
                      <a:cubicBezTo>
                        <a:pt x="4503" y="2536"/>
                        <a:pt x="3403" y="768"/>
                        <a:pt x="16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86" name="Google Shape;986;p52"/>
                <p:cNvSpPr/>
                <p:nvPr/>
              </p:nvSpPr>
              <p:spPr>
                <a:xfrm flipH="1">
                  <a:off x="3379576" y="1604592"/>
                  <a:ext cx="125319" cy="67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0" h="3759" extrusionOk="0">
                      <a:moveTo>
                        <a:pt x="3640" y="0"/>
                      </a:moveTo>
                      <a:cubicBezTo>
                        <a:pt x="2314" y="0"/>
                        <a:pt x="992" y="594"/>
                        <a:pt x="129" y="1743"/>
                      </a:cubicBezTo>
                      <a:lnTo>
                        <a:pt x="129" y="1743"/>
                      </a:lnTo>
                      <a:cubicBezTo>
                        <a:pt x="120" y="1725"/>
                        <a:pt x="110" y="1707"/>
                        <a:pt x="101" y="1689"/>
                      </a:cubicBezTo>
                      <a:lnTo>
                        <a:pt x="1" y="1923"/>
                      </a:lnTo>
                      <a:cubicBezTo>
                        <a:pt x="42" y="1861"/>
                        <a:pt x="85" y="1801"/>
                        <a:pt x="129" y="1743"/>
                      </a:cubicBezTo>
                      <a:lnTo>
                        <a:pt x="129" y="1743"/>
                      </a:lnTo>
                      <a:cubicBezTo>
                        <a:pt x="852" y="3091"/>
                        <a:pt x="2172" y="3758"/>
                        <a:pt x="3487" y="3758"/>
                      </a:cubicBezTo>
                      <a:cubicBezTo>
                        <a:pt x="4883" y="3758"/>
                        <a:pt x="6274" y="3007"/>
                        <a:pt x="6939" y="1522"/>
                      </a:cubicBezTo>
                      <a:cubicBezTo>
                        <a:pt x="6070" y="498"/>
                        <a:pt x="4854" y="0"/>
                        <a:pt x="364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87" name="Google Shape;987;p52"/>
                <p:cNvSpPr/>
                <p:nvPr/>
              </p:nvSpPr>
              <p:spPr>
                <a:xfrm flipH="1">
                  <a:off x="3468130" y="1479796"/>
                  <a:ext cx="136154" cy="8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0" h="4803" extrusionOk="0">
                      <a:moveTo>
                        <a:pt x="1530" y="1"/>
                      </a:moveTo>
                      <a:cubicBezTo>
                        <a:pt x="1020" y="1"/>
                        <a:pt x="511" y="34"/>
                        <a:pt x="1" y="94"/>
                      </a:cubicBezTo>
                      <a:cubicBezTo>
                        <a:pt x="473" y="2899"/>
                        <a:pt x="2911" y="4803"/>
                        <a:pt x="5620" y="4803"/>
                      </a:cubicBezTo>
                      <a:cubicBezTo>
                        <a:pt x="6165" y="4803"/>
                        <a:pt x="6720" y="4726"/>
                        <a:pt x="7273" y="4564"/>
                      </a:cubicBezTo>
                      <a:cubicBezTo>
                        <a:pt x="7540" y="3530"/>
                        <a:pt x="7239" y="2396"/>
                        <a:pt x="6472" y="1628"/>
                      </a:cubicBezTo>
                      <a:cubicBezTo>
                        <a:pt x="5638" y="828"/>
                        <a:pt x="4571" y="327"/>
                        <a:pt x="3403" y="161"/>
                      </a:cubicBezTo>
                      <a:cubicBezTo>
                        <a:pt x="2779" y="50"/>
                        <a:pt x="2155" y="1"/>
                        <a:pt x="15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88" name="Google Shape;988;p52"/>
                <p:cNvSpPr/>
                <p:nvPr/>
              </p:nvSpPr>
              <p:spPr>
                <a:xfrm flipH="1">
                  <a:off x="3374773" y="1412207"/>
                  <a:ext cx="80121" cy="131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7307" extrusionOk="0">
                      <a:moveTo>
                        <a:pt x="2269" y="1"/>
                      </a:moveTo>
                      <a:cubicBezTo>
                        <a:pt x="0" y="1869"/>
                        <a:pt x="0" y="5338"/>
                        <a:pt x="2269" y="7173"/>
                      </a:cubicBezTo>
                      <a:lnTo>
                        <a:pt x="3036" y="7306"/>
                      </a:lnTo>
                      <a:cubicBezTo>
                        <a:pt x="3636" y="7173"/>
                        <a:pt x="4103" y="6739"/>
                        <a:pt x="4304" y="6139"/>
                      </a:cubicBezTo>
                      <a:cubicBezTo>
                        <a:pt x="4437" y="5538"/>
                        <a:pt x="4437" y="4938"/>
                        <a:pt x="4304" y="4337"/>
                      </a:cubicBezTo>
                      <a:cubicBezTo>
                        <a:pt x="3970" y="2736"/>
                        <a:pt x="3269" y="1235"/>
                        <a:pt x="22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89" name="Google Shape;989;p52"/>
                <p:cNvSpPr/>
                <p:nvPr/>
              </p:nvSpPr>
              <p:spPr>
                <a:xfrm flipH="1">
                  <a:off x="3307310" y="1538068"/>
                  <a:ext cx="338524" cy="454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25154" extrusionOk="0">
                      <a:moveTo>
                        <a:pt x="12632" y="1"/>
                      </a:moveTo>
                      <a:cubicBezTo>
                        <a:pt x="12591" y="1"/>
                        <a:pt x="12550" y="1"/>
                        <a:pt x="12509" y="2"/>
                      </a:cubicBezTo>
                      <a:cubicBezTo>
                        <a:pt x="11775" y="2"/>
                        <a:pt x="11075" y="203"/>
                        <a:pt x="10441" y="536"/>
                      </a:cubicBezTo>
                      <a:cubicBezTo>
                        <a:pt x="9807" y="870"/>
                        <a:pt x="9240" y="1403"/>
                        <a:pt x="8873" y="2037"/>
                      </a:cubicBezTo>
                      <a:cubicBezTo>
                        <a:pt x="8073" y="3338"/>
                        <a:pt x="7906" y="4939"/>
                        <a:pt x="7939" y="6507"/>
                      </a:cubicBezTo>
                      <a:cubicBezTo>
                        <a:pt x="8006" y="8075"/>
                        <a:pt x="8239" y="9609"/>
                        <a:pt x="8073" y="11044"/>
                      </a:cubicBezTo>
                      <a:cubicBezTo>
                        <a:pt x="7906" y="12478"/>
                        <a:pt x="7339" y="13879"/>
                        <a:pt x="6305" y="14680"/>
                      </a:cubicBezTo>
                      <a:cubicBezTo>
                        <a:pt x="5271" y="15514"/>
                        <a:pt x="3903" y="15680"/>
                        <a:pt x="2869" y="16348"/>
                      </a:cubicBezTo>
                      <a:cubicBezTo>
                        <a:pt x="1902" y="16981"/>
                        <a:pt x="1134" y="17849"/>
                        <a:pt x="634" y="18849"/>
                      </a:cubicBezTo>
                      <a:cubicBezTo>
                        <a:pt x="200" y="19683"/>
                        <a:pt x="0" y="20617"/>
                        <a:pt x="0" y="21551"/>
                      </a:cubicBezTo>
                      <a:cubicBezTo>
                        <a:pt x="0" y="22252"/>
                        <a:pt x="134" y="22952"/>
                        <a:pt x="367" y="23619"/>
                      </a:cubicBezTo>
                      <a:cubicBezTo>
                        <a:pt x="534" y="24020"/>
                        <a:pt x="734" y="24420"/>
                        <a:pt x="968" y="24787"/>
                      </a:cubicBezTo>
                      <a:cubicBezTo>
                        <a:pt x="1034" y="24887"/>
                        <a:pt x="1101" y="24987"/>
                        <a:pt x="1168" y="25087"/>
                      </a:cubicBezTo>
                      <a:cubicBezTo>
                        <a:pt x="1201" y="25120"/>
                        <a:pt x="1234" y="25154"/>
                        <a:pt x="1268" y="25154"/>
                      </a:cubicBezTo>
                      <a:cubicBezTo>
                        <a:pt x="934" y="24687"/>
                        <a:pt x="667" y="24153"/>
                        <a:pt x="467" y="23586"/>
                      </a:cubicBezTo>
                      <a:cubicBezTo>
                        <a:pt x="234" y="22952"/>
                        <a:pt x="134" y="22252"/>
                        <a:pt x="134" y="21551"/>
                      </a:cubicBezTo>
                      <a:cubicBezTo>
                        <a:pt x="134" y="20651"/>
                        <a:pt x="367" y="19750"/>
                        <a:pt x="767" y="18949"/>
                      </a:cubicBezTo>
                      <a:cubicBezTo>
                        <a:pt x="1268" y="17949"/>
                        <a:pt x="2035" y="17115"/>
                        <a:pt x="2969" y="16548"/>
                      </a:cubicBezTo>
                      <a:cubicBezTo>
                        <a:pt x="3503" y="16247"/>
                        <a:pt x="4070" y="15981"/>
                        <a:pt x="4637" y="15780"/>
                      </a:cubicBezTo>
                      <a:cubicBezTo>
                        <a:pt x="5271" y="15580"/>
                        <a:pt x="5871" y="15247"/>
                        <a:pt x="6438" y="14880"/>
                      </a:cubicBezTo>
                      <a:cubicBezTo>
                        <a:pt x="6972" y="14413"/>
                        <a:pt x="7439" y="13846"/>
                        <a:pt x="7706" y="13212"/>
                      </a:cubicBezTo>
                      <a:cubicBezTo>
                        <a:pt x="8006" y="12511"/>
                        <a:pt x="8206" y="11811"/>
                        <a:pt x="8273" y="11077"/>
                      </a:cubicBezTo>
                      <a:cubicBezTo>
                        <a:pt x="8440" y="9576"/>
                        <a:pt x="8239" y="8042"/>
                        <a:pt x="8173" y="6507"/>
                      </a:cubicBezTo>
                      <a:cubicBezTo>
                        <a:pt x="8106" y="4973"/>
                        <a:pt x="8306" y="3405"/>
                        <a:pt x="9040" y="2137"/>
                      </a:cubicBezTo>
                      <a:cubicBezTo>
                        <a:pt x="9407" y="1537"/>
                        <a:pt x="9941" y="1037"/>
                        <a:pt x="10574" y="703"/>
                      </a:cubicBezTo>
                      <a:cubicBezTo>
                        <a:pt x="11175" y="403"/>
                        <a:pt x="11842" y="236"/>
                        <a:pt x="12509" y="236"/>
                      </a:cubicBezTo>
                      <a:cubicBezTo>
                        <a:pt x="12552" y="235"/>
                        <a:pt x="12594" y="234"/>
                        <a:pt x="12636" y="234"/>
                      </a:cubicBezTo>
                      <a:cubicBezTo>
                        <a:pt x="13859" y="234"/>
                        <a:pt x="15043" y="698"/>
                        <a:pt x="15978" y="1504"/>
                      </a:cubicBezTo>
                      <a:cubicBezTo>
                        <a:pt x="16812" y="2237"/>
                        <a:pt x="17446" y="3138"/>
                        <a:pt x="17880" y="4172"/>
                      </a:cubicBezTo>
                      <a:cubicBezTo>
                        <a:pt x="18447" y="5673"/>
                        <a:pt x="18680" y="7274"/>
                        <a:pt x="18614" y="8909"/>
                      </a:cubicBezTo>
                      <a:cubicBezTo>
                        <a:pt x="18614" y="9476"/>
                        <a:pt x="18547" y="9910"/>
                        <a:pt x="18547" y="10210"/>
                      </a:cubicBezTo>
                      <a:lnTo>
                        <a:pt x="18547" y="10543"/>
                      </a:lnTo>
                      <a:cubicBezTo>
                        <a:pt x="18547" y="10577"/>
                        <a:pt x="18547" y="10610"/>
                        <a:pt x="18547" y="10677"/>
                      </a:cubicBezTo>
                      <a:cubicBezTo>
                        <a:pt x="18580" y="10610"/>
                        <a:pt x="18580" y="10577"/>
                        <a:pt x="18580" y="10543"/>
                      </a:cubicBezTo>
                      <a:cubicBezTo>
                        <a:pt x="18580" y="10443"/>
                        <a:pt x="18614" y="10343"/>
                        <a:pt x="18614" y="10176"/>
                      </a:cubicBezTo>
                      <a:cubicBezTo>
                        <a:pt x="18647" y="9876"/>
                        <a:pt x="18714" y="9443"/>
                        <a:pt x="18714" y="8876"/>
                      </a:cubicBezTo>
                      <a:cubicBezTo>
                        <a:pt x="18747" y="8175"/>
                        <a:pt x="18747" y="7475"/>
                        <a:pt x="18680" y="6774"/>
                      </a:cubicBezTo>
                      <a:cubicBezTo>
                        <a:pt x="18580" y="5873"/>
                        <a:pt x="18347" y="4973"/>
                        <a:pt x="18013" y="4105"/>
                      </a:cubicBezTo>
                      <a:cubicBezTo>
                        <a:pt x="17579" y="3038"/>
                        <a:pt x="16912" y="2104"/>
                        <a:pt x="16078" y="1337"/>
                      </a:cubicBezTo>
                      <a:cubicBezTo>
                        <a:pt x="15141" y="497"/>
                        <a:pt x="13891" y="1"/>
                        <a:pt x="12632" y="1"/>
                      </a:cubicBezTo>
                      <a:close/>
                    </a:path>
                  </a:pathLst>
                </a:custGeom>
                <a:solidFill>
                  <a:srgbClr val="003F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90" name="Google Shape;990;p52"/>
                <p:cNvSpPr/>
                <p:nvPr/>
              </p:nvSpPr>
              <p:spPr>
                <a:xfrm flipH="1">
                  <a:off x="3307310" y="1538068"/>
                  <a:ext cx="338524" cy="454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25154" extrusionOk="0">
                      <a:moveTo>
                        <a:pt x="12632" y="1"/>
                      </a:moveTo>
                      <a:cubicBezTo>
                        <a:pt x="12591" y="1"/>
                        <a:pt x="12550" y="1"/>
                        <a:pt x="12509" y="2"/>
                      </a:cubicBezTo>
                      <a:cubicBezTo>
                        <a:pt x="11775" y="2"/>
                        <a:pt x="11075" y="203"/>
                        <a:pt x="10441" y="536"/>
                      </a:cubicBezTo>
                      <a:cubicBezTo>
                        <a:pt x="9807" y="870"/>
                        <a:pt x="9240" y="1403"/>
                        <a:pt x="8873" y="2037"/>
                      </a:cubicBezTo>
                      <a:cubicBezTo>
                        <a:pt x="8073" y="3338"/>
                        <a:pt x="7906" y="4939"/>
                        <a:pt x="7939" y="6507"/>
                      </a:cubicBezTo>
                      <a:cubicBezTo>
                        <a:pt x="8006" y="8075"/>
                        <a:pt x="8239" y="9609"/>
                        <a:pt x="8073" y="11044"/>
                      </a:cubicBezTo>
                      <a:cubicBezTo>
                        <a:pt x="7906" y="12478"/>
                        <a:pt x="7339" y="13879"/>
                        <a:pt x="6305" y="14680"/>
                      </a:cubicBezTo>
                      <a:cubicBezTo>
                        <a:pt x="5271" y="15514"/>
                        <a:pt x="3903" y="15680"/>
                        <a:pt x="2869" y="16348"/>
                      </a:cubicBezTo>
                      <a:cubicBezTo>
                        <a:pt x="1902" y="16981"/>
                        <a:pt x="1134" y="17849"/>
                        <a:pt x="634" y="18849"/>
                      </a:cubicBezTo>
                      <a:cubicBezTo>
                        <a:pt x="200" y="19683"/>
                        <a:pt x="0" y="20617"/>
                        <a:pt x="0" y="21551"/>
                      </a:cubicBezTo>
                      <a:cubicBezTo>
                        <a:pt x="0" y="22252"/>
                        <a:pt x="134" y="22952"/>
                        <a:pt x="367" y="23619"/>
                      </a:cubicBezTo>
                      <a:cubicBezTo>
                        <a:pt x="534" y="24020"/>
                        <a:pt x="734" y="24420"/>
                        <a:pt x="968" y="24787"/>
                      </a:cubicBezTo>
                      <a:cubicBezTo>
                        <a:pt x="1034" y="24887"/>
                        <a:pt x="1101" y="24987"/>
                        <a:pt x="1168" y="25087"/>
                      </a:cubicBezTo>
                      <a:cubicBezTo>
                        <a:pt x="1201" y="25120"/>
                        <a:pt x="1234" y="25154"/>
                        <a:pt x="1268" y="25154"/>
                      </a:cubicBezTo>
                      <a:cubicBezTo>
                        <a:pt x="934" y="24687"/>
                        <a:pt x="667" y="24153"/>
                        <a:pt x="467" y="23586"/>
                      </a:cubicBezTo>
                      <a:cubicBezTo>
                        <a:pt x="234" y="22952"/>
                        <a:pt x="134" y="22252"/>
                        <a:pt x="134" y="21551"/>
                      </a:cubicBezTo>
                      <a:cubicBezTo>
                        <a:pt x="134" y="20651"/>
                        <a:pt x="367" y="19750"/>
                        <a:pt x="767" y="18949"/>
                      </a:cubicBezTo>
                      <a:cubicBezTo>
                        <a:pt x="1268" y="17949"/>
                        <a:pt x="2035" y="17115"/>
                        <a:pt x="2969" y="16548"/>
                      </a:cubicBezTo>
                      <a:cubicBezTo>
                        <a:pt x="3503" y="16247"/>
                        <a:pt x="4070" y="15981"/>
                        <a:pt x="4637" y="15780"/>
                      </a:cubicBezTo>
                      <a:cubicBezTo>
                        <a:pt x="5271" y="15580"/>
                        <a:pt x="5871" y="15247"/>
                        <a:pt x="6438" y="14880"/>
                      </a:cubicBezTo>
                      <a:cubicBezTo>
                        <a:pt x="6972" y="14413"/>
                        <a:pt x="7439" y="13846"/>
                        <a:pt x="7706" y="13212"/>
                      </a:cubicBezTo>
                      <a:cubicBezTo>
                        <a:pt x="8006" y="12511"/>
                        <a:pt x="8206" y="11811"/>
                        <a:pt x="8273" y="11077"/>
                      </a:cubicBezTo>
                      <a:cubicBezTo>
                        <a:pt x="8440" y="9576"/>
                        <a:pt x="8239" y="8042"/>
                        <a:pt x="8173" y="6507"/>
                      </a:cubicBezTo>
                      <a:cubicBezTo>
                        <a:pt x="8106" y="4973"/>
                        <a:pt x="8306" y="3405"/>
                        <a:pt x="9040" y="2137"/>
                      </a:cubicBezTo>
                      <a:cubicBezTo>
                        <a:pt x="9407" y="1537"/>
                        <a:pt x="9941" y="1037"/>
                        <a:pt x="10574" y="703"/>
                      </a:cubicBezTo>
                      <a:cubicBezTo>
                        <a:pt x="11175" y="403"/>
                        <a:pt x="11842" y="236"/>
                        <a:pt x="12509" y="236"/>
                      </a:cubicBezTo>
                      <a:cubicBezTo>
                        <a:pt x="12552" y="235"/>
                        <a:pt x="12594" y="234"/>
                        <a:pt x="12636" y="234"/>
                      </a:cubicBezTo>
                      <a:cubicBezTo>
                        <a:pt x="13859" y="234"/>
                        <a:pt x="15043" y="698"/>
                        <a:pt x="15978" y="1504"/>
                      </a:cubicBezTo>
                      <a:cubicBezTo>
                        <a:pt x="16812" y="2237"/>
                        <a:pt x="17446" y="3138"/>
                        <a:pt x="17880" y="4172"/>
                      </a:cubicBezTo>
                      <a:cubicBezTo>
                        <a:pt x="18447" y="5673"/>
                        <a:pt x="18680" y="7274"/>
                        <a:pt x="18614" y="8909"/>
                      </a:cubicBezTo>
                      <a:cubicBezTo>
                        <a:pt x="18614" y="9476"/>
                        <a:pt x="18547" y="9910"/>
                        <a:pt x="18547" y="10210"/>
                      </a:cubicBezTo>
                      <a:lnTo>
                        <a:pt x="18547" y="10543"/>
                      </a:lnTo>
                      <a:cubicBezTo>
                        <a:pt x="18547" y="10577"/>
                        <a:pt x="18547" y="10610"/>
                        <a:pt x="18547" y="10677"/>
                      </a:cubicBezTo>
                      <a:cubicBezTo>
                        <a:pt x="18580" y="10610"/>
                        <a:pt x="18580" y="10577"/>
                        <a:pt x="18580" y="10543"/>
                      </a:cubicBezTo>
                      <a:cubicBezTo>
                        <a:pt x="18580" y="10443"/>
                        <a:pt x="18614" y="10343"/>
                        <a:pt x="18614" y="10176"/>
                      </a:cubicBezTo>
                      <a:cubicBezTo>
                        <a:pt x="18647" y="9876"/>
                        <a:pt x="18714" y="9443"/>
                        <a:pt x="18714" y="8876"/>
                      </a:cubicBezTo>
                      <a:cubicBezTo>
                        <a:pt x="18747" y="8175"/>
                        <a:pt x="18747" y="7475"/>
                        <a:pt x="18680" y="6774"/>
                      </a:cubicBezTo>
                      <a:cubicBezTo>
                        <a:pt x="18580" y="5873"/>
                        <a:pt x="18347" y="4973"/>
                        <a:pt x="18013" y="4105"/>
                      </a:cubicBezTo>
                      <a:cubicBezTo>
                        <a:pt x="17579" y="3038"/>
                        <a:pt x="16912" y="2104"/>
                        <a:pt x="16078" y="1337"/>
                      </a:cubicBezTo>
                      <a:cubicBezTo>
                        <a:pt x="15141" y="497"/>
                        <a:pt x="13891" y="1"/>
                        <a:pt x="1263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991" name="Google Shape;991;p52"/>
              <p:cNvGrpSpPr/>
              <p:nvPr/>
            </p:nvGrpSpPr>
            <p:grpSpPr>
              <a:xfrm>
                <a:off x="3247917" y="1414746"/>
                <a:ext cx="467436" cy="498188"/>
                <a:chOff x="2693517" y="1373059"/>
                <a:chExt cx="467436" cy="498188"/>
              </a:xfrm>
            </p:grpSpPr>
            <p:sp>
              <p:nvSpPr>
                <p:cNvPr id="992" name="Google Shape;992;p52"/>
                <p:cNvSpPr/>
                <p:nvPr/>
              </p:nvSpPr>
              <p:spPr>
                <a:xfrm flipH="1">
                  <a:off x="2877830" y="1673463"/>
                  <a:ext cx="103614" cy="68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8" h="3792" extrusionOk="0">
                      <a:moveTo>
                        <a:pt x="3852" y="0"/>
                      </a:moveTo>
                      <a:cubicBezTo>
                        <a:pt x="2140" y="0"/>
                        <a:pt x="511" y="1102"/>
                        <a:pt x="0" y="2879"/>
                      </a:cubicBezTo>
                      <a:lnTo>
                        <a:pt x="400" y="3179"/>
                      </a:lnTo>
                      <a:cubicBezTo>
                        <a:pt x="984" y="3587"/>
                        <a:pt x="1681" y="3792"/>
                        <a:pt x="2380" y="3792"/>
                      </a:cubicBezTo>
                      <a:cubicBezTo>
                        <a:pt x="2878" y="3792"/>
                        <a:pt x="3378" y="3687"/>
                        <a:pt x="3836" y="3479"/>
                      </a:cubicBezTo>
                      <a:cubicBezTo>
                        <a:pt x="4937" y="2845"/>
                        <a:pt x="5638" y="1744"/>
                        <a:pt x="5738" y="477"/>
                      </a:cubicBezTo>
                      <a:cubicBezTo>
                        <a:pt x="5133" y="152"/>
                        <a:pt x="4487" y="0"/>
                        <a:pt x="385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93" name="Google Shape;993;p52"/>
                <p:cNvSpPr/>
                <p:nvPr/>
              </p:nvSpPr>
              <p:spPr>
                <a:xfrm flipH="1">
                  <a:off x="2963369" y="1557462"/>
                  <a:ext cx="110241" cy="64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5" h="3577" extrusionOk="0">
                      <a:moveTo>
                        <a:pt x="2580" y="0"/>
                      </a:moveTo>
                      <a:cubicBezTo>
                        <a:pt x="1674" y="0"/>
                        <a:pt x="758" y="310"/>
                        <a:pt x="1" y="963"/>
                      </a:cubicBezTo>
                      <a:lnTo>
                        <a:pt x="167" y="1430"/>
                      </a:lnTo>
                      <a:cubicBezTo>
                        <a:pt x="634" y="2564"/>
                        <a:pt x="1668" y="3365"/>
                        <a:pt x="2903" y="3565"/>
                      </a:cubicBezTo>
                      <a:cubicBezTo>
                        <a:pt x="2997" y="3573"/>
                        <a:pt x="3090" y="3577"/>
                        <a:pt x="3184" y="3577"/>
                      </a:cubicBezTo>
                      <a:cubicBezTo>
                        <a:pt x="4317" y="3577"/>
                        <a:pt x="5396" y="3024"/>
                        <a:pt x="6105" y="2131"/>
                      </a:cubicBezTo>
                      <a:cubicBezTo>
                        <a:pt x="5374" y="750"/>
                        <a:pt x="3989" y="0"/>
                        <a:pt x="25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94" name="Google Shape;994;p52"/>
                <p:cNvSpPr/>
                <p:nvPr/>
              </p:nvSpPr>
              <p:spPr>
                <a:xfrm flipH="1">
                  <a:off x="2986861" y="1659685"/>
                  <a:ext cx="88554" cy="91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4" h="5076" extrusionOk="0">
                      <a:moveTo>
                        <a:pt x="3541" y="0"/>
                      </a:moveTo>
                      <a:cubicBezTo>
                        <a:pt x="2380" y="0"/>
                        <a:pt x="1299" y="561"/>
                        <a:pt x="668" y="1540"/>
                      </a:cubicBezTo>
                      <a:cubicBezTo>
                        <a:pt x="34" y="2608"/>
                        <a:pt x="0" y="3942"/>
                        <a:pt x="568" y="5076"/>
                      </a:cubicBezTo>
                      <a:cubicBezTo>
                        <a:pt x="3103" y="4943"/>
                        <a:pt x="4904" y="2507"/>
                        <a:pt x="4237" y="72"/>
                      </a:cubicBezTo>
                      <a:lnTo>
                        <a:pt x="3736" y="6"/>
                      </a:lnTo>
                      <a:cubicBezTo>
                        <a:pt x="3671" y="2"/>
                        <a:pt x="3606" y="0"/>
                        <a:pt x="35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95" name="Google Shape;995;p52"/>
                <p:cNvSpPr/>
                <p:nvPr/>
              </p:nvSpPr>
              <p:spPr>
                <a:xfrm flipH="1">
                  <a:off x="2880846" y="1777240"/>
                  <a:ext cx="77106" cy="9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5206" extrusionOk="0">
                      <a:moveTo>
                        <a:pt x="867" y="0"/>
                      </a:moveTo>
                      <a:lnTo>
                        <a:pt x="567" y="200"/>
                      </a:lnTo>
                      <a:cubicBezTo>
                        <a:pt x="0" y="1268"/>
                        <a:pt x="33" y="2569"/>
                        <a:pt x="667" y="3636"/>
                      </a:cubicBezTo>
                      <a:cubicBezTo>
                        <a:pt x="1381" y="4642"/>
                        <a:pt x="2504" y="5205"/>
                        <a:pt x="3730" y="5205"/>
                      </a:cubicBezTo>
                      <a:cubicBezTo>
                        <a:pt x="3766" y="5205"/>
                        <a:pt x="3801" y="5205"/>
                        <a:pt x="3836" y="5204"/>
                      </a:cubicBezTo>
                      <a:cubicBezTo>
                        <a:pt x="4270" y="4070"/>
                        <a:pt x="4170" y="2836"/>
                        <a:pt x="3636" y="1768"/>
                      </a:cubicBezTo>
                      <a:cubicBezTo>
                        <a:pt x="3102" y="768"/>
                        <a:pt x="2102" y="267"/>
                        <a:pt x="8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96" name="Google Shape;996;p52"/>
                <p:cNvSpPr/>
                <p:nvPr/>
              </p:nvSpPr>
              <p:spPr>
                <a:xfrm flipH="1">
                  <a:off x="2847710" y="1477268"/>
                  <a:ext cx="232526" cy="317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7" h="17580" extrusionOk="0">
                      <a:moveTo>
                        <a:pt x="1902" y="0"/>
                      </a:moveTo>
                      <a:cubicBezTo>
                        <a:pt x="1902" y="0"/>
                        <a:pt x="1835" y="67"/>
                        <a:pt x="1702" y="167"/>
                      </a:cubicBezTo>
                      <a:cubicBezTo>
                        <a:pt x="1535" y="334"/>
                        <a:pt x="1368" y="534"/>
                        <a:pt x="1235" y="734"/>
                      </a:cubicBezTo>
                      <a:cubicBezTo>
                        <a:pt x="668" y="1468"/>
                        <a:pt x="334" y="2302"/>
                        <a:pt x="201" y="3236"/>
                      </a:cubicBezTo>
                      <a:cubicBezTo>
                        <a:pt x="1" y="4570"/>
                        <a:pt x="301" y="5971"/>
                        <a:pt x="1035" y="7139"/>
                      </a:cubicBezTo>
                      <a:cubicBezTo>
                        <a:pt x="1502" y="7773"/>
                        <a:pt x="2069" y="8340"/>
                        <a:pt x="2703" y="8840"/>
                      </a:cubicBezTo>
                      <a:cubicBezTo>
                        <a:pt x="3370" y="9340"/>
                        <a:pt x="3970" y="9941"/>
                        <a:pt x="4470" y="10641"/>
                      </a:cubicBezTo>
                      <a:cubicBezTo>
                        <a:pt x="4871" y="11342"/>
                        <a:pt x="5138" y="12142"/>
                        <a:pt x="5271" y="12976"/>
                      </a:cubicBezTo>
                      <a:cubicBezTo>
                        <a:pt x="5371" y="13777"/>
                        <a:pt x="5605" y="14544"/>
                        <a:pt x="5938" y="15278"/>
                      </a:cubicBezTo>
                      <a:cubicBezTo>
                        <a:pt x="6238" y="15979"/>
                        <a:pt x="6805" y="16512"/>
                        <a:pt x="7506" y="16779"/>
                      </a:cubicBezTo>
                      <a:cubicBezTo>
                        <a:pt x="7921" y="16917"/>
                        <a:pt x="8351" y="16992"/>
                        <a:pt x="8786" y="16992"/>
                      </a:cubicBezTo>
                      <a:cubicBezTo>
                        <a:pt x="8982" y="16992"/>
                        <a:pt x="9178" y="16977"/>
                        <a:pt x="9374" y="16946"/>
                      </a:cubicBezTo>
                      <a:cubicBezTo>
                        <a:pt x="9874" y="16913"/>
                        <a:pt x="10408" y="16879"/>
                        <a:pt x="10908" y="16879"/>
                      </a:cubicBezTo>
                      <a:cubicBezTo>
                        <a:pt x="11309" y="16879"/>
                        <a:pt x="11676" y="16946"/>
                        <a:pt x="12043" y="17079"/>
                      </a:cubicBezTo>
                      <a:cubicBezTo>
                        <a:pt x="12343" y="17179"/>
                        <a:pt x="12643" y="17346"/>
                        <a:pt x="12876" y="17580"/>
                      </a:cubicBezTo>
                      <a:cubicBezTo>
                        <a:pt x="12876" y="17580"/>
                        <a:pt x="12876" y="17580"/>
                        <a:pt x="12843" y="17546"/>
                      </a:cubicBezTo>
                      <a:cubicBezTo>
                        <a:pt x="12810" y="17513"/>
                        <a:pt x="12776" y="17446"/>
                        <a:pt x="12710" y="17413"/>
                      </a:cubicBezTo>
                      <a:cubicBezTo>
                        <a:pt x="12543" y="17246"/>
                        <a:pt x="12343" y="17079"/>
                        <a:pt x="12109" y="17013"/>
                      </a:cubicBezTo>
                      <a:cubicBezTo>
                        <a:pt x="11742" y="16846"/>
                        <a:pt x="11342" y="16779"/>
                        <a:pt x="10942" y="16746"/>
                      </a:cubicBezTo>
                      <a:cubicBezTo>
                        <a:pt x="10441" y="16746"/>
                        <a:pt x="9908" y="16746"/>
                        <a:pt x="9407" y="16812"/>
                      </a:cubicBezTo>
                      <a:cubicBezTo>
                        <a:pt x="9244" y="16830"/>
                        <a:pt x="9082" y="16838"/>
                        <a:pt x="8922" y="16838"/>
                      </a:cubicBezTo>
                      <a:cubicBezTo>
                        <a:pt x="8463" y="16838"/>
                        <a:pt x="8018" y="16769"/>
                        <a:pt x="7573" y="16646"/>
                      </a:cubicBezTo>
                      <a:cubicBezTo>
                        <a:pt x="6939" y="16345"/>
                        <a:pt x="6405" y="15845"/>
                        <a:pt x="6138" y="15211"/>
                      </a:cubicBezTo>
                      <a:cubicBezTo>
                        <a:pt x="5838" y="14477"/>
                        <a:pt x="5605" y="13744"/>
                        <a:pt x="5505" y="12976"/>
                      </a:cubicBezTo>
                      <a:cubicBezTo>
                        <a:pt x="5371" y="12109"/>
                        <a:pt x="5104" y="11275"/>
                        <a:pt x="4671" y="10541"/>
                      </a:cubicBezTo>
                      <a:cubicBezTo>
                        <a:pt x="4170" y="9841"/>
                        <a:pt x="3570" y="9207"/>
                        <a:pt x="2869" y="8707"/>
                      </a:cubicBezTo>
                      <a:cubicBezTo>
                        <a:pt x="2236" y="8206"/>
                        <a:pt x="1668" y="7673"/>
                        <a:pt x="1201" y="7039"/>
                      </a:cubicBezTo>
                      <a:cubicBezTo>
                        <a:pt x="1" y="5104"/>
                        <a:pt x="34" y="2669"/>
                        <a:pt x="1302" y="768"/>
                      </a:cubicBezTo>
                      <a:cubicBezTo>
                        <a:pt x="1435" y="567"/>
                        <a:pt x="1602" y="367"/>
                        <a:pt x="1735" y="201"/>
                      </a:cubicBezTo>
                      <a:cubicBezTo>
                        <a:pt x="1802" y="134"/>
                        <a:pt x="1869" y="67"/>
                        <a:pt x="190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97" name="Google Shape;997;p52"/>
                <p:cNvSpPr/>
                <p:nvPr/>
              </p:nvSpPr>
              <p:spPr>
                <a:xfrm flipH="1">
                  <a:off x="2756755" y="1476221"/>
                  <a:ext cx="404199" cy="245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4" h="13569" extrusionOk="0">
                      <a:moveTo>
                        <a:pt x="5843" y="0"/>
                      </a:moveTo>
                      <a:cubicBezTo>
                        <a:pt x="5674" y="0"/>
                        <a:pt x="5505" y="8"/>
                        <a:pt x="5338" y="25"/>
                      </a:cubicBezTo>
                      <a:cubicBezTo>
                        <a:pt x="4671" y="92"/>
                        <a:pt x="4037" y="292"/>
                        <a:pt x="3470" y="592"/>
                      </a:cubicBezTo>
                      <a:cubicBezTo>
                        <a:pt x="2903" y="892"/>
                        <a:pt x="2436" y="1293"/>
                        <a:pt x="2002" y="1760"/>
                      </a:cubicBezTo>
                      <a:cubicBezTo>
                        <a:pt x="1235" y="2627"/>
                        <a:pt x="701" y="3694"/>
                        <a:pt x="401" y="4795"/>
                      </a:cubicBezTo>
                      <a:cubicBezTo>
                        <a:pt x="101" y="5762"/>
                        <a:pt x="1" y="6763"/>
                        <a:pt x="67" y="7764"/>
                      </a:cubicBezTo>
                      <a:cubicBezTo>
                        <a:pt x="168" y="9198"/>
                        <a:pt x="368" y="10633"/>
                        <a:pt x="668" y="12034"/>
                      </a:cubicBezTo>
                      <a:cubicBezTo>
                        <a:pt x="768" y="12501"/>
                        <a:pt x="868" y="12901"/>
                        <a:pt x="901" y="13168"/>
                      </a:cubicBezTo>
                      <a:cubicBezTo>
                        <a:pt x="935" y="13301"/>
                        <a:pt x="968" y="13368"/>
                        <a:pt x="968" y="13468"/>
                      </a:cubicBezTo>
                      <a:cubicBezTo>
                        <a:pt x="968" y="13501"/>
                        <a:pt x="1001" y="13535"/>
                        <a:pt x="1001" y="13568"/>
                      </a:cubicBezTo>
                      <a:cubicBezTo>
                        <a:pt x="1001" y="13535"/>
                        <a:pt x="1001" y="13501"/>
                        <a:pt x="1001" y="13468"/>
                      </a:cubicBezTo>
                      <a:cubicBezTo>
                        <a:pt x="1001" y="13368"/>
                        <a:pt x="968" y="13268"/>
                        <a:pt x="968" y="13168"/>
                      </a:cubicBezTo>
                      <a:cubicBezTo>
                        <a:pt x="901" y="12868"/>
                        <a:pt x="835" y="12501"/>
                        <a:pt x="768" y="12000"/>
                      </a:cubicBezTo>
                      <a:cubicBezTo>
                        <a:pt x="501" y="10599"/>
                        <a:pt x="301" y="9198"/>
                        <a:pt x="234" y="7764"/>
                      </a:cubicBezTo>
                      <a:cubicBezTo>
                        <a:pt x="168" y="6763"/>
                        <a:pt x="301" y="5796"/>
                        <a:pt x="568" y="4828"/>
                      </a:cubicBezTo>
                      <a:cubicBezTo>
                        <a:pt x="868" y="3761"/>
                        <a:pt x="1435" y="2760"/>
                        <a:pt x="2169" y="1926"/>
                      </a:cubicBezTo>
                      <a:cubicBezTo>
                        <a:pt x="2970" y="992"/>
                        <a:pt x="4104" y="392"/>
                        <a:pt x="5338" y="259"/>
                      </a:cubicBezTo>
                      <a:cubicBezTo>
                        <a:pt x="5505" y="242"/>
                        <a:pt x="5669" y="234"/>
                        <a:pt x="5833" y="234"/>
                      </a:cubicBezTo>
                      <a:cubicBezTo>
                        <a:pt x="6322" y="234"/>
                        <a:pt x="6797" y="309"/>
                        <a:pt x="7273" y="459"/>
                      </a:cubicBezTo>
                      <a:cubicBezTo>
                        <a:pt x="7906" y="659"/>
                        <a:pt x="8473" y="1026"/>
                        <a:pt x="8907" y="1526"/>
                      </a:cubicBezTo>
                      <a:cubicBezTo>
                        <a:pt x="9774" y="2560"/>
                        <a:pt x="10008" y="3961"/>
                        <a:pt x="10708" y="5095"/>
                      </a:cubicBezTo>
                      <a:cubicBezTo>
                        <a:pt x="11075" y="5662"/>
                        <a:pt x="11609" y="6096"/>
                        <a:pt x="12243" y="6296"/>
                      </a:cubicBezTo>
                      <a:cubicBezTo>
                        <a:pt x="12573" y="6406"/>
                        <a:pt x="12914" y="6456"/>
                        <a:pt x="13259" y="6456"/>
                      </a:cubicBezTo>
                      <a:cubicBezTo>
                        <a:pt x="13541" y="6456"/>
                        <a:pt x="13826" y="6423"/>
                        <a:pt x="14111" y="6363"/>
                      </a:cubicBezTo>
                      <a:cubicBezTo>
                        <a:pt x="15312" y="6096"/>
                        <a:pt x="16312" y="5529"/>
                        <a:pt x="17346" y="5262"/>
                      </a:cubicBezTo>
                      <a:cubicBezTo>
                        <a:pt x="17733" y="5152"/>
                        <a:pt x="18143" y="5087"/>
                        <a:pt x="18576" y="5087"/>
                      </a:cubicBezTo>
                      <a:cubicBezTo>
                        <a:pt x="18665" y="5087"/>
                        <a:pt x="18756" y="5090"/>
                        <a:pt x="18848" y="5095"/>
                      </a:cubicBezTo>
                      <a:cubicBezTo>
                        <a:pt x="19281" y="5129"/>
                        <a:pt x="19748" y="5262"/>
                        <a:pt x="20182" y="5462"/>
                      </a:cubicBezTo>
                      <a:cubicBezTo>
                        <a:pt x="20882" y="5796"/>
                        <a:pt x="21483" y="6363"/>
                        <a:pt x="21850" y="7097"/>
                      </a:cubicBezTo>
                      <a:cubicBezTo>
                        <a:pt x="22150" y="7631"/>
                        <a:pt x="22283" y="8231"/>
                        <a:pt x="22283" y="8865"/>
                      </a:cubicBezTo>
                      <a:cubicBezTo>
                        <a:pt x="22250" y="9365"/>
                        <a:pt x="22150" y="9899"/>
                        <a:pt x="21983" y="10366"/>
                      </a:cubicBezTo>
                      <a:cubicBezTo>
                        <a:pt x="22050" y="10266"/>
                        <a:pt x="22083" y="10132"/>
                        <a:pt x="22150" y="9999"/>
                      </a:cubicBezTo>
                      <a:cubicBezTo>
                        <a:pt x="22283" y="9632"/>
                        <a:pt x="22350" y="9232"/>
                        <a:pt x="22350" y="8831"/>
                      </a:cubicBezTo>
                      <a:cubicBezTo>
                        <a:pt x="22383" y="8231"/>
                        <a:pt x="22250" y="7597"/>
                        <a:pt x="21983" y="7030"/>
                      </a:cubicBezTo>
                      <a:cubicBezTo>
                        <a:pt x="21616" y="6263"/>
                        <a:pt x="21016" y="5662"/>
                        <a:pt x="20249" y="5295"/>
                      </a:cubicBezTo>
                      <a:cubicBezTo>
                        <a:pt x="19815" y="5095"/>
                        <a:pt x="19348" y="4962"/>
                        <a:pt x="18848" y="4929"/>
                      </a:cubicBezTo>
                      <a:cubicBezTo>
                        <a:pt x="18735" y="4921"/>
                        <a:pt x="18621" y="4917"/>
                        <a:pt x="18506" y="4917"/>
                      </a:cubicBezTo>
                      <a:cubicBezTo>
                        <a:pt x="18109" y="4917"/>
                        <a:pt x="17701" y="4966"/>
                        <a:pt x="17313" y="5095"/>
                      </a:cubicBezTo>
                      <a:cubicBezTo>
                        <a:pt x="16246" y="5362"/>
                        <a:pt x="15245" y="5929"/>
                        <a:pt x="14077" y="6129"/>
                      </a:cubicBezTo>
                      <a:cubicBezTo>
                        <a:pt x="13794" y="6192"/>
                        <a:pt x="13510" y="6226"/>
                        <a:pt x="13231" y="6226"/>
                      </a:cubicBezTo>
                      <a:cubicBezTo>
                        <a:pt x="12917" y="6226"/>
                        <a:pt x="12609" y="6184"/>
                        <a:pt x="12310" y="6096"/>
                      </a:cubicBezTo>
                      <a:cubicBezTo>
                        <a:pt x="11709" y="5896"/>
                        <a:pt x="11209" y="5496"/>
                        <a:pt x="10909" y="4962"/>
                      </a:cubicBezTo>
                      <a:cubicBezTo>
                        <a:pt x="10208" y="3894"/>
                        <a:pt x="10008" y="2460"/>
                        <a:pt x="9074" y="1359"/>
                      </a:cubicBezTo>
                      <a:cubicBezTo>
                        <a:pt x="8607" y="826"/>
                        <a:pt x="8006" y="425"/>
                        <a:pt x="7339" y="225"/>
                      </a:cubicBezTo>
                      <a:cubicBezTo>
                        <a:pt x="6864" y="75"/>
                        <a:pt x="6351" y="0"/>
                        <a:pt x="584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98" name="Google Shape;998;p52"/>
                <p:cNvSpPr/>
                <p:nvPr/>
              </p:nvSpPr>
              <p:spPr>
                <a:xfrm flipH="1">
                  <a:off x="2882652" y="1469161"/>
                  <a:ext cx="103614" cy="68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8" h="3811" extrusionOk="0">
                      <a:moveTo>
                        <a:pt x="3819" y="1"/>
                      </a:moveTo>
                      <a:cubicBezTo>
                        <a:pt x="2111" y="1"/>
                        <a:pt x="509" y="1090"/>
                        <a:pt x="0" y="2884"/>
                      </a:cubicBezTo>
                      <a:lnTo>
                        <a:pt x="134" y="3218"/>
                      </a:lnTo>
                      <a:cubicBezTo>
                        <a:pt x="780" y="3617"/>
                        <a:pt x="1502" y="3811"/>
                        <a:pt x="2225" y="3811"/>
                      </a:cubicBezTo>
                      <a:cubicBezTo>
                        <a:pt x="2772" y="3811"/>
                        <a:pt x="3320" y="3700"/>
                        <a:pt x="3836" y="3485"/>
                      </a:cubicBezTo>
                      <a:cubicBezTo>
                        <a:pt x="4937" y="2851"/>
                        <a:pt x="5638" y="1717"/>
                        <a:pt x="5738" y="483"/>
                      </a:cubicBezTo>
                      <a:cubicBezTo>
                        <a:pt x="5118" y="155"/>
                        <a:pt x="4461" y="1"/>
                        <a:pt x="38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999" name="Google Shape;999;p52"/>
                <p:cNvSpPr/>
                <p:nvPr/>
              </p:nvSpPr>
              <p:spPr>
                <a:xfrm flipH="1">
                  <a:off x="2817590" y="1583970"/>
                  <a:ext cx="95199" cy="75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2" h="4187" extrusionOk="0">
                      <a:moveTo>
                        <a:pt x="1256" y="0"/>
                      </a:moveTo>
                      <a:cubicBezTo>
                        <a:pt x="915" y="0"/>
                        <a:pt x="572" y="42"/>
                        <a:pt x="234" y="129"/>
                      </a:cubicBezTo>
                      <a:lnTo>
                        <a:pt x="1" y="429"/>
                      </a:lnTo>
                      <a:cubicBezTo>
                        <a:pt x="34" y="1764"/>
                        <a:pt x="668" y="2964"/>
                        <a:pt x="1735" y="3732"/>
                      </a:cubicBezTo>
                      <a:cubicBezTo>
                        <a:pt x="2294" y="4036"/>
                        <a:pt x="2903" y="4186"/>
                        <a:pt x="3517" y="4186"/>
                      </a:cubicBezTo>
                      <a:cubicBezTo>
                        <a:pt x="4113" y="4186"/>
                        <a:pt x="4712" y="4044"/>
                        <a:pt x="5271" y="3765"/>
                      </a:cubicBezTo>
                      <a:cubicBezTo>
                        <a:pt x="5171" y="2564"/>
                        <a:pt x="4571" y="1463"/>
                        <a:pt x="3603" y="729"/>
                      </a:cubicBezTo>
                      <a:cubicBezTo>
                        <a:pt x="2916" y="255"/>
                        <a:pt x="2093" y="0"/>
                        <a:pt x="12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000" name="Google Shape;1000;p52"/>
                <p:cNvSpPr/>
                <p:nvPr/>
              </p:nvSpPr>
              <p:spPr>
                <a:xfrm flipH="1">
                  <a:off x="2693517" y="1512137"/>
                  <a:ext cx="98793" cy="72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1" h="3999" extrusionOk="0">
                      <a:moveTo>
                        <a:pt x="3919" y="1"/>
                      </a:moveTo>
                      <a:cubicBezTo>
                        <a:pt x="2064" y="1"/>
                        <a:pt x="341" y="1313"/>
                        <a:pt x="0" y="3306"/>
                      </a:cubicBezTo>
                      <a:lnTo>
                        <a:pt x="167" y="3640"/>
                      </a:lnTo>
                      <a:cubicBezTo>
                        <a:pt x="708" y="3880"/>
                        <a:pt x="1282" y="3999"/>
                        <a:pt x="1853" y="3999"/>
                      </a:cubicBezTo>
                      <a:cubicBezTo>
                        <a:pt x="2552" y="3999"/>
                        <a:pt x="3246" y="3822"/>
                        <a:pt x="3870" y="3473"/>
                      </a:cubicBezTo>
                      <a:cubicBezTo>
                        <a:pt x="4904" y="2739"/>
                        <a:pt x="5471" y="1572"/>
                        <a:pt x="5438" y="304"/>
                      </a:cubicBezTo>
                      <a:cubicBezTo>
                        <a:pt x="4938" y="98"/>
                        <a:pt x="4424" y="1"/>
                        <a:pt x="39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001" name="Google Shape;1001;p52"/>
                <p:cNvSpPr/>
                <p:nvPr/>
              </p:nvSpPr>
              <p:spPr>
                <a:xfrm flipH="1">
                  <a:off x="3039860" y="1373059"/>
                  <a:ext cx="77719" cy="111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4" h="6172" extrusionOk="0">
                      <a:moveTo>
                        <a:pt x="2502" y="1"/>
                      </a:moveTo>
                      <a:lnTo>
                        <a:pt x="2502" y="1"/>
                      </a:lnTo>
                      <a:cubicBezTo>
                        <a:pt x="1335" y="468"/>
                        <a:pt x="467" y="1468"/>
                        <a:pt x="201" y="2669"/>
                      </a:cubicBezTo>
                      <a:cubicBezTo>
                        <a:pt x="0" y="3803"/>
                        <a:pt x="668" y="5338"/>
                        <a:pt x="1668" y="6172"/>
                      </a:cubicBezTo>
                      <a:lnTo>
                        <a:pt x="1902" y="6172"/>
                      </a:lnTo>
                      <a:cubicBezTo>
                        <a:pt x="4037" y="4771"/>
                        <a:pt x="4304" y="1769"/>
                        <a:pt x="250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002" name="Google Shape;1002;p52"/>
              <p:cNvSpPr/>
              <p:nvPr/>
            </p:nvSpPr>
            <p:spPr>
              <a:xfrm flipH="1">
                <a:off x="4082643" y="1395695"/>
                <a:ext cx="112769" cy="87344"/>
              </a:xfrm>
              <a:custGeom>
                <a:avLst/>
                <a:gdLst/>
                <a:ahLst/>
                <a:cxnLst/>
                <a:rect l="l" t="t" r="r" b="b"/>
                <a:pathLst>
                  <a:path w="6245" h="4837" extrusionOk="0">
                    <a:moveTo>
                      <a:pt x="4653" y="0"/>
                    </a:moveTo>
                    <a:cubicBezTo>
                      <a:pt x="4403" y="0"/>
                      <a:pt x="4153" y="35"/>
                      <a:pt x="3903" y="88"/>
                    </a:cubicBezTo>
                    <a:cubicBezTo>
                      <a:pt x="1868" y="589"/>
                      <a:pt x="334" y="2256"/>
                      <a:pt x="0" y="4325"/>
                    </a:cubicBezTo>
                    <a:cubicBezTo>
                      <a:pt x="644" y="4677"/>
                      <a:pt x="1317" y="4837"/>
                      <a:pt x="1969" y="4837"/>
                    </a:cubicBezTo>
                    <a:cubicBezTo>
                      <a:pt x="4225" y="4837"/>
                      <a:pt x="6245" y="2924"/>
                      <a:pt x="6038" y="388"/>
                    </a:cubicBezTo>
                    <a:lnTo>
                      <a:pt x="6038" y="388"/>
                    </a:lnTo>
                    <a:lnTo>
                      <a:pt x="6171" y="489"/>
                    </a:lnTo>
                    <a:cubicBezTo>
                      <a:pt x="6004" y="88"/>
                      <a:pt x="5771" y="188"/>
                      <a:pt x="5304" y="88"/>
                    </a:cubicBezTo>
                    <a:cubicBezTo>
                      <a:pt x="5087" y="26"/>
                      <a:pt x="4870" y="0"/>
                      <a:pt x="46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003" name="Google Shape;1003;p52"/>
              <p:cNvGrpSpPr/>
              <p:nvPr/>
            </p:nvGrpSpPr>
            <p:grpSpPr>
              <a:xfrm>
                <a:off x="3695635" y="1226208"/>
                <a:ext cx="448025" cy="536109"/>
                <a:chOff x="3141235" y="1184520"/>
                <a:chExt cx="448025" cy="536109"/>
              </a:xfrm>
            </p:grpSpPr>
            <p:sp>
              <p:nvSpPr>
                <p:cNvPr id="1004" name="Google Shape;1004;p52"/>
                <p:cNvSpPr/>
                <p:nvPr/>
              </p:nvSpPr>
              <p:spPr>
                <a:xfrm flipH="1">
                  <a:off x="3209727" y="1303609"/>
                  <a:ext cx="359615" cy="417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15" h="23094" extrusionOk="0">
                      <a:moveTo>
                        <a:pt x="7417" y="0"/>
                      </a:moveTo>
                      <a:cubicBezTo>
                        <a:pt x="7080" y="0"/>
                        <a:pt x="6743" y="26"/>
                        <a:pt x="6405" y="77"/>
                      </a:cubicBezTo>
                      <a:cubicBezTo>
                        <a:pt x="5471" y="211"/>
                        <a:pt x="4571" y="544"/>
                        <a:pt x="3737" y="1045"/>
                      </a:cubicBezTo>
                      <a:cubicBezTo>
                        <a:pt x="2569" y="1745"/>
                        <a:pt x="1568" y="2712"/>
                        <a:pt x="768" y="3847"/>
                      </a:cubicBezTo>
                      <a:cubicBezTo>
                        <a:pt x="501" y="4247"/>
                        <a:pt x="301" y="4580"/>
                        <a:pt x="167" y="4781"/>
                      </a:cubicBezTo>
                      <a:lnTo>
                        <a:pt x="34" y="5047"/>
                      </a:lnTo>
                      <a:cubicBezTo>
                        <a:pt x="1" y="5114"/>
                        <a:pt x="1" y="5148"/>
                        <a:pt x="1" y="5148"/>
                      </a:cubicBezTo>
                      <a:cubicBezTo>
                        <a:pt x="67" y="5014"/>
                        <a:pt x="134" y="4914"/>
                        <a:pt x="201" y="4814"/>
                      </a:cubicBezTo>
                      <a:cubicBezTo>
                        <a:pt x="334" y="4614"/>
                        <a:pt x="534" y="4280"/>
                        <a:pt x="835" y="3913"/>
                      </a:cubicBezTo>
                      <a:cubicBezTo>
                        <a:pt x="1635" y="2813"/>
                        <a:pt x="2669" y="1879"/>
                        <a:pt x="3837" y="1178"/>
                      </a:cubicBezTo>
                      <a:cubicBezTo>
                        <a:pt x="4637" y="678"/>
                        <a:pt x="5538" y="377"/>
                        <a:pt x="6439" y="244"/>
                      </a:cubicBezTo>
                      <a:cubicBezTo>
                        <a:pt x="6745" y="196"/>
                        <a:pt x="7051" y="173"/>
                        <a:pt x="7356" y="173"/>
                      </a:cubicBezTo>
                      <a:cubicBezTo>
                        <a:pt x="8113" y="173"/>
                        <a:pt x="8861" y="316"/>
                        <a:pt x="9574" y="578"/>
                      </a:cubicBezTo>
                      <a:cubicBezTo>
                        <a:pt x="10708" y="978"/>
                        <a:pt x="11642" y="1745"/>
                        <a:pt x="12243" y="2779"/>
                      </a:cubicBezTo>
                      <a:cubicBezTo>
                        <a:pt x="12843" y="3847"/>
                        <a:pt x="13077" y="5114"/>
                        <a:pt x="13444" y="6415"/>
                      </a:cubicBezTo>
                      <a:cubicBezTo>
                        <a:pt x="13610" y="7049"/>
                        <a:pt x="13877" y="7649"/>
                        <a:pt x="14244" y="8216"/>
                      </a:cubicBezTo>
                      <a:cubicBezTo>
                        <a:pt x="14611" y="8750"/>
                        <a:pt x="15078" y="9217"/>
                        <a:pt x="15612" y="9584"/>
                      </a:cubicBezTo>
                      <a:cubicBezTo>
                        <a:pt x="16112" y="9951"/>
                        <a:pt x="16612" y="10285"/>
                        <a:pt x="17079" y="10651"/>
                      </a:cubicBezTo>
                      <a:cubicBezTo>
                        <a:pt x="17513" y="11018"/>
                        <a:pt x="17913" y="11452"/>
                        <a:pt x="18247" y="11919"/>
                      </a:cubicBezTo>
                      <a:cubicBezTo>
                        <a:pt x="18847" y="12786"/>
                        <a:pt x="19281" y="13787"/>
                        <a:pt x="19481" y="14821"/>
                      </a:cubicBezTo>
                      <a:cubicBezTo>
                        <a:pt x="19648" y="15755"/>
                        <a:pt x="19715" y="16689"/>
                        <a:pt x="19681" y="17623"/>
                      </a:cubicBezTo>
                      <a:cubicBezTo>
                        <a:pt x="19581" y="18957"/>
                        <a:pt x="19348" y="20325"/>
                        <a:pt x="19048" y="21626"/>
                      </a:cubicBezTo>
                      <a:cubicBezTo>
                        <a:pt x="18914" y="22093"/>
                        <a:pt x="18847" y="22460"/>
                        <a:pt x="18781" y="22727"/>
                      </a:cubicBezTo>
                      <a:cubicBezTo>
                        <a:pt x="18747" y="22860"/>
                        <a:pt x="18714" y="22960"/>
                        <a:pt x="18714" y="23094"/>
                      </a:cubicBezTo>
                      <a:cubicBezTo>
                        <a:pt x="18747" y="22994"/>
                        <a:pt x="18781" y="22860"/>
                        <a:pt x="18814" y="22727"/>
                      </a:cubicBezTo>
                      <a:cubicBezTo>
                        <a:pt x="18881" y="22493"/>
                        <a:pt x="19014" y="22126"/>
                        <a:pt x="19114" y="21659"/>
                      </a:cubicBezTo>
                      <a:cubicBezTo>
                        <a:pt x="19481" y="20325"/>
                        <a:pt x="19748" y="18991"/>
                        <a:pt x="19848" y="17623"/>
                      </a:cubicBezTo>
                      <a:cubicBezTo>
                        <a:pt x="19915" y="16689"/>
                        <a:pt x="19848" y="15722"/>
                        <a:pt x="19681" y="14788"/>
                      </a:cubicBezTo>
                      <a:cubicBezTo>
                        <a:pt x="19481" y="13720"/>
                        <a:pt x="19048" y="12686"/>
                        <a:pt x="18447" y="11786"/>
                      </a:cubicBezTo>
                      <a:cubicBezTo>
                        <a:pt x="18080" y="11285"/>
                        <a:pt x="17680" y="10852"/>
                        <a:pt x="17213" y="10451"/>
                      </a:cubicBezTo>
                      <a:cubicBezTo>
                        <a:pt x="16746" y="10084"/>
                        <a:pt x="16246" y="9751"/>
                        <a:pt x="15745" y="9384"/>
                      </a:cubicBezTo>
                      <a:cubicBezTo>
                        <a:pt x="15211" y="9017"/>
                        <a:pt x="14778" y="8583"/>
                        <a:pt x="14411" y="8083"/>
                      </a:cubicBezTo>
                      <a:cubicBezTo>
                        <a:pt x="14077" y="7549"/>
                        <a:pt x="13810" y="6949"/>
                        <a:pt x="13644" y="6348"/>
                      </a:cubicBezTo>
                      <a:cubicBezTo>
                        <a:pt x="13277" y="5081"/>
                        <a:pt x="13077" y="3780"/>
                        <a:pt x="12443" y="2679"/>
                      </a:cubicBezTo>
                      <a:cubicBezTo>
                        <a:pt x="11809" y="1612"/>
                        <a:pt x="10808" y="811"/>
                        <a:pt x="9674" y="411"/>
                      </a:cubicBezTo>
                      <a:cubicBezTo>
                        <a:pt x="8934" y="133"/>
                        <a:pt x="8178" y="0"/>
                        <a:pt x="74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grpSp>
              <p:nvGrpSpPr>
                <p:cNvPr id="1005" name="Google Shape;1005;p52"/>
                <p:cNvGrpSpPr/>
                <p:nvPr/>
              </p:nvGrpSpPr>
              <p:grpSpPr>
                <a:xfrm>
                  <a:off x="3141235" y="1184520"/>
                  <a:ext cx="448025" cy="485512"/>
                  <a:chOff x="3141235" y="1184520"/>
                  <a:chExt cx="448025" cy="485512"/>
                </a:xfrm>
              </p:grpSpPr>
              <p:sp>
                <p:nvSpPr>
                  <p:cNvPr id="1006" name="Google Shape;1006;p52"/>
                  <p:cNvSpPr/>
                  <p:nvPr/>
                </p:nvSpPr>
                <p:spPr>
                  <a:xfrm flipH="1">
                    <a:off x="3248948" y="1475950"/>
                    <a:ext cx="107153" cy="114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4" h="6317" extrusionOk="0">
                        <a:moveTo>
                          <a:pt x="4172" y="0"/>
                        </a:moveTo>
                        <a:cubicBezTo>
                          <a:pt x="3996" y="0"/>
                          <a:pt x="3822" y="112"/>
                          <a:pt x="3536" y="173"/>
                        </a:cubicBezTo>
                        <a:cubicBezTo>
                          <a:pt x="3069" y="274"/>
                          <a:pt x="2669" y="474"/>
                          <a:pt x="2302" y="774"/>
                        </a:cubicBezTo>
                        <a:cubicBezTo>
                          <a:pt x="667" y="2108"/>
                          <a:pt x="0" y="4276"/>
                          <a:pt x="600" y="6311"/>
                        </a:cubicBezTo>
                        <a:cubicBezTo>
                          <a:pt x="674" y="6315"/>
                          <a:pt x="748" y="6317"/>
                          <a:pt x="820" y="6317"/>
                        </a:cubicBezTo>
                        <a:cubicBezTo>
                          <a:pt x="3932" y="6317"/>
                          <a:pt x="5934" y="2878"/>
                          <a:pt x="4336" y="140"/>
                        </a:cubicBezTo>
                        <a:lnTo>
                          <a:pt x="4336" y="140"/>
                        </a:lnTo>
                        <a:lnTo>
                          <a:pt x="4537" y="173"/>
                        </a:lnTo>
                        <a:cubicBezTo>
                          <a:pt x="4395" y="45"/>
                          <a:pt x="4283" y="0"/>
                          <a:pt x="417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007" name="Google Shape;1007;p52"/>
                  <p:cNvSpPr/>
                  <p:nvPr/>
                </p:nvSpPr>
                <p:spPr>
                  <a:xfrm flipH="1">
                    <a:off x="3212725" y="1606452"/>
                    <a:ext cx="140379" cy="63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74" h="3521" extrusionOk="0">
                        <a:moveTo>
                          <a:pt x="3865" y="1"/>
                        </a:moveTo>
                        <a:cubicBezTo>
                          <a:pt x="2402" y="1"/>
                          <a:pt x="948" y="671"/>
                          <a:pt x="1" y="1986"/>
                        </a:cubicBezTo>
                        <a:cubicBezTo>
                          <a:pt x="1068" y="2954"/>
                          <a:pt x="2436" y="3487"/>
                          <a:pt x="3870" y="3521"/>
                        </a:cubicBezTo>
                        <a:cubicBezTo>
                          <a:pt x="5305" y="3487"/>
                          <a:pt x="6706" y="2920"/>
                          <a:pt x="7773" y="1953"/>
                        </a:cubicBezTo>
                        <a:lnTo>
                          <a:pt x="7473" y="1653"/>
                        </a:lnTo>
                        <a:cubicBezTo>
                          <a:pt x="6508" y="546"/>
                          <a:pt x="5183" y="1"/>
                          <a:pt x="3865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008" name="Google Shape;1008;p52"/>
                  <p:cNvSpPr/>
                  <p:nvPr/>
                </p:nvSpPr>
                <p:spPr>
                  <a:xfrm flipH="1">
                    <a:off x="3141235" y="1413164"/>
                    <a:ext cx="119992" cy="105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45" h="5855" extrusionOk="0">
                        <a:moveTo>
                          <a:pt x="5063" y="0"/>
                        </a:moveTo>
                        <a:cubicBezTo>
                          <a:pt x="2187" y="0"/>
                          <a:pt x="1" y="2906"/>
                          <a:pt x="1051" y="5785"/>
                        </a:cubicBezTo>
                        <a:lnTo>
                          <a:pt x="1217" y="5852"/>
                        </a:lnTo>
                        <a:cubicBezTo>
                          <a:pt x="1271" y="5854"/>
                          <a:pt x="1324" y="5855"/>
                          <a:pt x="1377" y="5855"/>
                        </a:cubicBezTo>
                        <a:cubicBezTo>
                          <a:pt x="4368" y="5855"/>
                          <a:pt x="6644" y="3097"/>
                          <a:pt x="6054" y="115"/>
                        </a:cubicBezTo>
                        <a:cubicBezTo>
                          <a:pt x="5717" y="37"/>
                          <a:pt x="5386" y="0"/>
                          <a:pt x="506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009" name="Google Shape;1009;p52"/>
                  <p:cNvSpPr/>
                  <p:nvPr/>
                </p:nvSpPr>
                <p:spPr>
                  <a:xfrm flipH="1">
                    <a:off x="3212129" y="1299962"/>
                    <a:ext cx="119739" cy="86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1" h="4801" extrusionOk="0">
                        <a:moveTo>
                          <a:pt x="4329" y="1"/>
                        </a:moveTo>
                        <a:cubicBezTo>
                          <a:pt x="2071" y="1"/>
                          <a:pt x="1" y="1821"/>
                          <a:pt x="26" y="4382"/>
                        </a:cubicBezTo>
                        <a:lnTo>
                          <a:pt x="159" y="4482"/>
                        </a:lnTo>
                        <a:cubicBezTo>
                          <a:pt x="725" y="4699"/>
                          <a:pt x="1302" y="4801"/>
                          <a:pt x="1868" y="4801"/>
                        </a:cubicBezTo>
                        <a:cubicBezTo>
                          <a:pt x="4171" y="4801"/>
                          <a:pt x="6282" y="3116"/>
                          <a:pt x="6630" y="680"/>
                        </a:cubicBezTo>
                        <a:cubicBezTo>
                          <a:pt x="5892" y="213"/>
                          <a:pt x="5100" y="1"/>
                          <a:pt x="432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010" name="Google Shape;1010;p52"/>
                  <p:cNvSpPr/>
                  <p:nvPr/>
                </p:nvSpPr>
                <p:spPr>
                  <a:xfrm flipH="1">
                    <a:off x="3356246" y="1329901"/>
                    <a:ext cx="119739" cy="864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31" h="4786" extrusionOk="0">
                        <a:moveTo>
                          <a:pt x="4748" y="1"/>
                        </a:moveTo>
                        <a:cubicBezTo>
                          <a:pt x="2451" y="1"/>
                          <a:pt x="348" y="1667"/>
                          <a:pt x="1" y="4125"/>
                        </a:cubicBezTo>
                        <a:cubicBezTo>
                          <a:pt x="724" y="4579"/>
                          <a:pt x="1504" y="4785"/>
                          <a:pt x="2265" y="4785"/>
                        </a:cubicBezTo>
                        <a:cubicBezTo>
                          <a:pt x="4528" y="4785"/>
                          <a:pt x="6631" y="2968"/>
                          <a:pt x="6606" y="423"/>
                        </a:cubicBezTo>
                        <a:lnTo>
                          <a:pt x="6472" y="322"/>
                        </a:lnTo>
                        <a:cubicBezTo>
                          <a:pt x="5901" y="103"/>
                          <a:pt x="5319" y="1"/>
                          <a:pt x="4748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011" name="Google Shape;1011;p52"/>
                  <p:cNvSpPr/>
                  <p:nvPr/>
                </p:nvSpPr>
                <p:spPr>
                  <a:xfrm flipH="1">
                    <a:off x="3319950" y="1184520"/>
                    <a:ext cx="118674" cy="1277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2" h="7073" extrusionOk="0">
                        <a:moveTo>
                          <a:pt x="4970" y="1"/>
                        </a:moveTo>
                        <a:cubicBezTo>
                          <a:pt x="1568" y="434"/>
                          <a:pt x="0" y="4471"/>
                          <a:pt x="2235" y="7073"/>
                        </a:cubicBezTo>
                        <a:lnTo>
                          <a:pt x="2435" y="7039"/>
                        </a:lnTo>
                        <a:cubicBezTo>
                          <a:pt x="5337" y="6038"/>
                          <a:pt x="6571" y="2603"/>
                          <a:pt x="497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1012" name="Google Shape;1012;p52"/>
                  <p:cNvSpPr/>
                  <p:nvPr/>
                </p:nvSpPr>
                <p:spPr>
                  <a:xfrm flipH="1">
                    <a:off x="3468130" y="1200194"/>
                    <a:ext cx="121130" cy="1181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08" h="6542" extrusionOk="0">
                        <a:moveTo>
                          <a:pt x="1737" y="0"/>
                        </a:moveTo>
                        <a:lnTo>
                          <a:pt x="1737" y="0"/>
                        </a:lnTo>
                        <a:cubicBezTo>
                          <a:pt x="0" y="2884"/>
                          <a:pt x="2063" y="6542"/>
                          <a:pt x="5395" y="6542"/>
                        </a:cubicBezTo>
                        <a:cubicBezTo>
                          <a:pt x="5454" y="6542"/>
                          <a:pt x="5514" y="6540"/>
                          <a:pt x="5573" y="6538"/>
                        </a:cubicBezTo>
                        <a:lnTo>
                          <a:pt x="5674" y="6405"/>
                        </a:lnTo>
                        <a:cubicBezTo>
                          <a:pt x="6708" y="3503"/>
                          <a:pt x="4806" y="400"/>
                          <a:pt x="173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</p:grpSp>
          </p:grpSp>
          <p:sp>
            <p:nvSpPr>
              <p:cNvPr id="1013" name="Google Shape;1013;p52"/>
              <p:cNvSpPr/>
              <p:nvPr/>
            </p:nvSpPr>
            <p:spPr>
              <a:xfrm flipH="1">
                <a:off x="3509932" y="2034570"/>
                <a:ext cx="406005" cy="35555"/>
              </a:xfrm>
              <a:custGeom>
                <a:avLst/>
                <a:gdLst/>
                <a:ahLst/>
                <a:cxnLst/>
                <a:rect l="l" t="t" r="r" b="b"/>
                <a:pathLst>
                  <a:path w="22484" h="1969" extrusionOk="0">
                    <a:moveTo>
                      <a:pt x="1" y="0"/>
                    </a:moveTo>
                    <a:lnTo>
                      <a:pt x="1602" y="1968"/>
                    </a:lnTo>
                    <a:lnTo>
                      <a:pt x="21149" y="1968"/>
                    </a:lnTo>
                    <a:lnTo>
                      <a:pt x="224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4" name="Google Shape;1014;p52"/>
              <p:cNvSpPr/>
              <p:nvPr/>
            </p:nvSpPr>
            <p:spPr>
              <a:xfrm flipH="1">
                <a:off x="3517769" y="2032150"/>
                <a:ext cx="387315" cy="3630"/>
              </a:xfrm>
              <a:custGeom>
                <a:avLst/>
                <a:gdLst/>
                <a:ahLst/>
                <a:cxnLst/>
                <a:rect l="l" t="t" r="r" b="b"/>
                <a:pathLst>
                  <a:path w="21449" h="201" extrusionOk="0">
                    <a:moveTo>
                      <a:pt x="10708" y="1"/>
                    </a:moveTo>
                    <a:cubicBezTo>
                      <a:pt x="4804" y="1"/>
                      <a:pt x="0" y="34"/>
                      <a:pt x="0" y="101"/>
                    </a:cubicBezTo>
                    <a:cubicBezTo>
                      <a:pt x="0" y="168"/>
                      <a:pt x="4804" y="201"/>
                      <a:pt x="10708" y="201"/>
                    </a:cubicBezTo>
                    <a:cubicBezTo>
                      <a:pt x="16645" y="201"/>
                      <a:pt x="21449" y="168"/>
                      <a:pt x="21449" y="101"/>
                    </a:cubicBezTo>
                    <a:cubicBezTo>
                      <a:pt x="21449" y="34"/>
                      <a:pt x="16645" y="1"/>
                      <a:pt x="10708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5" name="Google Shape;1015;p52"/>
              <p:cNvSpPr/>
              <p:nvPr/>
            </p:nvSpPr>
            <p:spPr>
              <a:xfrm flipH="1">
                <a:off x="3557513" y="1894805"/>
                <a:ext cx="325884" cy="51843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2871" extrusionOk="0">
                    <a:moveTo>
                      <a:pt x="3439" y="0"/>
                    </a:moveTo>
                    <a:cubicBezTo>
                      <a:pt x="3079" y="0"/>
                      <a:pt x="2720" y="33"/>
                      <a:pt x="2368" y="101"/>
                    </a:cubicBezTo>
                    <a:cubicBezTo>
                      <a:pt x="1668" y="235"/>
                      <a:pt x="1001" y="568"/>
                      <a:pt x="467" y="1069"/>
                    </a:cubicBezTo>
                    <a:cubicBezTo>
                      <a:pt x="334" y="1202"/>
                      <a:pt x="200" y="1336"/>
                      <a:pt x="100" y="1502"/>
                    </a:cubicBezTo>
                    <a:cubicBezTo>
                      <a:pt x="33" y="1636"/>
                      <a:pt x="0" y="1703"/>
                      <a:pt x="0" y="1703"/>
                    </a:cubicBezTo>
                    <a:cubicBezTo>
                      <a:pt x="167" y="1502"/>
                      <a:pt x="334" y="1302"/>
                      <a:pt x="534" y="1135"/>
                    </a:cubicBezTo>
                    <a:cubicBezTo>
                      <a:pt x="1068" y="668"/>
                      <a:pt x="1701" y="402"/>
                      <a:pt x="2402" y="268"/>
                    </a:cubicBezTo>
                    <a:cubicBezTo>
                      <a:pt x="2715" y="216"/>
                      <a:pt x="3034" y="190"/>
                      <a:pt x="3354" y="190"/>
                    </a:cubicBezTo>
                    <a:cubicBezTo>
                      <a:pt x="4060" y="190"/>
                      <a:pt x="4772" y="316"/>
                      <a:pt x="5437" y="568"/>
                    </a:cubicBezTo>
                    <a:cubicBezTo>
                      <a:pt x="6571" y="902"/>
                      <a:pt x="7706" y="1536"/>
                      <a:pt x="8973" y="2069"/>
                    </a:cubicBezTo>
                    <a:cubicBezTo>
                      <a:pt x="9574" y="2336"/>
                      <a:pt x="10207" y="2536"/>
                      <a:pt x="10875" y="2703"/>
                    </a:cubicBezTo>
                    <a:cubicBezTo>
                      <a:pt x="11475" y="2837"/>
                      <a:pt x="12109" y="2870"/>
                      <a:pt x="12743" y="2870"/>
                    </a:cubicBezTo>
                    <a:cubicBezTo>
                      <a:pt x="13810" y="2803"/>
                      <a:pt x="14844" y="2536"/>
                      <a:pt x="15778" y="2069"/>
                    </a:cubicBezTo>
                    <a:cubicBezTo>
                      <a:pt x="16412" y="1736"/>
                      <a:pt x="17012" y="1336"/>
                      <a:pt x="17546" y="869"/>
                    </a:cubicBezTo>
                    <a:cubicBezTo>
                      <a:pt x="17679" y="735"/>
                      <a:pt x="17813" y="602"/>
                      <a:pt x="17946" y="435"/>
                    </a:cubicBezTo>
                    <a:cubicBezTo>
                      <a:pt x="17980" y="402"/>
                      <a:pt x="18013" y="335"/>
                      <a:pt x="18046" y="268"/>
                    </a:cubicBezTo>
                    <a:lnTo>
                      <a:pt x="18046" y="268"/>
                    </a:lnTo>
                    <a:cubicBezTo>
                      <a:pt x="17379" y="935"/>
                      <a:pt x="16579" y="1502"/>
                      <a:pt x="15711" y="1936"/>
                    </a:cubicBezTo>
                    <a:cubicBezTo>
                      <a:pt x="14777" y="2370"/>
                      <a:pt x="13777" y="2603"/>
                      <a:pt x="12743" y="2637"/>
                    </a:cubicBezTo>
                    <a:cubicBezTo>
                      <a:pt x="12634" y="2642"/>
                      <a:pt x="12526" y="2645"/>
                      <a:pt x="12419" y="2645"/>
                    </a:cubicBezTo>
                    <a:cubicBezTo>
                      <a:pt x="11903" y="2645"/>
                      <a:pt x="11405" y="2580"/>
                      <a:pt x="10908" y="2470"/>
                    </a:cubicBezTo>
                    <a:cubicBezTo>
                      <a:pt x="10274" y="2336"/>
                      <a:pt x="9640" y="2103"/>
                      <a:pt x="9040" y="1869"/>
                    </a:cubicBezTo>
                    <a:cubicBezTo>
                      <a:pt x="7806" y="1336"/>
                      <a:pt x="6638" y="702"/>
                      <a:pt x="5504" y="368"/>
                    </a:cubicBezTo>
                    <a:cubicBezTo>
                      <a:pt x="4843" y="126"/>
                      <a:pt x="4139" y="0"/>
                      <a:pt x="3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16" name="Google Shape;1016;p52"/>
              <p:cNvSpPr/>
              <p:nvPr/>
            </p:nvSpPr>
            <p:spPr>
              <a:xfrm flipH="1">
                <a:off x="3553902" y="1869741"/>
                <a:ext cx="333721" cy="45794"/>
              </a:xfrm>
              <a:custGeom>
                <a:avLst/>
                <a:gdLst/>
                <a:ahLst/>
                <a:cxnLst/>
                <a:rect l="l" t="t" r="r" b="b"/>
                <a:pathLst>
                  <a:path w="18481" h="2536" extrusionOk="0">
                    <a:moveTo>
                      <a:pt x="3634" y="0"/>
                    </a:moveTo>
                    <a:cubicBezTo>
                      <a:pt x="3265" y="0"/>
                      <a:pt x="2896" y="30"/>
                      <a:pt x="2536" y="88"/>
                    </a:cubicBezTo>
                    <a:cubicBezTo>
                      <a:pt x="1802" y="188"/>
                      <a:pt x="1135" y="489"/>
                      <a:pt x="568" y="922"/>
                    </a:cubicBezTo>
                    <a:cubicBezTo>
                      <a:pt x="401" y="1022"/>
                      <a:pt x="267" y="1189"/>
                      <a:pt x="134" y="1323"/>
                    </a:cubicBezTo>
                    <a:cubicBezTo>
                      <a:pt x="67" y="1423"/>
                      <a:pt x="1" y="1489"/>
                      <a:pt x="34" y="1489"/>
                    </a:cubicBezTo>
                    <a:cubicBezTo>
                      <a:pt x="34" y="1489"/>
                      <a:pt x="201" y="1289"/>
                      <a:pt x="634" y="989"/>
                    </a:cubicBezTo>
                    <a:cubicBezTo>
                      <a:pt x="1201" y="622"/>
                      <a:pt x="1869" y="355"/>
                      <a:pt x="2569" y="255"/>
                    </a:cubicBezTo>
                    <a:cubicBezTo>
                      <a:pt x="2865" y="217"/>
                      <a:pt x="3160" y="198"/>
                      <a:pt x="3455" y="198"/>
                    </a:cubicBezTo>
                    <a:cubicBezTo>
                      <a:pt x="4191" y="198"/>
                      <a:pt x="4923" y="317"/>
                      <a:pt x="5638" y="555"/>
                    </a:cubicBezTo>
                    <a:cubicBezTo>
                      <a:pt x="6772" y="856"/>
                      <a:pt x="7940" y="1389"/>
                      <a:pt x="9241" y="1856"/>
                    </a:cubicBezTo>
                    <a:cubicBezTo>
                      <a:pt x="9874" y="2090"/>
                      <a:pt x="10508" y="2290"/>
                      <a:pt x="11175" y="2423"/>
                    </a:cubicBezTo>
                    <a:cubicBezTo>
                      <a:pt x="11651" y="2498"/>
                      <a:pt x="12107" y="2536"/>
                      <a:pt x="12573" y="2536"/>
                    </a:cubicBezTo>
                    <a:cubicBezTo>
                      <a:pt x="12728" y="2536"/>
                      <a:pt x="12885" y="2532"/>
                      <a:pt x="13043" y="2523"/>
                    </a:cubicBezTo>
                    <a:cubicBezTo>
                      <a:pt x="14111" y="2490"/>
                      <a:pt x="15145" y="2223"/>
                      <a:pt x="16112" y="1790"/>
                    </a:cubicBezTo>
                    <a:cubicBezTo>
                      <a:pt x="16779" y="1523"/>
                      <a:pt x="17380" y="1122"/>
                      <a:pt x="17947" y="689"/>
                    </a:cubicBezTo>
                    <a:cubicBezTo>
                      <a:pt x="18080" y="555"/>
                      <a:pt x="18214" y="422"/>
                      <a:pt x="18347" y="289"/>
                    </a:cubicBezTo>
                    <a:cubicBezTo>
                      <a:pt x="18447" y="189"/>
                      <a:pt x="18480" y="155"/>
                      <a:pt x="18480" y="155"/>
                    </a:cubicBezTo>
                    <a:lnTo>
                      <a:pt x="18480" y="155"/>
                    </a:lnTo>
                    <a:cubicBezTo>
                      <a:pt x="17747" y="756"/>
                      <a:pt x="16913" y="1256"/>
                      <a:pt x="16045" y="1623"/>
                    </a:cubicBezTo>
                    <a:cubicBezTo>
                      <a:pt x="15078" y="2023"/>
                      <a:pt x="14077" y="2257"/>
                      <a:pt x="13043" y="2290"/>
                    </a:cubicBezTo>
                    <a:cubicBezTo>
                      <a:pt x="12894" y="2298"/>
                      <a:pt x="12746" y="2302"/>
                      <a:pt x="12600" y="2302"/>
                    </a:cubicBezTo>
                    <a:cubicBezTo>
                      <a:pt x="12126" y="2302"/>
                      <a:pt x="11667" y="2258"/>
                      <a:pt x="11209" y="2157"/>
                    </a:cubicBezTo>
                    <a:cubicBezTo>
                      <a:pt x="10541" y="2023"/>
                      <a:pt x="9908" y="1856"/>
                      <a:pt x="9307" y="1623"/>
                    </a:cubicBezTo>
                    <a:cubicBezTo>
                      <a:pt x="8040" y="1156"/>
                      <a:pt x="6839" y="622"/>
                      <a:pt x="5671" y="322"/>
                    </a:cubicBezTo>
                    <a:cubicBezTo>
                      <a:pt x="5019" y="105"/>
                      <a:pt x="4325" y="0"/>
                      <a:pt x="3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17" name="Google Shape;1017;p52"/>
            <p:cNvSpPr/>
            <p:nvPr/>
          </p:nvSpPr>
          <p:spPr>
            <a:xfrm flipH="1">
              <a:off x="3940007" y="2104434"/>
              <a:ext cx="30734" cy="86152"/>
            </a:xfrm>
            <a:custGeom>
              <a:avLst/>
              <a:gdLst/>
              <a:ahLst/>
              <a:cxnLst/>
              <a:rect l="l" t="t" r="r" b="b"/>
              <a:pathLst>
                <a:path w="1702" h="4771" extrusionOk="0">
                  <a:moveTo>
                    <a:pt x="0" y="1"/>
                  </a:moveTo>
                  <a:lnTo>
                    <a:pt x="0" y="4771"/>
                  </a:lnTo>
                  <a:lnTo>
                    <a:pt x="1702" y="4771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8" name="Google Shape;1018;p52"/>
            <p:cNvSpPr/>
            <p:nvPr/>
          </p:nvSpPr>
          <p:spPr>
            <a:xfrm flipH="1">
              <a:off x="3498483" y="2104434"/>
              <a:ext cx="30734" cy="86152"/>
            </a:xfrm>
            <a:custGeom>
              <a:avLst/>
              <a:gdLst/>
              <a:ahLst/>
              <a:cxnLst/>
              <a:rect l="l" t="t" r="r" b="b"/>
              <a:pathLst>
                <a:path w="1702" h="4771" extrusionOk="0">
                  <a:moveTo>
                    <a:pt x="0" y="1"/>
                  </a:moveTo>
                  <a:lnTo>
                    <a:pt x="0" y="4771"/>
                  </a:lnTo>
                  <a:lnTo>
                    <a:pt x="1701" y="4771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19" name="Google Shape;1019;p52"/>
          <p:cNvSpPr/>
          <p:nvPr/>
        </p:nvSpPr>
        <p:spPr>
          <a:xfrm flipH="1">
            <a:off x="2580875" y="2145865"/>
            <a:ext cx="113853" cy="44710"/>
          </a:xfrm>
          <a:custGeom>
            <a:avLst/>
            <a:gdLst/>
            <a:ahLst/>
            <a:cxnLst/>
            <a:rect l="l" t="t" r="r" b="b"/>
            <a:pathLst>
              <a:path w="6305" h="2476" extrusionOk="0">
                <a:moveTo>
                  <a:pt x="34" y="1"/>
                </a:moveTo>
                <a:cubicBezTo>
                  <a:pt x="0" y="1"/>
                  <a:pt x="67" y="101"/>
                  <a:pt x="234" y="268"/>
                </a:cubicBezTo>
                <a:cubicBezTo>
                  <a:pt x="434" y="468"/>
                  <a:pt x="667" y="635"/>
                  <a:pt x="934" y="768"/>
                </a:cubicBezTo>
                <a:cubicBezTo>
                  <a:pt x="1430" y="1025"/>
                  <a:pt x="1965" y="1151"/>
                  <a:pt x="2503" y="1151"/>
                </a:cubicBezTo>
                <a:cubicBezTo>
                  <a:pt x="2842" y="1151"/>
                  <a:pt x="3181" y="1101"/>
                  <a:pt x="3511" y="1002"/>
                </a:cubicBezTo>
                <a:lnTo>
                  <a:pt x="3511" y="1002"/>
                </a:lnTo>
                <a:cubicBezTo>
                  <a:pt x="3447" y="1160"/>
                  <a:pt x="3432" y="1336"/>
                  <a:pt x="3469" y="1502"/>
                </a:cubicBezTo>
                <a:cubicBezTo>
                  <a:pt x="3536" y="1769"/>
                  <a:pt x="3703" y="2002"/>
                  <a:pt x="3970" y="2169"/>
                </a:cubicBezTo>
                <a:cubicBezTo>
                  <a:pt x="4291" y="2373"/>
                  <a:pt x="4663" y="2476"/>
                  <a:pt x="5041" y="2476"/>
                </a:cubicBezTo>
                <a:cubicBezTo>
                  <a:pt x="5095" y="2476"/>
                  <a:pt x="5150" y="2474"/>
                  <a:pt x="5204" y="2469"/>
                </a:cubicBezTo>
                <a:cubicBezTo>
                  <a:pt x="5504" y="2469"/>
                  <a:pt x="5771" y="2403"/>
                  <a:pt x="6038" y="2269"/>
                </a:cubicBezTo>
                <a:cubicBezTo>
                  <a:pt x="6138" y="2236"/>
                  <a:pt x="6238" y="2169"/>
                  <a:pt x="6305" y="2102"/>
                </a:cubicBezTo>
                <a:lnTo>
                  <a:pt x="6305" y="2102"/>
                </a:lnTo>
                <a:cubicBezTo>
                  <a:pt x="5938" y="2236"/>
                  <a:pt x="5571" y="2303"/>
                  <a:pt x="5204" y="2303"/>
                </a:cubicBezTo>
                <a:cubicBezTo>
                  <a:pt x="4804" y="2303"/>
                  <a:pt x="4403" y="2202"/>
                  <a:pt x="4070" y="1969"/>
                </a:cubicBezTo>
                <a:cubicBezTo>
                  <a:pt x="3870" y="1869"/>
                  <a:pt x="3736" y="1669"/>
                  <a:pt x="3669" y="1435"/>
                </a:cubicBezTo>
                <a:cubicBezTo>
                  <a:pt x="3640" y="1256"/>
                  <a:pt x="3690" y="1023"/>
                  <a:pt x="3845" y="881"/>
                </a:cubicBezTo>
                <a:lnTo>
                  <a:pt x="3845" y="881"/>
                </a:lnTo>
                <a:lnTo>
                  <a:pt x="3870" y="868"/>
                </a:lnTo>
                <a:lnTo>
                  <a:pt x="3866" y="862"/>
                </a:lnTo>
                <a:lnTo>
                  <a:pt x="3866" y="862"/>
                </a:lnTo>
                <a:cubicBezTo>
                  <a:pt x="3878" y="852"/>
                  <a:pt x="3890" y="843"/>
                  <a:pt x="3903" y="835"/>
                </a:cubicBezTo>
                <a:lnTo>
                  <a:pt x="4770" y="234"/>
                </a:lnTo>
                <a:lnTo>
                  <a:pt x="3770" y="668"/>
                </a:lnTo>
                <a:cubicBezTo>
                  <a:pt x="3770" y="668"/>
                  <a:pt x="3770" y="668"/>
                  <a:pt x="3770" y="668"/>
                </a:cubicBezTo>
                <a:lnTo>
                  <a:pt x="3770" y="668"/>
                </a:lnTo>
                <a:lnTo>
                  <a:pt x="3703" y="701"/>
                </a:lnTo>
                <a:cubicBezTo>
                  <a:pt x="3289" y="861"/>
                  <a:pt x="2852" y="944"/>
                  <a:pt x="2415" y="944"/>
                </a:cubicBezTo>
                <a:cubicBezTo>
                  <a:pt x="1935" y="944"/>
                  <a:pt x="1454" y="844"/>
                  <a:pt x="1001" y="635"/>
                </a:cubicBezTo>
                <a:cubicBezTo>
                  <a:pt x="667" y="468"/>
                  <a:pt x="334" y="234"/>
                  <a:pt x="3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020" name="Google Shape;1020;p52"/>
          <p:cNvGrpSpPr/>
          <p:nvPr/>
        </p:nvGrpSpPr>
        <p:grpSpPr>
          <a:xfrm>
            <a:off x="639513" y="1995638"/>
            <a:ext cx="3194715" cy="2680835"/>
            <a:chOff x="639513" y="1924101"/>
            <a:chExt cx="3194715" cy="2680835"/>
          </a:xfrm>
        </p:grpSpPr>
        <p:grpSp>
          <p:nvGrpSpPr>
            <p:cNvPr id="1021" name="Google Shape;1021;p52"/>
            <p:cNvGrpSpPr/>
            <p:nvPr/>
          </p:nvGrpSpPr>
          <p:grpSpPr>
            <a:xfrm>
              <a:off x="3253697" y="3147569"/>
              <a:ext cx="577659" cy="1382410"/>
              <a:chOff x="3253697" y="3147569"/>
              <a:chExt cx="577659" cy="1382410"/>
            </a:xfrm>
          </p:grpSpPr>
          <p:sp>
            <p:nvSpPr>
              <p:cNvPr id="1022" name="Google Shape;1022;p52"/>
              <p:cNvSpPr/>
              <p:nvPr/>
            </p:nvSpPr>
            <p:spPr>
              <a:xfrm flipH="1">
                <a:off x="3253697" y="3147569"/>
                <a:ext cx="577659" cy="1382410"/>
              </a:xfrm>
              <a:custGeom>
                <a:avLst/>
                <a:gdLst/>
                <a:ahLst/>
                <a:cxnLst/>
                <a:rect l="l" t="t" r="r" b="b"/>
                <a:pathLst>
                  <a:path w="31990" h="76556" extrusionOk="0">
                    <a:moveTo>
                      <a:pt x="5538" y="1"/>
                    </a:moveTo>
                    <a:lnTo>
                      <a:pt x="9040" y="10008"/>
                    </a:lnTo>
                    <a:cubicBezTo>
                      <a:pt x="9040" y="10008"/>
                      <a:pt x="0" y="14711"/>
                      <a:pt x="0" y="26520"/>
                    </a:cubicBezTo>
                    <a:cubicBezTo>
                      <a:pt x="34" y="35059"/>
                      <a:pt x="8039" y="76556"/>
                      <a:pt x="8039" y="76556"/>
                    </a:cubicBezTo>
                    <a:lnTo>
                      <a:pt x="23684" y="76556"/>
                    </a:lnTo>
                    <a:cubicBezTo>
                      <a:pt x="23684" y="76556"/>
                      <a:pt x="27920" y="50504"/>
                      <a:pt x="30555" y="27587"/>
                    </a:cubicBezTo>
                    <a:cubicBezTo>
                      <a:pt x="31990" y="15345"/>
                      <a:pt x="21816" y="9941"/>
                      <a:pt x="21816" y="9941"/>
                    </a:cubicBezTo>
                    <a:lnTo>
                      <a:pt x="2485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3" name="Google Shape;1023;p52"/>
              <p:cNvSpPr/>
              <p:nvPr/>
            </p:nvSpPr>
            <p:spPr>
              <a:xfrm flipH="1">
                <a:off x="3353086" y="3412003"/>
                <a:ext cx="453586" cy="425272"/>
              </a:xfrm>
              <a:custGeom>
                <a:avLst/>
                <a:gdLst/>
                <a:ahLst/>
                <a:cxnLst/>
                <a:rect l="l" t="t" r="r" b="b"/>
                <a:pathLst>
                  <a:path w="25119" h="23551" extrusionOk="0">
                    <a:moveTo>
                      <a:pt x="16997" y="5723"/>
                    </a:moveTo>
                    <a:cubicBezTo>
                      <a:pt x="17368" y="5723"/>
                      <a:pt x="17741" y="5750"/>
                      <a:pt x="18114" y="5805"/>
                    </a:cubicBezTo>
                    <a:cubicBezTo>
                      <a:pt x="19415" y="6038"/>
                      <a:pt x="20582" y="6739"/>
                      <a:pt x="21450" y="7740"/>
                    </a:cubicBezTo>
                    <a:cubicBezTo>
                      <a:pt x="22283" y="8674"/>
                      <a:pt x="22584" y="9975"/>
                      <a:pt x="22250" y="11209"/>
                    </a:cubicBezTo>
                    <a:cubicBezTo>
                      <a:pt x="21917" y="12343"/>
                      <a:pt x="21049" y="13277"/>
                      <a:pt x="19915" y="13711"/>
                    </a:cubicBezTo>
                    <a:cubicBezTo>
                      <a:pt x="19636" y="13815"/>
                      <a:pt x="19348" y="13865"/>
                      <a:pt x="19055" y="13865"/>
                    </a:cubicBezTo>
                    <a:cubicBezTo>
                      <a:pt x="18788" y="13865"/>
                      <a:pt x="18518" y="13824"/>
                      <a:pt x="18247" y="13744"/>
                    </a:cubicBezTo>
                    <a:cubicBezTo>
                      <a:pt x="17747" y="13577"/>
                      <a:pt x="17280" y="13277"/>
                      <a:pt x="16880" y="12910"/>
                    </a:cubicBezTo>
                    <a:cubicBezTo>
                      <a:pt x="16179" y="12109"/>
                      <a:pt x="15779" y="11109"/>
                      <a:pt x="15745" y="10041"/>
                    </a:cubicBezTo>
                    <a:cubicBezTo>
                      <a:pt x="15745" y="9074"/>
                      <a:pt x="15946" y="8107"/>
                      <a:pt x="16313" y="7206"/>
                    </a:cubicBezTo>
                    <a:cubicBezTo>
                      <a:pt x="16515" y="6699"/>
                      <a:pt x="16742" y="6205"/>
                      <a:pt x="16994" y="5723"/>
                    </a:cubicBezTo>
                    <a:lnTo>
                      <a:pt x="16994" y="5723"/>
                    </a:lnTo>
                    <a:cubicBezTo>
                      <a:pt x="16995" y="5723"/>
                      <a:pt x="16996" y="5723"/>
                      <a:pt x="16997" y="5723"/>
                    </a:cubicBezTo>
                    <a:close/>
                    <a:moveTo>
                      <a:pt x="7977" y="16051"/>
                    </a:moveTo>
                    <a:cubicBezTo>
                      <a:pt x="8376" y="16051"/>
                      <a:pt x="8776" y="16082"/>
                      <a:pt x="9174" y="16146"/>
                    </a:cubicBezTo>
                    <a:cubicBezTo>
                      <a:pt x="10141" y="16312"/>
                      <a:pt x="11042" y="16746"/>
                      <a:pt x="11776" y="17380"/>
                    </a:cubicBezTo>
                    <a:cubicBezTo>
                      <a:pt x="12176" y="17713"/>
                      <a:pt x="12476" y="18114"/>
                      <a:pt x="12710" y="18581"/>
                    </a:cubicBezTo>
                    <a:cubicBezTo>
                      <a:pt x="13410" y="20149"/>
                      <a:pt x="12910" y="21950"/>
                      <a:pt x="11542" y="22951"/>
                    </a:cubicBezTo>
                    <a:cubicBezTo>
                      <a:pt x="11153" y="23184"/>
                      <a:pt x="10702" y="23317"/>
                      <a:pt x="10254" y="23317"/>
                    </a:cubicBezTo>
                    <a:cubicBezTo>
                      <a:pt x="10127" y="23317"/>
                      <a:pt x="10000" y="23306"/>
                      <a:pt x="9875" y="23284"/>
                    </a:cubicBezTo>
                    <a:cubicBezTo>
                      <a:pt x="9274" y="23184"/>
                      <a:pt x="8740" y="22951"/>
                      <a:pt x="8273" y="22584"/>
                    </a:cubicBezTo>
                    <a:cubicBezTo>
                      <a:pt x="7306" y="21750"/>
                      <a:pt x="6639" y="20616"/>
                      <a:pt x="6372" y="19381"/>
                    </a:cubicBezTo>
                    <a:cubicBezTo>
                      <a:pt x="6106" y="18369"/>
                      <a:pt x="6031" y="17315"/>
                      <a:pt x="6164" y="16269"/>
                    </a:cubicBezTo>
                    <a:lnTo>
                      <a:pt x="6164" y="16269"/>
                    </a:lnTo>
                    <a:cubicBezTo>
                      <a:pt x="6758" y="16124"/>
                      <a:pt x="7366" y="16051"/>
                      <a:pt x="7977" y="16051"/>
                    </a:cubicBezTo>
                    <a:close/>
                    <a:moveTo>
                      <a:pt x="24285" y="1"/>
                    </a:moveTo>
                    <a:cubicBezTo>
                      <a:pt x="23451" y="1"/>
                      <a:pt x="22650" y="168"/>
                      <a:pt x="21883" y="468"/>
                    </a:cubicBezTo>
                    <a:cubicBezTo>
                      <a:pt x="20682" y="1001"/>
                      <a:pt x="19615" y="1769"/>
                      <a:pt x="18814" y="2769"/>
                    </a:cubicBezTo>
                    <a:cubicBezTo>
                      <a:pt x="18281" y="3403"/>
                      <a:pt x="17780" y="4037"/>
                      <a:pt x="17380" y="4738"/>
                    </a:cubicBezTo>
                    <a:cubicBezTo>
                      <a:pt x="17239" y="4969"/>
                      <a:pt x="17101" y="5204"/>
                      <a:pt x="16968" y="5442"/>
                    </a:cubicBezTo>
                    <a:lnTo>
                      <a:pt x="16968" y="5442"/>
                    </a:lnTo>
                    <a:cubicBezTo>
                      <a:pt x="15954" y="5443"/>
                      <a:pt x="14948" y="5654"/>
                      <a:pt x="14011" y="6038"/>
                    </a:cubicBezTo>
                    <a:cubicBezTo>
                      <a:pt x="12677" y="6572"/>
                      <a:pt x="11409" y="7306"/>
                      <a:pt x="10342" y="8273"/>
                    </a:cubicBezTo>
                    <a:cubicBezTo>
                      <a:pt x="8173" y="10108"/>
                      <a:pt x="6672" y="12610"/>
                      <a:pt x="6072" y="15412"/>
                    </a:cubicBezTo>
                    <a:cubicBezTo>
                      <a:pt x="6025" y="15647"/>
                      <a:pt x="5986" y="15883"/>
                      <a:pt x="5956" y="16119"/>
                    </a:cubicBezTo>
                    <a:lnTo>
                      <a:pt x="5956" y="16119"/>
                    </a:lnTo>
                    <a:cubicBezTo>
                      <a:pt x="5358" y="16289"/>
                      <a:pt x="4780" y="16533"/>
                      <a:pt x="4237" y="16846"/>
                    </a:cubicBezTo>
                    <a:cubicBezTo>
                      <a:pt x="3103" y="17480"/>
                      <a:pt x="2102" y="18347"/>
                      <a:pt x="1335" y="19381"/>
                    </a:cubicBezTo>
                    <a:cubicBezTo>
                      <a:pt x="868" y="20048"/>
                      <a:pt x="468" y="20782"/>
                      <a:pt x="234" y="21550"/>
                    </a:cubicBezTo>
                    <a:cubicBezTo>
                      <a:pt x="134" y="21816"/>
                      <a:pt x="34" y="22117"/>
                      <a:pt x="1" y="22383"/>
                    </a:cubicBezTo>
                    <a:cubicBezTo>
                      <a:pt x="1" y="22383"/>
                      <a:pt x="68" y="22117"/>
                      <a:pt x="268" y="21583"/>
                    </a:cubicBezTo>
                    <a:cubicBezTo>
                      <a:pt x="568" y="20816"/>
                      <a:pt x="935" y="20115"/>
                      <a:pt x="1435" y="19481"/>
                    </a:cubicBezTo>
                    <a:cubicBezTo>
                      <a:pt x="2202" y="18447"/>
                      <a:pt x="3170" y="17613"/>
                      <a:pt x="4304" y="16980"/>
                    </a:cubicBezTo>
                    <a:cubicBezTo>
                      <a:pt x="4826" y="16701"/>
                      <a:pt x="5372" y="16483"/>
                      <a:pt x="5932" y="16329"/>
                    </a:cubicBezTo>
                    <a:lnTo>
                      <a:pt x="5932" y="16329"/>
                    </a:lnTo>
                    <a:cubicBezTo>
                      <a:pt x="5824" y="17368"/>
                      <a:pt x="5889" y="18418"/>
                      <a:pt x="6172" y="19448"/>
                    </a:cubicBezTo>
                    <a:cubicBezTo>
                      <a:pt x="6439" y="20716"/>
                      <a:pt x="7139" y="21883"/>
                      <a:pt x="8173" y="22717"/>
                    </a:cubicBezTo>
                    <a:cubicBezTo>
                      <a:pt x="8640" y="23151"/>
                      <a:pt x="9241" y="23418"/>
                      <a:pt x="9875" y="23518"/>
                    </a:cubicBezTo>
                    <a:cubicBezTo>
                      <a:pt x="10013" y="23539"/>
                      <a:pt x="10150" y="23550"/>
                      <a:pt x="10288" y="23550"/>
                    </a:cubicBezTo>
                    <a:cubicBezTo>
                      <a:pt x="10781" y="23550"/>
                      <a:pt x="11266" y="23412"/>
                      <a:pt x="11709" y="23151"/>
                    </a:cubicBezTo>
                    <a:cubicBezTo>
                      <a:pt x="12677" y="22450"/>
                      <a:pt x="13277" y="21316"/>
                      <a:pt x="13277" y="20115"/>
                    </a:cubicBezTo>
                    <a:cubicBezTo>
                      <a:pt x="13277" y="19548"/>
                      <a:pt x="13177" y="18981"/>
                      <a:pt x="12943" y="18481"/>
                    </a:cubicBezTo>
                    <a:cubicBezTo>
                      <a:pt x="12677" y="17980"/>
                      <a:pt x="12343" y="17547"/>
                      <a:pt x="11943" y="17180"/>
                    </a:cubicBezTo>
                    <a:cubicBezTo>
                      <a:pt x="11176" y="16546"/>
                      <a:pt x="10242" y="16112"/>
                      <a:pt x="9241" y="15946"/>
                    </a:cubicBezTo>
                    <a:cubicBezTo>
                      <a:pt x="8822" y="15873"/>
                      <a:pt x="8401" y="15838"/>
                      <a:pt x="7983" y="15838"/>
                    </a:cubicBezTo>
                    <a:cubicBezTo>
                      <a:pt x="7378" y="15838"/>
                      <a:pt x="6777" y="15912"/>
                      <a:pt x="6194" y="16056"/>
                    </a:cubicBezTo>
                    <a:lnTo>
                      <a:pt x="6194" y="16056"/>
                    </a:lnTo>
                    <a:cubicBezTo>
                      <a:pt x="6224" y="15863"/>
                      <a:pt x="6261" y="15670"/>
                      <a:pt x="6305" y="15479"/>
                    </a:cubicBezTo>
                    <a:cubicBezTo>
                      <a:pt x="6872" y="12743"/>
                      <a:pt x="8374" y="10275"/>
                      <a:pt x="10508" y="8507"/>
                    </a:cubicBezTo>
                    <a:cubicBezTo>
                      <a:pt x="11576" y="7573"/>
                      <a:pt x="12777" y="6839"/>
                      <a:pt x="14111" y="6305"/>
                    </a:cubicBezTo>
                    <a:cubicBezTo>
                      <a:pt x="14975" y="5941"/>
                      <a:pt x="15886" y="5748"/>
                      <a:pt x="16812" y="5725"/>
                    </a:cubicBezTo>
                    <a:lnTo>
                      <a:pt x="16812" y="5725"/>
                    </a:lnTo>
                    <a:cubicBezTo>
                      <a:pt x="16565" y="6185"/>
                      <a:pt x="16339" y="6657"/>
                      <a:pt x="16146" y="7139"/>
                    </a:cubicBezTo>
                    <a:cubicBezTo>
                      <a:pt x="15745" y="8073"/>
                      <a:pt x="15545" y="9041"/>
                      <a:pt x="15545" y="10075"/>
                    </a:cubicBezTo>
                    <a:cubicBezTo>
                      <a:pt x="15545" y="11142"/>
                      <a:pt x="15979" y="12210"/>
                      <a:pt x="16713" y="13043"/>
                    </a:cubicBezTo>
                    <a:cubicBezTo>
                      <a:pt x="17113" y="13477"/>
                      <a:pt x="17613" y="13777"/>
                      <a:pt x="18181" y="13977"/>
                    </a:cubicBezTo>
                    <a:cubicBezTo>
                      <a:pt x="18426" y="14050"/>
                      <a:pt x="18683" y="14084"/>
                      <a:pt x="18945" y="14084"/>
                    </a:cubicBezTo>
                    <a:cubicBezTo>
                      <a:pt x="19289" y="14084"/>
                      <a:pt x="19641" y="14024"/>
                      <a:pt x="19982" y="13911"/>
                    </a:cubicBezTo>
                    <a:cubicBezTo>
                      <a:pt x="21183" y="13477"/>
                      <a:pt x="22083" y="12510"/>
                      <a:pt x="22484" y="11276"/>
                    </a:cubicBezTo>
                    <a:cubicBezTo>
                      <a:pt x="22650" y="10642"/>
                      <a:pt x="22684" y="9975"/>
                      <a:pt x="22517" y="9341"/>
                    </a:cubicBezTo>
                    <a:cubicBezTo>
                      <a:pt x="22350" y="8674"/>
                      <a:pt x="22050" y="8073"/>
                      <a:pt x="21616" y="7573"/>
                    </a:cubicBezTo>
                    <a:cubicBezTo>
                      <a:pt x="20749" y="6505"/>
                      <a:pt x="19515" y="5772"/>
                      <a:pt x="18147" y="5538"/>
                    </a:cubicBezTo>
                    <a:cubicBezTo>
                      <a:pt x="17814" y="5483"/>
                      <a:pt x="17479" y="5452"/>
                      <a:pt x="17144" y="5444"/>
                    </a:cubicBezTo>
                    <a:lnTo>
                      <a:pt x="17144" y="5444"/>
                    </a:lnTo>
                    <a:cubicBezTo>
                      <a:pt x="17262" y="5228"/>
                      <a:pt x="17385" y="5015"/>
                      <a:pt x="17513" y="4804"/>
                    </a:cubicBezTo>
                    <a:cubicBezTo>
                      <a:pt x="17947" y="4104"/>
                      <a:pt x="18381" y="3470"/>
                      <a:pt x="18914" y="2870"/>
                    </a:cubicBezTo>
                    <a:cubicBezTo>
                      <a:pt x="19715" y="1869"/>
                      <a:pt x="20749" y="1068"/>
                      <a:pt x="21917" y="568"/>
                    </a:cubicBezTo>
                    <a:cubicBezTo>
                      <a:pt x="22650" y="234"/>
                      <a:pt x="23451" y="67"/>
                      <a:pt x="24285" y="34"/>
                    </a:cubicBezTo>
                    <a:cubicBezTo>
                      <a:pt x="24485" y="34"/>
                      <a:pt x="24685" y="34"/>
                      <a:pt x="24885" y="67"/>
                    </a:cubicBezTo>
                    <a:lnTo>
                      <a:pt x="25119" y="67"/>
                    </a:lnTo>
                    <a:cubicBezTo>
                      <a:pt x="24852" y="34"/>
                      <a:pt x="24552" y="1"/>
                      <a:pt x="242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4" name="Google Shape;1024;p52"/>
              <p:cNvSpPr/>
              <p:nvPr/>
            </p:nvSpPr>
            <p:spPr>
              <a:xfrm flipH="1">
                <a:off x="3409100" y="4301660"/>
                <a:ext cx="287331" cy="62696"/>
              </a:xfrm>
              <a:custGeom>
                <a:avLst/>
                <a:gdLst/>
                <a:ahLst/>
                <a:cxnLst/>
                <a:rect l="l" t="t" r="r" b="b"/>
                <a:pathLst>
                  <a:path w="15912" h="3472" extrusionOk="0">
                    <a:moveTo>
                      <a:pt x="9307" y="0"/>
                    </a:moveTo>
                    <a:cubicBezTo>
                      <a:pt x="7646" y="0"/>
                      <a:pt x="6004" y="288"/>
                      <a:pt x="4437" y="835"/>
                    </a:cubicBezTo>
                    <a:cubicBezTo>
                      <a:pt x="3970" y="1002"/>
                      <a:pt x="3536" y="1169"/>
                      <a:pt x="3102" y="1402"/>
                    </a:cubicBezTo>
                    <a:cubicBezTo>
                      <a:pt x="2702" y="1569"/>
                      <a:pt x="2335" y="1736"/>
                      <a:pt x="1968" y="1969"/>
                    </a:cubicBezTo>
                    <a:cubicBezTo>
                      <a:pt x="1668" y="2136"/>
                      <a:pt x="1401" y="2336"/>
                      <a:pt x="1101" y="2537"/>
                    </a:cubicBezTo>
                    <a:cubicBezTo>
                      <a:pt x="901" y="2670"/>
                      <a:pt x="667" y="2837"/>
                      <a:pt x="467" y="3004"/>
                    </a:cubicBezTo>
                    <a:cubicBezTo>
                      <a:pt x="300" y="3137"/>
                      <a:pt x="134" y="3304"/>
                      <a:pt x="0" y="3471"/>
                    </a:cubicBezTo>
                    <a:cubicBezTo>
                      <a:pt x="1" y="3471"/>
                      <a:pt x="2" y="3472"/>
                      <a:pt x="4" y="3472"/>
                    </a:cubicBezTo>
                    <a:cubicBezTo>
                      <a:pt x="69" y="3472"/>
                      <a:pt x="768" y="2852"/>
                      <a:pt x="2068" y="2136"/>
                    </a:cubicBezTo>
                    <a:cubicBezTo>
                      <a:pt x="2435" y="1936"/>
                      <a:pt x="2802" y="1769"/>
                      <a:pt x="3203" y="1603"/>
                    </a:cubicBezTo>
                    <a:cubicBezTo>
                      <a:pt x="3603" y="1402"/>
                      <a:pt x="4036" y="1236"/>
                      <a:pt x="4503" y="1069"/>
                    </a:cubicBezTo>
                    <a:cubicBezTo>
                      <a:pt x="5538" y="735"/>
                      <a:pt x="6605" y="502"/>
                      <a:pt x="7706" y="368"/>
                    </a:cubicBezTo>
                    <a:cubicBezTo>
                      <a:pt x="8239" y="318"/>
                      <a:pt x="8781" y="293"/>
                      <a:pt x="9328" y="293"/>
                    </a:cubicBezTo>
                    <a:cubicBezTo>
                      <a:pt x="9874" y="293"/>
                      <a:pt x="10424" y="318"/>
                      <a:pt x="10975" y="368"/>
                    </a:cubicBezTo>
                    <a:cubicBezTo>
                      <a:pt x="11475" y="435"/>
                      <a:pt x="11942" y="502"/>
                      <a:pt x="12376" y="602"/>
                    </a:cubicBezTo>
                    <a:cubicBezTo>
                      <a:pt x="12776" y="669"/>
                      <a:pt x="13176" y="769"/>
                      <a:pt x="13577" y="869"/>
                    </a:cubicBezTo>
                    <a:cubicBezTo>
                      <a:pt x="14949" y="1274"/>
                      <a:pt x="15768" y="1709"/>
                      <a:pt x="15895" y="1709"/>
                    </a:cubicBezTo>
                    <a:cubicBezTo>
                      <a:pt x="15904" y="1709"/>
                      <a:pt x="15909" y="1707"/>
                      <a:pt x="15912" y="1703"/>
                    </a:cubicBezTo>
                    <a:cubicBezTo>
                      <a:pt x="15745" y="1569"/>
                      <a:pt x="15545" y="1436"/>
                      <a:pt x="15345" y="1369"/>
                    </a:cubicBezTo>
                    <a:cubicBezTo>
                      <a:pt x="15111" y="1236"/>
                      <a:pt x="14878" y="1136"/>
                      <a:pt x="14611" y="1035"/>
                    </a:cubicBezTo>
                    <a:cubicBezTo>
                      <a:pt x="14310" y="902"/>
                      <a:pt x="13977" y="769"/>
                      <a:pt x="13643" y="669"/>
                    </a:cubicBezTo>
                    <a:cubicBezTo>
                      <a:pt x="13243" y="535"/>
                      <a:pt x="12843" y="435"/>
                      <a:pt x="12409" y="335"/>
                    </a:cubicBezTo>
                    <a:cubicBezTo>
                      <a:pt x="11975" y="235"/>
                      <a:pt x="11508" y="168"/>
                      <a:pt x="11008" y="101"/>
                    </a:cubicBezTo>
                    <a:cubicBezTo>
                      <a:pt x="10440" y="34"/>
                      <a:pt x="9873" y="0"/>
                      <a:pt x="93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5" name="Google Shape;1025;p52"/>
              <p:cNvSpPr/>
              <p:nvPr/>
            </p:nvSpPr>
            <p:spPr>
              <a:xfrm flipH="1">
                <a:off x="3433189" y="3337913"/>
                <a:ext cx="340944" cy="92635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5130" extrusionOk="0">
                    <a:moveTo>
                      <a:pt x="18880" y="1"/>
                    </a:moveTo>
                    <a:lnTo>
                      <a:pt x="18880" y="1"/>
                    </a:lnTo>
                    <a:cubicBezTo>
                      <a:pt x="18613" y="68"/>
                      <a:pt x="18380" y="201"/>
                      <a:pt x="18180" y="334"/>
                    </a:cubicBezTo>
                    <a:cubicBezTo>
                      <a:pt x="17746" y="601"/>
                      <a:pt x="17079" y="901"/>
                      <a:pt x="16278" y="1335"/>
                    </a:cubicBezTo>
                    <a:cubicBezTo>
                      <a:pt x="12109" y="3403"/>
                      <a:pt x="7572" y="4637"/>
                      <a:pt x="2902" y="4938"/>
                    </a:cubicBezTo>
                    <a:cubicBezTo>
                      <a:pt x="2002" y="4971"/>
                      <a:pt x="1301" y="5004"/>
                      <a:pt x="801" y="5004"/>
                    </a:cubicBezTo>
                    <a:cubicBezTo>
                      <a:pt x="534" y="5004"/>
                      <a:pt x="267" y="5004"/>
                      <a:pt x="0" y="5038"/>
                    </a:cubicBezTo>
                    <a:cubicBezTo>
                      <a:pt x="267" y="5104"/>
                      <a:pt x="534" y="5104"/>
                      <a:pt x="801" y="5104"/>
                    </a:cubicBezTo>
                    <a:cubicBezTo>
                      <a:pt x="1051" y="5121"/>
                      <a:pt x="1351" y="5130"/>
                      <a:pt x="1701" y="5130"/>
                    </a:cubicBezTo>
                    <a:cubicBezTo>
                      <a:pt x="2052" y="5130"/>
                      <a:pt x="2452" y="5121"/>
                      <a:pt x="2902" y="5104"/>
                    </a:cubicBezTo>
                    <a:cubicBezTo>
                      <a:pt x="5271" y="5004"/>
                      <a:pt x="7572" y="4671"/>
                      <a:pt x="9841" y="4070"/>
                    </a:cubicBezTo>
                    <a:cubicBezTo>
                      <a:pt x="12109" y="3437"/>
                      <a:pt x="14310" y="2603"/>
                      <a:pt x="16379" y="1502"/>
                    </a:cubicBezTo>
                    <a:cubicBezTo>
                      <a:pt x="17179" y="1068"/>
                      <a:pt x="17813" y="701"/>
                      <a:pt x="18213" y="434"/>
                    </a:cubicBezTo>
                    <a:cubicBezTo>
                      <a:pt x="18447" y="301"/>
                      <a:pt x="18680" y="168"/>
                      <a:pt x="188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26" name="Google Shape;1026;p52"/>
              <p:cNvSpPr/>
              <p:nvPr/>
            </p:nvSpPr>
            <p:spPr>
              <a:xfrm flipH="1">
                <a:off x="3389814" y="3152932"/>
                <a:ext cx="314453" cy="134258"/>
              </a:xfrm>
              <a:custGeom>
                <a:avLst/>
                <a:gdLst/>
                <a:ahLst/>
                <a:cxnLst/>
                <a:rect l="l" t="t" r="r" b="b"/>
                <a:pathLst>
                  <a:path w="17414" h="7435" extrusionOk="0">
                    <a:moveTo>
                      <a:pt x="9461" y="2286"/>
                    </a:moveTo>
                    <a:lnTo>
                      <a:pt x="9461" y="2286"/>
                    </a:lnTo>
                    <a:cubicBezTo>
                      <a:pt x="10355" y="2785"/>
                      <a:pt x="11090" y="3502"/>
                      <a:pt x="11542" y="4407"/>
                    </a:cubicBezTo>
                    <a:cubicBezTo>
                      <a:pt x="11776" y="4908"/>
                      <a:pt x="11909" y="5441"/>
                      <a:pt x="11876" y="5975"/>
                    </a:cubicBezTo>
                    <a:cubicBezTo>
                      <a:pt x="11842" y="6509"/>
                      <a:pt x="11509" y="6976"/>
                      <a:pt x="10975" y="7143"/>
                    </a:cubicBezTo>
                    <a:cubicBezTo>
                      <a:pt x="10842" y="7159"/>
                      <a:pt x="10706" y="7168"/>
                      <a:pt x="10570" y="7168"/>
                    </a:cubicBezTo>
                    <a:cubicBezTo>
                      <a:pt x="10160" y="7168"/>
                      <a:pt x="9741" y="7093"/>
                      <a:pt x="9341" y="6942"/>
                    </a:cubicBezTo>
                    <a:cubicBezTo>
                      <a:pt x="8807" y="6842"/>
                      <a:pt x="8307" y="6609"/>
                      <a:pt x="7906" y="6242"/>
                    </a:cubicBezTo>
                    <a:cubicBezTo>
                      <a:pt x="7539" y="5875"/>
                      <a:pt x="7373" y="5375"/>
                      <a:pt x="7473" y="4874"/>
                    </a:cubicBezTo>
                    <a:cubicBezTo>
                      <a:pt x="7573" y="4374"/>
                      <a:pt x="7773" y="3907"/>
                      <a:pt x="8106" y="3540"/>
                    </a:cubicBezTo>
                    <a:cubicBezTo>
                      <a:pt x="8407" y="3140"/>
                      <a:pt x="8740" y="2806"/>
                      <a:pt x="9140" y="2539"/>
                    </a:cubicBezTo>
                    <a:cubicBezTo>
                      <a:pt x="9247" y="2452"/>
                      <a:pt x="9353" y="2368"/>
                      <a:pt x="9461" y="2286"/>
                    </a:cubicBezTo>
                    <a:close/>
                    <a:moveTo>
                      <a:pt x="15778" y="0"/>
                    </a:moveTo>
                    <a:cubicBezTo>
                      <a:pt x="14673" y="0"/>
                      <a:pt x="13546" y="168"/>
                      <a:pt x="12476" y="505"/>
                    </a:cubicBezTo>
                    <a:cubicBezTo>
                      <a:pt x="11676" y="738"/>
                      <a:pt x="10875" y="1105"/>
                      <a:pt x="10175" y="1505"/>
                    </a:cubicBezTo>
                    <a:cubicBezTo>
                      <a:pt x="9911" y="1647"/>
                      <a:pt x="9672" y="1802"/>
                      <a:pt x="9435" y="1968"/>
                    </a:cubicBezTo>
                    <a:lnTo>
                      <a:pt x="9435" y="1968"/>
                    </a:lnTo>
                    <a:cubicBezTo>
                      <a:pt x="8556" y="1526"/>
                      <a:pt x="7646" y="1304"/>
                      <a:pt x="6672" y="1272"/>
                    </a:cubicBezTo>
                    <a:cubicBezTo>
                      <a:pt x="5805" y="1272"/>
                      <a:pt x="4971" y="1405"/>
                      <a:pt x="4170" y="1672"/>
                    </a:cubicBezTo>
                    <a:cubicBezTo>
                      <a:pt x="3003" y="2106"/>
                      <a:pt x="1935" y="2706"/>
                      <a:pt x="968" y="3473"/>
                    </a:cubicBezTo>
                    <a:cubicBezTo>
                      <a:pt x="668" y="3740"/>
                      <a:pt x="401" y="3974"/>
                      <a:pt x="234" y="4107"/>
                    </a:cubicBezTo>
                    <a:cubicBezTo>
                      <a:pt x="134" y="4207"/>
                      <a:pt x="67" y="4274"/>
                      <a:pt x="1" y="4374"/>
                    </a:cubicBezTo>
                    <a:cubicBezTo>
                      <a:pt x="101" y="4307"/>
                      <a:pt x="201" y="4241"/>
                      <a:pt x="267" y="4174"/>
                    </a:cubicBezTo>
                    <a:cubicBezTo>
                      <a:pt x="434" y="4007"/>
                      <a:pt x="701" y="3807"/>
                      <a:pt x="1035" y="3540"/>
                    </a:cubicBezTo>
                    <a:cubicBezTo>
                      <a:pt x="2002" y="2840"/>
                      <a:pt x="3103" y="2272"/>
                      <a:pt x="4237" y="1872"/>
                    </a:cubicBezTo>
                    <a:cubicBezTo>
                      <a:pt x="5004" y="1639"/>
                      <a:pt x="5838" y="1505"/>
                      <a:pt x="6672" y="1505"/>
                    </a:cubicBezTo>
                    <a:cubicBezTo>
                      <a:pt x="7537" y="1567"/>
                      <a:pt x="8402" y="1772"/>
                      <a:pt x="9188" y="2146"/>
                    </a:cubicBezTo>
                    <a:lnTo>
                      <a:pt x="9188" y="2146"/>
                    </a:lnTo>
                    <a:cubicBezTo>
                      <a:pt x="9117" y="2198"/>
                      <a:pt x="9046" y="2252"/>
                      <a:pt x="8974" y="2306"/>
                    </a:cubicBezTo>
                    <a:cubicBezTo>
                      <a:pt x="8573" y="2606"/>
                      <a:pt x="8206" y="2973"/>
                      <a:pt x="7906" y="3340"/>
                    </a:cubicBezTo>
                    <a:cubicBezTo>
                      <a:pt x="7539" y="3774"/>
                      <a:pt x="7306" y="4274"/>
                      <a:pt x="7206" y="4808"/>
                    </a:cubicBezTo>
                    <a:cubicBezTo>
                      <a:pt x="7106" y="5408"/>
                      <a:pt x="7272" y="6008"/>
                      <a:pt x="7706" y="6409"/>
                    </a:cubicBezTo>
                    <a:cubicBezTo>
                      <a:pt x="8173" y="6809"/>
                      <a:pt x="8673" y="7076"/>
                      <a:pt x="9274" y="7209"/>
                    </a:cubicBezTo>
                    <a:cubicBezTo>
                      <a:pt x="9699" y="7359"/>
                      <a:pt x="10143" y="7434"/>
                      <a:pt x="10592" y="7434"/>
                    </a:cubicBezTo>
                    <a:cubicBezTo>
                      <a:pt x="10742" y="7434"/>
                      <a:pt x="10892" y="7426"/>
                      <a:pt x="11042" y="7409"/>
                    </a:cubicBezTo>
                    <a:cubicBezTo>
                      <a:pt x="11375" y="7309"/>
                      <a:pt x="11642" y="7143"/>
                      <a:pt x="11842" y="6842"/>
                    </a:cubicBezTo>
                    <a:cubicBezTo>
                      <a:pt x="12009" y="6609"/>
                      <a:pt x="12109" y="6309"/>
                      <a:pt x="12143" y="5975"/>
                    </a:cubicBezTo>
                    <a:cubicBezTo>
                      <a:pt x="12176" y="5408"/>
                      <a:pt x="12043" y="4808"/>
                      <a:pt x="11776" y="4274"/>
                    </a:cubicBezTo>
                    <a:cubicBezTo>
                      <a:pt x="11309" y="3372"/>
                      <a:pt x="10581" y="2614"/>
                      <a:pt x="9700" y="2110"/>
                    </a:cubicBezTo>
                    <a:lnTo>
                      <a:pt x="9700" y="2110"/>
                    </a:lnTo>
                    <a:cubicBezTo>
                      <a:pt x="9886" y="1978"/>
                      <a:pt x="10076" y="1854"/>
                      <a:pt x="10275" y="1739"/>
                    </a:cubicBezTo>
                    <a:cubicBezTo>
                      <a:pt x="12043" y="705"/>
                      <a:pt x="14044" y="138"/>
                      <a:pt x="16112" y="138"/>
                    </a:cubicBezTo>
                    <a:cubicBezTo>
                      <a:pt x="16779" y="138"/>
                      <a:pt x="17212" y="180"/>
                      <a:pt x="17358" y="180"/>
                    </a:cubicBezTo>
                    <a:cubicBezTo>
                      <a:pt x="17394" y="180"/>
                      <a:pt x="17413" y="178"/>
                      <a:pt x="17413" y="171"/>
                    </a:cubicBezTo>
                    <a:cubicBezTo>
                      <a:pt x="17313" y="138"/>
                      <a:pt x="17213" y="104"/>
                      <a:pt x="17079" y="71"/>
                    </a:cubicBezTo>
                    <a:cubicBezTo>
                      <a:pt x="16746" y="38"/>
                      <a:pt x="16412" y="4"/>
                      <a:pt x="16079" y="4"/>
                    </a:cubicBezTo>
                    <a:cubicBezTo>
                      <a:pt x="15979" y="1"/>
                      <a:pt x="15878" y="0"/>
                      <a:pt x="157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27" name="Google Shape;1027;p52"/>
            <p:cNvSpPr/>
            <p:nvPr/>
          </p:nvSpPr>
          <p:spPr>
            <a:xfrm flipH="1">
              <a:off x="3343443" y="3935653"/>
              <a:ext cx="439122" cy="209684"/>
            </a:xfrm>
            <a:custGeom>
              <a:avLst/>
              <a:gdLst/>
              <a:ahLst/>
              <a:cxnLst/>
              <a:rect l="l" t="t" r="r" b="b"/>
              <a:pathLst>
                <a:path w="24318" h="11612" extrusionOk="0">
                  <a:moveTo>
                    <a:pt x="10373" y="238"/>
                  </a:moveTo>
                  <a:cubicBezTo>
                    <a:pt x="10621" y="238"/>
                    <a:pt x="10869" y="276"/>
                    <a:pt x="11108" y="356"/>
                  </a:cubicBezTo>
                  <a:cubicBezTo>
                    <a:pt x="11942" y="590"/>
                    <a:pt x="12609" y="1123"/>
                    <a:pt x="13009" y="1857"/>
                  </a:cubicBezTo>
                  <a:cubicBezTo>
                    <a:pt x="13343" y="2591"/>
                    <a:pt x="13443" y="3392"/>
                    <a:pt x="13243" y="4192"/>
                  </a:cubicBezTo>
                  <a:cubicBezTo>
                    <a:pt x="13076" y="4926"/>
                    <a:pt x="12743" y="5627"/>
                    <a:pt x="12209" y="6194"/>
                  </a:cubicBezTo>
                  <a:cubicBezTo>
                    <a:pt x="11742" y="6727"/>
                    <a:pt x="11108" y="7161"/>
                    <a:pt x="10441" y="7461"/>
                  </a:cubicBezTo>
                  <a:cubicBezTo>
                    <a:pt x="9975" y="7655"/>
                    <a:pt x="9489" y="7799"/>
                    <a:pt x="8993" y="7893"/>
                  </a:cubicBezTo>
                  <a:lnTo>
                    <a:pt x="8993" y="7893"/>
                  </a:lnTo>
                  <a:cubicBezTo>
                    <a:pt x="8064" y="6516"/>
                    <a:pt x="7581" y="4868"/>
                    <a:pt x="7706" y="3191"/>
                  </a:cubicBezTo>
                  <a:cubicBezTo>
                    <a:pt x="7739" y="2324"/>
                    <a:pt x="8106" y="1457"/>
                    <a:pt x="8740" y="823"/>
                  </a:cubicBezTo>
                  <a:cubicBezTo>
                    <a:pt x="9208" y="449"/>
                    <a:pt x="9791" y="238"/>
                    <a:pt x="10373" y="238"/>
                  </a:cubicBezTo>
                  <a:close/>
                  <a:moveTo>
                    <a:pt x="10336" y="0"/>
                  </a:moveTo>
                  <a:cubicBezTo>
                    <a:pt x="9690" y="0"/>
                    <a:pt x="9050" y="215"/>
                    <a:pt x="8540" y="656"/>
                  </a:cubicBezTo>
                  <a:cubicBezTo>
                    <a:pt x="7872" y="1323"/>
                    <a:pt x="7472" y="2224"/>
                    <a:pt x="7405" y="3191"/>
                  </a:cubicBezTo>
                  <a:cubicBezTo>
                    <a:pt x="7315" y="4885"/>
                    <a:pt x="7772" y="6551"/>
                    <a:pt x="8704" y="7942"/>
                  </a:cubicBezTo>
                  <a:lnTo>
                    <a:pt x="8704" y="7942"/>
                  </a:lnTo>
                  <a:cubicBezTo>
                    <a:pt x="8334" y="7997"/>
                    <a:pt x="7959" y="8024"/>
                    <a:pt x="7584" y="8024"/>
                  </a:cubicBezTo>
                  <a:cubicBezTo>
                    <a:pt x="7257" y="8024"/>
                    <a:pt x="6930" y="8003"/>
                    <a:pt x="6605" y="7962"/>
                  </a:cubicBezTo>
                  <a:cubicBezTo>
                    <a:pt x="4704" y="7728"/>
                    <a:pt x="2902" y="6961"/>
                    <a:pt x="1468" y="5693"/>
                  </a:cubicBezTo>
                  <a:cubicBezTo>
                    <a:pt x="1068" y="5360"/>
                    <a:pt x="667" y="4993"/>
                    <a:pt x="334" y="4592"/>
                  </a:cubicBezTo>
                  <a:lnTo>
                    <a:pt x="100" y="4259"/>
                  </a:lnTo>
                  <a:cubicBezTo>
                    <a:pt x="34" y="4192"/>
                    <a:pt x="0" y="4159"/>
                    <a:pt x="0" y="4159"/>
                  </a:cubicBezTo>
                  <a:lnTo>
                    <a:pt x="0" y="4159"/>
                  </a:lnTo>
                  <a:cubicBezTo>
                    <a:pt x="367" y="4759"/>
                    <a:pt x="834" y="5326"/>
                    <a:pt x="1368" y="5793"/>
                  </a:cubicBezTo>
                  <a:cubicBezTo>
                    <a:pt x="1968" y="6327"/>
                    <a:pt x="2669" y="6827"/>
                    <a:pt x="3403" y="7194"/>
                  </a:cubicBezTo>
                  <a:cubicBezTo>
                    <a:pt x="4403" y="7695"/>
                    <a:pt x="5471" y="8028"/>
                    <a:pt x="6572" y="8162"/>
                  </a:cubicBezTo>
                  <a:cubicBezTo>
                    <a:pt x="6916" y="8213"/>
                    <a:pt x="7263" y="8238"/>
                    <a:pt x="7610" y="8238"/>
                  </a:cubicBezTo>
                  <a:cubicBezTo>
                    <a:pt x="8021" y="8238"/>
                    <a:pt x="8432" y="8203"/>
                    <a:pt x="8839" y="8136"/>
                  </a:cubicBezTo>
                  <a:lnTo>
                    <a:pt x="8839" y="8136"/>
                  </a:lnTo>
                  <a:cubicBezTo>
                    <a:pt x="8893" y="8212"/>
                    <a:pt x="8949" y="8288"/>
                    <a:pt x="9007" y="8362"/>
                  </a:cubicBezTo>
                  <a:cubicBezTo>
                    <a:pt x="10007" y="9763"/>
                    <a:pt x="11475" y="10764"/>
                    <a:pt x="13143" y="11264"/>
                  </a:cubicBezTo>
                  <a:cubicBezTo>
                    <a:pt x="13921" y="11494"/>
                    <a:pt x="14736" y="11611"/>
                    <a:pt x="15554" y="11611"/>
                  </a:cubicBezTo>
                  <a:cubicBezTo>
                    <a:pt x="16280" y="11611"/>
                    <a:pt x="17007" y="11519"/>
                    <a:pt x="17713" y="11331"/>
                  </a:cubicBezTo>
                  <a:cubicBezTo>
                    <a:pt x="19014" y="10997"/>
                    <a:pt x="20215" y="10363"/>
                    <a:pt x="21249" y="9496"/>
                  </a:cubicBezTo>
                  <a:cubicBezTo>
                    <a:pt x="22083" y="8729"/>
                    <a:pt x="22750" y="7861"/>
                    <a:pt x="23283" y="6861"/>
                  </a:cubicBezTo>
                  <a:cubicBezTo>
                    <a:pt x="23650" y="6127"/>
                    <a:pt x="23917" y="5360"/>
                    <a:pt x="24117" y="4526"/>
                  </a:cubicBezTo>
                  <a:cubicBezTo>
                    <a:pt x="24251" y="3859"/>
                    <a:pt x="24318" y="3125"/>
                    <a:pt x="24284" y="2424"/>
                  </a:cubicBezTo>
                  <a:lnTo>
                    <a:pt x="24284" y="2424"/>
                  </a:lnTo>
                  <a:cubicBezTo>
                    <a:pt x="24284" y="2458"/>
                    <a:pt x="24284" y="2491"/>
                    <a:pt x="24284" y="2524"/>
                  </a:cubicBezTo>
                  <a:cubicBezTo>
                    <a:pt x="24251" y="2658"/>
                    <a:pt x="24251" y="2791"/>
                    <a:pt x="24251" y="2958"/>
                  </a:cubicBezTo>
                  <a:cubicBezTo>
                    <a:pt x="24217" y="3458"/>
                    <a:pt x="24117" y="3992"/>
                    <a:pt x="24017" y="4492"/>
                  </a:cubicBezTo>
                  <a:cubicBezTo>
                    <a:pt x="23817" y="5293"/>
                    <a:pt x="23517" y="6060"/>
                    <a:pt x="23117" y="6794"/>
                  </a:cubicBezTo>
                  <a:cubicBezTo>
                    <a:pt x="22616" y="7728"/>
                    <a:pt x="21949" y="8595"/>
                    <a:pt x="21115" y="9329"/>
                  </a:cubicBezTo>
                  <a:cubicBezTo>
                    <a:pt x="20115" y="10163"/>
                    <a:pt x="18947" y="10797"/>
                    <a:pt x="17646" y="11097"/>
                  </a:cubicBezTo>
                  <a:cubicBezTo>
                    <a:pt x="16973" y="11265"/>
                    <a:pt x="16287" y="11349"/>
                    <a:pt x="15602" y="11349"/>
                  </a:cubicBezTo>
                  <a:cubicBezTo>
                    <a:pt x="14793" y="11349"/>
                    <a:pt x="13987" y="11232"/>
                    <a:pt x="13210" y="10997"/>
                  </a:cubicBezTo>
                  <a:cubicBezTo>
                    <a:pt x="11608" y="10530"/>
                    <a:pt x="10207" y="9529"/>
                    <a:pt x="9207" y="8195"/>
                  </a:cubicBezTo>
                  <a:cubicBezTo>
                    <a:pt x="9179" y="8158"/>
                    <a:pt x="9152" y="8121"/>
                    <a:pt x="9125" y="8083"/>
                  </a:cubicBezTo>
                  <a:lnTo>
                    <a:pt x="9125" y="8083"/>
                  </a:lnTo>
                  <a:cubicBezTo>
                    <a:pt x="9606" y="7986"/>
                    <a:pt x="10080" y="7843"/>
                    <a:pt x="10541" y="7661"/>
                  </a:cubicBezTo>
                  <a:cubicBezTo>
                    <a:pt x="11242" y="7361"/>
                    <a:pt x="11875" y="6927"/>
                    <a:pt x="12376" y="6394"/>
                  </a:cubicBezTo>
                  <a:cubicBezTo>
                    <a:pt x="12943" y="5793"/>
                    <a:pt x="13310" y="5059"/>
                    <a:pt x="13476" y="4259"/>
                  </a:cubicBezTo>
                  <a:cubicBezTo>
                    <a:pt x="13677" y="3425"/>
                    <a:pt x="13610" y="2558"/>
                    <a:pt x="13210" y="1757"/>
                  </a:cubicBezTo>
                  <a:cubicBezTo>
                    <a:pt x="12809" y="957"/>
                    <a:pt x="12042" y="389"/>
                    <a:pt x="11175" y="123"/>
                  </a:cubicBezTo>
                  <a:cubicBezTo>
                    <a:pt x="10901" y="41"/>
                    <a:pt x="10618" y="0"/>
                    <a:pt x="1033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8" name="Google Shape;1028;p52"/>
            <p:cNvSpPr/>
            <p:nvPr/>
          </p:nvSpPr>
          <p:spPr>
            <a:xfrm flipH="1">
              <a:off x="681677" y="3926407"/>
              <a:ext cx="144568" cy="171691"/>
            </a:xfrm>
            <a:custGeom>
              <a:avLst/>
              <a:gdLst/>
              <a:ahLst/>
              <a:cxnLst/>
              <a:rect l="l" t="t" r="r" b="b"/>
              <a:pathLst>
                <a:path w="8006" h="9508" extrusionOk="0">
                  <a:moveTo>
                    <a:pt x="0" y="1"/>
                  </a:moveTo>
                  <a:lnTo>
                    <a:pt x="0" y="9508"/>
                  </a:lnTo>
                  <a:lnTo>
                    <a:pt x="8006" y="9508"/>
                  </a:lnTo>
                  <a:lnTo>
                    <a:pt x="8006" y="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9" name="Google Shape;1029;p52"/>
            <p:cNvSpPr/>
            <p:nvPr/>
          </p:nvSpPr>
          <p:spPr>
            <a:xfrm flipH="1">
              <a:off x="821424" y="3914977"/>
              <a:ext cx="653555" cy="193974"/>
            </a:xfrm>
            <a:custGeom>
              <a:avLst/>
              <a:gdLst/>
              <a:ahLst/>
              <a:cxnLst/>
              <a:rect l="l" t="t" r="r" b="b"/>
              <a:pathLst>
                <a:path w="36193" h="10742" extrusionOk="0">
                  <a:moveTo>
                    <a:pt x="0" y="0"/>
                  </a:moveTo>
                  <a:lnTo>
                    <a:pt x="0" y="10741"/>
                  </a:lnTo>
                  <a:lnTo>
                    <a:pt x="36193" y="10741"/>
                  </a:lnTo>
                  <a:lnTo>
                    <a:pt x="361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0" name="Google Shape;1030;p52"/>
            <p:cNvSpPr/>
            <p:nvPr/>
          </p:nvSpPr>
          <p:spPr>
            <a:xfrm flipH="1">
              <a:off x="669019" y="3914977"/>
              <a:ext cx="169885" cy="16270"/>
            </a:xfrm>
            <a:custGeom>
              <a:avLst/>
              <a:gdLst/>
              <a:ahLst/>
              <a:cxnLst/>
              <a:rect l="l" t="t" r="r" b="b"/>
              <a:pathLst>
                <a:path w="9408" h="901" extrusionOk="0">
                  <a:moveTo>
                    <a:pt x="1" y="0"/>
                  </a:moveTo>
                  <a:lnTo>
                    <a:pt x="1" y="901"/>
                  </a:lnTo>
                  <a:lnTo>
                    <a:pt x="8940" y="901"/>
                  </a:lnTo>
                  <a:cubicBezTo>
                    <a:pt x="9207" y="901"/>
                    <a:pt x="9407" y="701"/>
                    <a:pt x="9407" y="467"/>
                  </a:cubicBezTo>
                  <a:cubicBezTo>
                    <a:pt x="9407" y="200"/>
                    <a:pt x="9174" y="0"/>
                    <a:pt x="8940" y="0"/>
                  </a:cubicBez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1" name="Google Shape;1031;p52"/>
            <p:cNvSpPr/>
            <p:nvPr/>
          </p:nvSpPr>
          <p:spPr>
            <a:xfrm flipH="1">
              <a:off x="669019" y="4092662"/>
              <a:ext cx="169885" cy="16288"/>
            </a:xfrm>
            <a:custGeom>
              <a:avLst/>
              <a:gdLst/>
              <a:ahLst/>
              <a:cxnLst/>
              <a:rect l="l" t="t" r="r" b="b"/>
              <a:pathLst>
                <a:path w="9408" h="902" extrusionOk="0">
                  <a:moveTo>
                    <a:pt x="1" y="0"/>
                  </a:moveTo>
                  <a:lnTo>
                    <a:pt x="1" y="901"/>
                  </a:lnTo>
                  <a:lnTo>
                    <a:pt x="8940" y="901"/>
                  </a:lnTo>
                  <a:cubicBezTo>
                    <a:pt x="9207" y="901"/>
                    <a:pt x="9407" y="701"/>
                    <a:pt x="9407" y="434"/>
                  </a:cubicBezTo>
                  <a:cubicBezTo>
                    <a:pt x="9407" y="201"/>
                    <a:pt x="9207" y="0"/>
                    <a:pt x="8940" y="0"/>
                  </a:cubicBez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2" name="Google Shape;1032;p52"/>
            <p:cNvSpPr/>
            <p:nvPr/>
          </p:nvSpPr>
          <p:spPr>
            <a:xfrm flipH="1">
              <a:off x="872617" y="3914977"/>
              <a:ext cx="77719" cy="193974"/>
            </a:xfrm>
            <a:custGeom>
              <a:avLst/>
              <a:gdLst/>
              <a:ahLst/>
              <a:cxnLst/>
              <a:rect l="l" t="t" r="r" b="b"/>
              <a:pathLst>
                <a:path w="4304" h="10742" extrusionOk="0">
                  <a:moveTo>
                    <a:pt x="0" y="0"/>
                  </a:moveTo>
                  <a:lnTo>
                    <a:pt x="0" y="10741"/>
                  </a:lnTo>
                  <a:lnTo>
                    <a:pt x="4304" y="10741"/>
                  </a:lnTo>
                  <a:lnTo>
                    <a:pt x="43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3" name="Google Shape;1033;p52"/>
            <p:cNvSpPr/>
            <p:nvPr/>
          </p:nvSpPr>
          <p:spPr>
            <a:xfrm flipH="1">
              <a:off x="1340035" y="3914977"/>
              <a:ext cx="77124" cy="193974"/>
            </a:xfrm>
            <a:custGeom>
              <a:avLst/>
              <a:gdLst/>
              <a:ahLst/>
              <a:cxnLst/>
              <a:rect l="l" t="t" r="r" b="b"/>
              <a:pathLst>
                <a:path w="4271" h="10742" extrusionOk="0">
                  <a:moveTo>
                    <a:pt x="1" y="0"/>
                  </a:moveTo>
                  <a:lnTo>
                    <a:pt x="1" y="10741"/>
                  </a:lnTo>
                  <a:lnTo>
                    <a:pt x="4270" y="10741"/>
                  </a:lnTo>
                  <a:lnTo>
                    <a:pt x="42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4" name="Google Shape;1034;p52"/>
            <p:cNvSpPr/>
            <p:nvPr/>
          </p:nvSpPr>
          <p:spPr>
            <a:xfrm flipH="1">
              <a:off x="681677" y="3954125"/>
              <a:ext cx="139765" cy="1824"/>
            </a:xfrm>
            <a:custGeom>
              <a:avLst/>
              <a:gdLst/>
              <a:ahLst/>
              <a:cxnLst/>
              <a:rect l="l" t="t" r="r" b="b"/>
              <a:pathLst>
                <a:path w="7740" h="101" extrusionOk="0">
                  <a:moveTo>
                    <a:pt x="3870" y="0"/>
                  </a:moveTo>
                  <a:cubicBezTo>
                    <a:pt x="1735" y="0"/>
                    <a:pt x="1" y="34"/>
                    <a:pt x="1" y="67"/>
                  </a:cubicBezTo>
                  <a:cubicBezTo>
                    <a:pt x="1" y="67"/>
                    <a:pt x="1735" y="100"/>
                    <a:pt x="3870" y="100"/>
                  </a:cubicBezTo>
                  <a:cubicBezTo>
                    <a:pt x="6005" y="100"/>
                    <a:pt x="7740" y="67"/>
                    <a:pt x="7740" y="67"/>
                  </a:cubicBezTo>
                  <a:cubicBezTo>
                    <a:pt x="7740" y="0"/>
                    <a:pt x="6005" y="0"/>
                    <a:pt x="3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5" name="Google Shape;1035;p52"/>
            <p:cNvSpPr/>
            <p:nvPr/>
          </p:nvSpPr>
          <p:spPr>
            <a:xfrm flipH="1">
              <a:off x="681677" y="3979424"/>
              <a:ext cx="139765" cy="1824"/>
            </a:xfrm>
            <a:custGeom>
              <a:avLst/>
              <a:gdLst/>
              <a:ahLst/>
              <a:cxnLst/>
              <a:rect l="l" t="t" r="r" b="b"/>
              <a:pathLst>
                <a:path w="7740" h="101" extrusionOk="0">
                  <a:moveTo>
                    <a:pt x="3870" y="0"/>
                  </a:moveTo>
                  <a:cubicBezTo>
                    <a:pt x="1735" y="0"/>
                    <a:pt x="1" y="34"/>
                    <a:pt x="1" y="67"/>
                  </a:cubicBezTo>
                  <a:cubicBezTo>
                    <a:pt x="1" y="100"/>
                    <a:pt x="1735" y="100"/>
                    <a:pt x="3870" y="100"/>
                  </a:cubicBezTo>
                  <a:cubicBezTo>
                    <a:pt x="6005" y="100"/>
                    <a:pt x="7740" y="100"/>
                    <a:pt x="7740" y="67"/>
                  </a:cubicBezTo>
                  <a:cubicBezTo>
                    <a:pt x="7740" y="34"/>
                    <a:pt x="6005" y="0"/>
                    <a:pt x="3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6" name="Google Shape;1036;p52"/>
            <p:cNvSpPr/>
            <p:nvPr/>
          </p:nvSpPr>
          <p:spPr>
            <a:xfrm flipH="1">
              <a:off x="681677" y="4011350"/>
              <a:ext cx="139765" cy="1824"/>
            </a:xfrm>
            <a:custGeom>
              <a:avLst/>
              <a:gdLst/>
              <a:ahLst/>
              <a:cxnLst/>
              <a:rect l="l" t="t" r="r" b="b"/>
              <a:pathLst>
                <a:path w="7740" h="101" extrusionOk="0">
                  <a:moveTo>
                    <a:pt x="3870" y="0"/>
                  </a:moveTo>
                  <a:cubicBezTo>
                    <a:pt x="1735" y="0"/>
                    <a:pt x="1" y="34"/>
                    <a:pt x="1" y="34"/>
                  </a:cubicBezTo>
                  <a:cubicBezTo>
                    <a:pt x="1" y="67"/>
                    <a:pt x="1735" y="100"/>
                    <a:pt x="3870" y="100"/>
                  </a:cubicBezTo>
                  <a:cubicBezTo>
                    <a:pt x="6005" y="100"/>
                    <a:pt x="7740" y="67"/>
                    <a:pt x="7740" y="34"/>
                  </a:cubicBezTo>
                  <a:cubicBezTo>
                    <a:pt x="7740" y="34"/>
                    <a:pt x="6005" y="0"/>
                    <a:pt x="3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7" name="Google Shape;1037;p52"/>
            <p:cNvSpPr/>
            <p:nvPr/>
          </p:nvSpPr>
          <p:spPr>
            <a:xfrm flipH="1">
              <a:off x="681677" y="4043275"/>
              <a:ext cx="139765" cy="1824"/>
            </a:xfrm>
            <a:custGeom>
              <a:avLst/>
              <a:gdLst/>
              <a:ahLst/>
              <a:cxnLst/>
              <a:rect l="l" t="t" r="r" b="b"/>
              <a:pathLst>
                <a:path w="7740" h="101" extrusionOk="0">
                  <a:moveTo>
                    <a:pt x="3870" y="0"/>
                  </a:moveTo>
                  <a:cubicBezTo>
                    <a:pt x="1735" y="0"/>
                    <a:pt x="1" y="0"/>
                    <a:pt x="1" y="33"/>
                  </a:cubicBezTo>
                  <a:cubicBezTo>
                    <a:pt x="1" y="67"/>
                    <a:pt x="1735" y="100"/>
                    <a:pt x="3870" y="100"/>
                  </a:cubicBezTo>
                  <a:cubicBezTo>
                    <a:pt x="6005" y="100"/>
                    <a:pt x="7740" y="67"/>
                    <a:pt x="7740" y="33"/>
                  </a:cubicBezTo>
                  <a:cubicBezTo>
                    <a:pt x="7740" y="0"/>
                    <a:pt x="6005" y="0"/>
                    <a:pt x="387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8" name="Google Shape;1038;p52"/>
            <p:cNvSpPr/>
            <p:nvPr/>
          </p:nvSpPr>
          <p:spPr>
            <a:xfrm flipH="1">
              <a:off x="681677" y="4074587"/>
              <a:ext cx="139765" cy="1824"/>
            </a:xfrm>
            <a:custGeom>
              <a:avLst/>
              <a:gdLst/>
              <a:ahLst/>
              <a:cxnLst/>
              <a:rect l="l" t="t" r="r" b="b"/>
              <a:pathLst>
                <a:path w="7740" h="101" extrusionOk="0">
                  <a:moveTo>
                    <a:pt x="3870" y="1"/>
                  </a:moveTo>
                  <a:cubicBezTo>
                    <a:pt x="1735" y="1"/>
                    <a:pt x="1" y="34"/>
                    <a:pt x="1" y="67"/>
                  </a:cubicBezTo>
                  <a:cubicBezTo>
                    <a:pt x="1" y="67"/>
                    <a:pt x="1735" y="101"/>
                    <a:pt x="3870" y="101"/>
                  </a:cubicBezTo>
                  <a:cubicBezTo>
                    <a:pt x="6005" y="101"/>
                    <a:pt x="7740" y="67"/>
                    <a:pt x="7740" y="67"/>
                  </a:cubicBezTo>
                  <a:cubicBezTo>
                    <a:pt x="7740" y="67"/>
                    <a:pt x="6005" y="1"/>
                    <a:pt x="387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9" name="Google Shape;1039;p52"/>
            <p:cNvSpPr/>
            <p:nvPr/>
          </p:nvSpPr>
          <p:spPr>
            <a:xfrm flipH="1">
              <a:off x="991887" y="3994484"/>
              <a:ext cx="293958" cy="34941"/>
            </a:xfrm>
            <a:custGeom>
              <a:avLst/>
              <a:gdLst/>
              <a:ahLst/>
              <a:cxnLst/>
              <a:rect l="l" t="t" r="r" b="b"/>
              <a:pathLst>
                <a:path w="16279" h="1935" extrusionOk="0">
                  <a:moveTo>
                    <a:pt x="1" y="0"/>
                  </a:moveTo>
                  <a:lnTo>
                    <a:pt x="1" y="1935"/>
                  </a:lnTo>
                  <a:lnTo>
                    <a:pt x="16279" y="1935"/>
                  </a:lnTo>
                  <a:lnTo>
                    <a:pt x="162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0" name="Google Shape;1040;p52"/>
            <p:cNvSpPr/>
            <p:nvPr/>
          </p:nvSpPr>
          <p:spPr>
            <a:xfrm flipH="1">
              <a:off x="683483" y="4112544"/>
              <a:ext cx="146392" cy="104824"/>
            </a:xfrm>
            <a:custGeom>
              <a:avLst/>
              <a:gdLst/>
              <a:ahLst/>
              <a:cxnLst/>
              <a:rect l="l" t="t" r="r" b="b"/>
              <a:pathLst>
                <a:path w="8107" h="5805" extrusionOk="0">
                  <a:moveTo>
                    <a:pt x="1" y="0"/>
                  </a:moveTo>
                  <a:lnTo>
                    <a:pt x="1" y="5804"/>
                  </a:lnTo>
                  <a:lnTo>
                    <a:pt x="8107" y="5804"/>
                  </a:lnTo>
                  <a:lnTo>
                    <a:pt x="8107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1" name="Google Shape;1041;p52"/>
            <p:cNvSpPr/>
            <p:nvPr/>
          </p:nvSpPr>
          <p:spPr>
            <a:xfrm flipH="1">
              <a:off x="828647" y="4108932"/>
              <a:ext cx="624645" cy="112643"/>
            </a:xfrm>
            <a:custGeom>
              <a:avLst/>
              <a:gdLst/>
              <a:ahLst/>
              <a:cxnLst/>
              <a:rect l="l" t="t" r="r" b="b"/>
              <a:pathLst>
                <a:path w="34592" h="6238" extrusionOk="0">
                  <a:moveTo>
                    <a:pt x="0" y="0"/>
                  </a:moveTo>
                  <a:lnTo>
                    <a:pt x="0" y="6238"/>
                  </a:lnTo>
                  <a:lnTo>
                    <a:pt x="34592" y="6238"/>
                  </a:lnTo>
                  <a:lnTo>
                    <a:pt x="34592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2" name="Google Shape;1042;p52"/>
            <p:cNvSpPr/>
            <p:nvPr/>
          </p:nvSpPr>
          <p:spPr>
            <a:xfrm flipH="1">
              <a:off x="670824" y="4108932"/>
              <a:ext cx="162048" cy="7837"/>
            </a:xfrm>
            <a:custGeom>
              <a:avLst/>
              <a:gdLst/>
              <a:ahLst/>
              <a:cxnLst/>
              <a:rect l="l" t="t" r="r" b="b"/>
              <a:pathLst>
                <a:path w="8974" h="434" extrusionOk="0">
                  <a:moveTo>
                    <a:pt x="0" y="0"/>
                  </a:moveTo>
                  <a:lnTo>
                    <a:pt x="0" y="434"/>
                  </a:lnTo>
                  <a:lnTo>
                    <a:pt x="8740" y="434"/>
                  </a:lnTo>
                  <a:cubicBezTo>
                    <a:pt x="8873" y="434"/>
                    <a:pt x="8973" y="334"/>
                    <a:pt x="8973" y="200"/>
                  </a:cubicBezTo>
                  <a:cubicBezTo>
                    <a:pt x="8973" y="100"/>
                    <a:pt x="8873" y="0"/>
                    <a:pt x="874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3" name="Google Shape;1043;p52"/>
            <p:cNvSpPr/>
            <p:nvPr/>
          </p:nvSpPr>
          <p:spPr>
            <a:xfrm flipH="1">
              <a:off x="671438" y="4213738"/>
              <a:ext cx="161434" cy="7837"/>
            </a:xfrm>
            <a:custGeom>
              <a:avLst/>
              <a:gdLst/>
              <a:ahLst/>
              <a:cxnLst/>
              <a:rect l="l" t="t" r="r" b="b"/>
              <a:pathLst>
                <a:path w="8940" h="434" extrusionOk="0">
                  <a:moveTo>
                    <a:pt x="0" y="0"/>
                  </a:moveTo>
                  <a:lnTo>
                    <a:pt x="0" y="34"/>
                  </a:lnTo>
                  <a:lnTo>
                    <a:pt x="0" y="434"/>
                  </a:lnTo>
                  <a:lnTo>
                    <a:pt x="8773" y="434"/>
                  </a:lnTo>
                  <a:cubicBezTo>
                    <a:pt x="8873" y="434"/>
                    <a:pt x="8940" y="367"/>
                    <a:pt x="8940" y="267"/>
                  </a:cubicBezTo>
                  <a:lnTo>
                    <a:pt x="8940" y="167"/>
                  </a:lnTo>
                  <a:cubicBezTo>
                    <a:pt x="8940" y="67"/>
                    <a:pt x="8873" y="0"/>
                    <a:pt x="877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4" name="Google Shape;1044;p52"/>
            <p:cNvSpPr/>
            <p:nvPr/>
          </p:nvSpPr>
          <p:spPr>
            <a:xfrm flipH="1">
              <a:off x="683483" y="4131811"/>
              <a:ext cx="145182" cy="1824"/>
            </a:xfrm>
            <a:custGeom>
              <a:avLst/>
              <a:gdLst/>
              <a:ahLst/>
              <a:cxnLst/>
              <a:rect l="l" t="t" r="r" b="b"/>
              <a:pathLst>
                <a:path w="8040" h="101" extrusionOk="0">
                  <a:moveTo>
                    <a:pt x="4037" y="1"/>
                  </a:moveTo>
                  <a:cubicBezTo>
                    <a:pt x="1802" y="1"/>
                    <a:pt x="1" y="1"/>
                    <a:pt x="1" y="34"/>
                  </a:cubicBezTo>
                  <a:cubicBezTo>
                    <a:pt x="1" y="101"/>
                    <a:pt x="1802" y="101"/>
                    <a:pt x="4037" y="101"/>
                  </a:cubicBezTo>
                  <a:cubicBezTo>
                    <a:pt x="6238" y="101"/>
                    <a:pt x="8040" y="67"/>
                    <a:pt x="8040" y="34"/>
                  </a:cubicBezTo>
                  <a:cubicBezTo>
                    <a:pt x="8040" y="34"/>
                    <a:pt x="6238" y="1"/>
                    <a:pt x="40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5" name="Google Shape;1045;p52"/>
            <p:cNvSpPr/>
            <p:nvPr/>
          </p:nvSpPr>
          <p:spPr>
            <a:xfrm flipH="1">
              <a:off x="683483" y="4151692"/>
              <a:ext cx="145182" cy="1824"/>
            </a:xfrm>
            <a:custGeom>
              <a:avLst/>
              <a:gdLst/>
              <a:ahLst/>
              <a:cxnLst/>
              <a:rect l="l" t="t" r="r" b="b"/>
              <a:pathLst>
                <a:path w="8040" h="101" extrusionOk="0">
                  <a:moveTo>
                    <a:pt x="4037" y="0"/>
                  </a:moveTo>
                  <a:cubicBezTo>
                    <a:pt x="1802" y="0"/>
                    <a:pt x="1" y="0"/>
                    <a:pt x="1" y="34"/>
                  </a:cubicBezTo>
                  <a:cubicBezTo>
                    <a:pt x="1" y="101"/>
                    <a:pt x="1802" y="101"/>
                    <a:pt x="4037" y="101"/>
                  </a:cubicBezTo>
                  <a:cubicBezTo>
                    <a:pt x="6238" y="101"/>
                    <a:pt x="8040" y="67"/>
                    <a:pt x="8040" y="34"/>
                  </a:cubicBezTo>
                  <a:cubicBezTo>
                    <a:pt x="8040" y="34"/>
                    <a:pt x="6238" y="0"/>
                    <a:pt x="40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6" name="Google Shape;1046;p52"/>
            <p:cNvSpPr/>
            <p:nvPr/>
          </p:nvSpPr>
          <p:spPr>
            <a:xfrm flipH="1">
              <a:off x="683483" y="4171574"/>
              <a:ext cx="145182" cy="1824"/>
            </a:xfrm>
            <a:custGeom>
              <a:avLst/>
              <a:gdLst/>
              <a:ahLst/>
              <a:cxnLst/>
              <a:rect l="l" t="t" r="r" b="b"/>
              <a:pathLst>
                <a:path w="8040" h="101" extrusionOk="0">
                  <a:moveTo>
                    <a:pt x="4037" y="0"/>
                  </a:moveTo>
                  <a:cubicBezTo>
                    <a:pt x="1802" y="0"/>
                    <a:pt x="1" y="34"/>
                    <a:pt x="1" y="34"/>
                  </a:cubicBezTo>
                  <a:cubicBezTo>
                    <a:pt x="1" y="67"/>
                    <a:pt x="1802" y="100"/>
                    <a:pt x="4037" y="100"/>
                  </a:cubicBezTo>
                  <a:cubicBezTo>
                    <a:pt x="6238" y="100"/>
                    <a:pt x="8040" y="67"/>
                    <a:pt x="8040" y="34"/>
                  </a:cubicBezTo>
                  <a:cubicBezTo>
                    <a:pt x="8040" y="34"/>
                    <a:pt x="6238" y="0"/>
                    <a:pt x="40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7" name="Google Shape;1047;p52"/>
            <p:cNvSpPr/>
            <p:nvPr/>
          </p:nvSpPr>
          <p:spPr>
            <a:xfrm flipH="1">
              <a:off x="683483" y="4191455"/>
              <a:ext cx="145182" cy="1824"/>
            </a:xfrm>
            <a:custGeom>
              <a:avLst/>
              <a:gdLst/>
              <a:ahLst/>
              <a:cxnLst/>
              <a:rect l="l" t="t" r="r" b="b"/>
              <a:pathLst>
                <a:path w="8040" h="101" extrusionOk="0">
                  <a:moveTo>
                    <a:pt x="4037" y="0"/>
                  </a:moveTo>
                  <a:cubicBezTo>
                    <a:pt x="1802" y="0"/>
                    <a:pt x="1" y="0"/>
                    <a:pt x="1" y="33"/>
                  </a:cubicBezTo>
                  <a:cubicBezTo>
                    <a:pt x="1" y="67"/>
                    <a:pt x="1802" y="100"/>
                    <a:pt x="4037" y="100"/>
                  </a:cubicBezTo>
                  <a:cubicBezTo>
                    <a:pt x="6238" y="100"/>
                    <a:pt x="8040" y="67"/>
                    <a:pt x="8040" y="33"/>
                  </a:cubicBezTo>
                  <a:cubicBezTo>
                    <a:pt x="8040" y="0"/>
                    <a:pt x="6238" y="0"/>
                    <a:pt x="40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8" name="Google Shape;1048;p52"/>
            <p:cNvSpPr/>
            <p:nvPr/>
          </p:nvSpPr>
          <p:spPr>
            <a:xfrm flipH="1">
              <a:off x="661200" y="4231200"/>
              <a:ext cx="149390" cy="284333"/>
            </a:xfrm>
            <a:custGeom>
              <a:avLst/>
              <a:gdLst/>
              <a:ahLst/>
              <a:cxnLst/>
              <a:rect l="l" t="t" r="r" b="b"/>
              <a:pathLst>
                <a:path w="8273" h="15746" extrusionOk="0">
                  <a:moveTo>
                    <a:pt x="0" y="1"/>
                  </a:moveTo>
                  <a:lnTo>
                    <a:pt x="0" y="15745"/>
                  </a:lnTo>
                  <a:lnTo>
                    <a:pt x="8273" y="15745"/>
                  </a:lnTo>
                  <a:lnTo>
                    <a:pt x="8273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9" name="Google Shape;1049;p52"/>
            <p:cNvSpPr/>
            <p:nvPr/>
          </p:nvSpPr>
          <p:spPr>
            <a:xfrm flipH="1">
              <a:off x="811185" y="4221557"/>
              <a:ext cx="703556" cy="307826"/>
            </a:xfrm>
            <a:custGeom>
              <a:avLst/>
              <a:gdLst/>
              <a:ahLst/>
              <a:cxnLst/>
              <a:rect l="l" t="t" r="r" b="b"/>
              <a:pathLst>
                <a:path w="38962" h="17047" extrusionOk="0">
                  <a:moveTo>
                    <a:pt x="1" y="1"/>
                  </a:moveTo>
                  <a:lnTo>
                    <a:pt x="1" y="17046"/>
                  </a:lnTo>
                  <a:lnTo>
                    <a:pt x="38962" y="17046"/>
                  </a:lnTo>
                  <a:lnTo>
                    <a:pt x="38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0" name="Google Shape;1050;p52"/>
            <p:cNvSpPr/>
            <p:nvPr/>
          </p:nvSpPr>
          <p:spPr>
            <a:xfrm flipH="1">
              <a:off x="639513" y="4221557"/>
              <a:ext cx="190362" cy="19899"/>
            </a:xfrm>
            <a:custGeom>
              <a:avLst/>
              <a:gdLst/>
              <a:ahLst/>
              <a:cxnLst/>
              <a:rect l="l" t="t" r="r" b="b"/>
              <a:pathLst>
                <a:path w="10542" h="1102" extrusionOk="0">
                  <a:moveTo>
                    <a:pt x="1" y="1"/>
                  </a:moveTo>
                  <a:lnTo>
                    <a:pt x="1" y="1102"/>
                  </a:lnTo>
                  <a:lnTo>
                    <a:pt x="10108" y="1102"/>
                  </a:lnTo>
                  <a:cubicBezTo>
                    <a:pt x="10342" y="1102"/>
                    <a:pt x="10542" y="902"/>
                    <a:pt x="10542" y="635"/>
                  </a:cubicBezTo>
                  <a:lnTo>
                    <a:pt x="10542" y="435"/>
                  </a:lnTo>
                  <a:cubicBezTo>
                    <a:pt x="10542" y="201"/>
                    <a:pt x="10342" y="1"/>
                    <a:pt x="10108" y="1"/>
                  </a:cubicBez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1" name="Google Shape;1051;p52"/>
            <p:cNvSpPr/>
            <p:nvPr/>
          </p:nvSpPr>
          <p:spPr>
            <a:xfrm flipH="1">
              <a:off x="661200" y="4268543"/>
              <a:ext cx="150004" cy="1824"/>
            </a:xfrm>
            <a:custGeom>
              <a:avLst/>
              <a:gdLst/>
              <a:ahLst/>
              <a:cxnLst/>
              <a:rect l="l" t="t" r="r" b="b"/>
              <a:pathLst>
                <a:path w="8307" h="101" extrusionOk="0">
                  <a:moveTo>
                    <a:pt x="4137" y="1"/>
                  </a:moveTo>
                  <a:cubicBezTo>
                    <a:pt x="1869" y="1"/>
                    <a:pt x="1" y="34"/>
                    <a:pt x="1" y="67"/>
                  </a:cubicBezTo>
                  <a:cubicBezTo>
                    <a:pt x="1" y="67"/>
                    <a:pt x="1836" y="101"/>
                    <a:pt x="4137" y="101"/>
                  </a:cubicBezTo>
                  <a:cubicBezTo>
                    <a:pt x="6472" y="101"/>
                    <a:pt x="8307" y="67"/>
                    <a:pt x="8307" y="67"/>
                  </a:cubicBezTo>
                  <a:cubicBezTo>
                    <a:pt x="8307" y="34"/>
                    <a:pt x="6439" y="1"/>
                    <a:pt x="41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2" name="Google Shape;1052;p52"/>
            <p:cNvSpPr/>
            <p:nvPr/>
          </p:nvSpPr>
          <p:spPr>
            <a:xfrm flipH="1">
              <a:off x="661200" y="4304694"/>
              <a:ext cx="150004" cy="1824"/>
            </a:xfrm>
            <a:custGeom>
              <a:avLst/>
              <a:gdLst/>
              <a:ahLst/>
              <a:cxnLst/>
              <a:rect l="l" t="t" r="r" b="b"/>
              <a:pathLst>
                <a:path w="8307" h="101" extrusionOk="0">
                  <a:moveTo>
                    <a:pt x="4137" y="0"/>
                  </a:moveTo>
                  <a:cubicBezTo>
                    <a:pt x="1869" y="0"/>
                    <a:pt x="1" y="0"/>
                    <a:pt x="1" y="67"/>
                  </a:cubicBezTo>
                  <a:cubicBezTo>
                    <a:pt x="1" y="100"/>
                    <a:pt x="1836" y="100"/>
                    <a:pt x="4137" y="100"/>
                  </a:cubicBezTo>
                  <a:cubicBezTo>
                    <a:pt x="6472" y="100"/>
                    <a:pt x="8307" y="100"/>
                    <a:pt x="8307" y="67"/>
                  </a:cubicBezTo>
                  <a:cubicBezTo>
                    <a:pt x="8307" y="34"/>
                    <a:pt x="6439" y="0"/>
                    <a:pt x="413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3" name="Google Shape;1053;p52"/>
            <p:cNvSpPr/>
            <p:nvPr/>
          </p:nvSpPr>
          <p:spPr>
            <a:xfrm flipH="1">
              <a:off x="661200" y="4341423"/>
              <a:ext cx="150004" cy="1842"/>
            </a:xfrm>
            <a:custGeom>
              <a:avLst/>
              <a:gdLst/>
              <a:ahLst/>
              <a:cxnLst/>
              <a:rect l="l" t="t" r="r" b="b"/>
              <a:pathLst>
                <a:path w="8307" h="102" extrusionOk="0">
                  <a:moveTo>
                    <a:pt x="4137" y="1"/>
                  </a:moveTo>
                  <a:cubicBezTo>
                    <a:pt x="1869" y="1"/>
                    <a:pt x="1" y="34"/>
                    <a:pt x="1" y="34"/>
                  </a:cubicBezTo>
                  <a:cubicBezTo>
                    <a:pt x="1" y="68"/>
                    <a:pt x="1836" y="101"/>
                    <a:pt x="4137" y="101"/>
                  </a:cubicBezTo>
                  <a:cubicBezTo>
                    <a:pt x="6472" y="101"/>
                    <a:pt x="8307" y="68"/>
                    <a:pt x="8307" y="34"/>
                  </a:cubicBezTo>
                  <a:cubicBezTo>
                    <a:pt x="8307" y="34"/>
                    <a:pt x="6439" y="1"/>
                    <a:pt x="413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4" name="Google Shape;1054;p52"/>
            <p:cNvSpPr/>
            <p:nvPr/>
          </p:nvSpPr>
          <p:spPr>
            <a:xfrm flipH="1">
              <a:off x="1340035" y="4221557"/>
              <a:ext cx="174706" cy="307826"/>
            </a:xfrm>
            <a:custGeom>
              <a:avLst/>
              <a:gdLst/>
              <a:ahLst/>
              <a:cxnLst/>
              <a:rect l="l" t="t" r="r" b="b"/>
              <a:pathLst>
                <a:path w="9675" h="17047" extrusionOk="0">
                  <a:moveTo>
                    <a:pt x="1" y="1"/>
                  </a:moveTo>
                  <a:lnTo>
                    <a:pt x="1" y="17046"/>
                  </a:lnTo>
                  <a:lnTo>
                    <a:pt x="4304" y="17046"/>
                  </a:lnTo>
                  <a:lnTo>
                    <a:pt x="967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5" name="Google Shape;1055;p52"/>
            <p:cNvSpPr/>
            <p:nvPr/>
          </p:nvSpPr>
          <p:spPr>
            <a:xfrm flipH="1">
              <a:off x="1725545" y="2742792"/>
              <a:ext cx="860765" cy="587320"/>
            </a:xfrm>
            <a:custGeom>
              <a:avLst/>
              <a:gdLst/>
              <a:ahLst/>
              <a:cxnLst/>
              <a:rect l="l" t="t" r="r" b="b"/>
              <a:pathLst>
                <a:path w="47668" h="32525" extrusionOk="0">
                  <a:moveTo>
                    <a:pt x="27987" y="1"/>
                  </a:moveTo>
                  <a:lnTo>
                    <a:pt x="9741" y="3603"/>
                  </a:lnTo>
                  <a:lnTo>
                    <a:pt x="2102" y="6839"/>
                  </a:lnTo>
                  <a:lnTo>
                    <a:pt x="0" y="13944"/>
                  </a:lnTo>
                  <a:lnTo>
                    <a:pt x="9340" y="32524"/>
                  </a:lnTo>
                  <a:lnTo>
                    <a:pt x="21649" y="31824"/>
                  </a:lnTo>
                  <a:lnTo>
                    <a:pt x="47668" y="3870"/>
                  </a:lnTo>
                  <a:lnTo>
                    <a:pt x="27987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6" name="Google Shape;1056;p52"/>
            <p:cNvSpPr/>
            <p:nvPr/>
          </p:nvSpPr>
          <p:spPr>
            <a:xfrm flipH="1">
              <a:off x="1351484" y="2777733"/>
              <a:ext cx="1510095" cy="1295066"/>
            </a:xfrm>
            <a:custGeom>
              <a:avLst/>
              <a:gdLst/>
              <a:ahLst/>
              <a:cxnLst/>
              <a:rect l="l" t="t" r="r" b="b"/>
              <a:pathLst>
                <a:path w="83627" h="71719" extrusionOk="0">
                  <a:moveTo>
                    <a:pt x="53839" y="1"/>
                  </a:moveTo>
                  <a:cubicBezTo>
                    <a:pt x="53839" y="1"/>
                    <a:pt x="42500" y="25610"/>
                    <a:pt x="31503" y="25610"/>
                  </a:cubicBezTo>
                  <a:cubicBezTo>
                    <a:pt x="31309" y="25610"/>
                    <a:pt x="31116" y="25602"/>
                    <a:pt x="30922" y="25586"/>
                  </a:cubicBezTo>
                  <a:cubicBezTo>
                    <a:pt x="19748" y="24685"/>
                    <a:pt x="18513" y="4370"/>
                    <a:pt x="18513" y="4370"/>
                  </a:cubicBezTo>
                  <a:lnTo>
                    <a:pt x="13610" y="6339"/>
                  </a:lnTo>
                  <a:cubicBezTo>
                    <a:pt x="11842" y="7039"/>
                    <a:pt x="10474" y="8473"/>
                    <a:pt x="9841" y="10275"/>
                  </a:cubicBezTo>
                  <a:lnTo>
                    <a:pt x="0" y="38962"/>
                  </a:lnTo>
                  <a:lnTo>
                    <a:pt x="16746" y="42965"/>
                  </a:lnTo>
                  <a:cubicBezTo>
                    <a:pt x="19681" y="53906"/>
                    <a:pt x="23851" y="63446"/>
                    <a:pt x="29054" y="71719"/>
                  </a:cubicBezTo>
                  <a:lnTo>
                    <a:pt x="29588" y="68983"/>
                  </a:lnTo>
                  <a:lnTo>
                    <a:pt x="64413" y="68450"/>
                  </a:lnTo>
                  <a:lnTo>
                    <a:pt x="74487" y="64547"/>
                  </a:lnTo>
                  <a:lnTo>
                    <a:pt x="62345" y="36927"/>
                  </a:lnTo>
                  <a:lnTo>
                    <a:pt x="83627" y="26219"/>
                  </a:lnTo>
                  <a:cubicBezTo>
                    <a:pt x="83627" y="26219"/>
                    <a:pt x="71218" y="6272"/>
                    <a:pt x="67849" y="3870"/>
                  </a:cubicBezTo>
                  <a:cubicBezTo>
                    <a:pt x="64513" y="1502"/>
                    <a:pt x="53839" y="1"/>
                    <a:pt x="53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7" name="Google Shape;1057;p52"/>
            <p:cNvSpPr/>
            <p:nvPr/>
          </p:nvSpPr>
          <p:spPr>
            <a:xfrm flipH="1">
              <a:off x="2513412" y="3277691"/>
              <a:ext cx="98793" cy="418049"/>
            </a:xfrm>
            <a:custGeom>
              <a:avLst/>
              <a:gdLst/>
              <a:ahLst/>
              <a:cxnLst/>
              <a:rect l="l" t="t" r="r" b="b"/>
              <a:pathLst>
                <a:path w="5471" h="23151" extrusionOk="0">
                  <a:moveTo>
                    <a:pt x="33" y="0"/>
                  </a:moveTo>
                  <a:cubicBezTo>
                    <a:pt x="0" y="100"/>
                    <a:pt x="0" y="167"/>
                    <a:pt x="33" y="234"/>
                  </a:cubicBezTo>
                  <a:cubicBezTo>
                    <a:pt x="33" y="167"/>
                    <a:pt x="33" y="67"/>
                    <a:pt x="33" y="0"/>
                  </a:cubicBezTo>
                  <a:close/>
                  <a:moveTo>
                    <a:pt x="33" y="234"/>
                  </a:moveTo>
                  <a:lnTo>
                    <a:pt x="33" y="934"/>
                  </a:lnTo>
                  <a:cubicBezTo>
                    <a:pt x="33" y="1234"/>
                    <a:pt x="33" y="1635"/>
                    <a:pt x="67" y="2068"/>
                  </a:cubicBezTo>
                  <a:cubicBezTo>
                    <a:pt x="67" y="2502"/>
                    <a:pt x="100" y="2969"/>
                    <a:pt x="167" y="3503"/>
                  </a:cubicBezTo>
                  <a:cubicBezTo>
                    <a:pt x="234" y="4570"/>
                    <a:pt x="400" y="5871"/>
                    <a:pt x="701" y="7272"/>
                  </a:cubicBezTo>
                  <a:cubicBezTo>
                    <a:pt x="967" y="8673"/>
                    <a:pt x="1334" y="10207"/>
                    <a:pt x="1768" y="11809"/>
                  </a:cubicBezTo>
                  <a:cubicBezTo>
                    <a:pt x="2635" y="14978"/>
                    <a:pt x="3603" y="17813"/>
                    <a:pt x="4303" y="19848"/>
                  </a:cubicBezTo>
                  <a:cubicBezTo>
                    <a:pt x="4670" y="20848"/>
                    <a:pt x="4937" y="21682"/>
                    <a:pt x="5137" y="22283"/>
                  </a:cubicBezTo>
                  <a:cubicBezTo>
                    <a:pt x="5237" y="22550"/>
                    <a:pt x="5337" y="22750"/>
                    <a:pt x="5371" y="22950"/>
                  </a:cubicBezTo>
                  <a:cubicBezTo>
                    <a:pt x="5404" y="23017"/>
                    <a:pt x="5437" y="23083"/>
                    <a:pt x="5471" y="23150"/>
                  </a:cubicBezTo>
                  <a:cubicBezTo>
                    <a:pt x="5471" y="23083"/>
                    <a:pt x="5437" y="23017"/>
                    <a:pt x="5404" y="22917"/>
                  </a:cubicBezTo>
                  <a:cubicBezTo>
                    <a:pt x="5371" y="22750"/>
                    <a:pt x="5304" y="22550"/>
                    <a:pt x="5204" y="22249"/>
                  </a:cubicBezTo>
                  <a:cubicBezTo>
                    <a:pt x="5037" y="21682"/>
                    <a:pt x="4770" y="20848"/>
                    <a:pt x="4437" y="19814"/>
                  </a:cubicBezTo>
                  <a:cubicBezTo>
                    <a:pt x="3769" y="17780"/>
                    <a:pt x="2802" y="14944"/>
                    <a:pt x="1935" y="11775"/>
                  </a:cubicBezTo>
                  <a:cubicBezTo>
                    <a:pt x="1501" y="10174"/>
                    <a:pt x="1134" y="8640"/>
                    <a:pt x="867" y="7239"/>
                  </a:cubicBezTo>
                  <a:cubicBezTo>
                    <a:pt x="601" y="5838"/>
                    <a:pt x="400" y="4570"/>
                    <a:pt x="300" y="3503"/>
                  </a:cubicBezTo>
                  <a:cubicBezTo>
                    <a:pt x="234" y="2969"/>
                    <a:pt x="200" y="2469"/>
                    <a:pt x="167" y="2035"/>
                  </a:cubicBezTo>
                  <a:cubicBezTo>
                    <a:pt x="100" y="1601"/>
                    <a:pt x="134" y="1234"/>
                    <a:pt x="100" y="934"/>
                  </a:cubicBezTo>
                  <a:cubicBezTo>
                    <a:pt x="33" y="667"/>
                    <a:pt x="33" y="434"/>
                    <a:pt x="33" y="2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8" name="Google Shape;1058;p52"/>
            <p:cNvSpPr/>
            <p:nvPr/>
          </p:nvSpPr>
          <p:spPr>
            <a:xfrm flipH="1">
              <a:off x="1879738" y="3525242"/>
              <a:ext cx="337928" cy="115731"/>
            </a:xfrm>
            <a:custGeom>
              <a:avLst/>
              <a:gdLst/>
              <a:ahLst/>
              <a:cxnLst/>
              <a:rect l="l" t="t" r="r" b="b"/>
              <a:pathLst>
                <a:path w="18714" h="6409" extrusionOk="0">
                  <a:moveTo>
                    <a:pt x="0" y="1"/>
                  </a:moveTo>
                  <a:cubicBezTo>
                    <a:pt x="33" y="68"/>
                    <a:pt x="67" y="134"/>
                    <a:pt x="100" y="201"/>
                  </a:cubicBezTo>
                  <a:cubicBezTo>
                    <a:pt x="200" y="301"/>
                    <a:pt x="300" y="468"/>
                    <a:pt x="467" y="701"/>
                  </a:cubicBezTo>
                  <a:cubicBezTo>
                    <a:pt x="934" y="1302"/>
                    <a:pt x="1434" y="1836"/>
                    <a:pt x="1968" y="2369"/>
                  </a:cubicBezTo>
                  <a:cubicBezTo>
                    <a:pt x="4750" y="5001"/>
                    <a:pt x="8397" y="6408"/>
                    <a:pt x="12119" y="6408"/>
                  </a:cubicBezTo>
                  <a:cubicBezTo>
                    <a:pt x="13351" y="6408"/>
                    <a:pt x="14592" y="6254"/>
                    <a:pt x="15811" y="5939"/>
                  </a:cubicBezTo>
                  <a:cubicBezTo>
                    <a:pt x="16545" y="5772"/>
                    <a:pt x="17279" y="5538"/>
                    <a:pt x="17946" y="5238"/>
                  </a:cubicBezTo>
                  <a:cubicBezTo>
                    <a:pt x="18213" y="5138"/>
                    <a:pt x="18380" y="5038"/>
                    <a:pt x="18513" y="4971"/>
                  </a:cubicBezTo>
                  <a:cubicBezTo>
                    <a:pt x="18580" y="4938"/>
                    <a:pt x="18647" y="4904"/>
                    <a:pt x="18713" y="4871"/>
                  </a:cubicBezTo>
                  <a:lnTo>
                    <a:pt x="18713" y="4871"/>
                  </a:lnTo>
                  <a:cubicBezTo>
                    <a:pt x="18447" y="4938"/>
                    <a:pt x="18180" y="5038"/>
                    <a:pt x="17913" y="5138"/>
                  </a:cubicBezTo>
                  <a:cubicBezTo>
                    <a:pt x="17246" y="5405"/>
                    <a:pt x="16512" y="5638"/>
                    <a:pt x="15778" y="5805"/>
                  </a:cubicBezTo>
                  <a:cubicBezTo>
                    <a:pt x="14618" y="6083"/>
                    <a:pt x="13442" y="6219"/>
                    <a:pt x="12275" y="6219"/>
                  </a:cubicBezTo>
                  <a:cubicBezTo>
                    <a:pt x="8543" y="6219"/>
                    <a:pt x="4897" y="4828"/>
                    <a:pt x="2102" y="2236"/>
                  </a:cubicBezTo>
                  <a:cubicBezTo>
                    <a:pt x="1534" y="1736"/>
                    <a:pt x="1001" y="1202"/>
                    <a:pt x="534" y="635"/>
                  </a:cubicBezTo>
                  <a:cubicBezTo>
                    <a:pt x="200" y="2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9" name="Google Shape;1059;p52"/>
            <p:cNvSpPr/>
            <p:nvPr/>
          </p:nvSpPr>
          <p:spPr>
            <a:xfrm flipH="1">
              <a:off x="1687588" y="2854243"/>
              <a:ext cx="125915" cy="192150"/>
            </a:xfrm>
            <a:custGeom>
              <a:avLst/>
              <a:gdLst/>
              <a:ahLst/>
              <a:cxnLst/>
              <a:rect l="l" t="t" r="r" b="b"/>
              <a:pathLst>
                <a:path w="6973" h="10641" extrusionOk="0">
                  <a:moveTo>
                    <a:pt x="6939" y="0"/>
                  </a:moveTo>
                  <a:cubicBezTo>
                    <a:pt x="6806" y="67"/>
                    <a:pt x="6639" y="167"/>
                    <a:pt x="6539" y="300"/>
                  </a:cubicBezTo>
                  <a:cubicBezTo>
                    <a:pt x="6172" y="567"/>
                    <a:pt x="5805" y="867"/>
                    <a:pt x="5471" y="1201"/>
                  </a:cubicBezTo>
                  <a:cubicBezTo>
                    <a:pt x="4370" y="2268"/>
                    <a:pt x="3403" y="3436"/>
                    <a:pt x="2569" y="4737"/>
                  </a:cubicBezTo>
                  <a:cubicBezTo>
                    <a:pt x="1735" y="6004"/>
                    <a:pt x="1068" y="7372"/>
                    <a:pt x="534" y="8806"/>
                  </a:cubicBezTo>
                  <a:cubicBezTo>
                    <a:pt x="334" y="9373"/>
                    <a:pt x="201" y="9840"/>
                    <a:pt x="101" y="10141"/>
                  </a:cubicBezTo>
                  <a:cubicBezTo>
                    <a:pt x="67" y="10307"/>
                    <a:pt x="34" y="10474"/>
                    <a:pt x="1" y="10641"/>
                  </a:cubicBezTo>
                  <a:cubicBezTo>
                    <a:pt x="34" y="10641"/>
                    <a:pt x="234" y="9974"/>
                    <a:pt x="701" y="8873"/>
                  </a:cubicBezTo>
                  <a:cubicBezTo>
                    <a:pt x="1802" y="6038"/>
                    <a:pt x="3470" y="3469"/>
                    <a:pt x="5605" y="1301"/>
                  </a:cubicBezTo>
                  <a:cubicBezTo>
                    <a:pt x="6405" y="467"/>
                    <a:pt x="6972" y="0"/>
                    <a:pt x="69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0" name="Google Shape;1060;p52"/>
            <p:cNvSpPr/>
            <p:nvPr/>
          </p:nvSpPr>
          <p:spPr>
            <a:xfrm flipH="1">
              <a:off x="1791202" y="3148183"/>
              <a:ext cx="37957" cy="299989"/>
            </a:xfrm>
            <a:custGeom>
              <a:avLst/>
              <a:gdLst/>
              <a:ahLst/>
              <a:cxnLst/>
              <a:rect l="l" t="t" r="r" b="b"/>
              <a:pathLst>
                <a:path w="2102" h="16613" extrusionOk="0">
                  <a:moveTo>
                    <a:pt x="67" y="0"/>
                  </a:moveTo>
                  <a:lnTo>
                    <a:pt x="67" y="0"/>
                  </a:lnTo>
                  <a:cubicBezTo>
                    <a:pt x="0" y="34"/>
                    <a:pt x="401" y="3736"/>
                    <a:pt x="934" y="8340"/>
                  </a:cubicBezTo>
                  <a:cubicBezTo>
                    <a:pt x="1468" y="12910"/>
                    <a:pt x="1968" y="16612"/>
                    <a:pt x="2035" y="16612"/>
                  </a:cubicBezTo>
                  <a:cubicBezTo>
                    <a:pt x="2102" y="16612"/>
                    <a:pt x="1702" y="12876"/>
                    <a:pt x="1135" y="8306"/>
                  </a:cubicBezTo>
                  <a:cubicBezTo>
                    <a:pt x="601" y="3703"/>
                    <a:pt x="100" y="0"/>
                    <a:pt x="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1" name="Google Shape;1061;p52"/>
            <p:cNvSpPr/>
            <p:nvPr/>
          </p:nvSpPr>
          <p:spPr>
            <a:xfrm flipH="1">
              <a:off x="1846007" y="3539110"/>
              <a:ext cx="367452" cy="172467"/>
            </a:xfrm>
            <a:custGeom>
              <a:avLst/>
              <a:gdLst/>
              <a:ahLst/>
              <a:cxnLst/>
              <a:rect l="l" t="t" r="r" b="b"/>
              <a:pathLst>
                <a:path w="20349" h="9551" extrusionOk="0">
                  <a:moveTo>
                    <a:pt x="1" y="0"/>
                  </a:moveTo>
                  <a:lnTo>
                    <a:pt x="1" y="0"/>
                  </a:lnTo>
                  <a:cubicBezTo>
                    <a:pt x="1768" y="2635"/>
                    <a:pt x="3636" y="5271"/>
                    <a:pt x="6138" y="7172"/>
                  </a:cubicBezTo>
                  <a:cubicBezTo>
                    <a:pt x="8035" y="8594"/>
                    <a:pt x="10398" y="9550"/>
                    <a:pt x="12726" y="9550"/>
                  </a:cubicBezTo>
                  <a:cubicBezTo>
                    <a:pt x="13509" y="9550"/>
                    <a:pt x="14289" y="9442"/>
                    <a:pt x="15045" y="9207"/>
                  </a:cubicBezTo>
                  <a:cubicBezTo>
                    <a:pt x="16012" y="8907"/>
                    <a:pt x="16913" y="8440"/>
                    <a:pt x="17747" y="7872"/>
                  </a:cubicBezTo>
                  <a:cubicBezTo>
                    <a:pt x="18947" y="7072"/>
                    <a:pt x="20115" y="5971"/>
                    <a:pt x="20282" y="4537"/>
                  </a:cubicBezTo>
                  <a:cubicBezTo>
                    <a:pt x="20348" y="4203"/>
                    <a:pt x="20248" y="3870"/>
                    <a:pt x="19981" y="3669"/>
                  </a:cubicBezTo>
                  <a:cubicBezTo>
                    <a:pt x="19871" y="3614"/>
                    <a:pt x="19761" y="3590"/>
                    <a:pt x="19651" y="3590"/>
                  </a:cubicBezTo>
                  <a:cubicBezTo>
                    <a:pt x="19561" y="3590"/>
                    <a:pt x="19471" y="3606"/>
                    <a:pt x="19381" y="3636"/>
                  </a:cubicBezTo>
                  <a:cubicBezTo>
                    <a:pt x="17246" y="4036"/>
                    <a:pt x="15378" y="5537"/>
                    <a:pt x="13243" y="5704"/>
                  </a:cubicBezTo>
                  <a:cubicBezTo>
                    <a:pt x="12109" y="5704"/>
                    <a:pt x="11008" y="5571"/>
                    <a:pt x="9941" y="5237"/>
                  </a:cubicBezTo>
                  <a:cubicBezTo>
                    <a:pt x="6205" y="4270"/>
                    <a:pt x="2569" y="290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2" name="Google Shape;1062;p52"/>
            <p:cNvSpPr/>
            <p:nvPr/>
          </p:nvSpPr>
          <p:spPr>
            <a:xfrm flipH="1">
              <a:off x="1688798" y="3442719"/>
              <a:ext cx="91570" cy="305425"/>
            </a:xfrm>
            <a:custGeom>
              <a:avLst/>
              <a:gdLst/>
              <a:ahLst/>
              <a:cxnLst/>
              <a:rect l="l" t="t" r="r" b="b"/>
              <a:pathLst>
                <a:path w="5071" h="16914" extrusionOk="0">
                  <a:moveTo>
                    <a:pt x="5070" y="14077"/>
                  </a:moveTo>
                  <a:cubicBezTo>
                    <a:pt x="5071" y="14077"/>
                    <a:pt x="5071" y="14077"/>
                    <a:pt x="5071" y="14078"/>
                  </a:cubicBezTo>
                  <a:cubicBezTo>
                    <a:pt x="5071" y="14077"/>
                    <a:pt x="5071" y="14077"/>
                    <a:pt x="5070" y="14077"/>
                  </a:cubicBezTo>
                  <a:close/>
                  <a:moveTo>
                    <a:pt x="2469" y="1"/>
                  </a:moveTo>
                  <a:cubicBezTo>
                    <a:pt x="1835" y="201"/>
                    <a:pt x="1068" y="468"/>
                    <a:pt x="434" y="668"/>
                  </a:cubicBezTo>
                  <a:cubicBezTo>
                    <a:pt x="134" y="702"/>
                    <a:pt x="0" y="1068"/>
                    <a:pt x="167" y="1302"/>
                  </a:cubicBezTo>
                  <a:cubicBezTo>
                    <a:pt x="1468" y="5005"/>
                    <a:pt x="2402" y="8807"/>
                    <a:pt x="2969" y="12677"/>
                  </a:cubicBezTo>
                  <a:cubicBezTo>
                    <a:pt x="3069" y="13110"/>
                    <a:pt x="3069" y="13577"/>
                    <a:pt x="2969" y="14044"/>
                  </a:cubicBezTo>
                  <a:cubicBezTo>
                    <a:pt x="2869" y="14445"/>
                    <a:pt x="2702" y="14812"/>
                    <a:pt x="2435" y="15112"/>
                  </a:cubicBezTo>
                  <a:cubicBezTo>
                    <a:pt x="1947" y="15698"/>
                    <a:pt x="1585" y="16221"/>
                    <a:pt x="1072" y="16866"/>
                  </a:cubicBezTo>
                  <a:lnTo>
                    <a:pt x="1072" y="16866"/>
                  </a:lnTo>
                  <a:cubicBezTo>
                    <a:pt x="2436" y="15961"/>
                    <a:pt x="4984" y="14076"/>
                    <a:pt x="5068" y="14076"/>
                  </a:cubicBezTo>
                  <a:cubicBezTo>
                    <a:pt x="5070" y="14076"/>
                    <a:pt x="5070" y="14076"/>
                    <a:pt x="5070" y="14077"/>
                  </a:cubicBezTo>
                  <a:lnTo>
                    <a:pt x="5070" y="14077"/>
                  </a:lnTo>
                  <a:cubicBezTo>
                    <a:pt x="4137" y="9674"/>
                    <a:pt x="3369" y="4604"/>
                    <a:pt x="2469" y="1"/>
                  </a:cubicBezTo>
                  <a:close/>
                  <a:moveTo>
                    <a:pt x="1072" y="16866"/>
                  </a:moveTo>
                  <a:cubicBezTo>
                    <a:pt x="1048" y="16882"/>
                    <a:pt x="1024" y="16898"/>
                    <a:pt x="1001" y="16913"/>
                  </a:cubicBezTo>
                  <a:lnTo>
                    <a:pt x="1034" y="16913"/>
                  </a:lnTo>
                  <a:cubicBezTo>
                    <a:pt x="1047" y="16897"/>
                    <a:pt x="1059" y="16882"/>
                    <a:pt x="1072" y="1686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3" name="Google Shape;1063;p52"/>
            <p:cNvSpPr/>
            <p:nvPr/>
          </p:nvSpPr>
          <p:spPr>
            <a:xfrm flipH="1">
              <a:off x="2562203" y="3180109"/>
              <a:ext cx="86152" cy="377077"/>
            </a:xfrm>
            <a:custGeom>
              <a:avLst/>
              <a:gdLst/>
              <a:ahLst/>
              <a:cxnLst/>
              <a:rect l="l" t="t" r="r" b="b"/>
              <a:pathLst>
                <a:path w="4771" h="20882" extrusionOk="0">
                  <a:moveTo>
                    <a:pt x="1435" y="0"/>
                  </a:moveTo>
                  <a:cubicBezTo>
                    <a:pt x="601" y="3303"/>
                    <a:pt x="167" y="6705"/>
                    <a:pt x="67" y="10107"/>
                  </a:cubicBezTo>
                  <a:cubicBezTo>
                    <a:pt x="1" y="11108"/>
                    <a:pt x="67" y="12109"/>
                    <a:pt x="234" y="13076"/>
                  </a:cubicBezTo>
                  <a:cubicBezTo>
                    <a:pt x="434" y="13977"/>
                    <a:pt x="735" y="14811"/>
                    <a:pt x="1135" y="15645"/>
                  </a:cubicBezTo>
                  <a:cubicBezTo>
                    <a:pt x="2029" y="17498"/>
                    <a:pt x="3251" y="19221"/>
                    <a:pt x="4736" y="20681"/>
                  </a:cubicBezTo>
                  <a:lnTo>
                    <a:pt x="4736" y="20681"/>
                  </a:lnTo>
                  <a:cubicBezTo>
                    <a:pt x="4641" y="20148"/>
                    <a:pt x="4519" y="19618"/>
                    <a:pt x="4370" y="19114"/>
                  </a:cubicBezTo>
                  <a:cubicBezTo>
                    <a:pt x="4170" y="18480"/>
                    <a:pt x="3870" y="17880"/>
                    <a:pt x="3703" y="17279"/>
                  </a:cubicBezTo>
                  <a:cubicBezTo>
                    <a:pt x="3503" y="16579"/>
                    <a:pt x="3370" y="15878"/>
                    <a:pt x="3270" y="15144"/>
                  </a:cubicBezTo>
                  <a:cubicBezTo>
                    <a:pt x="3036" y="13777"/>
                    <a:pt x="2703" y="12409"/>
                    <a:pt x="2469" y="11041"/>
                  </a:cubicBezTo>
                  <a:cubicBezTo>
                    <a:pt x="1935" y="7606"/>
                    <a:pt x="2336" y="4070"/>
                    <a:pt x="1702" y="667"/>
                  </a:cubicBezTo>
                  <a:cubicBezTo>
                    <a:pt x="1669" y="434"/>
                    <a:pt x="1568" y="200"/>
                    <a:pt x="1435" y="0"/>
                  </a:cubicBezTo>
                  <a:close/>
                  <a:moveTo>
                    <a:pt x="4736" y="20681"/>
                  </a:moveTo>
                  <a:cubicBezTo>
                    <a:pt x="4748" y="20748"/>
                    <a:pt x="4760" y="20815"/>
                    <a:pt x="4771" y="20882"/>
                  </a:cubicBezTo>
                  <a:lnTo>
                    <a:pt x="4771" y="20715"/>
                  </a:lnTo>
                  <a:cubicBezTo>
                    <a:pt x="4759" y="20704"/>
                    <a:pt x="4748" y="20692"/>
                    <a:pt x="4736" y="206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4" name="Google Shape;1064;p52"/>
            <p:cNvSpPr/>
            <p:nvPr/>
          </p:nvSpPr>
          <p:spPr>
            <a:xfrm flipH="1">
              <a:off x="1374977" y="3305987"/>
              <a:ext cx="739689" cy="819215"/>
            </a:xfrm>
            <a:custGeom>
              <a:avLst/>
              <a:gdLst/>
              <a:ahLst/>
              <a:cxnLst/>
              <a:rect l="l" t="t" r="r" b="b"/>
              <a:pathLst>
                <a:path w="40963" h="45367" extrusionOk="0">
                  <a:moveTo>
                    <a:pt x="35659" y="1"/>
                  </a:moveTo>
                  <a:lnTo>
                    <a:pt x="20982" y="7606"/>
                  </a:lnTo>
                  <a:lnTo>
                    <a:pt x="23584" y="21583"/>
                  </a:lnTo>
                  <a:lnTo>
                    <a:pt x="1201" y="37561"/>
                  </a:lnTo>
                  <a:lnTo>
                    <a:pt x="0" y="45367"/>
                  </a:lnTo>
                  <a:cubicBezTo>
                    <a:pt x="0" y="45367"/>
                    <a:pt x="36259" y="33858"/>
                    <a:pt x="37460" y="30890"/>
                  </a:cubicBezTo>
                  <a:cubicBezTo>
                    <a:pt x="40963" y="22317"/>
                    <a:pt x="35659" y="1"/>
                    <a:pt x="35659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5" name="Google Shape;1065;p52"/>
            <p:cNvSpPr/>
            <p:nvPr/>
          </p:nvSpPr>
          <p:spPr>
            <a:xfrm flipH="1">
              <a:off x="1535797" y="3659409"/>
              <a:ext cx="157841" cy="39329"/>
            </a:xfrm>
            <a:custGeom>
              <a:avLst/>
              <a:gdLst/>
              <a:ahLst/>
              <a:cxnLst/>
              <a:rect l="l" t="t" r="r" b="b"/>
              <a:pathLst>
                <a:path w="8741" h="2178" extrusionOk="0">
                  <a:moveTo>
                    <a:pt x="5650" y="1"/>
                  </a:moveTo>
                  <a:cubicBezTo>
                    <a:pt x="5148" y="1"/>
                    <a:pt x="4631" y="61"/>
                    <a:pt x="4137" y="143"/>
                  </a:cubicBezTo>
                  <a:cubicBezTo>
                    <a:pt x="3537" y="243"/>
                    <a:pt x="2970" y="410"/>
                    <a:pt x="2402" y="643"/>
                  </a:cubicBezTo>
                  <a:cubicBezTo>
                    <a:pt x="1935" y="810"/>
                    <a:pt x="1502" y="1044"/>
                    <a:pt x="1068" y="1311"/>
                  </a:cubicBezTo>
                  <a:cubicBezTo>
                    <a:pt x="801" y="1477"/>
                    <a:pt x="534" y="1677"/>
                    <a:pt x="268" y="1911"/>
                  </a:cubicBezTo>
                  <a:cubicBezTo>
                    <a:pt x="101" y="2044"/>
                    <a:pt x="1" y="2144"/>
                    <a:pt x="1" y="2178"/>
                  </a:cubicBezTo>
                  <a:cubicBezTo>
                    <a:pt x="34" y="2178"/>
                    <a:pt x="434" y="1844"/>
                    <a:pt x="1168" y="1444"/>
                  </a:cubicBezTo>
                  <a:cubicBezTo>
                    <a:pt x="1569" y="1210"/>
                    <a:pt x="2002" y="977"/>
                    <a:pt x="2469" y="810"/>
                  </a:cubicBezTo>
                  <a:cubicBezTo>
                    <a:pt x="3491" y="407"/>
                    <a:pt x="4600" y="206"/>
                    <a:pt x="5714" y="206"/>
                  </a:cubicBezTo>
                  <a:cubicBezTo>
                    <a:pt x="5800" y="206"/>
                    <a:pt x="5886" y="207"/>
                    <a:pt x="5972" y="210"/>
                  </a:cubicBezTo>
                  <a:cubicBezTo>
                    <a:pt x="6439" y="210"/>
                    <a:pt x="6939" y="276"/>
                    <a:pt x="7406" y="343"/>
                  </a:cubicBezTo>
                  <a:cubicBezTo>
                    <a:pt x="8167" y="495"/>
                    <a:pt x="8651" y="648"/>
                    <a:pt x="8729" y="648"/>
                  </a:cubicBezTo>
                  <a:cubicBezTo>
                    <a:pt x="8737" y="648"/>
                    <a:pt x="8740" y="646"/>
                    <a:pt x="8740" y="643"/>
                  </a:cubicBezTo>
                  <a:cubicBezTo>
                    <a:pt x="8640" y="577"/>
                    <a:pt x="8507" y="510"/>
                    <a:pt x="8407" y="477"/>
                  </a:cubicBezTo>
                  <a:cubicBezTo>
                    <a:pt x="8073" y="377"/>
                    <a:pt x="7773" y="276"/>
                    <a:pt x="7439" y="210"/>
                  </a:cubicBezTo>
                  <a:cubicBezTo>
                    <a:pt x="6939" y="110"/>
                    <a:pt x="6472" y="43"/>
                    <a:pt x="5972" y="10"/>
                  </a:cubicBezTo>
                  <a:cubicBezTo>
                    <a:pt x="5865" y="4"/>
                    <a:pt x="5758" y="1"/>
                    <a:pt x="565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6" name="Google Shape;1066;p52"/>
            <p:cNvSpPr/>
            <p:nvPr/>
          </p:nvSpPr>
          <p:spPr>
            <a:xfrm flipH="1">
              <a:off x="1593617" y="3620423"/>
              <a:ext cx="99407" cy="79561"/>
            </a:xfrm>
            <a:custGeom>
              <a:avLst/>
              <a:gdLst/>
              <a:ahLst/>
              <a:cxnLst/>
              <a:rect l="l" t="t" r="r" b="b"/>
              <a:pathLst>
                <a:path w="5505" h="4406" extrusionOk="0">
                  <a:moveTo>
                    <a:pt x="5504" y="0"/>
                  </a:moveTo>
                  <a:cubicBezTo>
                    <a:pt x="5170" y="67"/>
                    <a:pt x="4837" y="201"/>
                    <a:pt x="4503" y="367"/>
                  </a:cubicBezTo>
                  <a:cubicBezTo>
                    <a:pt x="3769" y="768"/>
                    <a:pt x="3002" y="1201"/>
                    <a:pt x="2302" y="1668"/>
                  </a:cubicBezTo>
                  <a:cubicBezTo>
                    <a:pt x="1601" y="2135"/>
                    <a:pt x="967" y="2736"/>
                    <a:pt x="434" y="3436"/>
                  </a:cubicBezTo>
                  <a:cubicBezTo>
                    <a:pt x="234" y="3736"/>
                    <a:pt x="67" y="4037"/>
                    <a:pt x="0" y="4404"/>
                  </a:cubicBezTo>
                  <a:cubicBezTo>
                    <a:pt x="1" y="4405"/>
                    <a:pt x="3" y="4405"/>
                    <a:pt x="5" y="4405"/>
                  </a:cubicBezTo>
                  <a:cubicBezTo>
                    <a:pt x="44" y="4405"/>
                    <a:pt x="183" y="4017"/>
                    <a:pt x="567" y="3536"/>
                  </a:cubicBezTo>
                  <a:cubicBezTo>
                    <a:pt x="1101" y="2869"/>
                    <a:pt x="1735" y="2302"/>
                    <a:pt x="2435" y="1868"/>
                  </a:cubicBezTo>
                  <a:cubicBezTo>
                    <a:pt x="3269" y="1301"/>
                    <a:pt x="4036" y="834"/>
                    <a:pt x="4603" y="501"/>
                  </a:cubicBezTo>
                  <a:cubicBezTo>
                    <a:pt x="4904" y="367"/>
                    <a:pt x="5204" y="201"/>
                    <a:pt x="5504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7" name="Google Shape;1067;p52"/>
            <p:cNvSpPr/>
            <p:nvPr/>
          </p:nvSpPr>
          <p:spPr>
            <a:xfrm flipH="1">
              <a:off x="2376066" y="4178797"/>
              <a:ext cx="78333" cy="614"/>
            </a:xfrm>
            <a:custGeom>
              <a:avLst/>
              <a:gdLst/>
              <a:ahLst/>
              <a:cxnLst/>
              <a:rect l="l" t="t" r="r" b="b"/>
              <a:pathLst>
                <a:path w="4338" h="34" extrusionOk="0">
                  <a:moveTo>
                    <a:pt x="2169" y="1"/>
                  </a:moveTo>
                  <a:cubicBezTo>
                    <a:pt x="968" y="1"/>
                    <a:pt x="1" y="1"/>
                    <a:pt x="1" y="34"/>
                  </a:cubicBezTo>
                  <a:lnTo>
                    <a:pt x="4337" y="34"/>
                  </a:lnTo>
                  <a:cubicBezTo>
                    <a:pt x="4337" y="1"/>
                    <a:pt x="3370" y="1"/>
                    <a:pt x="216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8" name="Google Shape;1068;p52"/>
            <p:cNvSpPr/>
            <p:nvPr/>
          </p:nvSpPr>
          <p:spPr>
            <a:xfrm flipH="1">
              <a:off x="1512918" y="3663454"/>
              <a:ext cx="2229289" cy="941482"/>
            </a:xfrm>
            <a:custGeom>
              <a:avLst/>
              <a:gdLst/>
              <a:ahLst/>
              <a:cxnLst/>
              <a:rect l="l" t="t" r="r" b="b"/>
              <a:pathLst>
                <a:path w="123455" h="52138" extrusionOk="0">
                  <a:moveTo>
                    <a:pt x="20258" y="0"/>
                  </a:moveTo>
                  <a:cubicBezTo>
                    <a:pt x="14148" y="0"/>
                    <a:pt x="7408" y="1838"/>
                    <a:pt x="3936" y="8759"/>
                  </a:cubicBezTo>
                  <a:cubicBezTo>
                    <a:pt x="400" y="15830"/>
                    <a:pt x="0" y="24203"/>
                    <a:pt x="13543" y="31342"/>
                  </a:cubicBezTo>
                  <a:cubicBezTo>
                    <a:pt x="27053" y="38447"/>
                    <a:pt x="67281" y="45085"/>
                    <a:pt x="67281" y="45085"/>
                  </a:cubicBezTo>
                  <a:cubicBezTo>
                    <a:pt x="67281" y="45085"/>
                    <a:pt x="95494" y="52138"/>
                    <a:pt x="106217" y="52138"/>
                  </a:cubicBezTo>
                  <a:cubicBezTo>
                    <a:pt x="107656" y="52138"/>
                    <a:pt x="108780" y="52011"/>
                    <a:pt x="109478" y="51723"/>
                  </a:cubicBezTo>
                  <a:cubicBezTo>
                    <a:pt x="115349" y="49254"/>
                    <a:pt x="123455" y="44117"/>
                    <a:pt x="121020" y="34277"/>
                  </a:cubicBezTo>
                  <a:cubicBezTo>
                    <a:pt x="118551" y="24470"/>
                    <a:pt x="119118" y="19400"/>
                    <a:pt x="110245" y="18866"/>
                  </a:cubicBezTo>
                  <a:cubicBezTo>
                    <a:pt x="108245" y="18743"/>
                    <a:pt x="106589" y="18633"/>
                    <a:pt x="105125" y="18633"/>
                  </a:cubicBezTo>
                  <a:cubicBezTo>
                    <a:pt x="100218" y="18633"/>
                    <a:pt x="97462" y="19872"/>
                    <a:pt x="91065" y="26038"/>
                  </a:cubicBezTo>
                  <a:lnTo>
                    <a:pt x="76221" y="19300"/>
                  </a:lnTo>
                  <a:cubicBezTo>
                    <a:pt x="76221" y="19300"/>
                    <a:pt x="34792" y="2321"/>
                    <a:pt x="27920" y="853"/>
                  </a:cubicBezTo>
                  <a:cubicBezTo>
                    <a:pt x="25753" y="390"/>
                    <a:pt x="23072" y="0"/>
                    <a:pt x="202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9" name="Google Shape;1069;p52"/>
            <p:cNvSpPr/>
            <p:nvPr/>
          </p:nvSpPr>
          <p:spPr>
            <a:xfrm flipH="1">
              <a:off x="1385215" y="3934840"/>
              <a:ext cx="448169" cy="568035"/>
            </a:xfrm>
            <a:custGeom>
              <a:avLst/>
              <a:gdLst/>
              <a:ahLst/>
              <a:cxnLst/>
              <a:rect l="l" t="t" r="r" b="b"/>
              <a:pathLst>
                <a:path w="24819" h="31457" extrusionOk="0">
                  <a:moveTo>
                    <a:pt x="17380" y="1"/>
                  </a:moveTo>
                  <a:lnTo>
                    <a:pt x="1" y="5305"/>
                  </a:lnTo>
                  <a:lnTo>
                    <a:pt x="11976" y="31457"/>
                  </a:lnTo>
                  <a:cubicBezTo>
                    <a:pt x="11976" y="31457"/>
                    <a:pt x="19181" y="26787"/>
                    <a:pt x="21983" y="19582"/>
                  </a:cubicBezTo>
                  <a:cubicBezTo>
                    <a:pt x="24819" y="12410"/>
                    <a:pt x="17380" y="1"/>
                    <a:pt x="1738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0" name="Google Shape;1070;p52"/>
            <p:cNvSpPr/>
            <p:nvPr/>
          </p:nvSpPr>
          <p:spPr>
            <a:xfrm flipH="1">
              <a:off x="2439918" y="3797513"/>
              <a:ext cx="1028826" cy="530078"/>
            </a:xfrm>
            <a:custGeom>
              <a:avLst/>
              <a:gdLst/>
              <a:ahLst/>
              <a:cxnLst/>
              <a:rect l="l" t="t" r="r" b="b"/>
              <a:pathLst>
                <a:path w="56975" h="29355" extrusionOk="0">
                  <a:moveTo>
                    <a:pt x="0" y="0"/>
                  </a:moveTo>
                  <a:lnTo>
                    <a:pt x="167" y="34"/>
                  </a:lnTo>
                  <a:lnTo>
                    <a:pt x="667" y="134"/>
                  </a:lnTo>
                  <a:lnTo>
                    <a:pt x="2535" y="434"/>
                  </a:lnTo>
                  <a:cubicBezTo>
                    <a:pt x="4170" y="734"/>
                    <a:pt x="6505" y="1135"/>
                    <a:pt x="9407" y="1735"/>
                  </a:cubicBezTo>
                  <a:cubicBezTo>
                    <a:pt x="12776" y="2435"/>
                    <a:pt x="16112" y="3336"/>
                    <a:pt x="19381" y="4504"/>
                  </a:cubicBezTo>
                  <a:cubicBezTo>
                    <a:pt x="21282" y="5171"/>
                    <a:pt x="23150" y="5971"/>
                    <a:pt x="24985" y="6905"/>
                  </a:cubicBezTo>
                  <a:cubicBezTo>
                    <a:pt x="26919" y="7873"/>
                    <a:pt x="28787" y="9040"/>
                    <a:pt x="30555" y="10308"/>
                  </a:cubicBezTo>
                  <a:cubicBezTo>
                    <a:pt x="32390" y="11609"/>
                    <a:pt x="34091" y="13010"/>
                    <a:pt x="35726" y="14377"/>
                  </a:cubicBezTo>
                  <a:cubicBezTo>
                    <a:pt x="37360" y="15712"/>
                    <a:pt x="38961" y="16979"/>
                    <a:pt x="40496" y="18213"/>
                  </a:cubicBezTo>
                  <a:cubicBezTo>
                    <a:pt x="43531" y="20649"/>
                    <a:pt x="46367" y="22783"/>
                    <a:pt x="48802" y="24451"/>
                  </a:cubicBezTo>
                  <a:cubicBezTo>
                    <a:pt x="51237" y="26119"/>
                    <a:pt x="53305" y="27320"/>
                    <a:pt x="54739" y="28121"/>
                  </a:cubicBezTo>
                  <a:cubicBezTo>
                    <a:pt x="55440" y="28554"/>
                    <a:pt x="56007" y="28854"/>
                    <a:pt x="56407" y="29055"/>
                  </a:cubicBezTo>
                  <a:lnTo>
                    <a:pt x="56841" y="29255"/>
                  </a:lnTo>
                  <a:lnTo>
                    <a:pt x="56974" y="29355"/>
                  </a:lnTo>
                  <a:cubicBezTo>
                    <a:pt x="56941" y="29288"/>
                    <a:pt x="56908" y="29255"/>
                    <a:pt x="56841" y="29221"/>
                  </a:cubicBezTo>
                  <a:cubicBezTo>
                    <a:pt x="56774" y="29155"/>
                    <a:pt x="56607" y="29055"/>
                    <a:pt x="56441" y="28954"/>
                  </a:cubicBezTo>
                  <a:cubicBezTo>
                    <a:pt x="56040" y="28754"/>
                    <a:pt x="55473" y="28421"/>
                    <a:pt x="54773" y="28020"/>
                  </a:cubicBezTo>
                  <a:cubicBezTo>
                    <a:pt x="53338" y="27220"/>
                    <a:pt x="51304" y="25952"/>
                    <a:pt x="48868" y="24284"/>
                  </a:cubicBezTo>
                  <a:cubicBezTo>
                    <a:pt x="46433" y="22617"/>
                    <a:pt x="43665" y="20482"/>
                    <a:pt x="40629" y="18047"/>
                  </a:cubicBezTo>
                  <a:cubicBezTo>
                    <a:pt x="39095" y="16812"/>
                    <a:pt x="37494" y="15511"/>
                    <a:pt x="35859" y="14177"/>
                  </a:cubicBezTo>
                  <a:cubicBezTo>
                    <a:pt x="34225" y="12843"/>
                    <a:pt x="32523" y="11442"/>
                    <a:pt x="30689" y="10108"/>
                  </a:cubicBezTo>
                  <a:cubicBezTo>
                    <a:pt x="28921" y="8840"/>
                    <a:pt x="27053" y="7673"/>
                    <a:pt x="25085" y="6672"/>
                  </a:cubicBezTo>
                  <a:cubicBezTo>
                    <a:pt x="23250" y="5771"/>
                    <a:pt x="21382" y="4971"/>
                    <a:pt x="19447" y="4303"/>
                  </a:cubicBezTo>
                  <a:cubicBezTo>
                    <a:pt x="16178" y="3169"/>
                    <a:pt x="12843" y="2235"/>
                    <a:pt x="9440" y="1568"/>
                  </a:cubicBezTo>
                  <a:cubicBezTo>
                    <a:pt x="6538" y="968"/>
                    <a:pt x="4170" y="601"/>
                    <a:pt x="2535" y="334"/>
                  </a:cubicBezTo>
                  <a:lnTo>
                    <a:pt x="667" y="67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1" name="Google Shape;1071;p52"/>
            <p:cNvSpPr/>
            <p:nvPr/>
          </p:nvSpPr>
          <p:spPr>
            <a:xfrm flipH="1">
              <a:off x="2423233" y="4257058"/>
              <a:ext cx="655198" cy="221728"/>
            </a:xfrm>
            <a:custGeom>
              <a:avLst/>
              <a:gdLst/>
              <a:ahLst/>
              <a:cxnLst/>
              <a:rect l="l" t="t" r="r" b="b"/>
              <a:pathLst>
                <a:path w="36284" h="12279" extrusionOk="0">
                  <a:moveTo>
                    <a:pt x="22177" y="1"/>
                  </a:moveTo>
                  <a:cubicBezTo>
                    <a:pt x="20269" y="1"/>
                    <a:pt x="18637" y="1320"/>
                    <a:pt x="16846" y="1971"/>
                  </a:cubicBezTo>
                  <a:cubicBezTo>
                    <a:pt x="15696" y="2394"/>
                    <a:pt x="14494" y="2542"/>
                    <a:pt x="13279" y="2542"/>
                  </a:cubicBezTo>
                  <a:cubicBezTo>
                    <a:pt x="12100" y="2542"/>
                    <a:pt x="10908" y="2402"/>
                    <a:pt x="9741" y="2238"/>
                  </a:cubicBezTo>
                  <a:cubicBezTo>
                    <a:pt x="7842" y="1939"/>
                    <a:pt x="5898" y="1575"/>
                    <a:pt x="3964" y="1575"/>
                  </a:cubicBezTo>
                  <a:cubicBezTo>
                    <a:pt x="3521" y="1575"/>
                    <a:pt x="3078" y="1594"/>
                    <a:pt x="2636" y="1637"/>
                  </a:cubicBezTo>
                  <a:cubicBezTo>
                    <a:pt x="1902" y="1671"/>
                    <a:pt x="1235" y="1938"/>
                    <a:pt x="701" y="2405"/>
                  </a:cubicBezTo>
                  <a:cubicBezTo>
                    <a:pt x="101" y="3105"/>
                    <a:pt x="1" y="4139"/>
                    <a:pt x="501" y="4940"/>
                  </a:cubicBezTo>
                  <a:cubicBezTo>
                    <a:pt x="1001" y="5740"/>
                    <a:pt x="1769" y="6307"/>
                    <a:pt x="2669" y="6574"/>
                  </a:cubicBezTo>
                  <a:cubicBezTo>
                    <a:pt x="3570" y="6808"/>
                    <a:pt x="4471" y="6975"/>
                    <a:pt x="5371" y="7075"/>
                  </a:cubicBezTo>
                  <a:cubicBezTo>
                    <a:pt x="9641" y="7708"/>
                    <a:pt x="13644" y="9410"/>
                    <a:pt x="17813" y="10444"/>
                  </a:cubicBezTo>
                  <a:cubicBezTo>
                    <a:pt x="22150" y="11511"/>
                    <a:pt x="26586" y="11911"/>
                    <a:pt x="31023" y="12278"/>
                  </a:cubicBezTo>
                  <a:cubicBezTo>
                    <a:pt x="31023" y="12278"/>
                    <a:pt x="30723" y="5740"/>
                    <a:pt x="35893" y="3639"/>
                  </a:cubicBezTo>
                  <a:cubicBezTo>
                    <a:pt x="36195" y="3514"/>
                    <a:pt x="36284" y="3463"/>
                    <a:pt x="36214" y="3463"/>
                  </a:cubicBezTo>
                  <a:cubicBezTo>
                    <a:pt x="35928" y="3463"/>
                    <a:pt x="32931" y="4327"/>
                    <a:pt x="31091" y="4327"/>
                  </a:cubicBezTo>
                  <a:cubicBezTo>
                    <a:pt x="30771" y="4327"/>
                    <a:pt x="30485" y="4301"/>
                    <a:pt x="30256" y="4239"/>
                  </a:cubicBezTo>
                  <a:cubicBezTo>
                    <a:pt x="27354" y="3405"/>
                    <a:pt x="25352" y="70"/>
                    <a:pt x="22317" y="3"/>
                  </a:cubicBezTo>
                  <a:cubicBezTo>
                    <a:pt x="22270" y="1"/>
                    <a:pt x="22224" y="1"/>
                    <a:pt x="22177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2" name="Google Shape;1072;p52"/>
            <p:cNvSpPr/>
            <p:nvPr/>
          </p:nvSpPr>
          <p:spPr>
            <a:xfrm flipH="1">
              <a:off x="1724335" y="4326977"/>
              <a:ext cx="169271" cy="217015"/>
            </a:xfrm>
            <a:custGeom>
              <a:avLst/>
              <a:gdLst/>
              <a:ahLst/>
              <a:cxnLst/>
              <a:rect l="l" t="t" r="r" b="b"/>
              <a:pathLst>
                <a:path w="9374" h="12018" extrusionOk="0">
                  <a:moveTo>
                    <a:pt x="8706" y="0"/>
                  </a:moveTo>
                  <a:lnTo>
                    <a:pt x="8706" y="0"/>
                  </a:lnTo>
                  <a:cubicBezTo>
                    <a:pt x="8740" y="234"/>
                    <a:pt x="8773" y="467"/>
                    <a:pt x="8840" y="668"/>
                  </a:cubicBezTo>
                  <a:cubicBezTo>
                    <a:pt x="9007" y="1301"/>
                    <a:pt x="9073" y="1935"/>
                    <a:pt x="9140" y="2569"/>
                  </a:cubicBezTo>
                  <a:cubicBezTo>
                    <a:pt x="9207" y="3470"/>
                    <a:pt x="9140" y="4437"/>
                    <a:pt x="8940" y="5338"/>
                  </a:cubicBezTo>
                  <a:cubicBezTo>
                    <a:pt x="8706" y="6472"/>
                    <a:pt x="8273" y="7539"/>
                    <a:pt x="7639" y="8473"/>
                  </a:cubicBezTo>
                  <a:cubicBezTo>
                    <a:pt x="7005" y="9440"/>
                    <a:pt x="6171" y="10208"/>
                    <a:pt x="5171" y="10808"/>
                  </a:cubicBezTo>
                  <a:cubicBezTo>
                    <a:pt x="4403" y="11275"/>
                    <a:pt x="3503" y="11609"/>
                    <a:pt x="2602" y="11775"/>
                  </a:cubicBezTo>
                  <a:cubicBezTo>
                    <a:pt x="2168" y="11842"/>
                    <a:pt x="1735" y="11876"/>
                    <a:pt x="1301" y="11876"/>
                  </a:cubicBezTo>
                  <a:cubicBezTo>
                    <a:pt x="867" y="11876"/>
                    <a:pt x="434" y="11842"/>
                    <a:pt x="0" y="11775"/>
                  </a:cubicBezTo>
                  <a:lnTo>
                    <a:pt x="0" y="11775"/>
                  </a:lnTo>
                  <a:cubicBezTo>
                    <a:pt x="67" y="11809"/>
                    <a:pt x="134" y="11842"/>
                    <a:pt x="200" y="11842"/>
                  </a:cubicBezTo>
                  <a:cubicBezTo>
                    <a:pt x="367" y="11876"/>
                    <a:pt x="534" y="11909"/>
                    <a:pt x="701" y="11942"/>
                  </a:cubicBezTo>
                  <a:cubicBezTo>
                    <a:pt x="1018" y="11992"/>
                    <a:pt x="1334" y="12017"/>
                    <a:pt x="1651" y="12017"/>
                  </a:cubicBezTo>
                  <a:cubicBezTo>
                    <a:pt x="1968" y="12017"/>
                    <a:pt x="2285" y="11992"/>
                    <a:pt x="2602" y="11942"/>
                  </a:cubicBezTo>
                  <a:cubicBezTo>
                    <a:pt x="3569" y="11809"/>
                    <a:pt x="4470" y="11475"/>
                    <a:pt x="5304" y="10975"/>
                  </a:cubicBezTo>
                  <a:cubicBezTo>
                    <a:pt x="6305" y="10408"/>
                    <a:pt x="7172" y="9574"/>
                    <a:pt x="7839" y="8607"/>
                  </a:cubicBezTo>
                  <a:cubicBezTo>
                    <a:pt x="8473" y="7639"/>
                    <a:pt x="8907" y="6538"/>
                    <a:pt x="9140" y="5404"/>
                  </a:cubicBezTo>
                  <a:cubicBezTo>
                    <a:pt x="9307" y="4470"/>
                    <a:pt x="9374" y="3503"/>
                    <a:pt x="9273" y="2569"/>
                  </a:cubicBezTo>
                  <a:cubicBezTo>
                    <a:pt x="9240" y="1902"/>
                    <a:pt x="9107" y="1301"/>
                    <a:pt x="8940" y="668"/>
                  </a:cubicBezTo>
                  <a:cubicBezTo>
                    <a:pt x="8873" y="501"/>
                    <a:pt x="8840" y="334"/>
                    <a:pt x="8773" y="167"/>
                  </a:cubicBezTo>
                  <a:cubicBezTo>
                    <a:pt x="8740" y="100"/>
                    <a:pt x="8740" y="67"/>
                    <a:pt x="87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3" name="Google Shape;1073;p52"/>
            <p:cNvSpPr/>
            <p:nvPr/>
          </p:nvSpPr>
          <p:spPr>
            <a:xfrm flipH="1">
              <a:off x="1645424" y="3970377"/>
              <a:ext cx="607797" cy="260245"/>
            </a:xfrm>
            <a:custGeom>
              <a:avLst/>
              <a:gdLst/>
              <a:ahLst/>
              <a:cxnLst/>
              <a:rect l="l" t="t" r="r" b="b"/>
              <a:pathLst>
                <a:path w="33659" h="14412" extrusionOk="0">
                  <a:moveTo>
                    <a:pt x="25252" y="1"/>
                  </a:moveTo>
                  <a:lnTo>
                    <a:pt x="1" y="11576"/>
                  </a:lnTo>
                  <a:lnTo>
                    <a:pt x="1" y="13411"/>
                  </a:lnTo>
                  <a:lnTo>
                    <a:pt x="4137" y="14411"/>
                  </a:lnTo>
                  <a:lnTo>
                    <a:pt x="33658" y="2569"/>
                  </a:lnTo>
                  <a:lnTo>
                    <a:pt x="33325" y="1702"/>
                  </a:lnTo>
                  <a:lnTo>
                    <a:pt x="252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4" name="Google Shape;1074;p52"/>
            <p:cNvSpPr/>
            <p:nvPr/>
          </p:nvSpPr>
          <p:spPr>
            <a:xfrm flipH="1">
              <a:off x="1614708" y="3989663"/>
              <a:ext cx="638513" cy="259631"/>
            </a:xfrm>
            <a:custGeom>
              <a:avLst/>
              <a:gdLst/>
              <a:ahLst/>
              <a:cxnLst/>
              <a:rect l="l" t="t" r="r" b="b"/>
              <a:pathLst>
                <a:path w="35360" h="14378" extrusionOk="0">
                  <a:moveTo>
                    <a:pt x="25953" y="0"/>
                  </a:moveTo>
                  <a:lnTo>
                    <a:pt x="1" y="12343"/>
                  </a:lnTo>
                  <a:lnTo>
                    <a:pt x="8540" y="14377"/>
                  </a:lnTo>
                  <a:lnTo>
                    <a:pt x="35360" y="1835"/>
                  </a:lnTo>
                  <a:lnTo>
                    <a:pt x="2595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5" name="Google Shape;1075;p52"/>
            <p:cNvSpPr/>
            <p:nvPr/>
          </p:nvSpPr>
          <p:spPr>
            <a:xfrm flipH="1">
              <a:off x="1559290" y="4041560"/>
              <a:ext cx="871022" cy="343255"/>
            </a:xfrm>
            <a:custGeom>
              <a:avLst/>
              <a:gdLst/>
              <a:ahLst/>
              <a:cxnLst/>
              <a:rect l="l" t="t" r="r" b="b"/>
              <a:pathLst>
                <a:path w="48236" h="19009" extrusionOk="0">
                  <a:moveTo>
                    <a:pt x="39932" y="0"/>
                  </a:moveTo>
                  <a:cubicBezTo>
                    <a:pt x="32782" y="0"/>
                    <a:pt x="19722" y="3126"/>
                    <a:pt x="16846" y="4632"/>
                  </a:cubicBezTo>
                  <a:cubicBezTo>
                    <a:pt x="13344" y="6433"/>
                    <a:pt x="1" y="15573"/>
                    <a:pt x="1" y="15573"/>
                  </a:cubicBezTo>
                  <a:lnTo>
                    <a:pt x="29722" y="19009"/>
                  </a:lnTo>
                  <a:cubicBezTo>
                    <a:pt x="29722" y="19009"/>
                    <a:pt x="48235" y="2430"/>
                    <a:pt x="43599" y="495"/>
                  </a:cubicBezTo>
                  <a:cubicBezTo>
                    <a:pt x="42769" y="149"/>
                    <a:pt x="41491" y="0"/>
                    <a:pt x="399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6" name="Google Shape;1076;p52"/>
            <p:cNvSpPr/>
            <p:nvPr/>
          </p:nvSpPr>
          <p:spPr>
            <a:xfrm flipH="1">
              <a:off x="1939978" y="4140551"/>
              <a:ext cx="583691" cy="330398"/>
            </a:xfrm>
            <a:custGeom>
              <a:avLst/>
              <a:gdLst/>
              <a:ahLst/>
              <a:cxnLst/>
              <a:rect l="l" t="t" r="r" b="b"/>
              <a:pathLst>
                <a:path w="32324" h="18297" extrusionOk="0">
                  <a:moveTo>
                    <a:pt x="32224" y="2719"/>
                  </a:moveTo>
                  <a:cubicBezTo>
                    <a:pt x="32257" y="2752"/>
                    <a:pt x="32290" y="2752"/>
                    <a:pt x="32324" y="2752"/>
                  </a:cubicBezTo>
                  <a:cubicBezTo>
                    <a:pt x="32290" y="2752"/>
                    <a:pt x="32257" y="2719"/>
                    <a:pt x="32224" y="2719"/>
                  </a:cubicBezTo>
                  <a:close/>
                  <a:moveTo>
                    <a:pt x="23275" y="0"/>
                  </a:moveTo>
                  <a:cubicBezTo>
                    <a:pt x="22301" y="0"/>
                    <a:pt x="21335" y="144"/>
                    <a:pt x="20415" y="451"/>
                  </a:cubicBezTo>
                  <a:cubicBezTo>
                    <a:pt x="18047" y="1151"/>
                    <a:pt x="15812" y="2719"/>
                    <a:pt x="13544" y="4320"/>
                  </a:cubicBezTo>
                  <a:cubicBezTo>
                    <a:pt x="11242" y="5921"/>
                    <a:pt x="8974" y="7322"/>
                    <a:pt x="6939" y="8657"/>
                  </a:cubicBezTo>
                  <a:cubicBezTo>
                    <a:pt x="5938" y="9324"/>
                    <a:pt x="4971" y="9991"/>
                    <a:pt x="4104" y="10625"/>
                  </a:cubicBezTo>
                  <a:cubicBezTo>
                    <a:pt x="3270" y="11158"/>
                    <a:pt x="2536" y="11859"/>
                    <a:pt x="1935" y="12693"/>
                  </a:cubicBezTo>
                  <a:cubicBezTo>
                    <a:pt x="1468" y="13393"/>
                    <a:pt x="1101" y="14127"/>
                    <a:pt x="835" y="14928"/>
                  </a:cubicBezTo>
                  <a:cubicBezTo>
                    <a:pt x="634" y="15528"/>
                    <a:pt x="468" y="16129"/>
                    <a:pt x="301" y="16729"/>
                  </a:cubicBezTo>
                  <a:cubicBezTo>
                    <a:pt x="167" y="17229"/>
                    <a:pt x="101" y="17596"/>
                    <a:pt x="34" y="17863"/>
                  </a:cubicBezTo>
                  <a:cubicBezTo>
                    <a:pt x="34" y="17997"/>
                    <a:pt x="1" y="18097"/>
                    <a:pt x="1" y="18163"/>
                  </a:cubicBezTo>
                  <a:cubicBezTo>
                    <a:pt x="1" y="18197"/>
                    <a:pt x="1" y="18263"/>
                    <a:pt x="1" y="18297"/>
                  </a:cubicBezTo>
                  <a:cubicBezTo>
                    <a:pt x="1" y="18263"/>
                    <a:pt x="34" y="18230"/>
                    <a:pt x="34" y="18197"/>
                  </a:cubicBezTo>
                  <a:lnTo>
                    <a:pt x="101" y="17896"/>
                  </a:lnTo>
                  <a:cubicBezTo>
                    <a:pt x="167" y="17596"/>
                    <a:pt x="267" y="17229"/>
                    <a:pt x="401" y="16729"/>
                  </a:cubicBezTo>
                  <a:cubicBezTo>
                    <a:pt x="534" y="16262"/>
                    <a:pt x="701" y="15662"/>
                    <a:pt x="968" y="14961"/>
                  </a:cubicBezTo>
                  <a:cubicBezTo>
                    <a:pt x="1235" y="14194"/>
                    <a:pt x="1602" y="13460"/>
                    <a:pt x="2069" y="12793"/>
                  </a:cubicBezTo>
                  <a:cubicBezTo>
                    <a:pt x="2669" y="11959"/>
                    <a:pt x="3370" y="11292"/>
                    <a:pt x="4204" y="10758"/>
                  </a:cubicBezTo>
                  <a:cubicBezTo>
                    <a:pt x="5104" y="10124"/>
                    <a:pt x="6072" y="9490"/>
                    <a:pt x="7072" y="8823"/>
                  </a:cubicBezTo>
                  <a:cubicBezTo>
                    <a:pt x="9107" y="7522"/>
                    <a:pt x="11409" y="6088"/>
                    <a:pt x="13677" y="4487"/>
                  </a:cubicBezTo>
                  <a:cubicBezTo>
                    <a:pt x="15945" y="2886"/>
                    <a:pt x="18147" y="1318"/>
                    <a:pt x="20482" y="617"/>
                  </a:cubicBezTo>
                  <a:cubicBezTo>
                    <a:pt x="21049" y="451"/>
                    <a:pt x="21616" y="317"/>
                    <a:pt x="22183" y="251"/>
                  </a:cubicBezTo>
                  <a:cubicBezTo>
                    <a:pt x="22598" y="202"/>
                    <a:pt x="23013" y="171"/>
                    <a:pt x="23415" y="171"/>
                  </a:cubicBezTo>
                  <a:cubicBezTo>
                    <a:pt x="23563" y="171"/>
                    <a:pt x="23708" y="175"/>
                    <a:pt x="23851" y="184"/>
                  </a:cubicBezTo>
                  <a:cubicBezTo>
                    <a:pt x="24852" y="217"/>
                    <a:pt x="25852" y="384"/>
                    <a:pt x="26786" y="651"/>
                  </a:cubicBezTo>
                  <a:cubicBezTo>
                    <a:pt x="28187" y="1018"/>
                    <a:pt x="29555" y="1518"/>
                    <a:pt x="30856" y="2119"/>
                  </a:cubicBezTo>
                  <a:lnTo>
                    <a:pt x="31957" y="2619"/>
                  </a:lnTo>
                  <a:lnTo>
                    <a:pt x="32224" y="2719"/>
                  </a:lnTo>
                  <a:lnTo>
                    <a:pt x="32224" y="2719"/>
                  </a:lnTo>
                  <a:lnTo>
                    <a:pt x="31923" y="2586"/>
                  </a:lnTo>
                  <a:cubicBezTo>
                    <a:pt x="31723" y="2452"/>
                    <a:pt x="31356" y="2285"/>
                    <a:pt x="30889" y="2052"/>
                  </a:cubicBezTo>
                  <a:cubicBezTo>
                    <a:pt x="29555" y="1418"/>
                    <a:pt x="28221" y="918"/>
                    <a:pt x="26820" y="484"/>
                  </a:cubicBezTo>
                  <a:cubicBezTo>
                    <a:pt x="25852" y="217"/>
                    <a:pt x="24852" y="50"/>
                    <a:pt x="23851" y="17"/>
                  </a:cubicBezTo>
                  <a:cubicBezTo>
                    <a:pt x="23659" y="6"/>
                    <a:pt x="23467" y="0"/>
                    <a:pt x="2327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7" name="Google Shape;1077;p52"/>
            <p:cNvSpPr/>
            <p:nvPr/>
          </p:nvSpPr>
          <p:spPr>
            <a:xfrm flipH="1">
              <a:off x="1900829" y="4143169"/>
              <a:ext cx="147584" cy="33876"/>
            </a:xfrm>
            <a:custGeom>
              <a:avLst/>
              <a:gdLst/>
              <a:ahLst/>
              <a:cxnLst/>
              <a:rect l="l" t="t" r="r" b="b"/>
              <a:pathLst>
                <a:path w="8173" h="1876" extrusionOk="0">
                  <a:moveTo>
                    <a:pt x="2671" y="1"/>
                  </a:moveTo>
                  <a:cubicBezTo>
                    <a:pt x="2194" y="1"/>
                    <a:pt x="1715" y="26"/>
                    <a:pt x="1235" y="72"/>
                  </a:cubicBezTo>
                  <a:cubicBezTo>
                    <a:pt x="834" y="106"/>
                    <a:pt x="401" y="172"/>
                    <a:pt x="0" y="272"/>
                  </a:cubicBezTo>
                  <a:cubicBezTo>
                    <a:pt x="401" y="272"/>
                    <a:pt x="834" y="272"/>
                    <a:pt x="1235" y="239"/>
                  </a:cubicBezTo>
                  <a:cubicBezTo>
                    <a:pt x="1601" y="215"/>
                    <a:pt x="1963" y="204"/>
                    <a:pt x="2322" y="204"/>
                  </a:cubicBezTo>
                  <a:cubicBezTo>
                    <a:pt x="2978" y="204"/>
                    <a:pt x="3624" y="241"/>
                    <a:pt x="4270" y="306"/>
                  </a:cubicBezTo>
                  <a:cubicBezTo>
                    <a:pt x="5271" y="439"/>
                    <a:pt x="6238" y="739"/>
                    <a:pt x="7105" y="1206"/>
                  </a:cubicBezTo>
                  <a:cubicBezTo>
                    <a:pt x="7773" y="1556"/>
                    <a:pt x="8108" y="1876"/>
                    <a:pt x="8166" y="1876"/>
                  </a:cubicBezTo>
                  <a:cubicBezTo>
                    <a:pt x="8169" y="1876"/>
                    <a:pt x="8171" y="1875"/>
                    <a:pt x="8173" y="1873"/>
                  </a:cubicBezTo>
                  <a:cubicBezTo>
                    <a:pt x="8173" y="1873"/>
                    <a:pt x="8106" y="1773"/>
                    <a:pt x="7973" y="1640"/>
                  </a:cubicBezTo>
                  <a:cubicBezTo>
                    <a:pt x="7739" y="1406"/>
                    <a:pt x="7472" y="1240"/>
                    <a:pt x="7239" y="1073"/>
                  </a:cubicBezTo>
                  <a:cubicBezTo>
                    <a:pt x="6338" y="539"/>
                    <a:pt x="5338" y="206"/>
                    <a:pt x="4303" y="106"/>
                  </a:cubicBezTo>
                  <a:cubicBezTo>
                    <a:pt x="3767" y="34"/>
                    <a:pt x="3221" y="1"/>
                    <a:pt x="26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8" name="Google Shape;1078;p52"/>
            <p:cNvSpPr/>
            <p:nvPr/>
          </p:nvSpPr>
          <p:spPr>
            <a:xfrm flipH="1">
              <a:off x="1585798" y="4035619"/>
              <a:ext cx="400570" cy="48033"/>
            </a:xfrm>
            <a:custGeom>
              <a:avLst/>
              <a:gdLst/>
              <a:ahLst/>
              <a:cxnLst/>
              <a:rect l="l" t="t" r="r" b="b"/>
              <a:pathLst>
                <a:path w="22183" h="2660" extrusionOk="0">
                  <a:moveTo>
                    <a:pt x="22140" y="2499"/>
                  </a:moveTo>
                  <a:cubicBezTo>
                    <a:pt x="22167" y="2518"/>
                    <a:pt x="22183" y="2526"/>
                    <a:pt x="22183" y="2526"/>
                  </a:cubicBezTo>
                  <a:cubicBezTo>
                    <a:pt x="22183" y="2526"/>
                    <a:pt x="22168" y="2517"/>
                    <a:pt x="22140" y="2499"/>
                  </a:cubicBezTo>
                  <a:close/>
                  <a:moveTo>
                    <a:pt x="14023" y="1"/>
                  </a:moveTo>
                  <a:cubicBezTo>
                    <a:pt x="13085" y="1"/>
                    <a:pt x="12146" y="53"/>
                    <a:pt x="11208" y="157"/>
                  </a:cubicBezTo>
                  <a:cubicBezTo>
                    <a:pt x="9640" y="357"/>
                    <a:pt x="8139" y="658"/>
                    <a:pt x="6805" y="924"/>
                  </a:cubicBezTo>
                  <a:cubicBezTo>
                    <a:pt x="5471" y="1191"/>
                    <a:pt x="4237" y="1458"/>
                    <a:pt x="3236" y="1725"/>
                  </a:cubicBezTo>
                  <a:cubicBezTo>
                    <a:pt x="2235" y="1992"/>
                    <a:pt x="1435" y="2192"/>
                    <a:pt x="867" y="2359"/>
                  </a:cubicBezTo>
                  <a:lnTo>
                    <a:pt x="234" y="2559"/>
                  </a:lnTo>
                  <a:cubicBezTo>
                    <a:pt x="134" y="2592"/>
                    <a:pt x="67" y="2626"/>
                    <a:pt x="0" y="2659"/>
                  </a:cubicBezTo>
                  <a:cubicBezTo>
                    <a:pt x="100" y="2659"/>
                    <a:pt x="167" y="2626"/>
                    <a:pt x="234" y="2626"/>
                  </a:cubicBezTo>
                  <a:lnTo>
                    <a:pt x="901" y="2459"/>
                  </a:lnTo>
                  <a:cubicBezTo>
                    <a:pt x="1468" y="2325"/>
                    <a:pt x="2268" y="2092"/>
                    <a:pt x="3269" y="1858"/>
                  </a:cubicBezTo>
                  <a:cubicBezTo>
                    <a:pt x="4303" y="1625"/>
                    <a:pt x="5504" y="1358"/>
                    <a:pt x="6838" y="1125"/>
                  </a:cubicBezTo>
                  <a:cubicBezTo>
                    <a:pt x="8206" y="858"/>
                    <a:pt x="9674" y="558"/>
                    <a:pt x="11242" y="391"/>
                  </a:cubicBezTo>
                  <a:cubicBezTo>
                    <a:pt x="12183" y="262"/>
                    <a:pt x="13137" y="203"/>
                    <a:pt x="14088" y="203"/>
                  </a:cubicBezTo>
                  <a:cubicBezTo>
                    <a:pt x="14620" y="203"/>
                    <a:pt x="15151" y="221"/>
                    <a:pt x="15678" y="257"/>
                  </a:cubicBezTo>
                  <a:cubicBezTo>
                    <a:pt x="16879" y="357"/>
                    <a:pt x="18080" y="591"/>
                    <a:pt x="19214" y="991"/>
                  </a:cubicBezTo>
                  <a:cubicBezTo>
                    <a:pt x="19981" y="1258"/>
                    <a:pt x="20748" y="1625"/>
                    <a:pt x="21415" y="2025"/>
                  </a:cubicBezTo>
                  <a:cubicBezTo>
                    <a:pt x="21800" y="2281"/>
                    <a:pt x="22046" y="2439"/>
                    <a:pt x="22140" y="2499"/>
                  </a:cubicBezTo>
                  <a:lnTo>
                    <a:pt x="22140" y="2499"/>
                  </a:lnTo>
                  <a:cubicBezTo>
                    <a:pt x="22111" y="2478"/>
                    <a:pt x="22068" y="2444"/>
                    <a:pt x="22016" y="2392"/>
                  </a:cubicBezTo>
                  <a:cubicBezTo>
                    <a:pt x="21882" y="2292"/>
                    <a:pt x="21716" y="2125"/>
                    <a:pt x="21482" y="1959"/>
                  </a:cubicBezTo>
                  <a:cubicBezTo>
                    <a:pt x="20782" y="1492"/>
                    <a:pt x="20048" y="1125"/>
                    <a:pt x="19281" y="824"/>
                  </a:cubicBezTo>
                  <a:cubicBezTo>
                    <a:pt x="18113" y="424"/>
                    <a:pt x="16912" y="157"/>
                    <a:pt x="15711" y="57"/>
                  </a:cubicBezTo>
                  <a:cubicBezTo>
                    <a:pt x="15149" y="20"/>
                    <a:pt x="14586" y="1"/>
                    <a:pt x="1402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9" name="Google Shape;1079;p52"/>
            <p:cNvSpPr/>
            <p:nvPr/>
          </p:nvSpPr>
          <p:spPr>
            <a:xfrm flipH="1">
              <a:off x="2366442" y="3514407"/>
              <a:ext cx="371064" cy="578273"/>
            </a:xfrm>
            <a:custGeom>
              <a:avLst/>
              <a:gdLst/>
              <a:ahLst/>
              <a:cxnLst/>
              <a:rect l="l" t="t" r="r" b="b"/>
              <a:pathLst>
                <a:path w="20549" h="3202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236" y="16879"/>
                    <a:pt x="3136" y="19548"/>
                  </a:cubicBezTo>
                  <a:cubicBezTo>
                    <a:pt x="4037" y="22250"/>
                    <a:pt x="11142" y="32023"/>
                    <a:pt x="11142" y="32023"/>
                  </a:cubicBezTo>
                  <a:lnTo>
                    <a:pt x="20549" y="27554"/>
                  </a:lnTo>
                  <a:lnTo>
                    <a:pt x="14244" y="15712"/>
                  </a:lnTo>
                  <a:lnTo>
                    <a:pt x="9908" y="23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0" name="Google Shape;1080;p52"/>
            <p:cNvSpPr/>
            <p:nvPr/>
          </p:nvSpPr>
          <p:spPr>
            <a:xfrm flipH="1">
              <a:off x="2291738" y="3998691"/>
              <a:ext cx="83751" cy="75101"/>
            </a:xfrm>
            <a:custGeom>
              <a:avLst/>
              <a:gdLst/>
              <a:ahLst/>
              <a:cxnLst/>
              <a:rect l="l" t="t" r="r" b="b"/>
              <a:pathLst>
                <a:path w="4638" h="4159" extrusionOk="0">
                  <a:moveTo>
                    <a:pt x="1770" y="1"/>
                  </a:moveTo>
                  <a:cubicBezTo>
                    <a:pt x="1216" y="1"/>
                    <a:pt x="668" y="45"/>
                    <a:pt x="134" y="134"/>
                  </a:cubicBezTo>
                  <a:lnTo>
                    <a:pt x="0" y="334"/>
                  </a:lnTo>
                  <a:cubicBezTo>
                    <a:pt x="301" y="735"/>
                    <a:pt x="601" y="1135"/>
                    <a:pt x="934" y="1535"/>
                  </a:cubicBezTo>
                  <a:lnTo>
                    <a:pt x="1301" y="2002"/>
                  </a:lnTo>
                  <a:cubicBezTo>
                    <a:pt x="1635" y="2502"/>
                    <a:pt x="2035" y="2936"/>
                    <a:pt x="2469" y="3370"/>
                  </a:cubicBezTo>
                  <a:cubicBezTo>
                    <a:pt x="2802" y="3637"/>
                    <a:pt x="3203" y="3870"/>
                    <a:pt x="3603" y="4037"/>
                  </a:cubicBezTo>
                  <a:cubicBezTo>
                    <a:pt x="3742" y="4107"/>
                    <a:pt x="3918" y="4158"/>
                    <a:pt x="4083" y="4158"/>
                  </a:cubicBezTo>
                  <a:cubicBezTo>
                    <a:pt x="4234" y="4158"/>
                    <a:pt x="4375" y="4115"/>
                    <a:pt x="4470" y="4004"/>
                  </a:cubicBezTo>
                  <a:cubicBezTo>
                    <a:pt x="4570" y="3870"/>
                    <a:pt x="4637" y="3670"/>
                    <a:pt x="4604" y="3503"/>
                  </a:cubicBezTo>
                  <a:cubicBezTo>
                    <a:pt x="4570" y="2536"/>
                    <a:pt x="4304" y="1568"/>
                    <a:pt x="3837" y="735"/>
                  </a:cubicBezTo>
                  <a:cubicBezTo>
                    <a:pt x="3770" y="568"/>
                    <a:pt x="3636" y="401"/>
                    <a:pt x="3470" y="268"/>
                  </a:cubicBezTo>
                  <a:cubicBezTo>
                    <a:pt x="3237" y="122"/>
                    <a:pt x="2980" y="28"/>
                    <a:pt x="2719" y="28"/>
                  </a:cubicBezTo>
                  <a:cubicBezTo>
                    <a:pt x="2680" y="28"/>
                    <a:pt x="2641" y="30"/>
                    <a:pt x="2602" y="34"/>
                  </a:cubicBezTo>
                  <a:cubicBezTo>
                    <a:pt x="2324" y="12"/>
                    <a:pt x="2046" y="1"/>
                    <a:pt x="177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1" name="Google Shape;1081;p52"/>
            <p:cNvSpPr/>
            <p:nvPr/>
          </p:nvSpPr>
          <p:spPr>
            <a:xfrm flipH="1">
              <a:off x="2358605" y="3857211"/>
              <a:ext cx="78315" cy="174020"/>
            </a:xfrm>
            <a:custGeom>
              <a:avLst/>
              <a:gdLst/>
              <a:ahLst/>
              <a:cxnLst/>
              <a:rect l="l" t="t" r="r" b="b"/>
              <a:pathLst>
                <a:path w="4337" h="9637" extrusionOk="0">
                  <a:moveTo>
                    <a:pt x="628" y="0"/>
                  </a:moveTo>
                  <a:cubicBezTo>
                    <a:pt x="575" y="0"/>
                    <a:pt x="521" y="10"/>
                    <a:pt x="467" y="30"/>
                  </a:cubicBezTo>
                  <a:cubicBezTo>
                    <a:pt x="167" y="97"/>
                    <a:pt x="0" y="397"/>
                    <a:pt x="133" y="697"/>
                  </a:cubicBezTo>
                  <a:cubicBezTo>
                    <a:pt x="801" y="2465"/>
                    <a:pt x="2902" y="8036"/>
                    <a:pt x="2902" y="8036"/>
                  </a:cubicBezTo>
                  <a:lnTo>
                    <a:pt x="4336" y="9637"/>
                  </a:lnTo>
                  <a:lnTo>
                    <a:pt x="4336" y="9637"/>
                  </a:lnTo>
                  <a:lnTo>
                    <a:pt x="1067" y="330"/>
                  </a:lnTo>
                  <a:cubicBezTo>
                    <a:pt x="1014" y="144"/>
                    <a:pt x="834" y="0"/>
                    <a:pt x="628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2" name="Google Shape;1082;p52"/>
            <p:cNvSpPr/>
            <p:nvPr/>
          </p:nvSpPr>
          <p:spPr>
            <a:xfrm flipH="1">
              <a:off x="2291142" y="3968030"/>
              <a:ext cx="263242" cy="224635"/>
            </a:xfrm>
            <a:custGeom>
              <a:avLst/>
              <a:gdLst/>
              <a:ahLst/>
              <a:cxnLst/>
              <a:rect l="l" t="t" r="r" b="b"/>
              <a:pathLst>
                <a:path w="14578" h="12440" extrusionOk="0">
                  <a:moveTo>
                    <a:pt x="6970" y="1"/>
                  </a:moveTo>
                  <a:cubicBezTo>
                    <a:pt x="5696" y="1"/>
                    <a:pt x="4004" y="445"/>
                    <a:pt x="4837" y="2399"/>
                  </a:cubicBezTo>
                  <a:cubicBezTo>
                    <a:pt x="4837" y="2399"/>
                    <a:pt x="2802" y="2533"/>
                    <a:pt x="2269" y="3133"/>
                  </a:cubicBezTo>
                  <a:cubicBezTo>
                    <a:pt x="1702" y="3733"/>
                    <a:pt x="1501" y="5501"/>
                    <a:pt x="1501" y="5501"/>
                  </a:cubicBezTo>
                  <a:cubicBezTo>
                    <a:pt x="1501" y="5501"/>
                    <a:pt x="367" y="7136"/>
                    <a:pt x="968" y="8570"/>
                  </a:cubicBezTo>
                  <a:cubicBezTo>
                    <a:pt x="968" y="8570"/>
                    <a:pt x="0" y="10805"/>
                    <a:pt x="801" y="11539"/>
                  </a:cubicBezTo>
                  <a:cubicBezTo>
                    <a:pt x="1101" y="11906"/>
                    <a:pt x="1501" y="12206"/>
                    <a:pt x="1902" y="12440"/>
                  </a:cubicBezTo>
                  <a:lnTo>
                    <a:pt x="11008" y="12440"/>
                  </a:lnTo>
                  <a:lnTo>
                    <a:pt x="14577" y="6902"/>
                  </a:lnTo>
                  <a:lnTo>
                    <a:pt x="11008" y="3467"/>
                  </a:lnTo>
                  <a:cubicBezTo>
                    <a:pt x="11008" y="3467"/>
                    <a:pt x="8740" y="131"/>
                    <a:pt x="7539" y="31"/>
                  </a:cubicBezTo>
                  <a:cubicBezTo>
                    <a:pt x="7368" y="12"/>
                    <a:pt x="7175" y="1"/>
                    <a:pt x="6970" y="1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3" name="Google Shape;1083;p52"/>
            <p:cNvSpPr/>
            <p:nvPr/>
          </p:nvSpPr>
          <p:spPr>
            <a:xfrm flipH="1">
              <a:off x="2288126" y="3966170"/>
              <a:ext cx="259035" cy="228301"/>
            </a:xfrm>
            <a:custGeom>
              <a:avLst/>
              <a:gdLst/>
              <a:ahLst/>
              <a:cxnLst/>
              <a:rect l="l" t="t" r="r" b="b"/>
              <a:pathLst>
                <a:path w="14345" h="12643" extrusionOk="0">
                  <a:moveTo>
                    <a:pt x="4370" y="2335"/>
                  </a:moveTo>
                  <a:cubicBezTo>
                    <a:pt x="4370" y="2369"/>
                    <a:pt x="4404" y="2435"/>
                    <a:pt x="4437" y="2502"/>
                  </a:cubicBezTo>
                  <a:cubicBezTo>
                    <a:pt x="4437" y="2502"/>
                    <a:pt x="4437" y="2435"/>
                    <a:pt x="4370" y="2335"/>
                  </a:cubicBezTo>
                  <a:close/>
                  <a:moveTo>
                    <a:pt x="6505" y="0"/>
                  </a:moveTo>
                  <a:cubicBezTo>
                    <a:pt x="6038" y="0"/>
                    <a:pt x="5571" y="100"/>
                    <a:pt x="5138" y="267"/>
                  </a:cubicBezTo>
                  <a:cubicBezTo>
                    <a:pt x="4771" y="401"/>
                    <a:pt x="4471" y="668"/>
                    <a:pt x="4304" y="1001"/>
                  </a:cubicBezTo>
                  <a:cubicBezTo>
                    <a:pt x="4204" y="1268"/>
                    <a:pt x="4170" y="1568"/>
                    <a:pt x="4204" y="1835"/>
                  </a:cubicBezTo>
                  <a:cubicBezTo>
                    <a:pt x="4237" y="2002"/>
                    <a:pt x="4304" y="2169"/>
                    <a:pt x="4370" y="2335"/>
                  </a:cubicBezTo>
                  <a:cubicBezTo>
                    <a:pt x="4304" y="2169"/>
                    <a:pt x="4270" y="2002"/>
                    <a:pt x="4237" y="1835"/>
                  </a:cubicBezTo>
                  <a:cubicBezTo>
                    <a:pt x="4204" y="1568"/>
                    <a:pt x="4237" y="1301"/>
                    <a:pt x="4370" y="1068"/>
                  </a:cubicBezTo>
                  <a:cubicBezTo>
                    <a:pt x="4537" y="734"/>
                    <a:pt x="4804" y="501"/>
                    <a:pt x="5171" y="401"/>
                  </a:cubicBezTo>
                  <a:cubicBezTo>
                    <a:pt x="5605" y="234"/>
                    <a:pt x="6038" y="167"/>
                    <a:pt x="6505" y="167"/>
                  </a:cubicBezTo>
                  <a:cubicBezTo>
                    <a:pt x="6772" y="167"/>
                    <a:pt x="7006" y="167"/>
                    <a:pt x="7273" y="234"/>
                  </a:cubicBezTo>
                  <a:cubicBezTo>
                    <a:pt x="7539" y="334"/>
                    <a:pt x="7773" y="467"/>
                    <a:pt x="7973" y="668"/>
                  </a:cubicBezTo>
                  <a:cubicBezTo>
                    <a:pt x="8940" y="1535"/>
                    <a:pt x="9808" y="2536"/>
                    <a:pt x="10508" y="3636"/>
                  </a:cubicBezTo>
                  <a:lnTo>
                    <a:pt x="14070" y="7034"/>
                  </a:lnTo>
                  <a:lnTo>
                    <a:pt x="14070" y="7034"/>
                  </a:lnTo>
                  <a:lnTo>
                    <a:pt x="10552" y="12409"/>
                  </a:lnTo>
                  <a:lnTo>
                    <a:pt x="1602" y="12409"/>
                  </a:lnTo>
                  <a:cubicBezTo>
                    <a:pt x="1268" y="12209"/>
                    <a:pt x="935" y="11976"/>
                    <a:pt x="668" y="11709"/>
                  </a:cubicBezTo>
                  <a:cubicBezTo>
                    <a:pt x="501" y="11609"/>
                    <a:pt x="401" y="11475"/>
                    <a:pt x="334" y="11309"/>
                  </a:cubicBezTo>
                  <a:cubicBezTo>
                    <a:pt x="268" y="11142"/>
                    <a:pt x="234" y="10942"/>
                    <a:pt x="234" y="10775"/>
                  </a:cubicBezTo>
                  <a:cubicBezTo>
                    <a:pt x="234" y="10041"/>
                    <a:pt x="401" y="9340"/>
                    <a:pt x="701" y="8673"/>
                  </a:cubicBezTo>
                  <a:lnTo>
                    <a:pt x="701" y="8640"/>
                  </a:lnTo>
                  <a:lnTo>
                    <a:pt x="701" y="8607"/>
                  </a:lnTo>
                  <a:cubicBezTo>
                    <a:pt x="501" y="8106"/>
                    <a:pt x="468" y="7539"/>
                    <a:pt x="601" y="7005"/>
                  </a:cubicBezTo>
                  <a:cubicBezTo>
                    <a:pt x="735" y="6505"/>
                    <a:pt x="935" y="6038"/>
                    <a:pt x="1202" y="5638"/>
                  </a:cubicBezTo>
                  <a:cubicBezTo>
                    <a:pt x="1268" y="4904"/>
                    <a:pt x="1435" y="4203"/>
                    <a:pt x="1769" y="3536"/>
                  </a:cubicBezTo>
                  <a:cubicBezTo>
                    <a:pt x="1835" y="3403"/>
                    <a:pt x="1902" y="3303"/>
                    <a:pt x="2035" y="3203"/>
                  </a:cubicBezTo>
                  <a:cubicBezTo>
                    <a:pt x="2136" y="3136"/>
                    <a:pt x="2269" y="3069"/>
                    <a:pt x="2402" y="3003"/>
                  </a:cubicBezTo>
                  <a:cubicBezTo>
                    <a:pt x="2636" y="2902"/>
                    <a:pt x="2869" y="2836"/>
                    <a:pt x="3103" y="2769"/>
                  </a:cubicBezTo>
                  <a:cubicBezTo>
                    <a:pt x="3537" y="2669"/>
                    <a:pt x="3870" y="2636"/>
                    <a:pt x="4104" y="2569"/>
                  </a:cubicBezTo>
                  <a:lnTo>
                    <a:pt x="4370" y="2536"/>
                  </a:lnTo>
                  <a:lnTo>
                    <a:pt x="4104" y="2536"/>
                  </a:lnTo>
                  <a:cubicBezTo>
                    <a:pt x="3770" y="2569"/>
                    <a:pt x="3436" y="2602"/>
                    <a:pt x="3103" y="2702"/>
                  </a:cubicBezTo>
                  <a:cubicBezTo>
                    <a:pt x="2836" y="2736"/>
                    <a:pt x="2603" y="2802"/>
                    <a:pt x="2369" y="2902"/>
                  </a:cubicBezTo>
                  <a:cubicBezTo>
                    <a:pt x="2236" y="2969"/>
                    <a:pt x="2102" y="3036"/>
                    <a:pt x="1969" y="3103"/>
                  </a:cubicBezTo>
                  <a:cubicBezTo>
                    <a:pt x="1835" y="3203"/>
                    <a:pt x="1735" y="3336"/>
                    <a:pt x="1669" y="3470"/>
                  </a:cubicBezTo>
                  <a:cubicBezTo>
                    <a:pt x="1335" y="4137"/>
                    <a:pt x="1135" y="4871"/>
                    <a:pt x="1068" y="5638"/>
                  </a:cubicBezTo>
                  <a:lnTo>
                    <a:pt x="1068" y="5604"/>
                  </a:lnTo>
                  <a:cubicBezTo>
                    <a:pt x="768" y="6005"/>
                    <a:pt x="568" y="6505"/>
                    <a:pt x="434" y="7005"/>
                  </a:cubicBezTo>
                  <a:cubicBezTo>
                    <a:pt x="271" y="7560"/>
                    <a:pt x="300" y="8146"/>
                    <a:pt x="488" y="8671"/>
                  </a:cubicBezTo>
                  <a:lnTo>
                    <a:pt x="488" y="8671"/>
                  </a:lnTo>
                  <a:cubicBezTo>
                    <a:pt x="196" y="9362"/>
                    <a:pt x="34" y="10085"/>
                    <a:pt x="1" y="10808"/>
                  </a:cubicBezTo>
                  <a:cubicBezTo>
                    <a:pt x="1" y="11008"/>
                    <a:pt x="34" y="11208"/>
                    <a:pt x="134" y="11409"/>
                  </a:cubicBezTo>
                  <a:cubicBezTo>
                    <a:pt x="201" y="11609"/>
                    <a:pt x="334" y="11776"/>
                    <a:pt x="501" y="11876"/>
                  </a:cubicBezTo>
                  <a:cubicBezTo>
                    <a:pt x="801" y="12176"/>
                    <a:pt x="1135" y="12443"/>
                    <a:pt x="1502" y="12643"/>
                  </a:cubicBezTo>
                  <a:lnTo>
                    <a:pt x="10675" y="12643"/>
                  </a:lnTo>
                  <a:lnTo>
                    <a:pt x="10708" y="12576"/>
                  </a:lnTo>
                  <a:lnTo>
                    <a:pt x="14278" y="7072"/>
                  </a:lnTo>
                  <a:lnTo>
                    <a:pt x="14344" y="7005"/>
                  </a:lnTo>
                  <a:lnTo>
                    <a:pt x="14278" y="6939"/>
                  </a:lnTo>
                  <a:lnTo>
                    <a:pt x="10675" y="3503"/>
                  </a:lnTo>
                  <a:cubicBezTo>
                    <a:pt x="9941" y="2402"/>
                    <a:pt x="9074" y="1401"/>
                    <a:pt x="8073" y="534"/>
                  </a:cubicBezTo>
                  <a:cubicBezTo>
                    <a:pt x="7840" y="334"/>
                    <a:pt x="7606" y="167"/>
                    <a:pt x="7339" y="67"/>
                  </a:cubicBezTo>
                  <a:cubicBezTo>
                    <a:pt x="7072" y="34"/>
                    <a:pt x="6772" y="0"/>
                    <a:pt x="650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4" name="Google Shape;1084;p52"/>
            <p:cNvSpPr/>
            <p:nvPr/>
          </p:nvSpPr>
          <p:spPr>
            <a:xfrm flipH="1">
              <a:off x="2389935" y="4073991"/>
              <a:ext cx="118674" cy="69883"/>
            </a:xfrm>
            <a:custGeom>
              <a:avLst/>
              <a:gdLst/>
              <a:ahLst/>
              <a:cxnLst/>
              <a:rect l="l" t="t" r="r" b="b"/>
              <a:pathLst>
                <a:path w="6572" h="3870" extrusionOk="0">
                  <a:moveTo>
                    <a:pt x="1" y="0"/>
                  </a:moveTo>
                  <a:cubicBezTo>
                    <a:pt x="167" y="367"/>
                    <a:pt x="367" y="701"/>
                    <a:pt x="634" y="1001"/>
                  </a:cubicBezTo>
                  <a:cubicBezTo>
                    <a:pt x="1235" y="1768"/>
                    <a:pt x="1902" y="2435"/>
                    <a:pt x="2669" y="3003"/>
                  </a:cubicBezTo>
                  <a:cubicBezTo>
                    <a:pt x="2903" y="3169"/>
                    <a:pt x="3136" y="3303"/>
                    <a:pt x="3370" y="3403"/>
                  </a:cubicBezTo>
                  <a:cubicBezTo>
                    <a:pt x="3636" y="3503"/>
                    <a:pt x="3870" y="3570"/>
                    <a:pt x="4137" y="3603"/>
                  </a:cubicBezTo>
                  <a:cubicBezTo>
                    <a:pt x="4604" y="3670"/>
                    <a:pt x="5037" y="3736"/>
                    <a:pt x="5404" y="3770"/>
                  </a:cubicBezTo>
                  <a:cubicBezTo>
                    <a:pt x="5771" y="3836"/>
                    <a:pt x="6172" y="3870"/>
                    <a:pt x="6572" y="3870"/>
                  </a:cubicBezTo>
                  <a:cubicBezTo>
                    <a:pt x="6172" y="3770"/>
                    <a:pt x="5805" y="3703"/>
                    <a:pt x="5404" y="3636"/>
                  </a:cubicBezTo>
                  <a:lnTo>
                    <a:pt x="4170" y="3436"/>
                  </a:lnTo>
                  <a:cubicBezTo>
                    <a:pt x="3937" y="3403"/>
                    <a:pt x="3703" y="3336"/>
                    <a:pt x="3470" y="3236"/>
                  </a:cubicBezTo>
                  <a:cubicBezTo>
                    <a:pt x="3236" y="3136"/>
                    <a:pt x="3003" y="3003"/>
                    <a:pt x="2803" y="2836"/>
                  </a:cubicBezTo>
                  <a:cubicBezTo>
                    <a:pt x="2069" y="2269"/>
                    <a:pt x="1368" y="1602"/>
                    <a:pt x="768" y="901"/>
                  </a:cubicBezTo>
                  <a:cubicBezTo>
                    <a:pt x="267" y="367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5" name="Google Shape;1085;p52"/>
            <p:cNvSpPr/>
            <p:nvPr/>
          </p:nvSpPr>
          <p:spPr>
            <a:xfrm flipH="1">
              <a:off x="2397158" y="4134231"/>
              <a:ext cx="122899" cy="54624"/>
            </a:xfrm>
            <a:custGeom>
              <a:avLst/>
              <a:gdLst/>
              <a:ahLst/>
              <a:cxnLst/>
              <a:rect l="l" t="t" r="r" b="b"/>
              <a:pathLst>
                <a:path w="6806" h="3025" extrusionOk="0">
                  <a:moveTo>
                    <a:pt x="1" y="0"/>
                  </a:moveTo>
                  <a:lnTo>
                    <a:pt x="1" y="0"/>
                  </a:lnTo>
                  <a:cubicBezTo>
                    <a:pt x="234" y="300"/>
                    <a:pt x="468" y="601"/>
                    <a:pt x="768" y="867"/>
                  </a:cubicBezTo>
                  <a:cubicBezTo>
                    <a:pt x="1402" y="1535"/>
                    <a:pt x="2136" y="2102"/>
                    <a:pt x="2970" y="2535"/>
                  </a:cubicBezTo>
                  <a:cubicBezTo>
                    <a:pt x="3437" y="2735"/>
                    <a:pt x="3937" y="2902"/>
                    <a:pt x="4437" y="2969"/>
                  </a:cubicBezTo>
                  <a:cubicBezTo>
                    <a:pt x="4672" y="3008"/>
                    <a:pt x="4918" y="3024"/>
                    <a:pt x="5162" y="3024"/>
                  </a:cubicBezTo>
                  <a:cubicBezTo>
                    <a:pt x="5334" y="3024"/>
                    <a:pt x="5506" y="3016"/>
                    <a:pt x="5671" y="3002"/>
                  </a:cubicBezTo>
                  <a:cubicBezTo>
                    <a:pt x="6072" y="3002"/>
                    <a:pt x="6439" y="2969"/>
                    <a:pt x="6806" y="2869"/>
                  </a:cubicBezTo>
                  <a:cubicBezTo>
                    <a:pt x="6622" y="2852"/>
                    <a:pt x="6439" y="2844"/>
                    <a:pt x="6251" y="2844"/>
                  </a:cubicBezTo>
                  <a:cubicBezTo>
                    <a:pt x="6063" y="2844"/>
                    <a:pt x="5872" y="2852"/>
                    <a:pt x="5671" y="2869"/>
                  </a:cubicBezTo>
                  <a:cubicBezTo>
                    <a:pt x="5606" y="2871"/>
                    <a:pt x="5541" y="2872"/>
                    <a:pt x="5477" y="2872"/>
                  </a:cubicBezTo>
                  <a:cubicBezTo>
                    <a:pt x="4641" y="2872"/>
                    <a:pt x="3812" y="2676"/>
                    <a:pt x="3070" y="2335"/>
                  </a:cubicBezTo>
                  <a:cubicBezTo>
                    <a:pt x="2269" y="1901"/>
                    <a:pt x="1535" y="1368"/>
                    <a:pt x="868" y="734"/>
                  </a:cubicBezTo>
                  <a:cubicBezTo>
                    <a:pt x="601" y="467"/>
                    <a:pt x="301" y="234"/>
                    <a:pt x="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6" name="Google Shape;1086;p52"/>
            <p:cNvSpPr/>
            <p:nvPr/>
          </p:nvSpPr>
          <p:spPr>
            <a:xfrm flipH="1">
              <a:off x="2367634" y="4021534"/>
              <a:ext cx="93393" cy="80789"/>
            </a:xfrm>
            <a:custGeom>
              <a:avLst/>
              <a:gdLst/>
              <a:ahLst/>
              <a:cxnLst/>
              <a:rect l="l" t="t" r="r" b="b"/>
              <a:pathLst>
                <a:path w="5172" h="4474" extrusionOk="0">
                  <a:moveTo>
                    <a:pt x="8" y="1"/>
                  </a:moveTo>
                  <a:cubicBezTo>
                    <a:pt x="5" y="1"/>
                    <a:pt x="2" y="2"/>
                    <a:pt x="1" y="3"/>
                  </a:cubicBezTo>
                  <a:cubicBezTo>
                    <a:pt x="168" y="303"/>
                    <a:pt x="368" y="570"/>
                    <a:pt x="601" y="837"/>
                  </a:cubicBezTo>
                  <a:cubicBezTo>
                    <a:pt x="1102" y="1438"/>
                    <a:pt x="1669" y="2038"/>
                    <a:pt x="2269" y="2572"/>
                  </a:cubicBezTo>
                  <a:cubicBezTo>
                    <a:pt x="2903" y="3105"/>
                    <a:pt x="3537" y="3573"/>
                    <a:pt x="4237" y="4006"/>
                  </a:cubicBezTo>
                  <a:cubicBezTo>
                    <a:pt x="4537" y="4206"/>
                    <a:pt x="4838" y="4340"/>
                    <a:pt x="5138" y="4473"/>
                  </a:cubicBezTo>
                  <a:cubicBezTo>
                    <a:pt x="5171" y="4406"/>
                    <a:pt x="3837" y="3639"/>
                    <a:pt x="2436" y="2405"/>
                  </a:cubicBezTo>
                  <a:cubicBezTo>
                    <a:pt x="1039" y="1203"/>
                    <a:pt x="116" y="1"/>
                    <a:pt x="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7" name="Google Shape;1087;p52"/>
            <p:cNvSpPr/>
            <p:nvPr/>
          </p:nvSpPr>
          <p:spPr>
            <a:xfrm flipH="1">
              <a:off x="2253203" y="4179393"/>
              <a:ext cx="484302" cy="69901"/>
            </a:xfrm>
            <a:custGeom>
              <a:avLst/>
              <a:gdLst/>
              <a:ahLst/>
              <a:cxnLst/>
              <a:rect l="l" t="t" r="r" b="b"/>
              <a:pathLst>
                <a:path w="26820" h="3871" extrusionOk="0">
                  <a:moveTo>
                    <a:pt x="1" y="1"/>
                  </a:moveTo>
                  <a:lnTo>
                    <a:pt x="1" y="3203"/>
                  </a:lnTo>
                  <a:lnTo>
                    <a:pt x="23084" y="3870"/>
                  </a:lnTo>
                  <a:lnTo>
                    <a:pt x="26820" y="1235"/>
                  </a:lnTo>
                  <a:lnTo>
                    <a:pt x="26820" y="1035"/>
                  </a:lnTo>
                  <a:lnTo>
                    <a:pt x="268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8" name="Google Shape;1088;p52"/>
            <p:cNvSpPr/>
            <p:nvPr/>
          </p:nvSpPr>
          <p:spPr>
            <a:xfrm flipH="1">
              <a:off x="2294753" y="4230604"/>
              <a:ext cx="478885" cy="22897"/>
            </a:xfrm>
            <a:custGeom>
              <a:avLst/>
              <a:gdLst/>
              <a:ahLst/>
              <a:cxnLst/>
              <a:rect l="l" t="t" r="r" b="b"/>
              <a:pathLst>
                <a:path w="26520" h="1268" extrusionOk="0">
                  <a:moveTo>
                    <a:pt x="0" y="0"/>
                  </a:moveTo>
                  <a:lnTo>
                    <a:pt x="0" y="1268"/>
                  </a:lnTo>
                  <a:lnTo>
                    <a:pt x="24585" y="1268"/>
                  </a:lnTo>
                  <a:lnTo>
                    <a:pt x="2651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9" name="Google Shape;1089;p52"/>
            <p:cNvSpPr/>
            <p:nvPr/>
          </p:nvSpPr>
          <p:spPr>
            <a:xfrm flipH="1">
              <a:off x="2054426" y="3978214"/>
              <a:ext cx="306598" cy="281444"/>
            </a:xfrm>
            <a:custGeom>
              <a:avLst/>
              <a:gdLst/>
              <a:ahLst/>
              <a:cxnLst/>
              <a:rect l="l" t="t" r="r" b="b"/>
              <a:pathLst>
                <a:path w="16979" h="15586" extrusionOk="0">
                  <a:moveTo>
                    <a:pt x="15311" y="1"/>
                  </a:moveTo>
                  <a:lnTo>
                    <a:pt x="10508" y="1335"/>
                  </a:lnTo>
                  <a:cubicBezTo>
                    <a:pt x="10241" y="1368"/>
                    <a:pt x="4270" y="2402"/>
                    <a:pt x="4270" y="2402"/>
                  </a:cubicBezTo>
                  <a:lnTo>
                    <a:pt x="0" y="7506"/>
                  </a:lnTo>
                  <a:lnTo>
                    <a:pt x="0" y="11142"/>
                  </a:lnTo>
                  <a:cubicBezTo>
                    <a:pt x="0" y="11142"/>
                    <a:pt x="430" y="11396"/>
                    <a:pt x="916" y="11396"/>
                  </a:cubicBezTo>
                  <a:cubicBezTo>
                    <a:pt x="1276" y="11396"/>
                    <a:pt x="1665" y="11257"/>
                    <a:pt x="1935" y="10775"/>
                  </a:cubicBezTo>
                  <a:lnTo>
                    <a:pt x="1935" y="10775"/>
                  </a:lnTo>
                  <a:cubicBezTo>
                    <a:pt x="1935" y="10776"/>
                    <a:pt x="634" y="14444"/>
                    <a:pt x="1134" y="15011"/>
                  </a:cubicBezTo>
                  <a:cubicBezTo>
                    <a:pt x="1437" y="15315"/>
                    <a:pt x="1827" y="15586"/>
                    <a:pt x="2241" y="15586"/>
                  </a:cubicBezTo>
                  <a:cubicBezTo>
                    <a:pt x="2556" y="15586"/>
                    <a:pt x="2885" y="15429"/>
                    <a:pt x="3202" y="15011"/>
                  </a:cubicBezTo>
                  <a:cubicBezTo>
                    <a:pt x="3836" y="13877"/>
                    <a:pt x="4403" y="12743"/>
                    <a:pt x="4904" y="11542"/>
                  </a:cubicBezTo>
                  <a:lnTo>
                    <a:pt x="5070" y="13077"/>
                  </a:lnTo>
                  <a:cubicBezTo>
                    <a:pt x="5070" y="13077"/>
                    <a:pt x="8640" y="11342"/>
                    <a:pt x="9040" y="10808"/>
                  </a:cubicBezTo>
                  <a:cubicBezTo>
                    <a:pt x="9440" y="10308"/>
                    <a:pt x="11775" y="6939"/>
                    <a:pt x="11775" y="6939"/>
                  </a:cubicBezTo>
                  <a:lnTo>
                    <a:pt x="12843" y="5972"/>
                  </a:lnTo>
                  <a:lnTo>
                    <a:pt x="11775" y="7673"/>
                  </a:lnTo>
                  <a:cubicBezTo>
                    <a:pt x="11775" y="7673"/>
                    <a:pt x="9840" y="9741"/>
                    <a:pt x="10641" y="10141"/>
                  </a:cubicBezTo>
                  <a:cubicBezTo>
                    <a:pt x="10735" y="10188"/>
                    <a:pt x="10838" y="10209"/>
                    <a:pt x="10945" y="10209"/>
                  </a:cubicBezTo>
                  <a:cubicBezTo>
                    <a:pt x="11752" y="10209"/>
                    <a:pt x="12843" y="9040"/>
                    <a:pt x="12843" y="9040"/>
                  </a:cubicBezTo>
                  <a:lnTo>
                    <a:pt x="15077" y="6505"/>
                  </a:lnTo>
                  <a:lnTo>
                    <a:pt x="16945" y="6272"/>
                  </a:lnTo>
                  <a:cubicBezTo>
                    <a:pt x="16979" y="5037"/>
                    <a:pt x="16879" y="3803"/>
                    <a:pt x="16645" y="2569"/>
                  </a:cubicBezTo>
                  <a:cubicBezTo>
                    <a:pt x="16512" y="1768"/>
                    <a:pt x="15178" y="201"/>
                    <a:pt x="15311" y="34"/>
                  </a:cubicBezTo>
                  <a:lnTo>
                    <a:pt x="15311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0" name="Google Shape;1090;p52"/>
            <p:cNvSpPr/>
            <p:nvPr/>
          </p:nvSpPr>
          <p:spPr>
            <a:xfrm flipH="1">
              <a:off x="2260426" y="4051094"/>
              <a:ext cx="66867" cy="123495"/>
            </a:xfrm>
            <a:custGeom>
              <a:avLst/>
              <a:gdLst/>
              <a:ahLst/>
              <a:cxnLst/>
              <a:rect l="l" t="t" r="r" b="b"/>
              <a:pathLst>
                <a:path w="3703" h="6839" extrusionOk="0">
                  <a:moveTo>
                    <a:pt x="3703" y="1"/>
                  </a:moveTo>
                  <a:lnTo>
                    <a:pt x="3703" y="1"/>
                  </a:lnTo>
                  <a:cubicBezTo>
                    <a:pt x="3369" y="234"/>
                    <a:pt x="3102" y="501"/>
                    <a:pt x="2869" y="801"/>
                  </a:cubicBezTo>
                  <a:cubicBezTo>
                    <a:pt x="2202" y="1502"/>
                    <a:pt x="1635" y="2236"/>
                    <a:pt x="1101" y="3003"/>
                  </a:cubicBezTo>
                  <a:cubicBezTo>
                    <a:pt x="967" y="3236"/>
                    <a:pt x="834" y="3503"/>
                    <a:pt x="801" y="3770"/>
                  </a:cubicBezTo>
                  <a:cubicBezTo>
                    <a:pt x="734" y="4037"/>
                    <a:pt x="701" y="4271"/>
                    <a:pt x="634" y="4504"/>
                  </a:cubicBezTo>
                  <a:cubicBezTo>
                    <a:pt x="534" y="4971"/>
                    <a:pt x="400" y="5371"/>
                    <a:pt x="300" y="5705"/>
                  </a:cubicBezTo>
                  <a:cubicBezTo>
                    <a:pt x="167" y="6072"/>
                    <a:pt x="67" y="6472"/>
                    <a:pt x="0" y="6839"/>
                  </a:cubicBezTo>
                  <a:cubicBezTo>
                    <a:pt x="200" y="6505"/>
                    <a:pt x="334" y="6139"/>
                    <a:pt x="434" y="5772"/>
                  </a:cubicBezTo>
                  <a:cubicBezTo>
                    <a:pt x="567" y="5438"/>
                    <a:pt x="701" y="5004"/>
                    <a:pt x="834" y="4571"/>
                  </a:cubicBezTo>
                  <a:cubicBezTo>
                    <a:pt x="901" y="4070"/>
                    <a:pt x="1067" y="3570"/>
                    <a:pt x="1301" y="3136"/>
                  </a:cubicBezTo>
                  <a:cubicBezTo>
                    <a:pt x="1801" y="2369"/>
                    <a:pt x="2368" y="1602"/>
                    <a:pt x="2969" y="901"/>
                  </a:cubicBezTo>
                  <a:cubicBezTo>
                    <a:pt x="3236" y="601"/>
                    <a:pt x="3469" y="301"/>
                    <a:pt x="3703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1" name="Google Shape;1091;p52"/>
            <p:cNvSpPr/>
            <p:nvPr/>
          </p:nvSpPr>
          <p:spPr>
            <a:xfrm flipH="1">
              <a:off x="2206218" y="4066154"/>
              <a:ext cx="67481" cy="125915"/>
            </a:xfrm>
            <a:custGeom>
              <a:avLst/>
              <a:gdLst/>
              <a:ahLst/>
              <a:cxnLst/>
              <a:rect l="l" t="t" r="r" b="b"/>
              <a:pathLst>
                <a:path w="3737" h="6973" extrusionOk="0">
                  <a:moveTo>
                    <a:pt x="3737" y="1"/>
                  </a:moveTo>
                  <a:lnTo>
                    <a:pt x="3737" y="1"/>
                  </a:lnTo>
                  <a:cubicBezTo>
                    <a:pt x="3403" y="234"/>
                    <a:pt x="3103" y="501"/>
                    <a:pt x="2870" y="801"/>
                  </a:cubicBezTo>
                  <a:cubicBezTo>
                    <a:pt x="2603" y="1068"/>
                    <a:pt x="2302" y="1368"/>
                    <a:pt x="1969" y="1769"/>
                  </a:cubicBezTo>
                  <a:cubicBezTo>
                    <a:pt x="1802" y="1935"/>
                    <a:pt x="1635" y="2136"/>
                    <a:pt x="1469" y="2336"/>
                  </a:cubicBezTo>
                  <a:cubicBezTo>
                    <a:pt x="1368" y="2436"/>
                    <a:pt x="1302" y="2569"/>
                    <a:pt x="1235" y="2669"/>
                  </a:cubicBezTo>
                  <a:cubicBezTo>
                    <a:pt x="1135" y="2803"/>
                    <a:pt x="1068" y="2936"/>
                    <a:pt x="1035" y="3070"/>
                  </a:cubicBezTo>
                  <a:cubicBezTo>
                    <a:pt x="551" y="4673"/>
                    <a:pt x="204" y="6030"/>
                    <a:pt x="69" y="6666"/>
                  </a:cubicBezTo>
                  <a:lnTo>
                    <a:pt x="69" y="6666"/>
                  </a:lnTo>
                  <a:cubicBezTo>
                    <a:pt x="60" y="6624"/>
                    <a:pt x="52" y="6605"/>
                    <a:pt x="34" y="6605"/>
                  </a:cubicBezTo>
                  <a:cubicBezTo>
                    <a:pt x="1" y="6605"/>
                    <a:pt x="34" y="6706"/>
                    <a:pt x="34" y="6839"/>
                  </a:cubicBezTo>
                  <a:lnTo>
                    <a:pt x="34" y="6972"/>
                  </a:lnTo>
                  <a:lnTo>
                    <a:pt x="101" y="6839"/>
                  </a:lnTo>
                  <a:cubicBezTo>
                    <a:pt x="268" y="6372"/>
                    <a:pt x="701" y="4871"/>
                    <a:pt x="1235" y="3136"/>
                  </a:cubicBezTo>
                  <a:cubicBezTo>
                    <a:pt x="1302" y="2903"/>
                    <a:pt x="1469" y="2669"/>
                    <a:pt x="1635" y="2469"/>
                  </a:cubicBezTo>
                  <a:cubicBezTo>
                    <a:pt x="1802" y="2269"/>
                    <a:pt x="1969" y="2069"/>
                    <a:pt x="2136" y="1869"/>
                  </a:cubicBezTo>
                  <a:cubicBezTo>
                    <a:pt x="2403" y="1502"/>
                    <a:pt x="2703" y="1168"/>
                    <a:pt x="2970" y="901"/>
                  </a:cubicBezTo>
                  <a:lnTo>
                    <a:pt x="3537" y="268"/>
                  </a:lnTo>
                  <a:cubicBezTo>
                    <a:pt x="3670" y="101"/>
                    <a:pt x="3737" y="1"/>
                    <a:pt x="3737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2" name="Google Shape;1092;p52"/>
            <p:cNvSpPr/>
            <p:nvPr/>
          </p:nvSpPr>
          <p:spPr>
            <a:xfrm flipH="1">
              <a:off x="2177903" y="4086035"/>
              <a:ext cx="53631" cy="104228"/>
            </a:xfrm>
            <a:custGeom>
              <a:avLst/>
              <a:gdLst/>
              <a:ahLst/>
              <a:cxnLst/>
              <a:rect l="l" t="t" r="r" b="b"/>
              <a:pathLst>
                <a:path w="2970" h="5772" extrusionOk="0">
                  <a:moveTo>
                    <a:pt x="2970" y="1"/>
                  </a:moveTo>
                  <a:lnTo>
                    <a:pt x="2970" y="1"/>
                  </a:lnTo>
                  <a:cubicBezTo>
                    <a:pt x="2703" y="201"/>
                    <a:pt x="2469" y="401"/>
                    <a:pt x="2269" y="668"/>
                  </a:cubicBezTo>
                  <a:cubicBezTo>
                    <a:pt x="2036" y="868"/>
                    <a:pt x="1802" y="1135"/>
                    <a:pt x="1535" y="1402"/>
                  </a:cubicBezTo>
                  <a:cubicBezTo>
                    <a:pt x="1368" y="1568"/>
                    <a:pt x="1235" y="1735"/>
                    <a:pt x="1102" y="1902"/>
                  </a:cubicBezTo>
                  <a:cubicBezTo>
                    <a:pt x="968" y="2102"/>
                    <a:pt x="868" y="2302"/>
                    <a:pt x="801" y="2536"/>
                  </a:cubicBezTo>
                  <a:cubicBezTo>
                    <a:pt x="668" y="2936"/>
                    <a:pt x="535" y="3336"/>
                    <a:pt x="434" y="3770"/>
                  </a:cubicBezTo>
                  <a:lnTo>
                    <a:pt x="201" y="4804"/>
                  </a:lnTo>
                  <a:cubicBezTo>
                    <a:pt x="101" y="5104"/>
                    <a:pt x="34" y="5438"/>
                    <a:pt x="1" y="5771"/>
                  </a:cubicBezTo>
                  <a:cubicBezTo>
                    <a:pt x="168" y="5471"/>
                    <a:pt x="268" y="5171"/>
                    <a:pt x="334" y="4837"/>
                  </a:cubicBezTo>
                  <a:lnTo>
                    <a:pt x="635" y="3837"/>
                  </a:lnTo>
                  <a:cubicBezTo>
                    <a:pt x="735" y="3436"/>
                    <a:pt x="835" y="3036"/>
                    <a:pt x="1002" y="2602"/>
                  </a:cubicBezTo>
                  <a:cubicBezTo>
                    <a:pt x="1068" y="2402"/>
                    <a:pt x="1168" y="2202"/>
                    <a:pt x="1268" y="2035"/>
                  </a:cubicBezTo>
                  <a:cubicBezTo>
                    <a:pt x="1402" y="1869"/>
                    <a:pt x="1535" y="1702"/>
                    <a:pt x="1669" y="1568"/>
                  </a:cubicBezTo>
                  <a:lnTo>
                    <a:pt x="2369" y="768"/>
                  </a:lnTo>
                  <a:cubicBezTo>
                    <a:pt x="2603" y="534"/>
                    <a:pt x="2803" y="267"/>
                    <a:pt x="2970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3" name="Google Shape;1093;p52"/>
            <p:cNvSpPr/>
            <p:nvPr/>
          </p:nvSpPr>
          <p:spPr>
            <a:xfrm flipH="1">
              <a:off x="2051411" y="3977943"/>
              <a:ext cx="311438" cy="284081"/>
            </a:xfrm>
            <a:custGeom>
              <a:avLst/>
              <a:gdLst/>
              <a:ahLst/>
              <a:cxnLst/>
              <a:rect l="l" t="t" r="r" b="b"/>
              <a:pathLst>
                <a:path w="17247" h="15732" extrusionOk="0">
                  <a:moveTo>
                    <a:pt x="15369" y="1"/>
                  </a:moveTo>
                  <a:cubicBezTo>
                    <a:pt x="15356" y="1"/>
                    <a:pt x="15334" y="16"/>
                    <a:pt x="15312" y="16"/>
                  </a:cubicBezTo>
                  <a:lnTo>
                    <a:pt x="15078" y="82"/>
                  </a:lnTo>
                  <a:lnTo>
                    <a:pt x="14111" y="316"/>
                  </a:lnTo>
                  <a:lnTo>
                    <a:pt x="10575" y="1283"/>
                  </a:lnTo>
                  <a:lnTo>
                    <a:pt x="4304" y="2317"/>
                  </a:lnTo>
                  <a:lnTo>
                    <a:pt x="4271" y="2317"/>
                  </a:lnTo>
                  <a:lnTo>
                    <a:pt x="4271" y="2351"/>
                  </a:lnTo>
                  <a:cubicBezTo>
                    <a:pt x="2970" y="3885"/>
                    <a:pt x="1535" y="5620"/>
                    <a:pt x="1" y="7454"/>
                  </a:cubicBezTo>
                  <a:lnTo>
                    <a:pt x="1" y="7488"/>
                  </a:lnTo>
                  <a:lnTo>
                    <a:pt x="1" y="7554"/>
                  </a:lnTo>
                  <a:lnTo>
                    <a:pt x="1" y="11157"/>
                  </a:lnTo>
                  <a:lnTo>
                    <a:pt x="1" y="11224"/>
                  </a:lnTo>
                  <a:lnTo>
                    <a:pt x="34" y="11257"/>
                  </a:lnTo>
                  <a:cubicBezTo>
                    <a:pt x="342" y="11425"/>
                    <a:pt x="649" y="11499"/>
                    <a:pt x="976" y="11499"/>
                  </a:cubicBezTo>
                  <a:cubicBezTo>
                    <a:pt x="1039" y="11499"/>
                    <a:pt x="1104" y="11496"/>
                    <a:pt x="1168" y="11490"/>
                  </a:cubicBezTo>
                  <a:cubicBezTo>
                    <a:pt x="1383" y="11473"/>
                    <a:pt x="1588" y="11388"/>
                    <a:pt x="1763" y="11256"/>
                  </a:cubicBezTo>
                  <a:lnTo>
                    <a:pt x="1763" y="11256"/>
                  </a:lnTo>
                  <a:cubicBezTo>
                    <a:pt x="1499" y="12042"/>
                    <a:pt x="1267" y="12862"/>
                    <a:pt x="1102" y="13659"/>
                  </a:cubicBezTo>
                  <a:cubicBezTo>
                    <a:pt x="1035" y="13926"/>
                    <a:pt x="1002" y="14192"/>
                    <a:pt x="1002" y="14426"/>
                  </a:cubicBezTo>
                  <a:cubicBezTo>
                    <a:pt x="1002" y="14593"/>
                    <a:pt x="1002" y="14726"/>
                    <a:pt x="1035" y="14860"/>
                  </a:cubicBezTo>
                  <a:cubicBezTo>
                    <a:pt x="1035" y="14926"/>
                    <a:pt x="1068" y="14993"/>
                    <a:pt x="1102" y="15060"/>
                  </a:cubicBezTo>
                  <a:cubicBezTo>
                    <a:pt x="1168" y="15126"/>
                    <a:pt x="1202" y="15193"/>
                    <a:pt x="1269" y="15226"/>
                  </a:cubicBezTo>
                  <a:cubicBezTo>
                    <a:pt x="1469" y="15427"/>
                    <a:pt x="1702" y="15560"/>
                    <a:pt x="1936" y="15660"/>
                  </a:cubicBezTo>
                  <a:cubicBezTo>
                    <a:pt x="2060" y="15707"/>
                    <a:pt x="2191" y="15731"/>
                    <a:pt x="2322" y="15731"/>
                  </a:cubicBezTo>
                  <a:cubicBezTo>
                    <a:pt x="2474" y="15731"/>
                    <a:pt x="2627" y="15698"/>
                    <a:pt x="2770" y="15627"/>
                  </a:cubicBezTo>
                  <a:cubicBezTo>
                    <a:pt x="3137" y="15393"/>
                    <a:pt x="3437" y="15093"/>
                    <a:pt x="3604" y="14726"/>
                  </a:cubicBezTo>
                  <a:cubicBezTo>
                    <a:pt x="3804" y="14393"/>
                    <a:pt x="4004" y="14059"/>
                    <a:pt x="4171" y="13692"/>
                  </a:cubicBezTo>
                  <a:cubicBezTo>
                    <a:pt x="4443" y="13147"/>
                    <a:pt x="4693" y="12580"/>
                    <a:pt x="4921" y="12009"/>
                  </a:cubicBezTo>
                  <a:lnTo>
                    <a:pt x="4921" y="12009"/>
                  </a:lnTo>
                  <a:cubicBezTo>
                    <a:pt x="4969" y="12390"/>
                    <a:pt x="5013" y="12776"/>
                    <a:pt x="5038" y="13125"/>
                  </a:cubicBezTo>
                  <a:lnTo>
                    <a:pt x="5038" y="13292"/>
                  </a:lnTo>
                  <a:lnTo>
                    <a:pt x="5171" y="13225"/>
                  </a:lnTo>
                  <a:cubicBezTo>
                    <a:pt x="5939" y="12858"/>
                    <a:pt x="6672" y="12458"/>
                    <a:pt x="7373" y="12091"/>
                  </a:cubicBezTo>
                  <a:cubicBezTo>
                    <a:pt x="7740" y="11891"/>
                    <a:pt x="8107" y="11691"/>
                    <a:pt x="8440" y="11490"/>
                  </a:cubicBezTo>
                  <a:cubicBezTo>
                    <a:pt x="8607" y="11390"/>
                    <a:pt x="8774" y="11257"/>
                    <a:pt x="8941" y="11157"/>
                  </a:cubicBezTo>
                  <a:cubicBezTo>
                    <a:pt x="9007" y="11090"/>
                    <a:pt x="9107" y="11023"/>
                    <a:pt x="9174" y="10957"/>
                  </a:cubicBezTo>
                  <a:cubicBezTo>
                    <a:pt x="9241" y="10857"/>
                    <a:pt x="9308" y="10790"/>
                    <a:pt x="9341" y="10690"/>
                  </a:cubicBezTo>
                  <a:lnTo>
                    <a:pt x="11909" y="7054"/>
                  </a:lnTo>
                  <a:lnTo>
                    <a:pt x="12517" y="6520"/>
                  </a:lnTo>
                  <a:lnTo>
                    <a:pt x="11776" y="7688"/>
                  </a:lnTo>
                  <a:cubicBezTo>
                    <a:pt x="11442" y="8021"/>
                    <a:pt x="11142" y="8422"/>
                    <a:pt x="10875" y="8822"/>
                  </a:cubicBezTo>
                  <a:cubicBezTo>
                    <a:pt x="10742" y="8989"/>
                    <a:pt x="10642" y="9222"/>
                    <a:pt x="10542" y="9422"/>
                  </a:cubicBezTo>
                  <a:cubicBezTo>
                    <a:pt x="10508" y="9522"/>
                    <a:pt x="10475" y="9656"/>
                    <a:pt x="10442" y="9789"/>
                  </a:cubicBezTo>
                  <a:cubicBezTo>
                    <a:pt x="10442" y="9889"/>
                    <a:pt x="10475" y="10023"/>
                    <a:pt x="10542" y="10156"/>
                  </a:cubicBezTo>
                  <a:cubicBezTo>
                    <a:pt x="10688" y="10254"/>
                    <a:pt x="10853" y="10316"/>
                    <a:pt x="11022" y="10316"/>
                  </a:cubicBezTo>
                  <a:cubicBezTo>
                    <a:pt x="11084" y="10316"/>
                    <a:pt x="11146" y="10307"/>
                    <a:pt x="11209" y="10290"/>
                  </a:cubicBezTo>
                  <a:cubicBezTo>
                    <a:pt x="11442" y="10256"/>
                    <a:pt x="11643" y="10156"/>
                    <a:pt x="11809" y="10056"/>
                  </a:cubicBezTo>
                  <a:cubicBezTo>
                    <a:pt x="12176" y="9856"/>
                    <a:pt x="12477" y="9622"/>
                    <a:pt x="12777" y="9356"/>
                  </a:cubicBezTo>
                  <a:cubicBezTo>
                    <a:pt x="13010" y="9089"/>
                    <a:pt x="13277" y="8822"/>
                    <a:pt x="13477" y="8555"/>
                  </a:cubicBezTo>
                  <a:lnTo>
                    <a:pt x="14111" y="7788"/>
                  </a:lnTo>
                  <a:cubicBezTo>
                    <a:pt x="14511" y="7321"/>
                    <a:pt x="14878" y="6921"/>
                    <a:pt x="15178" y="6554"/>
                  </a:cubicBezTo>
                  <a:lnTo>
                    <a:pt x="16713" y="6187"/>
                  </a:lnTo>
                  <a:lnTo>
                    <a:pt x="17113" y="6087"/>
                  </a:lnTo>
                  <a:cubicBezTo>
                    <a:pt x="17147" y="6087"/>
                    <a:pt x="17213" y="6053"/>
                    <a:pt x="17247" y="6053"/>
                  </a:cubicBezTo>
                  <a:lnTo>
                    <a:pt x="17046" y="6053"/>
                  </a:lnTo>
                  <a:lnTo>
                    <a:pt x="16646" y="6153"/>
                  </a:lnTo>
                  <a:lnTo>
                    <a:pt x="15078" y="6454"/>
                  </a:lnTo>
                  <a:lnTo>
                    <a:pt x="14011" y="7688"/>
                  </a:lnTo>
                  <a:lnTo>
                    <a:pt x="13377" y="8422"/>
                  </a:lnTo>
                  <a:cubicBezTo>
                    <a:pt x="13144" y="8688"/>
                    <a:pt x="12910" y="8955"/>
                    <a:pt x="12643" y="9189"/>
                  </a:cubicBezTo>
                  <a:cubicBezTo>
                    <a:pt x="12376" y="9456"/>
                    <a:pt x="12076" y="9689"/>
                    <a:pt x="11743" y="9889"/>
                  </a:cubicBezTo>
                  <a:cubicBezTo>
                    <a:pt x="11543" y="9989"/>
                    <a:pt x="11376" y="10056"/>
                    <a:pt x="11176" y="10123"/>
                  </a:cubicBezTo>
                  <a:cubicBezTo>
                    <a:pt x="11128" y="10131"/>
                    <a:pt x="11081" y="10135"/>
                    <a:pt x="11035" y="10135"/>
                  </a:cubicBezTo>
                  <a:cubicBezTo>
                    <a:pt x="10885" y="10135"/>
                    <a:pt x="10744" y="10091"/>
                    <a:pt x="10642" y="9989"/>
                  </a:cubicBezTo>
                  <a:cubicBezTo>
                    <a:pt x="10542" y="9856"/>
                    <a:pt x="10575" y="9622"/>
                    <a:pt x="10675" y="9456"/>
                  </a:cubicBezTo>
                  <a:cubicBezTo>
                    <a:pt x="10742" y="9222"/>
                    <a:pt x="10875" y="9055"/>
                    <a:pt x="10975" y="8855"/>
                  </a:cubicBezTo>
                  <a:cubicBezTo>
                    <a:pt x="11242" y="8455"/>
                    <a:pt x="11543" y="8088"/>
                    <a:pt x="11876" y="7754"/>
                  </a:cubicBezTo>
                  <a:lnTo>
                    <a:pt x="12883" y="6198"/>
                  </a:lnTo>
                  <a:lnTo>
                    <a:pt x="13010" y="6087"/>
                  </a:lnTo>
                  <a:lnTo>
                    <a:pt x="12977" y="6053"/>
                  </a:lnTo>
                  <a:lnTo>
                    <a:pt x="13310" y="5486"/>
                  </a:lnTo>
                  <a:lnTo>
                    <a:pt x="12843" y="5920"/>
                  </a:lnTo>
                  <a:lnTo>
                    <a:pt x="11743" y="6887"/>
                  </a:lnTo>
                  <a:cubicBezTo>
                    <a:pt x="10942" y="8021"/>
                    <a:pt x="10075" y="9289"/>
                    <a:pt x="9174" y="10523"/>
                  </a:cubicBezTo>
                  <a:cubicBezTo>
                    <a:pt x="9107" y="10590"/>
                    <a:pt x="9074" y="10690"/>
                    <a:pt x="9007" y="10757"/>
                  </a:cubicBezTo>
                  <a:cubicBezTo>
                    <a:pt x="8941" y="10823"/>
                    <a:pt x="8874" y="10890"/>
                    <a:pt x="8807" y="10923"/>
                  </a:cubicBezTo>
                  <a:cubicBezTo>
                    <a:pt x="8640" y="11057"/>
                    <a:pt x="8474" y="11157"/>
                    <a:pt x="8307" y="11257"/>
                  </a:cubicBezTo>
                  <a:cubicBezTo>
                    <a:pt x="7973" y="11457"/>
                    <a:pt x="7640" y="11657"/>
                    <a:pt x="7273" y="11857"/>
                  </a:cubicBezTo>
                  <a:cubicBezTo>
                    <a:pt x="6616" y="12201"/>
                    <a:pt x="5930" y="12545"/>
                    <a:pt x="5214" y="12890"/>
                  </a:cubicBezTo>
                  <a:lnTo>
                    <a:pt x="5214" y="12890"/>
                  </a:lnTo>
                  <a:cubicBezTo>
                    <a:pt x="5156" y="12465"/>
                    <a:pt x="5101" y="11994"/>
                    <a:pt x="5071" y="11524"/>
                  </a:cubicBezTo>
                  <a:lnTo>
                    <a:pt x="5005" y="11124"/>
                  </a:lnTo>
                  <a:lnTo>
                    <a:pt x="4838" y="11490"/>
                  </a:lnTo>
                  <a:cubicBezTo>
                    <a:pt x="4571" y="12191"/>
                    <a:pt x="4271" y="12858"/>
                    <a:pt x="3937" y="13559"/>
                  </a:cubicBezTo>
                  <a:cubicBezTo>
                    <a:pt x="3770" y="13892"/>
                    <a:pt x="3604" y="14226"/>
                    <a:pt x="3403" y="14559"/>
                  </a:cubicBezTo>
                  <a:cubicBezTo>
                    <a:pt x="3237" y="14893"/>
                    <a:pt x="2970" y="15193"/>
                    <a:pt x="2670" y="15393"/>
                  </a:cubicBezTo>
                  <a:cubicBezTo>
                    <a:pt x="2538" y="15440"/>
                    <a:pt x="2403" y="15463"/>
                    <a:pt x="2271" y="15463"/>
                  </a:cubicBezTo>
                  <a:cubicBezTo>
                    <a:pt x="1933" y="15463"/>
                    <a:pt x="1608" y="15314"/>
                    <a:pt x="1369" y="15026"/>
                  </a:cubicBezTo>
                  <a:cubicBezTo>
                    <a:pt x="1302" y="14960"/>
                    <a:pt x="1235" y="14860"/>
                    <a:pt x="1202" y="14759"/>
                  </a:cubicBezTo>
                  <a:cubicBezTo>
                    <a:pt x="1202" y="14659"/>
                    <a:pt x="1168" y="14526"/>
                    <a:pt x="1202" y="14426"/>
                  </a:cubicBezTo>
                  <a:cubicBezTo>
                    <a:pt x="1202" y="14159"/>
                    <a:pt x="1235" y="13926"/>
                    <a:pt x="1302" y="13659"/>
                  </a:cubicBezTo>
                  <a:cubicBezTo>
                    <a:pt x="1488" y="12757"/>
                    <a:pt x="1733" y="11855"/>
                    <a:pt x="2036" y="10980"/>
                  </a:cubicBezTo>
                  <a:lnTo>
                    <a:pt x="2036" y="10980"/>
                  </a:lnTo>
                  <a:cubicBezTo>
                    <a:pt x="2072" y="10931"/>
                    <a:pt x="2106" y="10878"/>
                    <a:pt x="2136" y="10823"/>
                  </a:cubicBezTo>
                  <a:lnTo>
                    <a:pt x="2095" y="10810"/>
                  </a:lnTo>
                  <a:lnTo>
                    <a:pt x="2095" y="10810"/>
                  </a:lnTo>
                  <a:cubicBezTo>
                    <a:pt x="2098" y="10803"/>
                    <a:pt x="2100" y="10797"/>
                    <a:pt x="2102" y="10790"/>
                  </a:cubicBezTo>
                  <a:lnTo>
                    <a:pt x="1902" y="10723"/>
                  </a:lnTo>
                  <a:cubicBezTo>
                    <a:pt x="1736" y="11023"/>
                    <a:pt x="1435" y="11224"/>
                    <a:pt x="1102" y="11290"/>
                  </a:cubicBezTo>
                  <a:cubicBezTo>
                    <a:pt x="793" y="11290"/>
                    <a:pt x="455" y="11233"/>
                    <a:pt x="168" y="11092"/>
                  </a:cubicBezTo>
                  <a:lnTo>
                    <a:pt x="168" y="11092"/>
                  </a:lnTo>
                  <a:lnTo>
                    <a:pt x="168" y="7548"/>
                  </a:lnTo>
                  <a:lnTo>
                    <a:pt x="4383" y="2476"/>
                  </a:lnTo>
                  <a:lnTo>
                    <a:pt x="4383" y="2476"/>
                  </a:lnTo>
                  <a:lnTo>
                    <a:pt x="10609" y="1383"/>
                  </a:lnTo>
                  <a:lnTo>
                    <a:pt x="14144" y="382"/>
                  </a:lnTo>
                  <a:lnTo>
                    <a:pt x="15078" y="116"/>
                  </a:lnTo>
                  <a:cubicBezTo>
                    <a:pt x="15279" y="49"/>
                    <a:pt x="15379" y="49"/>
                    <a:pt x="15379" y="49"/>
                  </a:cubicBezTo>
                  <a:cubicBezTo>
                    <a:pt x="15379" y="49"/>
                    <a:pt x="15379" y="49"/>
                    <a:pt x="15379" y="16"/>
                  </a:cubicBezTo>
                  <a:cubicBezTo>
                    <a:pt x="15379" y="4"/>
                    <a:pt x="15375" y="1"/>
                    <a:pt x="1536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4" name="Google Shape;1094;p52"/>
            <p:cNvSpPr/>
            <p:nvPr/>
          </p:nvSpPr>
          <p:spPr>
            <a:xfrm flipH="1">
              <a:off x="2048539" y="1924101"/>
              <a:ext cx="679919" cy="572964"/>
            </a:xfrm>
            <a:custGeom>
              <a:avLst/>
              <a:gdLst/>
              <a:ahLst/>
              <a:cxnLst/>
              <a:rect l="l" t="t" r="r" b="b"/>
              <a:pathLst>
                <a:path w="37653" h="31730" extrusionOk="0">
                  <a:moveTo>
                    <a:pt x="16875" y="1"/>
                  </a:moveTo>
                  <a:cubicBezTo>
                    <a:pt x="16523" y="1"/>
                    <a:pt x="16167" y="35"/>
                    <a:pt x="15811" y="107"/>
                  </a:cubicBezTo>
                  <a:cubicBezTo>
                    <a:pt x="14844" y="373"/>
                    <a:pt x="13877" y="1007"/>
                    <a:pt x="13777" y="2008"/>
                  </a:cubicBezTo>
                  <a:cubicBezTo>
                    <a:pt x="13108" y="1018"/>
                    <a:pt x="11889" y="652"/>
                    <a:pt x="10663" y="652"/>
                  </a:cubicBezTo>
                  <a:cubicBezTo>
                    <a:pt x="10238" y="652"/>
                    <a:pt x="9811" y="696"/>
                    <a:pt x="9407" y="774"/>
                  </a:cubicBezTo>
                  <a:cubicBezTo>
                    <a:pt x="8206" y="940"/>
                    <a:pt x="7105" y="1474"/>
                    <a:pt x="6238" y="2308"/>
                  </a:cubicBezTo>
                  <a:cubicBezTo>
                    <a:pt x="5437" y="3209"/>
                    <a:pt x="5137" y="4610"/>
                    <a:pt x="5804" y="5610"/>
                  </a:cubicBezTo>
                  <a:cubicBezTo>
                    <a:pt x="5603" y="5586"/>
                    <a:pt x="5399" y="5574"/>
                    <a:pt x="5195" y="5574"/>
                  </a:cubicBezTo>
                  <a:cubicBezTo>
                    <a:pt x="3438" y="5574"/>
                    <a:pt x="1644" y="6462"/>
                    <a:pt x="867" y="8046"/>
                  </a:cubicBezTo>
                  <a:cubicBezTo>
                    <a:pt x="0" y="9780"/>
                    <a:pt x="767" y="12282"/>
                    <a:pt x="2635" y="12916"/>
                  </a:cubicBezTo>
                  <a:cubicBezTo>
                    <a:pt x="1701" y="13850"/>
                    <a:pt x="1334" y="15184"/>
                    <a:pt x="1668" y="16418"/>
                  </a:cubicBezTo>
                  <a:cubicBezTo>
                    <a:pt x="2035" y="17652"/>
                    <a:pt x="2869" y="18687"/>
                    <a:pt x="4003" y="19287"/>
                  </a:cubicBezTo>
                  <a:cubicBezTo>
                    <a:pt x="4537" y="19420"/>
                    <a:pt x="4804" y="20021"/>
                    <a:pt x="4537" y="20488"/>
                  </a:cubicBezTo>
                  <a:cubicBezTo>
                    <a:pt x="4036" y="22890"/>
                    <a:pt x="4970" y="25391"/>
                    <a:pt x="6972" y="26826"/>
                  </a:cubicBezTo>
                  <a:lnTo>
                    <a:pt x="32890" y="31729"/>
                  </a:lnTo>
                  <a:cubicBezTo>
                    <a:pt x="34125" y="31195"/>
                    <a:pt x="34892" y="29895"/>
                    <a:pt x="35159" y="28594"/>
                  </a:cubicBezTo>
                  <a:cubicBezTo>
                    <a:pt x="35359" y="27259"/>
                    <a:pt x="35359" y="25892"/>
                    <a:pt x="35125" y="24557"/>
                  </a:cubicBezTo>
                  <a:lnTo>
                    <a:pt x="34425" y="18353"/>
                  </a:lnTo>
                  <a:cubicBezTo>
                    <a:pt x="35025" y="18320"/>
                    <a:pt x="35592" y="17986"/>
                    <a:pt x="35926" y="17452"/>
                  </a:cubicBezTo>
                  <a:cubicBezTo>
                    <a:pt x="36193" y="16919"/>
                    <a:pt x="35892" y="16118"/>
                    <a:pt x="35292" y="16051"/>
                  </a:cubicBezTo>
                  <a:cubicBezTo>
                    <a:pt x="37494" y="14584"/>
                    <a:pt x="37360" y="11281"/>
                    <a:pt x="35025" y="9980"/>
                  </a:cubicBezTo>
                  <a:cubicBezTo>
                    <a:pt x="37652" y="8445"/>
                    <a:pt x="36257" y="4742"/>
                    <a:pt x="33682" y="4742"/>
                  </a:cubicBezTo>
                  <a:cubicBezTo>
                    <a:pt x="33347" y="4742"/>
                    <a:pt x="32992" y="4805"/>
                    <a:pt x="32623" y="4943"/>
                  </a:cubicBezTo>
                  <a:cubicBezTo>
                    <a:pt x="32690" y="4209"/>
                    <a:pt x="32323" y="3509"/>
                    <a:pt x="31689" y="3142"/>
                  </a:cubicBezTo>
                  <a:cubicBezTo>
                    <a:pt x="31170" y="2908"/>
                    <a:pt x="30610" y="2776"/>
                    <a:pt x="30057" y="2776"/>
                  </a:cubicBezTo>
                  <a:cubicBezTo>
                    <a:pt x="29900" y="2776"/>
                    <a:pt x="29743" y="2786"/>
                    <a:pt x="29588" y="2808"/>
                  </a:cubicBezTo>
                  <a:cubicBezTo>
                    <a:pt x="28621" y="2942"/>
                    <a:pt x="27520" y="3275"/>
                    <a:pt x="27086" y="4176"/>
                  </a:cubicBezTo>
                  <a:cubicBezTo>
                    <a:pt x="26886" y="3209"/>
                    <a:pt x="25785" y="2575"/>
                    <a:pt x="24785" y="2575"/>
                  </a:cubicBezTo>
                  <a:cubicBezTo>
                    <a:pt x="23784" y="2675"/>
                    <a:pt x="22816" y="3042"/>
                    <a:pt x="22016" y="3709"/>
                  </a:cubicBezTo>
                  <a:cubicBezTo>
                    <a:pt x="21264" y="1454"/>
                    <a:pt x="19160" y="1"/>
                    <a:pt x="168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5" name="Google Shape;1095;p52"/>
            <p:cNvSpPr/>
            <p:nvPr/>
          </p:nvSpPr>
          <p:spPr>
            <a:xfrm flipH="1">
              <a:off x="2069486" y="2105507"/>
              <a:ext cx="550555" cy="881856"/>
            </a:xfrm>
            <a:custGeom>
              <a:avLst/>
              <a:gdLst/>
              <a:ahLst/>
              <a:cxnLst/>
              <a:rect l="l" t="t" r="r" b="b"/>
              <a:pathLst>
                <a:path w="30489" h="48836" extrusionOk="0">
                  <a:moveTo>
                    <a:pt x="9807" y="1"/>
                  </a:moveTo>
                  <a:cubicBezTo>
                    <a:pt x="4771" y="101"/>
                    <a:pt x="0" y="5772"/>
                    <a:pt x="301" y="10809"/>
                  </a:cubicBezTo>
                  <a:cubicBezTo>
                    <a:pt x="668" y="16413"/>
                    <a:pt x="1301" y="23251"/>
                    <a:pt x="2469" y="27287"/>
                  </a:cubicBezTo>
                  <a:cubicBezTo>
                    <a:pt x="4837" y="35460"/>
                    <a:pt x="11375" y="35727"/>
                    <a:pt x="11375" y="35727"/>
                  </a:cubicBezTo>
                  <a:lnTo>
                    <a:pt x="12476" y="48836"/>
                  </a:lnTo>
                  <a:lnTo>
                    <a:pt x="30489" y="38562"/>
                  </a:lnTo>
                  <a:lnTo>
                    <a:pt x="26653" y="3770"/>
                  </a:lnTo>
                  <a:lnTo>
                    <a:pt x="26353" y="106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6" name="Google Shape;1096;p52"/>
            <p:cNvSpPr/>
            <p:nvPr/>
          </p:nvSpPr>
          <p:spPr>
            <a:xfrm flipH="1">
              <a:off x="2527262" y="2390906"/>
              <a:ext cx="40377" cy="37000"/>
            </a:xfrm>
            <a:custGeom>
              <a:avLst/>
              <a:gdLst/>
              <a:ahLst/>
              <a:cxnLst/>
              <a:rect l="l" t="t" r="r" b="b"/>
              <a:pathLst>
                <a:path w="2236" h="2049" extrusionOk="0">
                  <a:moveTo>
                    <a:pt x="1150" y="1"/>
                  </a:moveTo>
                  <a:cubicBezTo>
                    <a:pt x="1112" y="1"/>
                    <a:pt x="1073" y="3"/>
                    <a:pt x="1035" y="7"/>
                  </a:cubicBezTo>
                  <a:cubicBezTo>
                    <a:pt x="468" y="41"/>
                    <a:pt x="1" y="541"/>
                    <a:pt x="67" y="1108"/>
                  </a:cubicBezTo>
                  <a:cubicBezTo>
                    <a:pt x="129" y="1636"/>
                    <a:pt x="568" y="2049"/>
                    <a:pt x="1113" y="2049"/>
                  </a:cubicBezTo>
                  <a:cubicBezTo>
                    <a:pt x="1153" y="2049"/>
                    <a:pt x="1194" y="2047"/>
                    <a:pt x="1235" y="2042"/>
                  </a:cubicBezTo>
                  <a:cubicBezTo>
                    <a:pt x="1802" y="2042"/>
                    <a:pt x="2235" y="1542"/>
                    <a:pt x="2202" y="941"/>
                  </a:cubicBezTo>
                  <a:cubicBezTo>
                    <a:pt x="2140" y="413"/>
                    <a:pt x="1672" y="1"/>
                    <a:pt x="1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7" name="Google Shape;1097;p52"/>
            <p:cNvSpPr/>
            <p:nvPr/>
          </p:nvSpPr>
          <p:spPr>
            <a:xfrm flipH="1">
              <a:off x="2502559" y="2335848"/>
              <a:ext cx="78333" cy="25858"/>
            </a:xfrm>
            <a:custGeom>
              <a:avLst/>
              <a:gdLst/>
              <a:ahLst/>
              <a:cxnLst/>
              <a:rect l="l" t="t" r="r" b="b"/>
              <a:pathLst>
                <a:path w="4338" h="1432" extrusionOk="0">
                  <a:moveTo>
                    <a:pt x="2362" y="1"/>
                  </a:moveTo>
                  <a:cubicBezTo>
                    <a:pt x="2242" y="1"/>
                    <a:pt x="2122" y="7"/>
                    <a:pt x="2002" y="21"/>
                  </a:cubicBezTo>
                  <a:cubicBezTo>
                    <a:pt x="1402" y="88"/>
                    <a:pt x="835" y="354"/>
                    <a:pt x="401" y="755"/>
                  </a:cubicBezTo>
                  <a:cubicBezTo>
                    <a:pt x="67" y="1088"/>
                    <a:pt x="1" y="1355"/>
                    <a:pt x="67" y="1422"/>
                  </a:cubicBezTo>
                  <a:cubicBezTo>
                    <a:pt x="76" y="1428"/>
                    <a:pt x="88" y="1432"/>
                    <a:pt x="102" y="1432"/>
                  </a:cubicBezTo>
                  <a:cubicBezTo>
                    <a:pt x="300" y="1432"/>
                    <a:pt x="1012" y="813"/>
                    <a:pt x="2102" y="688"/>
                  </a:cubicBezTo>
                  <a:cubicBezTo>
                    <a:pt x="2247" y="671"/>
                    <a:pt x="2389" y="664"/>
                    <a:pt x="2526" y="664"/>
                  </a:cubicBezTo>
                  <a:cubicBezTo>
                    <a:pt x="3295" y="664"/>
                    <a:pt x="3920" y="891"/>
                    <a:pt x="4166" y="891"/>
                  </a:cubicBezTo>
                  <a:cubicBezTo>
                    <a:pt x="4219" y="891"/>
                    <a:pt x="4255" y="881"/>
                    <a:pt x="4270" y="855"/>
                  </a:cubicBezTo>
                  <a:cubicBezTo>
                    <a:pt x="4337" y="788"/>
                    <a:pt x="4170" y="555"/>
                    <a:pt x="3770" y="321"/>
                  </a:cubicBezTo>
                  <a:cubicBezTo>
                    <a:pt x="3316" y="108"/>
                    <a:pt x="2841" y="1"/>
                    <a:pt x="23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8" name="Google Shape;1098;p52"/>
            <p:cNvSpPr/>
            <p:nvPr/>
          </p:nvSpPr>
          <p:spPr>
            <a:xfrm flipH="1">
              <a:off x="2341143" y="2375846"/>
              <a:ext cx="40377" cy="37000"/>
            </a:xfrm>
            <a:custGeom>
              <a:avLst/>
              <a:gdLst/>
              <a:ahLst/>
              <a:cxnLst/>
              <a:rect l="l" t="t" r="r" b="b"/>
              <a:pathLst>
                <a:path w="2236" h="2049" extrusionOk="0">
                  <a:moveTo>
                    <a:pt x="1150" y="1"/>
                  </a:moveTo>
                  <a:cubicBezTo>
                    <a:pt x="1112" y="1"/>
                    <a:pt x="1074" y="3"/>
                    <a:pt x="1035" y="7"/>
                  </a:cubicBezTo>
                  <a:cubicBezTo>
                    <a:pt x="435" y="7"/>
                    <a:pt x="1" y="508"/>
                    <a:pt x="34" y="1108"/>
                  </a:cubicBezTo>
                  <a:cubicBezTo>
                    <a:pt x="96" y="1636"/>
                    <a:pt x="564" y="2049"/>
                    <a:pt x="1086" y="2049"/>
                  </a:cubicBezTo>
                  <a:cubicBezTo>
                    <a:pt x="1124" y="2049"/>
                    <a:pt x="1163" y="2047"/>
                    <a:pt x="1202" y="2042"/>
                  </a:cubicBezTo>
                  <a:cubicBezTo>
                    <a:pt x="1769" y="2009"/>
                    <a:pt x="2236" y="1542"/>
                    <a:pt x="2169" y="941"/>
                  </a:cubicBezTo>
                  <a:cubicBezTo>
                    <a:pt x="2107" y="413"/>
                    <a:pt x="1668" y="1"/>
                    <a:pt x="11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9" name="Google Shape;1099;p52"/>
            <p:cNvSpPr/>
            <p:nvPr/>
          </p:nvSpPr>
          <p:spPr>
            <a:xfrm flipH="1">
              <a:off x="2298365" y="2318387"/>
              <a:ext cx="78333" cy="25858"/>
            </a:xfrm>
            <a:custGeom>
              <a:avLst/>
              <a:gdLst/>
              <a:ahLst/>
              <a:cxnLst/>
              <a:rect l="l" t="t" r="r" b="b"/>
              <a:pathLst>
                <a:path w="4338" h="1432" extrusionOk="0">
                  <a:moveTo>
                    <a:pt x="2395" y="0"/>
                  </a:moveTo>
                  <a:cubicBezTo>
                    <a:pt x="2276" y="0"/>
                    <a:pt x="2156" y="7"/>
                    <a:pt x="2036" y="20"/>
                  </a:cubicBezTo>
                  <a:cubicBezTo>
                    <a:pt x="1435" y="87"/>
                    <a:pt x="868" y="354"/>
                    <a:pt x="434" y="754"/>
                  </a:cubicBezTo>
                  <a:cubicBezTo>
                    <a:pt x="101" y="1088"/>
                    <a:pt x="1" y="1355"/>
                    <a:pt x="101" y="1421"/>
                  </a:cubicBezTo>
                  <a:cubicBezTo>
                    <a:pt x="110" y="1428"/>
                    <a:pt x="121" y="1431"/>
                    <a:pt x="135" y="1431"/>
                  </a:cubicBezTo>
                  <a:cubicBezTo>
                    <a:pt x="333" y="1431"/>
                    <a:pt x="1045" y="812"/>
                    <a:pt x="2136" y="688"/>
                  </a:cubicBezTo>
                  <a:cubicBezTo>
                    <a:pt x="2281" y="671"/>
                    <a:pt x="2422" y="663"/>
                    <a:pt x="2558" y="663"/>
                  </a:cubicBezTo>
                  <a:cubicBezTo>
                    <a:pt x="3323" y="663"/>
                    <a:pt x="3932" y="891"/>
                    <a:pt x="4189" y="891"/>
                  </a:cubicBezTo>
                  <a:cubicBezTo>
                    <a:pt x="4244" y="891"/>
                    <a:pt x="4283" y="880"/>
                    <a:pt x="4304" y="854"/>
                  </a:cubicBezTo>
                  <a:cubicBezTo>
                    <a:pt x="4337" y="788"/>
                    <a:pt x="4170" y="554"/>
                    <a:pt x="3770" y="321"/>
                  </a:cubicBezTo>
                  <a:cubicBezTo>
                    <a:pt x="3343" y="107"/>
                    <a:pt x="2873" y="0"/>
                    <a:pt x="23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0" name="Google Shape;1100;p52"/>
            <p:cNvSpPr/>
            <p:nvPr/>
          </p:nvSpPr>
          <p:spPr>
            <a:xfrm flipH="1">
              <a:off x="2430889" y="2328986"/>
              <a:ext cx="55437" cy="178318"/>
            </a:xfrm>
            <a:custGeom>
              <a:avLst/>
              <a:gdLst/>
              <a:ahLst/>
              <a:cxnLst/>
              <a:rect l="l" t="t" r="r" b="b"/>
              <a:pathLst>
                <a:path w="3070" h="9875" extrusionOk="0">
                  <a:moveTo>
                    <a:pt x="2367" y="0"/>
                  </a:moveTo>
                  <a:cubicBezTo>
                    <a:pt x="2226" y="0"/>
                    <a:pt x="1464" y="2656"/>
                    <a:pt x="668" y="5971"/>
                  </a:cubicBezTo>
                  <a:lnTo>
                    <a:pt x="134" y="8340"/>
                  </a:lnTo>
                  <a:cubicBezTo>
                    <a:pt x="1" y="8707"/>
                    <a:pt x="1" y="9107"/>
                    <a:pt x="134" y="9507"/>
                  </a:cubicBezTo>
                  <a:cubicBezTo>
                    <a:pt x="234" y="9707"/>
                    <a:pt x="434" y="9841"/>
                    <a:pt x="668" y="9874"/>
                  </a:cubicBezTo>
                  <a:lnTo>
                    <a:pt x="1168" y="9874"/>
                  </a:lnTo>
                  <a:cubicBezTo>
                    <a:pt x="2336" y="9808"/>
                    <a:pt x="3070" y="9707"/>
                    <a:pt x="3070" y="9641"/>
                  </a:cubicBezTo>
                  <a:cubicBezTo>
                    <a:pt x="3070" y="9574"/>
                    <a:pt x="2336" y="9541"/>
                    <a:pt x="1135" y="9541"/>
                  </a:cubicBezTo>
                  <a:cubicBezTo>
                    <a:pt x="835" y="9541"/>
                    <a:pt x="568" y="9541"/>
                    <a:pt x="501" y="9341"/>
                  </a:cubicBezTo>
                  <a:cubicBezTo>
                    <a:pt x="434" y="9040"/>
                    <a:pt x="468" y="8707"/>
                    <a:pt x="568" y="8440"/>
                  </a:cubicBezTo>
                  <a:cubicBezTo>
                    <a:pt x="768" y="7673"/>
                    <a:pt x="968" y="6905"/>
                    <a:pt x="1168" y="6072"/>
                  </a:cubicBezTo>
                  <a:cubicBezTo>
                    <a:pt x="1969" y="2736"/>
                    <a:pt x="2503" y="34"/>
                    <a:pt x="2369" y="1"/>
                  </a:cubicBezTo>
                  <a:cubicBezTo>
                    <a:pt x="2368" y="0"/>
                    <a:pt x="2367" y="0"/>
                    <a:pt x="2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1" name="Google Shape;1101;p52"/>
            <p:cNvSpPr/>
            <p:nvPr/>
          </p:nvSpPr>
          <p:spPr>
            <a:xfrm flipH="1">
              <a:off x="2220068" y="2671718"/>
              <a:ext cx="194570" cy="116886"/>
            </a:xfrm>
            <a:custGeom>
              <a:avLst/>
              <a:gdLst/>
              <a:ahLst/>
              <a:cxnLst/>
              <a:rect l="l" t="t" r="r" b="b"/>
              <a:pathLst>
                <a:path w="10775" h="6473" extrusionOk="0">
                  <a:moveTo>
                    <a:pt x="10775" y="1"/>
                  </a:moveTo>
                  <a:lnTo>
                    <a:pt x="10775" y="1"/>
                  </a:lnTo>
                  <a:cubicBezTo>
                    <a:pt x="7639" y="2436"/>
                    <a:pt x="3903" y="3937"/>
                    <a:pt x="0" y="4371"/>
                  </a:cubicBezTo>
                  <a:lnTo>
                    <a:pt x="100" y="6472"/>
                  </a:lnTo>
                  <a:cubicBezTo>
                    <a:pt x="8539" y="6205"/>
                    <a:pt x="10774" y="1"/>
                    <a:pt x="1077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2" name="Google Shape;1102;p52"/>
            <p:cNvSpPr/>
            <p:nvPr/>
          </p:nvSpPr>
          <p:spPr>
            <a:xfrm flipH="1">
              <a:off x="2350768" y="2533777"/>
              <a:ext cx="67481" cy="45270"/>
            </a:xfrm>
            <a:custGeom>
              <a:avLst/>
              <a:gdLst/>
              <a:ahLst/>
              <a:cxnLst/>
              <a:rect l="l" t="t" r="r" b="b"/>
              <a:pathLst>
                <a:path w="3737" h="2507" extrusionOk="0">
                  <a:moveTo>
                    <a:pt x="1868" y="1"/>
                  </a:moveTo>
                  <a:cubicBezTo>
                    <a:pt x="1168" y="1"/>
                    <a:pt x="500" y="401"/>
                    <a:pt x="134" y="1002"/>
                  </a:cubicBezTo>
                  <a:lnTo>
                    <a:pt x="67" y="1068"/>
                  </a:lnTo>
                  <a:cubicBezTo>
                    <a:pt x="0" y="1202"/>
                    <a:pt x="33" y="1369"/>
                    <a:pt x="134" y="1502"/>
                  </a:cubicBezTo>
                  <a:cubicBezTo>
                    <a:pt x="234" y="1602"/>
                    <a:pt x="367" y="1702"/>
                    <a:pt x="500" y="1769"/>
                  </a:cubicBezTo>
                  <a:cubicBezTo>
                    <a:pt x="967" y="2102"/>
                    <a:pt x="1501" y="2336"/>
                    <a:pt x="2068" y="2469"/>
                  </a:cubicBezTo>
                  <a:cubicBezTo>
                    <a:pt x="2175" y="2495"/>
                    <a:pt x="2282" y="2507"/>
                    <a:pt x="2387" y="2507"/>
                  </a:cubicBezTo>
                  <a:cubicBezTo>
                    <a:pt x="2841" y="2507"/>
                    <a:pt x="3265" y="2281"/>
                    <a:pt x="3536" y="1902"/>
                  </a:cubicBezTo>
                  <a:cubicBezTo>
                    <a:pt x="3736" y="1435"/>
                    <a:pt x="3636" y="902"/>
                    <a:pt x="3269" y="535"/>
                  </a:cubicBezTo>
                  <a:cubicBezTo>
                    <a:pt x="2902" y="201"/>
                    <a:pt x="2402" y="1"/>
                    <a:pt x="1868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3" name="Google Shape;1103;p52"/>
            <p:cNvSpPr/>
            <p:nvPr/>
          </p:nvSpPr>
          <p:spPr>
            <a:xfrm flipH="1">
              <a:off x="2363426" y="2509688"/>
              <a:ext cx="64465" cy="66596"/>
            </a:xfrm>
            <a:custGeom>
              <a:avLst/>
              <a:gdLst/>
              <a:ahLst/>
              <a:cxnLst/>
              <a:rect l="l" t="t" r="r" b="b"/>
              <a:pathLst>
                <a:path w="3570" h="3688" extrusionOk="0">
                  <a:moveTo>
                    <a:pt x="3303" y="1"/>
                  </a:moveTo>
                  <a:cubicBezTo>
                    <a:pt x="3103" y="1"/>
                    <a:pt x="3269" y="1268"/>
                    <a:pt x="2302" y="2302"/>
                  </a:cubicBezTo>
                  <a:cubicBezTo>
                    <a:pt x="1368" y="3336"/>
                    <a:pt x="0" y="3336"/>
                    <a:pt x="0" y="3503"/>
                  </a:cubicBezTo>
                  <a:cubicBezTo>
                    <a:pt x="0" y="3585"/>
                    <a:pt x="221" y="3688"/>
                    <a:pt x="608" y="3688"/>
                  </a:cubicBezTo>
                  <a:cubicBezTo>
                    <a:pt x="697" y="3688"/>
                    <a:pt x="795" y="3682"/>
                    <a:pt x="901" y="3670"/>
                  </a:cubicBezTo>
                  <a:cubicBezTo>
                    <a:pt x="1635" y="3570"/>
                    <a:pt x="2302" y="3236"/>
                    <a:pt x="2836" y="2703"/>
                  </a:cubicBezTo>
                  <a:cubicBezTo>
                    <a:pt x="3303" y="2202"/>
                    <a:pt x="3570" y="1535"/>
                    <a:pt x="3570" y="835"/>
                  </a:cubicBezTo>
                  <a:cubicBezTo>
                    <a:pt x="3570" y="268"/>
                    <a:pt x="3369" y="1"/>
                    <a:pt x="3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4" name="Google Shape;1104;p52"/>
            <p:cNvSpPr/>
            <p:nvPr/>
          </p:nvSpPr>
          <p:spPr>
            <a:xfrm flipH="1">
              <a:off x="2293544" y="2249479"/>
              <a:ext cx="98215" cy="23511"/>
            </a:xfrm>
            <a:custGeom>
              <a:avLst/>
              <a:gdLst/>
              <a:ahLst/>
              <a:cxnLst/>
              <a:rect l="l" t="t" r="r" b="b"/>
              <a:pathLst>
                <a:path w="5439" h="1302" extrusionOk="0">
                  <a:moveTo>
                    <a:pt x="2703" y="0"/>
                  </a:moveTo>
                  <a:cubicBezTo>
                    <a:pt x="2002" y="34"/>
                    <a:pt x="1302" y="201"/>
                    <a:pt x="668" y="501"/>
                  </a:cubicBezTo>
                  <a:cubicBezTo>
                    <a:pt x="201" y="768"/>
                    <a:pt x="1" y="1068"/>
                    <a:pt x="68" y="1168"/>
                  </a:cubicBezTo>
                  <a:cubicBezTo>
                    <a:pt x="112" y="1268"/>
                    <a:pt x="268" y="1301"/>
                    <a:pt x="506" y="1301"/>
                  </a:cubicBezTo>
                  <a:cubicBezTo>
                    <a:pt x="983" y="1301"/>
                    <a:pt x="1791" y="1168"/>
                    <a:pt x="2703" y="1168"/>
                  </a:cubicBezTo>
                  <a:cubicBezTo>
                    <a:pt x="3535" y="1168"/>
                    <a:pt x="4281" y="1254"/>
                    <a:pt x="4775" y="1254"/>
                  </a:cubicBezTo>
                  <a:cubicBezTo>
                    <a:pt x="5093" y="1254"/>
                    <a:pt x="5306" y="1219"/>
                    <a:pt x="5371" y="1101"/>
                  </a:cubicBezTo>
                  <a:cubicBezTo>
                    <a:pt x="5438" y="968"/>
                    <a:pt x="5205" y="668"/>
                    <a:pt x="4738" y="434"/>
                  </a:cubicBezTo>
                  <a:cubicBezTo>
                    <a:pt x="4104" y="134"/>
                    <a:pt x="3403" y="0"/>
                    <a:pt x="27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5" name="Google Shape;1105;p52"/>
            <p:cNvSpPr/>
            <p:nvPr/>
          </p:nvSpPr>
          <p:spPr>
            <a:xfrm flipH="1">
              <a:off x="2508590" y="2273731"/>
              <a:ext cx="72898" cy="27736"/>
            </a:xfrm>
            <a:custGeom>
              <a:avLst/>
              <a:gdLst/>
              <a:ahLst/>
              <a:cxnLst/>
              <a:rect l="l" t="t" r="r" b="b"/>
              <a:pathLst>
                <a:path w="4037" h="1536" extrusionOk="0">
                  <a:moveTo>
                    <a:pt x="2292" y="0"/>
                  </a:moveTo>
                  <a:cubicBezTo>
                    <a:pt x="1596" y="0"/>
                    <a:pt x="915" y="253"/>
                    <a:pt x="367" y="759"/>
                  </a:cubicBezTo>
                  <a:cubicBezTo>
                    <a:pt x="67" y="1059"/>
                    <a:pt x="0" y="1359"/>
                    <a:pt x="100" y="1459"/>
                  </a:cubicBezTo>
                  <a:cubicBezTo>
                    <a:pt x="155" y="1513"/>
                    <a:pt x="237" y="1535"/>
                    <a:pt x="344" y="1535"/>
                  </a:cubicBezTo>
                  <a:cubicBezTo>
                    <a:pt x="698" y="1535"/>
                    <a:pt x="1318" y="1295"/>
                    <a:pt x="2035" y="1193"/>
                  </a:cubicBezTo>
                  <a:cubicBezTo>
                    <a:pt x="3002" y="1059"/>
                    <a:pt x="3836" y="1159"/>
                    <a:pt x="3970" y="859"/>
                  </a:cubicBezTo>
                  <a:cubicBezTo>
                    <a:pt x="4037" y="726"/>
                    <a:pt x="3870" y="459"/>
                    <a:pt x="3503" y="259"/>
                  </a:cubicBezTo>
                  <a:cubicBezTo>
                    <a:pt x="3110" y="86"/>
                    <a:pt x="2698" y="0"/>
                    <a:pt x="22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6" name="Google Shape;1106;p52"/>
            <p:cNvSpPr/>
            <p:nvPr/>
          </p:nvSpPr>
          <p:spPr>
            <a:xfrm flipH="1">
              <a:off x="2056828" y="2006768"/>
              <a:ext cx="528886" cy="353132"/>
            </a:xfrm>
            <a:custGeom>
              <a:avLst/>
              <a:gdLst/>
              <a:ahLst/>
              <a:cxnLst/>
              <a:rect l="l" t="t" r="r" b="b"/>
              <a:pathLst>
                <a:path w="29289" h="19556" extrusionOk="0">
                  <a:moveTo>
                    <a:pt x="11820" y="1"/>
                  </a:moveTo>
                  <a:cubicBezTo>
                    <a:pt x="10173" y="1"/>
                    <a:pt x="8684" y="1054"/>
                    <a:pt x="8107" y="2634"/>
                  </a:cubicBezTo>
                  <a:cubicBezTo>
                    <a:pt x="7195" y="1451"/>
                    <a:pt x="5719" y="705"/>
                    <a:pt x="4284" y="705"/>
                  </a:cubicBezTo>
                  <a:cubicBezTo>
                    <a:pt x="3776" y="705"/>
                    <a:pt x="3274" y="799"/>
                    <a:pt x="2803" y="999"/>
                  </a:cubicBezTo>
                  <a:cubicBezTo>
                    <a:pt x="968" y="1766"/>
                    <a:pt x="1" y="4301"/>
                    <a:pt x="1135" y="5936"/>
                  </a:cubicBezTo>
                  <a:lnTo>
                    <a:pt x="635" y="6236"/>
                  </a:lnTo>
                  <a:cubicBezTo>
                    <a:pt x="27" y="8970"/>
                    <a:pt x="2205" y="11205"/>
                    <a:pt x="4618" y="11205"/>
                  </a:cubicBezTo>
                  <a:cubicBezTo>
                    <a:pt x="5384" y="11205"/>
                    <a:pt x="6174" y="10979"/>
                    <a:pt x="6906" y="10473"/>
                  </a:cubicBezTo>
                  <a:lnTo>
                    <a:pt x="6906" y="10473"/>
                  </a:lnTo>
                  <a:cubicBezTo>
                    <a:pt x="6439" y="11073"/>
                    <a:pt x="6639" y="12040"/>
                    <a:pt x="7239" y="12574"/>
                  </a:cubicBezTo>
                  <a:cubicBezTo>
                    <a:pt x="7765" y="12983"/>
                    <a:pt x="8418" y="13187"/>
                    <a:pt x="9109" y="13187"/>
                  </a:cubicBezTo>
                  <a:cubicBezTo>
                    <a:pt x="9208" y="13187"/>
                    <a:pt x="9307" y="13183"/>
                    <a:pt x="9408" y="13175"/>
                  </a:cubicBezTo>
                  <a:cubicBezTo>
                    <a:pt x="11042" y="13041"/>
                    <a:pt x="12543" y="12241"/>
                    <a:pt x="13544" y="10906"/>
                  </a:cubicBezTo>
                  <a:cubicBezTo>
                    <a:pt x="14038" y="12838"/>
                    <a:pt x="15747" y="14021"/>
                    <a:pt x="17543" y="14021"/>
                  </a:cubicBezTo>
                  <a:cubicBezTo>
                    <a:pt x="18290" y="14021"/>
                    <a:pt x="19052" y="13816"/>
                    <a:pt x="19748" y="13375"/>
                  </a:cubicBezTo>
                  <a:lnTo>
                    <a:pt x="19748" y="13375"/>
                  </a:lnTo>
                  <a:cubicBezTo>
                    <a:pt x="18147" y="15343"/>
                    <a:pt x="18881" y="18278"/>
                    <a:pt x="21216" y="19246"/>
                  </a:cubicBezTo>
                  <a:cubicBezTo>
                    <a:pt x="21709" y="19457"/>
                    <a:pt x="22214" y="19555"/>
                    <a:pt x="22707" y="19555"/>
                  </a:cubicBezTo>
                  <a:cubicBezTo>
                    <a:pt x="24547" y="19555"/>
                    <a:pt x="26216" y="18184"/>
                    <a:pt x="26453" y="16210"/>
                  </a:cubicBezTo>
                  <a:cubicBezTo>
                    <a:pt x="28855" y="14776"/>
                    <a:pt x="29288" y="11473"/>
                    <a:pt x="27287" y="9539"/>
                  </a:cubicBezTo>
                  <a:cubicBezTo>
                    <a:pt x="28088" y="9105"/>
                    <a:pt x="28621" y="8304"/>
                    <a:pt x="28655" y="7370"/>
                  </a:cubicBezTo>
                  <a:cubicBezTo>
                    <a:pt x="28688" y="6503"/>
                    <a:pt x="28488" y="5602"/>
                    <a:pt x="28054" y="4835"/>
                  </a:cubicBezTo>
                  <a:cubicBezTo>
                    <a:pt x="27120" y="2867"/>
                    <a:pt x="25519" y="1133"/>
                    <a:pt x="23484" y="465"/>
                  </a:cubicBezTo>
                  <a:cubicBezTo>
                    <a:pt x="22919" y="283"/>
                    <a:pt x="22319" y="193"/>
                    <a:pt x="21719" y="193"/>
                  </a:cubicBezTo>
                  <a:cubicBezTo>
                    <a:pt x="20123" y="193"/>
                    <a:pt x="18525" y="830"/>
                    <a:pt x="17580" y="2067"/>
                  </a:cubicBezTo>
                  <a:cubicBezTo>
                    <a:pt x="17447" y="2267"/>
                    <a:pt x="17246" y="2433"/>
                    <a:pt x="17046" y="2567"/>
                  </a:cubicBezTo>
                  <a:cubicBezTo>
                    <a:pt x="17013" y="2570"/>
                    <a:pt x="16979" y="2572"/>
                    <a:pt x="16945" y="2572"/>
                  </a:cubicBezTo>
                  <a:cubicBezTo>
                    <a:pt x="16646" y="2572"/>
                    <a:pt x="16356" y="2440"/>
                    <a:pt x="16146" y="2200"/>
                  </a:cubicBezTo>
                  <a:cubicBezTo>
                    <a:pt x="14978" y="1266"/>
                    <a:pt x="13777" y="232"/>
                    <a:pt x="12310" y="32"/>
                  </a:cubicBezTo>
                  <a:cubicBezTo>
                    <a:pt x="12145" y="11"/>
                    <a:pt x="11982" y="1"/>
                    <a:pt x="118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7" name="Google Shape;1107;p52"/>
            <p:cNvSpPr/>
            <p:nvPr/>
          </p:nvSpPr>
          <p:spPr>
            <a:xfrm flipH="1">
              <a:off x="2093575" y="2260314"/>
              <a:ext cx="86748" cy="178914"/>
            </a:xfrm>
            <a:custGeom>
              <a:avLst/>
              <a:gdLst/>
              <a:ahLst/>
              <a:cxnLst/>
              <a:rect l="l" t="t" r="r" b="b"/>
              <a:pathLst>
                <a:path w="4804" h="9908" extrusionOk="0">
                  <a:moveTo>
                    <a:pt x="3069" y="1"/>
                  </a:moveTo>
                  <a:lnTo>
                    <a:pt x="0" y="3637"/>
                  </a:lnTo>
                  <a:cubicBezTo>
                    <a:pt x="300" y="5305"/>
                    <a:pt x="834" y="6939"/>
                    <a:pt x="1601" y="8474"/>
                  </a:cubicBezTo>
                  <a:cubicBezTo>
                    <a:pt x="1935" y="9107"/>
                    <a:pt x="2402" y="9841"/>
                    <a:pt x="3102" y="9908"/>
                  </a:cubicBezTo>
                  <a:cubicBezTo>
                    <a:pt x="3803" y="9908"/>
                    <a:pt x="4403" y="9474"/>
                    <a:pt x="4603" y="8807"/>
                  </a:cubicBezTo>
                  <a:cubicBezTo>
                    <a:pt x="4770" y="8173"/>
                    <a:pt x="4804" y="7506"/>
                    <a:pt x="4670" y="6839"/>
                  </a:cubicBezTo>
                  <a:cubicBezTo>
                    <a:pt x="4303" y="4537"/>
                    <a:pt x="3770" y="2236"/>
                    <a:pt x="30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8" name="Google Shape;1108;p52"/>
            <p:cNvSpPr/>
            <p:nvPr/>
          </p:nvSpPr>
          <p:spPr>
            <a:xfrm flipH="1">
              <a:off x="2051013" y="2348308"/>
              <a:ext cx="91967" cy="120010"/>
            </a:xfrm>
            <a:custGeom>
              <a:avLst/>
              <a:gdLst/>
              <a:ahLst/>
              <a:cxnLst/>
              <a:rect l="l" t="t" r="r" b="b"/>
              <a:pathLst>
                <a:path w="5093" h="6646" extrusionOk="0">
                  <a:moveTo>
                    <a:pt x="1999" y="0"/>
                  </a:moveTo>
                  <a:cubicBezTo>
                    <a:pt x="980" y="0"/>
                    <a:pt x="49" y="466"/>
                    <a:pt x="0" y="498"/>
                  </a:cubicBezTo>
                  <a:cubicBezTo>
                    <a:pt x="0" y="498"/>
                    <a:pt x="768" y="6469"/>
                    <a:pt x="801" y="6603"/>
                  </a:cubicBezTo>
                  <a:cubicBezTo>
                    <a:pt x="807" y="6621"/>
                    <a:pt x="964" y="6646"/>
                    <a:pt x="1211" y="6646"/>
                  </a:cubicBezTo>
                  <a:cubicBezTo>
                    <a:pt x="2291" y="6646"/>
                    <a:pt x="5092" y="6180"/>
                    <a:pt x="4604" y="2733"/>
                  </a:cubicBezTo>
                  <a:cubicBezTo>
                    <a:pt x="4293" y="539"/>
                    <a:pt x="3095" y="0"/>
                    <a:pt x="1999" y="0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9" name="Google Shape;1109;p52"/>
            <p:cNvSpPr/>
            <p:nvPr/>
          </p:nvSpPr>
          <p:spPr>
            <a:xfrm flipH="1">
              <a:off x="2076709" y="2372361"/>
              <a:ext cx="34959" cy="67625"/>
            </a:xfrm>
            <a:custGeom>
              <a:avLst/>
              <a:gdLst/>
              <a:ahLst/>
              <a:cxnLst/>
              <a:rect l="l" t="t" r="r" b="b"/>
              <a:pathLst>
                <a:path w="1936" h="3745" extrusionOk="0">
                  <a:moveTo>
                    <a:pt x="535" y="0"/>
                  </a:moveTo>
                  <a:cubicBezTo>
                    <a:pt x="401" y="0"/>
                    <a:pt x="234" y="34"/>
                    <a:pt x="134" y="167"/>
                  </a:cubicBezTo>
                  <a:cubicBezTo>
                    <a:pt x="68" y="234"/>
                    <a:pt x="1" y="334"/>
                    <a:pt x="1" y="434"/>
                  </a:cubicBezTo>
                  <a:cubicBezTo>
                    <a:pt x="1" y="634"/>
                    <a:pt x="68" y="701"/>
                    <a:pt x="101" y="701"/>
                  </a:cubicBezTo>
                  <a:cubicBezTo>
                    <a:pt x="134" y="667"/>
                    <a:pt x="68" y="601"/>
                    <a:pt x="134" y="467"/>
                  </a:cubicBezTo>
                  <a:cubicBezTo>
                    <a:pt x="164" y="318"/>
                    <a:pt x="301" y="195"/>
                    <a:pt x="473" y="195"/>
                  </a:cubicBezTo>
                  <a:cubicBezTo>
                    <a:pt x="493" y="195"/>
                    <a:pt x="514" y="197"/>
                    <a:pt x="535" y="200"/>
                  </a:cubicBezTo>
                  <a:cubicBezTo>
                    <a:pt x="801" y="234"/>
                    <a:pt x="1068" y="434"/>
                    <a:pt x="1168" y="701"/>
                  </a:cubicBezTo>
                  <a:cubicBezTo>
                    <a:pt x="1369" y="1001"/>
                    <a:pt x="1502" y="1368"/>
                    <a:pt x="1535" y="1735"/>
                  </a:cubicBezTo>
                  <a:cubicBezTo>
                    <a:pt x="1635" y="2502"/>
                    <a:pt x="1335" y="3269"/>
                    <a:pt x="902" y="3469"/>
                  </a:cubicBezTo>
                  <a:cubicBezTo>
                    <a:pt x="794" y="3534"/>
                    <a:pt x="672" y="3571"/>
                    <a:pt x="555" y="3571"/>
                  </a:cubicBezTo>
                  <a:cubicBezTo>
                    <a:pt x="490" y="3571"/>
                    <a:pt x="427" y="3560"/>
                    <a:pt x="368" y="3536"/>
                  </a:cubicBezTo>
                  <a:cubicBezTo>
                    <a:pt x="234" y="3503"/>
                    <a:pt x="134" y="3469"/>
                    <a:pt x="134" y="3469"/>
                  </a:cubicBezTo>
                  <a:lnTo>
                    <a:pt x="134" y="3469"/>
                  </a:lnTo>
                  <a:cubicBezTo>
                    <a:pt x="134" y="3469"/>
                    <a:pt x="168" y="3569"/>
                    <a:pt x="301" y="3670"/>
                  </a:cubicBezTo>
                  <a:cubicBezTo>
                    <a:pt x="418" y="3720"/>
                    <a:pt x="535" y="3745"/>
                    <a:pt x="651" y="3745"/>
                  </a:cubicBezTo>
                  <a:cubicBezTo>
                    <a:pt x="768" y="3745"/>
                    <a:pt x="885" y="3720"/>
                    <a:pt x="1002" y="3670"/>
                  </a:cubicBezTo>
                  <a:cubicBezTo>
                    <a:pt x="1602" y="3403"/>
                    <a:pt x="1936" y="2535"/>
                    <a:pt x="1836" y="1701"/>
                  </a:cubicBezTo>
                  <a:cubicBezTo>
                    <a:pt x="1769" y="1268"/>
                    <a:pt x="1635" y="868"/>
                    <a:pt x="1402" y="534"/>
                  </a:cubicBezTo>
                  <a:cubicBezTo>
                    <a:pt x="1235" y="234"/>
                    <a:pt x="902" y="0"/>
                    <a:pt x="535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0" name="Google Shape;1110;p52"/>
            <p:cNvSpPr/>
            <p:nvPr/>
          </p:nvSpPr>
          <p:spPr>
            <a:xfrm flipH="1">
              <a:off x="2118873" y="2339225"/>
              <a:ext cx="525871" cy="146988"/>
            </a:xfrm>
            <a:custGeom>
              <a:avLst/>
              <a:gdLst/>
              <a:ahLst/>
              <a:cxnLst/>
              <a:rect l="l" t="t" r="r" b="b"/>
              <a:pathLst>
                <a:path w="29122" h="8140" extrusionOk="0">
                  <a:moveTo>
                    <a:pt x="29088" y="1"/>
                  </a:moveTo>
                  <a:lnTo>
                    <a:pt x="22550" y="501"/>
                  </a:lnTo>
                  <a:lnTo>
                    <a:pt x="22517" y="668"/>
                  </a:lnTo>
                  <a:cubicBezTo>
                    <a:pt x="22250" y="2536"/>
                    <a:pt x="21750" y="5471"/>
                    <a:pt x="21516" y="5938"/>
                  </a:cubicBezTo>
                  <a:cubicBezTo>
                    <a:pt x="21285" y="6349"/>
                    <a:pt x="18545" y="6957"/>
                    <a:pt x="16732" y="6957"/>
                  </a:cubicBezTo>
                  <a:cubicBezTo>
                    <a:pt x="16189" y="6957"/>
                    <a:pt x="15730" y="6903"/>
                    <a:pt x="15445" y="6772"/>
                  </a:cubicBezTo>
                  <a:cubicBezTo>
                    <a:pt x="14444" y="6305"/>
                    <a:pt x="12810" y="3436"/>
                    <a:pt x="12276" y="2369"/>
                  </a:cubicBezTo>
                  <a:lnTo>
                    <a:pt x="12210" y="2236"/>
                  </a:lnTo>
                  <a:lnTo>
                    <a:pt x="10108" y="2536"/>
                  </a:lnTo>
                  <a:lnTo>
                    <a:pt x="10075" y="2703"/>
                  </a:lnTo>
                  <a:cubicBezTo>
                    <a:pt x="9841" y="4404"/>
                    <a:pt x="9374" y="6939"/>
                    <a:pt x="9074" y="7239"/>
                  </a:cubicBezTo>
                  <a:cubicBezTo>
                    <a:pt x="8792" y="7481"/>
                    <a:pt x="6724" y="7686"/>
                    <a:pt x="4967" y="7686"/>
                  </a:cubicBezTo>
                  <a:cubicBezTo>
                    <a:pt x="3813" y="7686"/>
                    <a:pt x="2794" y="7597"/>
                    <a:pt x="2503" y="7373"/>
                  </a:cubicBezTo>
                  <a:cubicBezTo>
                    <a:pt x="1902" y="6906"/>
                    <a:pt x="935" y="4237"/>
                    <a:pt x="568" y="3236"/>
                  </a:cubicBezTo>
                  <a:cubicBezTo>
                    <a:pt x="501" y="3069"/>
                    <a:pt x="434" y="2903"/>
                    <a:pt x="368" y="2736"/>
                  </a:cubicBezTo>
                  <a:lnTo>
                    <a:pt x="1" y="2936"/>
                  </a:lnTo>
                  <a:cubicBezTo>
                    <a:pt x="34" y="2969"/>
                    <a:pt x="68" y="3136"/>
                    <a:pt x="168" y="3403"/>
                  </a:cubicBezTo>
                  <a:cubicBezTo>
                    <a:pt x="868" y="5271"/>
                    <a:pt x="1635" y="7239"/>
                    <a:pt x="2269" y="7706"/>
                  </a:cubicBezTo>
                  <a:cubicBezTo>
                    <a:pt x="2669" y="8073"/>
                    <a:pt x="3937" y="8140"/>
                    <a:pt x="4938" y="8140"/>
                  </a:cubicBezTo>
                  <a:cubicBezTo>
                    <a:pt x="5338" y="8140"/>
                    <a:pt x="5638" y="8106"/>
                    <a:pt x="5938" y="8073"/>
                  </a:cubicBezTo>
                  <a:cubicBezTo>
                    <a:pt x="6239" y="8073"/>
                    <a:pt x="8941" y="8006"/>
                    <a:pt x="9374" y="7506"/>
                  </a:cubicBezTo>
                  <a:cubicBezTo>
                    <a:pt x="9841" y="7039"/>
                    <a:pt x="10308" y="3870"/>
                    <a:pt x="10442" y="2903"/>
                  </a:cubicBezTo>
                  <a:lnTo>
                    <a:pt x="11976" y="2669"/>
                  </a:lnTo>
                  <a:cubicBezTo>
                    <a:pt x="12343" y="3403"/>
                    <a:pt x="14011" y="6572"/>
                    <a:pt x="15245" y="7139"/>
                  </a:cubicBezTo>
                  <a:cubicBezTo>
                    <a:pt x="15557" y="7278"/>
                    <a:pt x="16088" y="7339"/>
                    <a:pt x="16719" y="7339"/>
                  </a:cubicBezTo>
                  <a:cubicBezTo>
                    <a:pt x="18655" y="7339"/>
                    <a:pt x="21531" y="6767"/>
                    <a:pt x="21883" y="6138"/>
                  </a:cubicBezTo>
                  <a:cubicBezTo>
                    <a:pt x="22217" y="5538"/>
                    <a:pt x="22784" y="1835"/>
                    <a:pt x="22917" y="901"/>
                  </a:cubicBezTo>
                  <a:lnTo>
                    <a:pt x="29122" y="434"/>
                  </a:lnTo>
                  <a:lnTo>
                    <a:pt x="2908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1" name="Google Shape;1111;p52"/>
            <p:cNvSpPr/>
            <p:nvPr/>
          </p:nvSpPr>
          <p:spPr>
            <a:xfrm flipH="1">
              <a:off x="2231516" y="2336715"/>
              <a:ext cx="197585" cy="56141"/>
            </a:xfrm>
            <a:custGeom>
              <a:avLst/>
              <a:gdLst/>
              <a:ahLst/>
              <a:cxnLst/>
              <a:rect l="l" t="t" r="r" b="b"/>
              <a:pathLst>
                <a:path w="10942" h="3109" extrusionOk="0">
                  <a:moveTo>
                    <a:pt x="7696" y="0"/>
                  </a:moveTo>
                  <a:cubicBezTo>
                    <a:pt x="4893" y="0"/>
                    <a:pt x="1869" y="1036"/>
                    <a:pt x="1" y="2408"/>
                  </a:cubicBezTo>
                  <a:lnTo>
                    <a:pt x="468" y="3108"/>
                  </a:lnTo>
                  <a:cubicBezTo>
                    <a:pt x="2255" y="1798"/>
                    <a:pt x="5131" y="845"/>
                    <a:pt x="7723" y="845"/>
                  </a:cubicBezTo>
                  <a:cubicBezTo>
                    <a:pt x="8759" y="845"/>
                    <a:pt x="9751" y="997"/>
                    <a:pt x="10608" y="1340"/>
                  </a:cubicBezTo>
                  <a:lnTo>
                    <a:pt x="10942" y="573"/>
                  </a:lnTo>
                  <a:cubicBezTo>
                    <a:pt x="9961" y="175"/>
                    <a:pt x="8847" y="0"/>
                    <a:pt x="769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2" name="Google Shape;1112;p52"/>
            <p:cNvSpPr/>
            <p:nvPr/>
          </p:nvSpPr>
          <p:spPr>
            <a:xfrm flipH="1">
              <a:off x="2454978" y="2362014"/>
              <a:ext cx="191572" cy="38065"/>
            </a:xfrm>
            <a:custGeom>
              <a:avLst/>
              <a:gdLst/>
              <a:ahLst/>
              <a:cxnLst/>
              <a:rect l="l" t="t" r="r" b="b"/>
              <a:pathLst>
                <a:path w="10609" h="2108" extrusionOk="0">
                  <a:moveTo>
                    <a:pt x="5659" y="1"/>
                  </a:moveTo>
                  <a:cubicBezTo>
                    <a:pt x="3718" y="1"/>
                    <a:pt x="1708" y="460"/>
                    <a:pt x="1" y="1374"/>
                  </a:cubicBezTo>
                  <a:lnTo>
                    <a:pt x="401" y="2108"/>
                  </a:lnTo>
                  <a:cubicBezTo>
                    <a:pt x="1966" y="1273"/>
                    <a:pt x="3857" y="846"/>
                    <a:pt x="5673" y="846"/>
                  </a:cubicBezTo>
                  <a:cubicBezTo>
                    <a:pt x="7341" y="846"/>
                    <a:pt x="8945" y="1206"/>
                    <a:pt x="10175" y="1941"/>
                  </a:cubicBezTo>
                  <a:lnTo>
                    <a:pt x="10608" y="1207"/>
                  </a:lnTo>
                  <a:cubicBezTo>
                    <a:pt x="9223" y="401"/>
                    <a:pt x="7471" y="1"/>
                    <a:pt x="565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3" name="Google Shape;1113;p52"/>
            <p:cNvSpPr/>
            <p:nvPr/>
          </p:nvSpPr>
          <p:spPr>
            <a:xfrm flipH="1">
              <a:off x="2052007" y="2394048"/>
              <a:ext cx="71706" cy="93375"/>
            </a:xfrm>
            <a:custGeom>
              <a:avLst/>
              <a:gdLst/>
              <a:ahLst/>
              <a:cxnLst/>
              <a:rect l="l" t="t" r="r" b="b"/>
              <a:pathLst>
                <a:path w="3971" h="5171" extrusionOk="0">
                  <a:moveTo>
                    <a:pt x="1448" y="0"/>
                  </a:moveTo>
                  <a:cubicBezTo>
                    <a:pt x="1434" y="0"/>
                    <a:pt x="1420" y="0"/>
                    <a:pt x="1406" y="1"/>
                  </a:cubicBezTo>
                  <a:lnTo>
                    <a:pt x="1406" y="1"/>
                  </a:lnTo>
                  <a:cubicBezTo>
                    <a:pt x="1405" y="0"/>
                    <a:pt x="1403" y="0"/>
                    <a:pt x="1402" y="0"/>
                  </a:cubicBezTo>
                  <a:lnTo>
                    <a:pt x="1402" y="0"/>
                  </a:lnTo>
                  <a:lnTo>
                    <a:pt x="1404" y="1"/>
                  </a:lnTo>
                  <a:lnTo>
                    <a:pt x="1404" y="1"/>
                  </a:lnTo>
                  <a:cubicBezTo>
                    <a:pt x="1156" y="8"/>
                    <a:pt x="904" y="74"/>
                    <a:pt x="668" y="200"/>
                  </a:cubicBezTo>
                  <a:cubicBezTo>
                    <a:pt x="1" y="734"/>
                    <a:pt x="268" y="1801"/>
                    <a:pt x="1102" y="1935"/>
                  </a:cubicBezTo>
                  <a:cubicBezTo>
                    <a:pt x="1302" y="1935"/>
                    <a:pt x="1502" y="1968"/>
                    <a:pt x="1669" y="2068"/>
                  </a:cubicBezTo>
                  <a:cubicBezTo>
                    <a:pt x="1869" y="2168"/>
                    <a:pt x="1969" y="2368"/>
                    <a:pt x="1969" y="2602"/>
                  </a:cubicBezTo>
                  <a:cubicBezTo>
                    <a:pt x="1969" y="2802"/>
                    <a:pt x="1935" y="3036"/>
                    <a:pt x="1902" y="3236"/>
                  </a:cubicBezTo>
                  <a:cubicBezTo>
                    <a:pt x="1835" y="3736"/>
                    <a:pt x="1869" y="4203"/>
                    <a:pt x="2002" y="4703"/>
                  </a:cubicBezTo>
                  <a:cubicBezTo>
                    <a:pt x="2036" y="4837"/>
                    <a:pt x="2102" y="4970"/>
                    <a:pt x="2202" y="5070"/>
                  </a:cubicBezTo>
                  <a:cubicBezTo>
                    <a:pt x="2302" y="5137"/>
                    <a:pt x="2436" y="5170"/>
                    <a:pt x="2536" y="5170"/>
                  </a:cubicBezTo>
                  <a:cubicBezTo>
                    <a:pt x="2936" y="5170"/>
                    <a:pt x="3270" y="4970"/>
                    <a:pt x="3470" y="4637"/>
                  </a:cubicBezTo>
                  <a:cubicBezTo>
                    <a:pt x="3670" y="4337"/>
                    <a:pt x="3803" y="3970"/>
                    <a:pt x="3837" y="3603"/>
                  </a:cubicBezTo>
                  <a:cubicBezTo>
                    <a:pt x="3937" y="3036"/>
                    <a:pt x="3970" y="2469"/>
                    <a:pt x="3904" y="1901"/>
                  </a:cubicBezTo>
                  <a:cubicBezTo>
                    <a:pt x="3870" y="1535"/>
                    <a:pt x="3770" y="1201"/>
                    <a:pt x="3570" y="901"/>
                  </a:cubicBezTo>
                  <a:cubicBezTo>
                    <a:pt x="3343" y="583"/>
                    <a:pt x="2682" y="311"/>
                    <a:pt x="2104" y="149"/>
                  </a:cubicBezTo>
                  <a:lnTo>
                    <a:pt x="2104" y="149"/>
                  </a:lnTo>
                  <a:cubicBezTo>
                    <a:pt x="1897" y="50"/>
                    <a:pt x="1674" y="0"/>
                    <a:pt x="14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4" name="Google Shape;1114;p52"/>
            <p:cNvSpPr/>
            <p:nvPr/>
          </p:nvSpPr>
          <p:spPr>
            <a:xfrm flipH="1">
              <a:off x="2495336" y="2331298"/>
              <a:ext cx="93375" cy="23005"/>
            </a:xfrm>
            <a:custGeom>
              <a:avLst/>
              <a:gdLst/>
              <a:ahLst/>
              <a:cxnLst/>
              <a:rect l="l" t="t" r="r" b="b"/>
              <a:pathLst>
                <a:path w="5171" h="1274" extrusionOk="0">
                  <a:moveTo>
                    <a:pt x="2709" y="1"/>
                  </a:moveTo>
                  <a:cubicBezTo>
                    <a:pt x="2640" y="1"/>
                    <a:pt x="2571" y="3"/>
                    <a:pt x="2502" y="6"/>
                  </a:cubicBezTo>
                  <a:cubicBezTo>
                    <a:pt x="1835" y="73"/>
                    <a:pt x="1168" y="273"/>
                    <a:pt x="600" y="673"/>
                  </a:cubicBezTo>
                  <a:cubicBezTo>
                    <a:pt x="367" y="807"/>
                    <a:pt x="167" y="1007"/>
                    <a:pt x="0" y="1274"/>
                  </a:cubicBezTo>
                  <a:cubicBezTo>
                    <a:pt x="33" y="1274"/>
                    <a:pt x="267" y="1073"/>
                    <a:pt x="701" y="807"/>
                  </a:cubicBezTo>
                  <a:cubicBezTo>
                    <a:pt x="1347" y="407"/>
                    <a:pt x="2069" y="214"/>
                    <a:pt x="2798" y="214"/>
                  </a:cubicBezTo>
                  <a:cubicBezTo>
                    <a:pt x="3350" y="214"/>
                    <a:pt x="3905" y="324"/>
                    <a:pt x="4437" y="540"/>
                  </a:cubicBezTo>
                  <a:cubicBezTo>
                    <a:pt x="4869" y="725"/>
                    <a:pt x="5101" y="910"/>
                    <a:pt x="5160" y="910"/>
                  </a:cubicBezTo>
                  <a:cubicBezTo>
                    <a:pt x="5164" y="910"/>
                    <a:pt x="5168" y="909"/>
                    <a:pt x="5170" y="907"/>
                  </a:cubicBezTo>
                  <a:cubicBezTo>
                    <a:pt x="4970" y="706"/>
                    <a:pt x="4737" y="540"/>
                    <a:pt x="4503" y="440"/>
                  </a:cubicBezTo>
                  <a:cubicBezTo>
                    <a:pt x="3932" y="139"/>
                    <a:pt x="3334" y="1"/>
                    <a:pt x="2709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5" name="Google Shape;1115;p52"/>
            <p:cNvSpPr/>
            <p:nvPr/>
          </p:nvSpPr>
          <p:spPr>
            <a:xfrm flipH="1">
              <a:off x="2291142" y="2308112"/>
              <a:ext cx="75914" cy="18491"/>
            </a:xfrm>
            <a:custGeom>
              <a:avLst/>
              <a:gdLst/>
              <a:ahLst/>
              <a:cxnLst/>
              <a:rect l="l" t="t" r="r" b="b"/>
              <a:pathLst>
                <a:path w="4204" h="1024" extrusionOk="0">
                  <a:moveTo>
                    <a:pt x="2211" y="0"/>
                  </a:moveTo>
                  <a:cubicBezTo>
                    <a:pt x="1598" y="0"/>
                    <a:pt x="986" y="185"/>
                    <a:pt x="467" y="556"/>
                  </a:cubicBezTo>
                  <a:cubicBezTo>
                    <a:pt x="134" y="790"/>
                    <a:pt x="0" y="1023"/>
                    <a:pt x="0" y="1023"/>
                  </a:cubicBezTo>
                  <a:cubicBezTo>
                    <a:pt x="201" y="923"/>
                    <a:pt x="367" y="823"/>
                    <a:pt x="568" y="690"/>
                  </a:cubicBezTo>
                  <a:cubicBezTo>
                    <a:pt x="1078" y="368"/>
                    <a:pt x="1663" y="207"/>
                    <a:pt x="2251" y="207"/>
                  </a:cubicBezTo>
                  <a:cubicBezTo>
                    <a:pt x="2700" y="207"/>
                    <a:pt x="3150" y="301"/>
                    <a:pt x="3570" y="489"/>
                  </a:cubicBezTo>
                  <a:cubicBezTo>
                    <a:pt x="3770" y="589"/>
                    <a:pt x="3970" y="690"/>
                    <a:pt x="4170" y="756"/>
                  </a:cubicBezTo>
                  <a:cubicBezTo>
                    <a:pt x="4203" y="723"/>
                    <a:pt x="4003" y="556"/>
                    <a:pt x="3636" y="356"/>
                  </a:cubicBezTo>
                  <a:cubicBezTo>
                    <a:pt x="3192" y="119"/>
                    <a:pt x="2701" y="0"/>
                    <a:pt x="221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6" name="Google Shape;1116;p52"/>
            <p:cNvSpPr/>
            <p:nvPr/>
          </p:nvSpPr>
          <p:spPr>
            <a:xfrm flipH="1">
              <a:off x="2348366" y="2503855"/>
              <a:ext cx="28928" cy="11268"/>
            </a:xfrm>
            <a:custGeom>
              <a:avLst/>
              <a:gdLst/>
              <a:ahLst/>
              <a:cxnLst/>
              <a:rect l="l" t="t" r="r" b="b"/>
              <a:pathLst>
                <a:path w="1602" h="624" extrusionOk="0">
                  <a:moveTo>
                    <a:pt x="555" y="1"/>
                  </a:moveTo>
                  <a:cubicBezTo>
                    <a:pt x="360" y="1"/>
                    <a:pt x="167" y="53"/>
                    <a:pt x="0" y="157"/>
                  </a:cubicBezTo>
                  <a:cubicBezTo>
                    <a:pt x="34" y="224"/>
                    <a:pt x="401" y="190"/>
                    <a:pt x="868" y="257"/>
                  </a:cubicBezTo>
                  <a:cubicBezTo>
                    <a:pt x="1034" y="290"/>
                    <a:pt x="1201" y="357"/>
                    <a:pt x="1368" y="490"/>
                  </a:cubicBezTo>
                  <a:cubicBezTo>
                    <a:pt x="1468" y="557"/>
                    <a:pt x="1535" y="624"/>
                    <a:pt x="1568" y="624"/>
                  </a:cubicBezTo>
                  <a:cubicBezTo>
                    <a:pt x="1602" y="624"/>
                    <a:pt x="1602" y="524"/>
                    <a:pt x="1468" y="390"/>
                  </a:cubicBezTo>
                  <a:cubicBezTo>
                    <a:pt x="1335" y="190"/>
                    <a:pt x="1135" y="90"/>
                    <a:pt x="901" y="57"/>
                  </a:cubicBezTo>
                  <a:cubicBezTo>
                    <a:pt x="788" y="19"/>
                    <a:pt x="671" y="1"/>
                    <a:pt x="555" y="1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7" name="Google Shape;1117;p52"/>
            <p:cNvSpPr/>
            <p:nvPr/>
          </p:nvSpPr>
          <p:spPr>
            <a:xfrm flipH="1">
              <a:off x="2332096" y="2501201"/>
              <a:ext cx="16288" cy="23565"/>
            </a:xfrm>
            <a:custGeom>
              <a:avLst/>
              <a:gdLst/>
              <a:ahLst/>
              <a:cxnLst/>
              <a:rect l="l" t="t" r="r" b="b"/>
              <a:pathLst>
                <a:path w="902" h="1305" extrusionOk="0">
                  <a:moveTo>
                    <a:pt x="51" y="0"/>
                  </a:moveTo>
                  <a:cubicBezTo>
                    <a:pt x="45" y="0"/>
                    <a:pt x="39" y="1"/>
                    <a:pt x="34" y="4"/>
                  </a:cubicBezTo>
                  <a:cubicBezTo>
                    <a:pt x="1" y="37"/>
                    <a:pt x="201" y="304"/>
                    <a:pt x="434" y="637"/>
                  </a:cubicBezTo>
                  <a:cubicBezTo>
                    <a:pt x="634" y="1004"/>
                    <a:pt x="768" y="1305"/>
                    <a:pt x="834" y="1305"/>
                  </a:cubicBezTo>
                  <a:cubicBezTo>
                    <a:pt x="901" y="1305"/>
                    <a:pt x="834" y="904"/>
                    <a:pt x="601" y="537"/>
                  </a:cubicBezTo>
                  <a:cubicBezTo>
                    <a:pt x="384" y="197"/>
                    <a:pt x="139" y="0"/>
                    <a:pt x="51" y="0"/>
                  </a:cubicBez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8" name="Google Shape;1118;p52"/>
            <p:cNvSpPr/>
            <p:nvPr/>
          </p:nvSpPr>
          <p:spPr>
            <a:xfrm flipH="1">
              <a:off x="2027322" y="2477762"/>
              <a:ext cx="465631" cy="681797"/>
            </a:xfrm>
            <a:custGeom>
              <a:avLst/>
              <a:gdLst/>
              <a:ahLst/>
              <a:cxnLst/>
              <a:rect l="l" t="t" r="r" b="b"/>
              <a:pathLst>
                <a:path w="25786" h="37757" extrusionOk="0">
                  <a:moveTo>
                    <a:pt x="23017" y="1"/>
                  </a:moveTo>
                  <a:cubicBezTo>
                    <a:pt x="23017" y="68"/>
                    <a:pt x="23017" y="134"/>
                    <a:pt x="23051" y="168"/>
                  </a:cubicBezTo>
                  <a:cubicBezTo>
                    <a:pt x="23051" y="101"/>
                    <a:pt x="23017" y="67"/>
                    <a:pt x="23017" y="1"/>
                  </a:cubicBezTo>
                  <a:close/>
                  <a:moveTo>
                    <a:pt x="23051" y="168"/>
                  </a:moveTo>
                  <a:lnTo>
                    <a:pt x="23051" y="168"/>
                  </a:lnTo>
                  <a:cubicBezTo>
                    <a:pt x="23084" y="301"/>
                    <a:pt x="23117" y="468"/>
                    <a:pt x="23184" y="701"/>
                  </a:cubicBezTo>
                  <a:cubicBezTo>
                    <a:pt x="23284" y="1168"/>
                    <a:pt x="23484" y="1835"/>
                    <a:pt x="23684" y="2703"/>
                  </a:cubicBezTo>
                  <a:cubicBezTo>
                    <a:pt x="24352" y="5138"/>
                    <a:pt x="24852" y="7640"/>
                    <a:pt x="25252" y="10141"/>
                  </a:cubicBezTo>
                  <a:cubicBezTo>
                    <a:pt x="25486" y="11876"/>
                    <a:pt x="25619" y="13610"/>
                    <a:pt x="25552" y="15345"/>
                  </a:cubicBezTo>
                  <a:cubicBezTo>
                    <a:pt x="25519" y="17346"/>
                    <a:pt x="25219" y="19348"/>
                    <a:pt x="24652" y="21283"/>
                  </a:cubicBezTo>
                  <a:cubicBezTo>
                    <a:pt x="23518" y="25352"/>
                    <a:pt x="21083" y="29455"/>
                    <a:pt x="17847" y="33091"/>
                  </a:cubicBezTo>
                  <a:cubicBezTo>
                    <a:pt x="17046" y="33992"/>
                    <a:pt x="16212" y="34892"/>
                    <a:pt x="15345" y="35693"/>
                  </a:cubicBezTo>
                  <a:cubicBezTo>
                    <a:pt x="14911" y="36093"/>
                    <a:pt x="14478" y="36494"/>
                    <a:pt x="14011" y="36827"/>
                  </a:cubicBezTo>
                  <a:cubicBezTo>
                    <a:pt x="13544" y="37194"/>
                    <a:pt x="13010" y="37428"/>
                    <a:pt x="12476" y="37528"/>
                  </a:cubicBezTo>
                  <a:cubicBezTo>
                    <a:pt x="12367" y="37540"/>
                    <a:pt x="12259" y="37547"/>
                    <a:pt x="12153" y="37547"/>
                  </a:cubicBezTo>
                  <a:cubicBezTo>
                    <a:pt x="11706" y="37547"/>
                    <a:pt x="11286" y="37430"/>
                    <a:pt x="10909" y="37161"/>
                  </a:cubicBezTo>
                  <a:cubicBezTo>
                    <a:pt x="10475" y="36827"/>
                    <a:pt x="10075" y="36427"/>
                    <a:pt x="9741" y="36027"/>
                  </a:cubicBezTo>
                  <a:cubicBezTo>
                    <a:pt x="8974" y="35193"/>
                    <a:pt x="8273" y="34392"/>
                    <a:pt x="7606" y="33558"/>
                  </a:cubicBezTo>
                  <a:cubicBezTo>
                    <a:pt x="4938" y="30256"/>
                    <a:pt x="3437" y="26687"/>
                    <a:pt x="2469" y="23618"/>
                  </a:cubicBezTo>
                  <a:cubicBezTo>
                    <a:pt x="1502" y="20549"/>
                    <a:pt x="968" y="18014"/>
                    <a:pt x="601" y="16279"/>
                  </a:cubicBezTo>
                  <a:cubicBezTo>
                    <a:pt x="434" y="15378"/>
                    <a:pt x="268" y="14711"/>
                    <a:pt x="168" y="14244"/>
                  </a:cubicBezTo>
                  <a:cubicBezTo>
                    <a:pt x="134" y="14011"/>
                    <a:pt x="101" y="13844"/>
                    <a:pt x="68" y="13711"/>
                  </a:cubicBezTo>
                  <a:cubicBezTo>
                    <a:pt x="34" y="13644"/>
                    <a:pt x="34" y="13610"/>
                    <a:pt x="1" y="13544"/>
                  </a:cubicBezTo>
                  <a:cubicBezTo>
                    <a:pt x="1" y="13610"/>
                    <a:pt x="1" y="13644"/>
                    <a:pt x="1" y="13711"/>
                  </a:cubicBezTo>
                  <a:cubicBezTo>
                    <a:pt x="34" y="13811"/>
                    <a:pt x="68" y="14011"/>
                    <a:pt x="101" y="14244"/>
                  </a:cubicBezTo>
                  <a:cubicBezTo>
                    <a:pt x="201" y="14711"/>
                    <a:pt x="334" y="15412"/>
                    <a:pt x="501" y="16279"/>
                  </a:cubicBezTo>
                  <a:cubicBezTo>
                    <a:pt x="968" y="18747"/>
                    <a:pt x="1569" y="21216"/>
                    <a:pt x="2336" y="23651"/>
                  </a:cubicBezTo>
                  <a:cubicBezTo>
                    <a:pt x="3370" y="27287"/>
                    <a:pt x="5104" y="30689"/>
                    <a:pt x="7439" y="33658"/>
                  </a:cubicBezTo>
                  <a:cubicBezTo>
                    <a:pt x="8073" y="34492"/>
                    <a:pt x="8807" y="35293"/>
                    <a:pt x="9541" y="36127"/>
                  </a:cubicBezTo>
                  <a:cubicBezTo>
                    <a:pt x="9908" y="36594"/>
                    <a:pt x="10342" y="36961"/>
                    <a:pt x="10775" y="37327"/>
                  </a:cubicBezTo>
                  <a:cubicBezTo>
                    <a:pt x="11178" y="37596"/>
                    <a:pt x="11646" y="37757"/>
                    <a:pt x="12127" y="37757"/>
                  </a:cubicBezTo>
                  <a:cubicBezTo>
                    <a:pt x="12243" y="37757"/>
                    <a:pt x="12360" y="37747"/>
                    <a:pt x="12476" y="37728"/>
                  </a:cubicBezTo>
                  <a:cubicBezTo>
                    <a:pt x="13077" y="37628"/>
                    <a:pt x="13644" y="37361"/>
                    <a:pt x="14111" y="37027"/>
                  </a:cubicBezTo>
                  <a:cubicBezTo>
                    <a:pt x="14578" y="36660"/>
                    <a:pt x="15045" y="36260"/>
                    <a:pt x="15479" y="35860"/>
                  </a:cubicBezTo>
                  <a:cubicBezTo>
                    <a:pt x="16346" y="35026"/>
                    <a:pt x="17180" y="34159"/>
                    <a:pt x="18014" y="33225"/>
                  </a:cubicBezTo>
                  <a:cubicBezTo>
                    <a:pt x="21249" y="29555"/>
                    <a:pt x="23684" y="25452"/>
                    <a:pt x="24852" y="21316"/>
                  </a:cubicBezTo>
                  <a:cubicBezTo>
                    <a:pt x="25419" y="19381"/>
                    <a:pt x="25719" y="17380"/>
                    <a:pt x="25753" y="15345"/>
                  </a:cubicBezTo>
                  <a:cubicBezTo>
                    <a:pt x="25786" y="13610"/>
                    <a:pt x="25652" y="11843"/>
                    <a:pt x="25419" y="10108"/>
                  </a:cubicBezTo>
                  <a:cubicBezTo>
                    <a:pt x="25019" y="7606"/>
                    <a:pt x="24452" y="5138"/>
                    <a:pt x="23784" y="2669"/>
                  </a:cubicBezTo>
                  <a:cubicBezTo>
                    <a:pt x="23551" y="1835"/>
                    <a:pt x="23351" y="1168"/>
                    <a:pt x="23217" y="701"/>
                  </a:cubicBezTo>
                  <a:cubicBezTo>
                    <a:pt x="23151" y="468"/>
                    <a:pt x="23117" y="301"/>
                    <a:pt x="23051" y="16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9" name="Google Shape;1119;p52"/>
            <p:cNvSpPr/>
            <p:nvPr/>
          </p:nvSpPr>
          <p:spPr>
            <a:xfrm flipH="1">
              <a:off x="2161634" y="3155406"/>
              <a:ext cx="114466" cy="838482"/>
            </a:xfrm>
            <a:custGeom>
              <a:avLst/>
              <a:gdLst/>
              <a:ahLst/>
              <a:cxnLst/>
              <a:rect l="l" t="t" r="r" b="b"/>
              <a:pathLst>
                <a:path w="6339" h="46434" extrusionOk="0">
                  <a:moveTo>
                    <a:pt x="100" y="1"/>
                  </a:moveTo>
                  <a:lnTo>
                    <a:pt x="100" y="1"/>
                  </a:lnTo>
                  <a:cubicBezTo>
                    <a:pt x="82" y="115"/>
                    <a:pt x="70" y="229"/>
                    <a:pt x="62" y="343"/>
                  </a:cubicBezTo>
                  <a:lnTo>
                    <a:pt x="62" y="343"/>
                  </a:lnTo>
                  <a:lnTo>
                    <a:pt x="100" y="134"/>
                  </a:lnTo>
                  <a:cubicBezTo>
                    <a:pt x="100" y="67"/>
                    <a:pt x="100" y="34"/>
                    <a:pt x="100" y="1"/>
                  </a:cubicBezTo>
                  <a:close/>
                  <a:moveTo>
                    <a:pt x="62" y="343"/>
                  </a:moveTo>
                  <a:lnTo>
                    <a:pt x="34" y="501"/>
                  </a:lnTo>
                  <a:cubicBezTo>
                    <a:pt x="0" y="701"/>
                    <a:pt x="0" y="901"/>
                    <a:pt x="34" y="1068"/>
                  </a:cubicBezTo>
                  <a:cubicBezTo>
                    <a:pt x="34" y="1368"/>
                    <a:pt x="100" y="1635"/>
                    <a:pt x="167" y="1902"/>
                  </a:cubicBezTo>
                  <a:cubicBezTo>
                    <a:pt x="401" y="2602"/>
                    <a:pt x="701" y="3303"/>
                    <a:pt x="1068" y="3937"/>
                  </a:cubicBezTo>
                  <a:cubicBezTo>
                    <a:pt x="1568" y="4771"/>
                    <a:pt x="2035" y="5671"/>
                    <a:pt x="2402" y="6572"/>
                  </a:cubicBezTo>
                  <a:cubicBezTo>
                    <a:pt x="2602" y="7106"/>
                    <a:pt x="2736" y="7639"/>
                    <a:pt x="2736" y="8240"/>
                  </a:cubicBezTo>
                  <a:cubicBezTo>
                    <a:pt x="2736" y="8840"/>
                    <a:pt x="2669" y="9441"/>
                    <a:pt x="2502" y="10041"/>
                  </a:cubicBezTo>
                  <a:cubicBezTo>
                    <a:pt x="2169" y="11275"/>
                    <a:pt x="1568" y="12610"/>
                    <a:pt x="1668" y="14077"/>
                  </a:cubicBezTo>
                  <a:cubicBezTo>
                    <a:pt x="1735" y="15578"/>
                    <a:pt x="2402" y="16979"/>
                    <a:pt x="3069" y="18414"/>
                  </a:cubicBezTo>
                  <a:cubicBezTo>
                    <a:pt x="3736" y="19848"/>
                    <a:pt x="4470" y="21316"/>
                    <a:pt x="5071" y="22850"/>
                  </a:cubicBezTo>
                  <a:cubicBezTo>
                    <a:pt x="5671" y="24351"/>
                    <a:pt x="6005" y="25953"/>
                    <a:pt x="6071" y="27554"/>
                  </a:cubicBezTo>
                  <a:cubicBezTo>
                    <a:pt x="6071" y="29055"/>
                    <a:pt x="5905" y="30556"/>
                    <a:pt x="5538" y="32024"/>
                  </a:cubicBezTo>
                  <a:cubicBezTo>
                    <a:pt x="4871" y="34826"/>
                    <a:pt x="3937" y="37294"/>
                    <a:pt x="3436" y="39429"/>
                  </a:cubicBezTo>
                  <a:cubicBezTo>
                    <a:pt x="3003" y="41097"/>
                    <a:pt x="2836" y="42865"/>
                    <a:pt x="3003" y="44599"/>
                  </a:cubicBezTo>
                  <a:cubicBezTo>
                    <a:pt x="3036" y="44866"/>
                    <a:pt x="3069" y="45133"/>
                    <a:pt x="3103" y="45400"/>
                  </a:cubicBezTo>
                  <a:cubicBezTo>
                    <a:pt x="3169" y="45633"/>
                    <a:pt x="3236" y="45833"/>
                    <a:pt x="3269" y="45967"/>
                  </a:cubicBezTo>
                  <a:cubicBezTo>
                    <a:pt x="3303" y="46134"/>
                    <a:pt x="3336" y="46267"/>
                    <a:pt x="3369" y="46334"/>
                  </a:cubicBezTo>
                  <a:cubicBezTo>
                    <a:pt x="3369" y="46234"/>
                    <a:pt x="3336" y="46134"/>
                    <a:pt x="3303" y="45967"/>
                  </a:cubicBezTo>
                  <a:cubicBezTo>
                    <a:pt x="3269" y="45800"/>
                    <a:pt x="3236" y="45600"/>
                    <a:pt x="3169" y="45400"/>
                  </a:cubicBezTo>
                  <a:cubicBezTo>
                    <a:pt x="3136" y="45133"/>
                    <a:pt x="3103" y="44833"/>
                    <a:pt x="3103" y="44566"/>
                  </a:cubicBezTo>
                  <a:cubicBezTo>
                    <a:pt x="2969" y="42865"/>
                    <a:pt x="3136" y="41130"/>
                    <a:pt x="3603" y="39462"/>
                  </a:cubicBezTo>
                  <a:cubicBezTo>
                    <a:pt x="4103" y="37327"/>
                    <a:pt x="5071" y="34892"/>
                    <a:pt x="5771" y="32090"/>
                  </a:cubicBezTo>
                  <a:cubicBezTo>
                    <a:pt x="6138" y="30589"/>
                    <a:pt x="6338" y="29088"/>
                    <a:pt x="6305" y="27554"/>
                  </a:cubicBezTo>
                  <a:cubicBezTo>
                    <a:pt x="6272" y="25919"/>
                    <a:pt x="5905" y="24285"/>
                    <a:pt x="5304" y="22784"/>
                  </a:cubicBezTo>
                  <a:cubicBezTo>
                    <a:pt x="4704" y="21216"/>
                    <a:pt x="3937" y="19748"/>
                    <a:pt x="3269" y="18314"/>
                  </a:cubicBezTo>
                  <a:cubicBezTo>
                    <a:pt x="2602" y="16913"/>
                    <a:pt x="1968" y="15512"/>
                    <a:pt x="1868" y="14077"/>
                  </a:cubicBezTo>
                  <a:cubicBezTo>
                    <a:pt x="1802" y="12643"/>
                    <a:pt x="2369" y="11342"/>
                    <a:pt x="2669" y="10108"/>
                  </a:cubicBezTo>
                  <a:cubicBezTo>
                    <a:pt x="2836" y="9474"/>
                    <a:pt x="2936" y="8840"/>
                    <a:pt x="2902" y="8206"/>
                  </a:cubicBezTo>
                  <a:cubicBezTo>
                    <a:pt x="2902" y="7639"/>
                    <a:pt x="2769" y="7039"/>
                    <a:pt x="2569" y="6505"/>
                  </a:cubicBezTo>
                  <a:cubicBezTo>
                    <a:pt x="2169" y="5605"/>
                    <a:pt x="1702" y="4704"/>
                    <a:pt x="1168" y="3870"/>
                  </a:cubicBezTo>
                  <a:cubicBezTo>
                    <a:pt x="801" y="3236"/>
                    <a:pt x="501" y="2569"/>
                    <a:pt x="267" y="1869"/>
                  </a:cubicBezTo>
                  <a:cubicBezTo>
                    <a:pt x="103" y="1377"/>
                    <a:pt x="29" y="862"/>
                    <a:pt x="62" y="343"/>
                  </a:cubicBezTo>
                  <a:close/>
                  <a:moveTo>
                    <a:pt x="3369" y="46334"/>
                  </a:moveTo>
                  <a:lnTo>
                    <a:pt x="3369" y="46334"/>
                  </a:lnTo>
                  <a:cubicBezTo>
                    <a:pt x="3403" y="46400"/>
                    <a:pt x="3403" y="46434"/>
                    <a:pt x="3403" y="46434"/>
                  </a:cubicBezTo>
                  <a:cubicBezTo>
                    <a:pt x="3403" y="46400"/>
                    <a:pt x="3403" y="46367"/>
                    <a:pt x="3369" y="4633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0" name="Google Shape;1120;p52"/>
            <p:cNvSpPr/>
            <p:nvPr/>
          </p:nvSpPr>
          <p:spPr>
            <a:xfrm flipH="1">
              <a:off x="2251379" y="3147569"/>
              <a:ext cx="45812" cy="31348"/>
            </a:xfrm>
            <a:custGeom>
              <a:avLst/>
              <a:gdLst/>
              <a:ahLst/>
              <a:cxnLst/>
              <a:rect l="l" t="t" r="r" b="b"/>
              <a:pathLst>
                <a:path w="2537" h="1736" extrusionOk="0">
                  <a:moveTo>
                    <a:pt x="134" y="1"/>
                  </a:moveTo>
                  <a:lnTo>
                    <a:pt x="1" y="435"/>
                  </a:lnTo>
                  <a:lnTo>
                    <a:pt x="1002" y="1736"/>
                  </a:lnTo>
                  <a:lnTo>
                    <a:pt x="1435" y="1736"/>
                  </a:lnTo>
                  <a:lnTo>
                    <a:pt x="2536" y="435"/>
                  </a:lnTo>
                  <a:lnTo>
                    <a:pt x="236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1" name="Google Shape;1121;p52"/>
            <p:cNvSpPr/>
            <p:nvPr/>
          </p:nvSpPr>
          <p:spPr>
            <a:xfrm flipH="1">
              <a:off x="2156216" y="3884839"/>
              <a:ext cx="1678011" cy="645754"/>
            </a:xfrm>
            <a:custGeom>
              <a:avLst/>
              <a:gdLst/>
              <a:ahLst/>
              <a:cxnLst/>
              <a:rect l="l" t="t" r="r" b="b"/>
              <a:pathLst>
                <a:path w="92926" h="35761" extrusionOk="0">
                  <a:moveTo>
                    <a:pt x="2316" y="1"/>
                  </a:moveTo>
                  <a:cubicBezTo>
                    <a:pt x="907" y="1"/>
                    <a:pt x="0" y="1549"/>
                    <a:pt x="726" y="2803"/>
                  </a:cubicBezTo>
                  <a:lnTo>
                    <a:pt x="19406" y="35727"/>
                  </a:lnTo>
                  <a:lnTo>
                    <a:pt x="91825" y="35760"/>
                  </a:lnTo>
                  <a:cubicBezTo>
                    <a:pt x="92425" y="35727"/>
                    <a:pt x="92925" y="35260"/>
                    <a:pt x="92925" y="34626"/>
                  </a:cubicBezTo>
                  <a:cubicBezTo>
                    <a:pt x="92925" y="34026"/>
                    <a:pt x="92425" y="33525"/>
                    <a:pt x="91825" y="33525"/>
                  </a:cubicBezTo>
                  <a:lnTo>
                    <a:pt x="67774" y="32858"/>
                  </a:lnTo>
                  <a:cubicBezTo>
                    <a:pt x="66673" y="32825"/>
                    <a:pt x="65673" y="32224"/>
                    <a:pt x="65139" y="31257"/>
                  </a:cubicBezTo>
                  <a:lnTo>
                    <a:pt x="49528" y="1469"/>
                  </a:lnTo>
                  <a:cubicBezTo>
                    <a:pt x="49194" y="835"/>
                    <a:pt x="48560" y="468"/>
                    <a:pt x="47860" y="435"/>
                  </a:cubicBezTo>
                  <a:lnTo>
                    <a:pt x="2361" y="1"/>
                  </a:lnTo>
                  <a:cubicBezTo>
                    <a:pt x="2346" y="1"/>
                    <a:pt x="2331" y="1"/>
                    <a:pt x="231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2" name="Google Shape;1122;p52"/>
            <p:cNvSpPr/>
            <p:nvPr/>
          </p:nvSpPr>
          <p:spPr>
            <a:xfrm flipH="1">
              <a:off x="2663397" y="3913153"/>
              <a:ext cx="1152899" cy="612005"/>
            </a:xfrm>
            <a:custGeom>
              <a:avLst/>
              <a:gdLst/>
              <a:ahLst/>
              <a:cxnLst/>
              <a:rect l="l" t="t" r="r" b="b"/>
              <a:pathLst>
                <a:path w="63846" h="33892" extrusionOk="0">
                  <a:moveTo>
                    <a:pt x="0" y="1"/>
                  </a:moveTo>
                  <a:lnTo>
                    <a:pt x="634" y="34"/>
                  </a:lnTo>
                  <a:lnTo>
                    <a:pt x="3102" y="101"/>
                  </a:lnTo>
                  <a:lnTo>
                    <a:pt x="12075" y="234"/>
                  </a:lnTo>
                  <a:lnTo>
                    <a:pt x="41763" y="635"/>
                  </a:lnTo>
                  <a:lnTo>
                    <a:pt x="43898" y="668"/>
                  </a:lnTo>
                  <a:lnTo>
                    <a:pt x="44966" y="668"/>
                  </a:lnTo>
                  <a:cubicBezTo>
                    <a:pt x="45333" y="668"/>
                    <a:pt x="45666" y="735"/>
                    <a:pt x="45966" y="902"/>
                  </a:cubicBezTo>
                  <a:cubicBezTo>
                    <a:pt x="46267" y="1068"/>
                    <a:pt x="46500" y="1269"/>
                    <a:pt x="46700" y="1569"/>
                  </a:cubicBezTo>
                  <a:cubicBezTo>
                    <a:pt x="46867" y="1836"/>
                    <a:pt x="47034" y="2169"/>
                    <a:pt x="47201" y="2469"/>
                  </a:cubicBezTo>
                  <a:lnTo>
                    <a:pt x="48168" y="4304"/>
                  </a:lnTo>
                  <a:lnTo>
                    <a:pt x="51837" y="11276"/>
                  </a:lnTo>
                  <a:cubicBezTo>
                    <a:pt x="54206" y="15712"/>
                    <a:pt x="56307" y="19682"/>
                    <a:pt x="58075" y="23051"/>
                  </a:cubicBezTo>
                  <a:cubicBezTo>
                    <a:pt x="59843" y="26420"/>
                    <a:pt x="61277" y="29122"/>
                    <a:pt x="62278" y="30990"/>
                  </a:cubicBezTo>
                  <a:cubicBezTo>
                    <a:pt x="62778" y="31924"/>
                    <a:pt x="63179" y="32658"/>
                    <a:pt x="63445" y="33158"/>
                  </a:cubicBezTo>
                  <a:cubicBezTo>
                    <a:pt x="63579" y="33392"/>
                    <a:pt x="63679" y="33558"/>
                    <a:pt x="63746" y="33692"/>
                  </a:cubicBezTo>
                  <a:cubicBezTo>
                    <a:pt x="63679" y="33558"/>
                    <a:pt x="63579" y="33358"/>
                    <a:pt x="63479" y="33125"/>
                  </a:cubicBezTo>
                  <a:cubicBezTo>
                    <a:pt x="63212" y="32624"/>
                    <a:pt x="62845" y="31890"/>
                    <a:pt x="62345" y="30956"/>
                  </a:cubicBezTo>
                  <a:lnTo>
                    <a:pt x="58175" y="22984"/>
                  </a:lnTo>
                  <a:cubicBezTo>
                    <a:pt x="56440" y="19615"/>
                    <a:pt x="54339" y="15612"/>
                    <a:pt x="52004" y="11176"/>
                  </a:cubicBezTo>
                  <a:lnTo>
                    <a:pt x="48335" y="4171"/>
                  </a:lnTo>
                  <a:lnTo>
                    <a:pt x="47401" y="2369"/>
                  </a:lnTo>
                  <a:cubicBezTo>
                    <a:pt x="47234" y="2036"/>
                    <a:pt x="47100" y="1736"/>
                    <a:pt x="46867" y="1435"/>
                  </a:cubicBezTo>
                  <a:cubicBezTo>
                    <a:pt x="46433" y="802"/>
                    <a:pt x="45733" y="435"/>
                    <a:pt x="44999" y="435"/>
                  </a:cubicBezTo>
                  <a:lnTo>
                    <a:pt x="43932" y="435"/>
                  </a:lnTo>
                  <a:lnTo>
                    <a:pt x="41763" y="401"/>
                  </a:lnTo>
                  <a:lnTo>
                    <a:pt x="12109" y="68"/>
                  </a:lnTo>
                  <a:lnTo>
                    <a:pt x="3102" y="1"/>
                  </a:lnTo>
                  <a:close/>
                  <a:moveTo>
                    <a:pt x="63746" y="33692"/>
                  </a:moveTo>
                  <a:lnTo>
                    <a:pt x="63846" y="33892"/>
                  </a:lnTo>
                  <a:cubicBezTo>
                    <a:pt x="63846" y="33892"/>
                    <a:pt x="63846" y="33859"/>
                    <a:pt x="63746" y="3369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3" name="Google Shape;1123;p52"/>
            <p:cNvSpPr/>
            <p:nvPr/>
          </p:nvSpPr>
          <p:spPr>
            <a:xfrm flipH="1">
              <a:off x="3271448" y="4162509"/>
              <a:ext cx="76835" cy="64303"/>
            </a:xfrm>
            <a:custGeom>
              <a:avLst/>
              <a:gdLst/>
              <a:ahLst/>
              <a:cxnLst/>
              <a:rect l="l" t="t" r="r" b="b"/>
              <a:pathLst>
                <a:path w="4255" h="3561" extrusionOk="0">
                  <a:moveTo>
                    <a:pt x="2430" y="1"/>
                  </a:moveTo>
                  <a:cubicBezTo>
                    <a:pt x="2410" y="1"/>
                    <a:pt x="2389" y="1"/>
                    <a:pt x="2369" y="2"/>
                  </a:cubicBezTo>
                  <a:cubicBezTo>
                    <a:pt x="768" y="2"/>
                    <a:pt x="1" y="2003"/>
                    <a:pt x="1168" y="3104"/>
                  </a:cubicBezTo>
                  <a:cubicBezTo>
                    <a:pt x="1523" y="3420"/>
                    <a:pt x="1943" y="3560"/>
                    <a:pt x="2353" y="3560"/>
                  </a:cubicBezTo>
                  <a:cubicBezTo>
                    <a:pt x="3330" y="3560"/>
                    <a:pt x="4254" y="2764"/>
                    <a:pt x="4137" y="1636"/>
                  </a:cubicBezTo>
                  <a:cubicBezTo>
                    <a:pt x="4104" y="723"/>
                    <a:pt x="3338" y="1"/>
                    <a:pt x="2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1124" name="Google Shape;1124;p52"/>
          <p:cNvCxnSpPr/>
          <p:nvPr/>
        </p:nvCxnSpPr>
        <p:spPr>
          <a:xfrm>
            <a:off x="540900" y="4604913"/>
            <a:ext cx="806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5" name="Google Shape;1125;p52"/>
          <p:cNvSpPr/>
          <p:nvPr/>
        </p:nvSpPr>
        <p:spPr>
          <a:xfrm>
            <a:off x="494089" y="2977137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126" name="Google Shape;1126;p52"/>
          <p:cNvSpPr/>
          <p:nvPr/>
        </p:nvSpPr>
        <p:spPr>
          <a:xfrm>
            <a:off x="8289188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127" name="Google Shape;1127;p52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1128" name="Google Shape;1128;p52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9" name="Google Shape;1129;p52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0" name="Google Shape;1130;p52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31" name="Google Shape;1131;p52"/>
          <p:cNvGrpSpPr/>
          <p:nvPr/>
        </p:nvGrpSpPr>
        <p:grpSpPr>
          <a:xfrm rot="1317341">
            <a:off x="5216642" y="772850"/>
            <a:ext cx="492614" cy="228907"/>
            <a:chOff x="341700" y="2797800"/>
            <a:chExt cx="492600" cy="228900"/>
          </a:xfrm>
        </p:grpSpPr>
        <p:sp>
          <p:nvSpPr>
            <p:cNvPr id="1132" name="Google Shape;1132;p52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3" name="Google Shape;1133;p52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4" name="Google Shape;1134;p52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35" name="Google Shape;1135;p52"/>
          <p:cNvSpPr/>
          <p:nvPr/>
        </p:nvSpPr>
        <p:spPr>
          <a:xfrm>
            <a:off x="3138142" y="462624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1136" name="Google Shape;1136;p52"/>
          <p:cNvSpPr/>
          <p:nvPr/>
        </p:nvSpPr>
        <p:spPr>
          <a:xfrm flipH="1">
            <a:off x="661200" y="161905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7"/>
          <p:cNvSpPr txBox="1">
            <a:spLocks noGrp="1"/>
          </p:cNvSpPr>
          <p:nvPr>
            <p:ph type="subTitle" idx="5"/>
          </p:nvPr>
        </p:nvSpPr>
        <p:spPr>
          <a:xfrm>
            <a:off x="604069" y="3240050"/>
            <a:ext cx="8054979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/>
              <a:t>0-1,5 — низкая ликвидность, высокие риски;</a:t>
            </a:r>
          </a:p>
          <a:p>
            <a:pPr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/>
              <a:t>1,5-2,5 — нормальное значение;</a:t>
            </a:r>
          </a:p>
          <a:p>
            <a:pPr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/>
              <a:t>&gt; 2,5 — высокая ликвидность, но использование активов неэффективно.</a:t>
            </a:r>
          </a:p>
        </p:txBody>
      </p:sp>
      <p:sp>
        <p:nvSpPr>
          <p:cNvPr id="764" name="Google Shape;764;p4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24742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Коэффициент текущей ликвидности</a:t>
            </a:r>
          </a:p>
        </p:txBody>
      </p:sp>
      <p:sp>
        <p:nvSpPr>
          <p:cNvPr id="766" name="Google Shape;766;p47"/>
          <p:cNvSpPr txBox="1">
            <a:spLocks noGrp="1"/>
          </p:cNvSpPr>
          <p:nvPr>
            <p:ph type="subTitle" idx="1"/>
          </p:nvPr>
        </p:nvSpPr>
        <p:spPr>
          <a:xfrm>
            <a:off x="775413" y="1086547"/>
            <a:ext cx="744864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показывает, достаточно ли у предприятия средств, которые могут быть использованы им для погашения своих краткосрочных обязательств в течение года. Это основной показатель платежеспособности предприятия. Коэффициент текущей ликвидности определяется по формуле:</a:t>
            </a:r>
          </a:p>
        </p:txBody>
      </p:sp>
      <p:sp>
        <p:nvSpPr>
          <p:cNvPr id="769" name="Google Shape;769;p47"/>
          <p:cNvSpPr txBox="1">
            <a:spLocks noGrp="1"/>
          </p:cNvSpPr>
          <p:nvPr>
            <p:ph type="title" idx="4"/>
          </p:nvPr>
        </p:nvSpPr>
        <p:spPr>
          <a:xfrm>
            <a:off x="2068500" y="2452075"/>
            <a:ext cx="500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К = (А1 + А2 + А3) / (П1 + П2)</a:t>
            </a:r>
          </a:p>
        </p:txBody>
      </p:sp>
      <p:grpSp>
        <p:nvGrpSpPr>
          <p:cNvPr id="772" name="Google Shape;772;p47"/>
          <p:cNvGrpSpPr/>
          <p:nvPr/>
        </p:nvGrpSpPr>
        <p:grpSpPr>
          <a:xfrm rot="1073049">
            <a:off x="7408228" y="196046"/>
            <a:ext cx="619261" cy="533307"/>
            <a:chOff x="6473227" y="478357"/>
            <a:chExt cx="619248" cy="533295"/>
          </a:xfrm>
        </p:grpSpPr>
        <p:sp>
          <p:nvSpPr>
            <p:cNvPr id="773" name="Google Shape;773;p47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1" name="Google Shape;791;p47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792" name="Google Shape;792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5" name="Google Shape;795;p47"/>
          <p:cNvGrpSpPr/>
          <p:nvPr/>
        </p:nvGrpSpPr>
        <p:grpSpPr>
          <a:xfrm rot="-494661">
            <a:off x="8358133" y="775580"/>
            <a:ext cx="492617" cy="228908"/>
            <a:chOff x="341700" y="2797800"/>
            <a:chExt cx="492600" cy="228900"/>
          </a:xfrm>
        </p:grpSpPr>
        <p:sp>
          <p:nvSpPr>
            <p:cNvPr id="796" name="Google Shape;796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9" name="Google Shape;799;p47"/>
          <p:cNvSpPr/>
          <p:nvPr/>
        </p:nvSpPr>
        <p:spPr>
          <a:xfrm>
            <a:off x="10168292" y="308794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800" name="Google Shape;800;p47"/>
          <p:cNvSpPr/>
          <p:nvPr/>
        </p:nvSpPr>
        <p:spPr>
          <a:xfrm flipH="1">
            <a:off x="144788" y="43607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2837184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7"/>
          <p:cNvSpPr txBox="1">
            <a:spLocks noGrp="1"/>
          </p:cNvSpPr>
          <p:nvPr>
            <p:ph type="subTitle" idx="5"/>
          </p:nvPr>
        </p:nvSpPr>
        <p:spPr>
          <a:xfrm>
            <a:off x="604069" y="3240050"/>
            <a:ext cx="8054979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/>
              <a:t>0-0,8 — высокие риски;</a:t>
            </a:r>
          </a:p>
          <a:p>
            <a:pPr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/>
              <a:t>0,8-1,0 — норма;</a:t>
            </a:r>
          </a:p>
          <a:p>
            <a:pPr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/>
              <a:t>&gt; 1,0 — высокая ликвидность, но использование активов неэффективно.</a:t>
            </a:r>
          </a:p>
        </p:txBody>
      </p:sp>
      <p:sp>
        <p:nvSpPr>
          <p:cNvPr id="764" name="Google Shape;764;p47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24742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Коэффициент быстрой ликвидности</a:t>
            </a:r>
          </a:p>
        </p:txBody>
      </p:sp>
      <p:sp>
        <p:nvSpPr>
          <p:cNvPr id="766" name="Google Shape;766;p47"/>
          <p:cNvSpPr txBox="1">
            <a:spLocks noGrp="1"/>
          </p:cNvSpPr>
          <p:nvPr>
            <p:ph type="subTitle" idx="1"/>
          </p:nvPr>
        </p:nvSpPr>
        <p:spPr>
          <a:xfrm>
            <a:off x="775413" y="1086547"/>
            <a:ext cx="744864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определяет, какая доля кредиторской задолженности может быть погашена за счет наиболее ликвидных активов, т. е. показывает, какая часть краткосрочных обязательств предприятия может быть немедленно погашена за счет средств на различных счетах, в краткосрочных ценных бумагах, а также поступлений по расчетам. </a:t>
            </a:r>
          </a:p>
        </p:txBody>
      </p:sp>
      <p:sp>
        <p:nvSpPr>
          <p:cNvPr id="769" name="Google Shape;769;p47"/>
          <p:cNvSpPr txBox="1">
            <a:spLocks noGrp="1"/>
          </p:cNvSpPr>
          <p:nvPr>
            <p:ph type="title" idx="4"/>
          </p:nvPr>
        </p:nvSpPr>
        <p:spPr>
          <a:xfrm>
            <a:off x="2492268" y="2552700"/>
            <a:ext cx="500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dirty="0"/>
              <a:t>К = (А1 + А2) / (П1 + П2)</a:t>
            </a:r>
          </a:p>
        </p:txBody>
      </p:sp>
      <p:grpSp>
        <p:nvGrpSpPr>
          <p:cNvPr id="772" name="Google Shape;772;p47"/>
          <p:cNvGrpSpPr/>
          <p:nvPr/>
        </p:nvGrpSpPr>
        <p:grpSpPr>
          <a:xfrm rot="1073049">
            <a:off x="7408228" y="196046"/>
            <a:ext cx="619261" cy="533307"/>
            <a:chOff x="6473227" y="478357"/>
            <a:chExt cx="619248" cy="533295"/>
          </a:xfrm>
        </p:grpSpPr>
        <p:sp>
          <p:nvSpPr>
            <p:cNvPr id="773" name="Google Shape;773;p47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1" name="Google Shape;791;p47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792" name="Google Shape;792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5" name="Google Shape;795;p47"/>
          <p:cNvGrpSpPr/>
          <p:nvPr/>
        </p:nvGrpSpPr>
        <p:grpSpPr>
          <a:xfrm rot="-494661">
            <a:off x="8358133" y="775580"/>
            <a:ext cx="492617" cy="228908"/>
            <a:chOff x="341700" y="2797800"/>
            <a:chExt cx="492600" cy="228900"/>
          </a:xfrm>
        </p:grpSpPr>
        <p:sp>
          <p:nvSpPr>
            <p:cNvPr id="796" name="Google Shape;796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9" name="Google Shape;799;p47"/>
          <p:cNvSpPr/>
          <p:nvPr/>
        </p:nvSpPr>
        <p:spPr>
          <a:xfrm>
            <a:off x="10168292" y="308794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800" name="Google Shape;800;p47"/>
          <p:cNvSpPr/>
          <p:nvPr/>
        </p:nvSpPr>
        <p:spPr>
          <a:xfrm flipH="1">
            <a:off x="144788" y="43607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4068122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7"/>
          <p:cNvSpPr txBox="1">
            <a:spLocks noGrp="1"/>
          </p:cNvSpPr>
          <p:nvPr>
            <p:ph type="subTitle" idx="5"/>
          </p:nvPr>
        </p:nvSpPr>
        <p:spPr>
          <a:xfrm>
            <a:off x="604069" y="3240050"/>
            <a:ext cx="8054979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/>
              <a:t>0-0,2 — высокие риски;</a:t>
            </a:r>
          </a:p>
          <a:p>
            <a:pPr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/>
              <a:t>0,2-0,5 — нормальное значение;</a:t>
            </a:r>
          </a:p>
          <a:p>
            <a:pPr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dirty="0"/>
              <a:t>&gt; 0,5 — высокая ликвидность, но использование активов неэффективно.</a:t>
            </a:r>
          </a:p>
        </p:txBody>
      </p:sp>
      <p:sp>
        <p:nvSpPr>
          <p:cNvPr id="764" name="Google Shape;764;p47"/>
          <p:cNvSpPr txBox="1">
            <a:spLocks noGrp="1"/>
          </p:cNvSpPr>
          <p:nvPr>
            <p:ph type="title" idx="8"/>
          </p:nvPr>
        </p:nvSpPr>
        <p:spPr>
          <a:xfrm>
            <a:off x="881892" y="493142"/>
            <a:ext cx="724742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Коэффициент абсолютной ликвидности</a:t>
            </a:r>
          </a:p>
        </p:txBody>
      </p:sp>
      <p:sp>
        <p:nvSpPr>
          <p:cNvPr id="766" name="Google Shape;766;p47"/>
          <p:cNvSpPr txBox="1">
            <a:spLocks noGrp="1"/>
          </p:cNvSpPr>
          <p:nvPr>
            <p:ph type="subTitle" idx="1"/>
          </p:nvPr>
        </p:nvSpPr>
        <p:spPr>
          <a:xfrm>
            <a:off x="809638" y="1175343"/>
            <a:ext cx="744864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показывает, какую часть кредиторской задолженности предприятие может погасить немедленно. Коэффициент абсолютной ликвидности рассчитывается по формуле:</a:t>
            </a:r>
          </a:p>
        </p:txBody>
      </p:sp>
      <p:sp>
        <p:nvSpPr>
          <p:cNvPr id="769" name="Google Shape;769;p47"/>
          <p:cNvSpPr txBox="1">
            <a:spLocks noGrp="1"/>
          </p:cNvSpPr>
          <p:nvPr>
            <p:ph type="title" idx="4"/>
          </p:nvPr>
        </p:nvSpPr>
        <p:spPr>
          <a:xfrm>
            <a:off x="2002106" y="2469547"/>
            <a:ext cx="500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/>
              <a:t>К = А1 / (П1 + П2)</a:t>
            </a:r>
          </a:p>
        </p:txBody>
      </p:sp>
      <p:grpSp>
        <p:nvGrpSpPr>
          <p:cNvPr id="772" name="Google Shape;772;p47"/>
          <p:cNvGrpSpPr/>
          <p:nvPr/>
        </p:nvGrpSpPr>
        <p:grpSpPr>
          <a:xfrm rot="1073049">
            <a:off x="7408228" y="196046"/>
            <a:ext cx="619261" cy="533307"/>
            <a:chOff x="6473227" y="478357"/>
            <a:chExt cx="619248" cy="533295"/>
          </a:xfrm>
        </p:grpSpPr>
        <p:sp>
          <p:nvSpPr>
            <p:cNvPr id="773" name="Google Shape;773;p47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1" name="Google Shape;791;p47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792" name="Google Shape;792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5" name="Google Shape;795;p47"/>
          <p:cNvGrpSpPr/>
          <p:nvPr/>
        </p:nvGrpSpPr>
        <p:grpSpPr>
          <a:xfrm rot="-494661">
            <a:off x="8358133" y="775580"/>
            <a:ext cx="492617" cy="228908"/>
            <a:chOff x="341700" y="2797800"/>
            <a:chExt cx="492600" cy="228900"/>
          </a:xfrm>
        </p:grpSpPr>
        <p:sp>
          <p:nvSpPr>
            <p:cNvPr id="796" name="Google Shape;796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9" name="Google Shape;799;p47"/>
          <p:cNvSpPr/>
          <p:nvPr/>
        </p:nvSpPr>
        <p:spPr>
          <a:xfrm>
            <a:off x="10168292" y="308794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800" name="Google Shape;800;p47"/>
          <p:cNvSpPr/>
          <p:nvPr/>
        </p:nvSpPr>
        <p:spPr>
          <a:xfrm flipH="1">
            <a:off x="144788" y="43607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76327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4"/>
          <p:cNvSpPr txBox="1">
            <a:spLocks noGrp="1"/>
          </p:cNvSpPr>
          <p:nvPr>
            <p:ph type="title"/>
          </p:nvPr>
        </p:nvSpPr>
        <p:spPr>
          <a:xfrm>
            <a:off x="949010" y="551338"/>
            <a:ext cx="747499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Взаимосвязь коэффициентов ликвидности</a:t>
            </a:r>
            <a:endParaRPr sz="2800" dirty="0"/>
          </a:p>
        </p:txBody>
      </p:sp>
      <p:graphicFrame>
        <p:nvGraphicFramePr>
          <p:cNvPr id="1196" name="Google Shape;1196;p54"/>
          <p:cNvGraphicFramePr/>
          <p:nvPr>
            <p:extLst>
              <p:ext uri="{D42A27DB-BD31-4B8C-83A1-F6EECF244321}">
                <p14:modId xmlns:p14="http://schemas.microsoft.com/office/powerpoint/2010/main" val="1144901402"/>
              </p:ext>
            </p:extLst>
          </p:nvPr>
        </p:nvGraphicFramePr>
        <p:xfrm>
          <a:off x="1240476" y="1344707"/>
          <a:ext cx="6779302" cy="3454170"/>
        </p:xfrm>
        <a:graphic>
          <a:graphicData uri="http://schemas.openxmlformats.org/drawingml/2006/table">
            <a:tbl>
              <a:tblPr>
                <a:noFill/>
                <a:tableStyleId>{1E92A134-3E7C-4F77-BA38-036480F94CEC}</a:tableStyleId>
              </a:tblPr>
              <a:tblGrid>
                <a:gridCol w="1324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797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Элементы для расчета</a:t>
                      </a:r>
                      <a:endParaRPr lang="ru-RU" sz="12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Коэффициент текущей ликвидности</a:t>
                      </a:r>
                      <a:endParaRPr lang="ru-RU" sz="12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включает в расчет</a:t>
                      </a:r>
                      <a:endParaRPr lang="ru-RU" sz="12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Коэффициент быстрой ликвидности</a:t>
                      </a:r>
                      <a:endParaRPr lang="ru-RU" sz="12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включает в расчет</a:t>
                      </a:r>
                      <a:endParaRPr lang="ru-RU" sz="12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Коэффициент абсолютной ликвидности</a:t>
                      </a:r>
                      <a:endParaRPr lang="ru-RU" sz="12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включает в расчет</a:t>
                      </a:r>
                      <a:endParaRPr lang="ru-RU" sz="12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7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Запасы</a:t>
                      </a:r>
                      <a:endParaRPr lang="ru-RU" sz="20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✓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_ 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_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7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Дебиторская задолженность сроком до года</a:t>
                      </a:r>
                      <a:endParaRPr lang="ru-RU" sz="20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✓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✓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_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7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Краткосрочные вложения</a:t>
                      </a:r>
                      <a:endParaRPr lang="ru-RU" sz="20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✓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✓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✓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7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Деньги</a:t>
                      </a:r>
                      <a:endParaRPr lang="ru-RU" sz="20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✓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✓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✓</a:t>
                      </a:r>
                      <a:endParaRPr lang="ru-RU" sz="2400" dirty="0"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97" name="Google Shape;1197;p54"/>
          <p:cNvGrpSpPr/>
          <p:nvPr/>
        </p:nvGrpSpPr>
        <p:grpSpPr>
          <a:xfrm rot="1073049">
            <a:off x="7256781" y="4495530"/>
            <a:ext cx="619261" cy="533307"/>
            <a:chOff x="6473227" y="478357"/>
            <a:chExt cx="619248" cy="533295"/>
          </a:xfrm>
        </p:grpSpPr>
        <p:sp>
          <p:nvSpPr>
            <p:cNvPr id="1198" name="Google Shape;1198;p54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0" name="Google Shape;1200;p54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201;p54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3" name="Google Shape;1203;p54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204;p54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205;p54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206;p54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15" name="Google Shape;1215;p54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216" name="Google Shape;1216;p54"/>
          <p:cNvGrpSpPr/>
          <p:nvPr/>
        </p:nvGrpSpPr>
        <p:grpSpPr>
          <a:xfrm rot="-1137513">
            <a:off x="8358190" y="4490471"/>
            <a:ext cx="492624" cy="228911"/>
            <a:chOff x="341700" y="2797800"/>
            <a:chExt cx="492600" cy="228900"/>
          </a:xfrm>
        </p:grpSpPr>
        <p:sp>
          <p:nvSpPr>
            <p:cNvPr id="1217" name="Google Shape;1217;p54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0" name="Google Shape;1220;p54"/>
          <p:cNvGrpSpPr/>
          <p:nvPr/>
        </p:nvGrpSpPr>
        <p:grpSpPr>
          <a:xfrm>
            <a:off x="293210" y="424125"/>
            <a:ext cx="492600" cy="228900"/>
            <a:chOff x="341700" y="2797800"/>
            <a:chExt cx="492600" cy="228900"/>
          </a:xfrm>
        </p:grpSpPr>
        <p:sp>
          <p:nvSpPr>
            <p:cNvPr id="1221" name="Google Shape;1221;p54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24" name="Google Shape;1224;p54"/>
          <p:cNvSpPr/>
          <p:nvPr/>
        </p:nvSpPr>
        <p:spPr>
          <a:xfrm>
            <a:off x="3532592" y="488599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0" i="0" dirty="0">
              <a:ln>
                <a:noFill/>
              </a:ln>
              <a:solidFill>
                <a:schemeClr val="lt1"/>
              </a:solidFill>
              <a:latin typeface="Arial"/>
            </a:endParaRPr>
          </a:p>
        </p:txBody>
      </p:sp>
      <p:sp>
        <p:nvSpPr>
          <p:cNvPr id="1225" name="Google Shape;1225;p54"/>
          <p:cNvSpPr/>
          <p:nvPr/>
        </p:nvSpPr>
        <p:spPr>
          <a:xfrm flipH="1">
            <a:off x="224175" y="42802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3318129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4"/>
          <p:cNvSpPr txBox="1">
            <a:spLocks noGrp="1"/>
          </p:cNvSpPr>
          <p:nvPr>
            <p:ph type="title"/>
          </p:nvPr>
        </p:nvSpPr>
        <p:spPr>
          <a:xfrm>
            <a:off x="949010" y="551338"/>
            <a:ext cx="747499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/>
              <a:t>Взаимосвязь коэффициентов ликвидности</a:t>
            </a:r>
            <a:endParaRPr sz="2800" dirty="0"/>
          </a:p>
        </p:txBody>
      </p:sp>
      <p:graphicFrame>
        <p:nvGraphicFramePr>
          <p:cNvPr id="1196" name="Google Shape;1196;p54"/>
          <p:cNvGraphicFramePr/>
          <p:nvPr>
            <p:extLst>
              <p:ext uri="{D42A27DB-BD31-4B8C-83A1-F6EECF244321}">
                <p14:modId xmlns:p14="http://schemas.microsoft.com/office/powerpoint/2010/main" val="345407950"/>
              </p:ext>
            </p:extLst>
          </p:nvPr>
        </p:nvGraphicFramePr>
        <p:xfrm>
          <a:off x="1267945" y="2340696"/>
          <a:ext cx="6419869" cy="2411000"/>
        </p:xfrm>
        <a:graphic>
          <a:graphicData uri="http://schemas.openxmlformats.org/drawingml/2006/table">
            <a:tbl>
              <a:tblPr>
                <a:noFill/>
                <a:tableStyleId>{1E92A134-3E7C-4F77-BA38-036480F94CEC}</a:tableStyleId>
              </a:tblPr>
              <a:tblGrid>
                <a:gridCol w="125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9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27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Коэффициент текущей ликвидности</a:t>
                      </a:r>
                      <a:endParaRPr lang="ru-RU" sz="18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норма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норма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нет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27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Коэффициент быстрой ликвидности</a:t>
                      </a:r>
                      <a:endParaRPr lang="ru-RU" sz="18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норма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нет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нет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7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Коэффициент абсолютной ликвидности</a:t>
                      </a:r>
                      <a:endParaRPr lang="ru-RU" sz="18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нет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нет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нет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75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Проблема </a:t>
                      </a:r>
                      <a:endParaRPr lang="ru-RU" sz="18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не хватает денежных средств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не хватает денежных средств и дебиторской задолженности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 panose="020B0604020202020204" charset="0"/>
                        </a:rPr>
                        <a:t>не хватает денежных средств, дебиторской задолженности и запасов</a:t>
                      </a:r>
                      <a:endParaRPr lang="ru-RU" sz="1800" dirty="0">
                        <a:effectLst/>
                      </a:endParaRPr>
                    </a:p>
                  </a:txBody>
                  <a:tcPr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15" name="Google Shape;1215;p54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216" name="Google Shape;1216;p54"/>
          <p:cNvGrpSpPr/>
          <p:nvPr/>
        </p:nvGrpSpPr>
        <p:grpSpPr>
          <a:xfrm rot="-1137513">
            <a:off x="8358190" y="4490471"/>
            <a:ext cx="492624" cy="228911"/>
            <a:chOff x="341700" y="2797800"/>
            <a:chExt cx="492600" cy="228900"/>
          </a:xfrm>
        </p:grpSpPr>
        <p:sp>
          <p:nvSpPr>
            <p:cNvPr id="1217" name="Google Shape;1217;p54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0" name="Google Shape;1220;p54"/>
          <p:cNvGrpSpPr/>
          <p:nvPr/>
        </p:nvGrpSpPr>
        <p:grpSpPr>
          <a:xfrm>
            <a:off x="293210" y="424125"/>
            <a:ext cx="492600" cy="228900"/>
            <a:chOff x="341700" y="2797800"/>
            <a:chExt cx="492600" cy="228900"/>
          </a:xfrm>
        </p:grpSpPr>
        <p:sp>
          <p:nvSpPr>
            <p:cNvPr id="1221" name="Google Shape;1221;p54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25" name="Google Shape;1225;p54"/>
          <p:cNvSpPr/>
          <p:nvPr/>
        </p:nvSpPr>
        <p:spPr>
          <a:xfrm flipH="1">
            <a:off x="224175" y="42802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32" name="Google Shape;766;p47">
            <a:extLst>
              <a:ext uri="{FF2B5EF4-FFF2-40B4-BE49-F238E27FC236}">
                <a16:creationId xmlns:a16="http://schemas.microsoft.com/office/drawing/2014/main" id="{20E1BAD0-CB24-4821-8FE3-C534BC8B0385}"/>
              </a:ext>
            </a:extLst>
          </p:cNvPr>
          <p:cNvSpPr txBox="1">
            <a:spLocks/>
          </p:cNvSpPr>
          <p:nvPr/>
        </p:nvSpPr>
        <p:spPr>
          <a:xfrm>
            <a:off x="692600" y="1310026"/>
            <a:ext cx="744864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На практике может возникнуть ситуация, когда какие-то коэффициенты в норме, а какие-то — нет. В этом случае можно воспользоваться таблицей, чтобы выявить слабые места:</a:t>
            </a:r>
          </a:p>
        </p:txBody>
      </p:sp>
    </p:spTree>
    <p:extLst>
      <p:ext uri="{BB962C8B-B14F-4D97-AF65-F5344CB8AC3E}">
        <p14:creationId xmlns:p14="http://schemas.microsoft.com/office/powerpoint/2010/main" val="3062051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7"/>
          <p:cNvSpPr txBox="1">
            <a:spLocks noGrp="1"/>
          </p:cNvSpPr>
          <p:nvPr>
            <p:ph type="subTitle" idx="5"/>
          </p:nvPr>
        </p:nvSpPr>
        <p:spPr>
          <a:xfrm>
            <a:off x="768479" y="3777346"/>
            <a:ext cx="8054979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indent="0" fontAlgn="base"/>
            <a:r>
              <a:rPr lang="ru-RU" dirty="0"/>
              <a:t>Данный показатель применяется при выборе надежного партнера из множества потенциальных партнеров на основе финансовой отчетности. Значение данного коэффициента должно быть больше или равно 1.</a:t>
            </a:r>
          </a:p>
          <a:p>
            <a:pPr marL="133350" indent="0" fontAlgn="base">
              <a:lnSpc>
                <a:spcPct val="150000"/>
              </a:lnSpc>
            </a:pPr>
            <a:endParaRPr lang="ru-RU" dirty="0"/>
          </a:p>
        </p:txBody>
      </p:sp>
      <p:sp>
        <p:nvSpPr>
          <p:cNvPr id="764" name="Google Shape;764;p47"/>
          <p:cNvSpPr txBox="1">
            <a:spLocks noGrp="1"/>
          </p:cNvSpPr>
          <p:nvPr>
            <p:ph type="title" idx="8"/>
          </p:nvPr>
        </p:nvSpPr>
        <p:spPr>
          <a:xfrm>
            <a:off x="881892" y="666311"/>
            <a:ext cx="724742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Общий показатель ликвидности баланса предприятия</a:t>
            </a:r>
          </a:p>
        </p:txBody>
      </p:sp>
      <p:sp>
        <p:nvSpPr>
          <p:cNvPr id="766" name="Google Shape;766;p47"/>
          <p:cNvSpPr txBox="1">
            <a:spLocks noGrp="1"/>
          </p:cNvSpPr>
          <p:nvPr>
            <p:ph type="subTitle" idx="1"/>
          </p:nvPr>
        </p:nvSpPr>
        <p:spPr>
          <a:xfrm>
            <a:off x="847680" y="1417609"/>
            <a:ext cx="744864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показывает отношение суммы всех ликвидных средств предприятия к сумме всех платежных обязательств (краткосрочных, долгосрочных, среднесрочных) при условии, что различные группы ликвидных средств и платежных обязательств входят в указанные суммы с определенными весовыми коэффициентами, учитывающими их значимость с точки зрения сроков поступления средств и погашения обязательств. </a:t>
            </a:r>
          </a:p>
        </p:txBody>
      </p:sp>
      <p:sp>
        <p:nvSpPr>
          <p:cNvPr id="769" name="Google Shape;769;p47"/>
          <p:cNvSpPr txBox="1">
            <a:spLocks noGrp="1"/>
          </p:cNvSpPr>
          <p:nvPr>
            <p:ph type="title" idx="4"/>
          </p:nvPr>
        </p:nvSpPr>
        <p:spPr>
          <a:xfrm>
            <a:off x="847680" y="3149656"/>
            <a:ext cx="699027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/>
              <a:t>К = (А1+0,5*А2+0,3*А3) / (П1+0,5*П2+0,3*П3)</a:t>
            </a:r>
          </a:p>
        </p:txBody>
      </p:sp>
      <p:grpSp>
        <p:nvGrpSpPr>
          <p:cNvPr id="772" name="Google Shape;772;p47"/>
          <p:cNvGrpSpPr/>
          <p:nvPr/>
        </p:nvGrpSpPr>
        <p:grpSpPr>
          <a:xfrm rot="1073049">
            <a:off x="7408228" y="196046"/>
            <a:ext cx="619261" cy="533307"/>
            <a:chOff x="6473227" y="478357"/>
            <a:chExt cx="619248" cy="533295"/>
          </a:xfrm>
        </p:grpSpPr>
        <p:sp>
          <p:nvSpPr>
            <p:cNvPr id="773" name="Google Shape;773;p47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1" name="Google Shape;791;p47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792" name="Google Shape;792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5" name="Google Shape;795;p47"/>
          <p:cNvGrpSpPr/>
          <p:nvPr/>
        </p:nvGrpSpPr>
        <p:grpSpPr>
          <a:xfrm rot="-494661">
            <a:off x="8358133" y="775580"/>
            <a:ext cx="492617" cy="228908"/>
            <a:chOff x="341700" y="2797800"/>
            <a:chExt cx="492600" cy="228900"/>
          </a:xfrm>
        </p:grpSpPr>
        <p:sp>
          <p:nvSpPr>
            <p:cNvPr id="796" name="Google Shape;796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9" name="Google Shape;799;p47"/>
          <p:cNvSpPr/>
          <p:nvPr/>
        </p:nvSpPr>
        <p:spPr>
          <a:xfrm>
            <a:off x="10168292" y="308794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800" name="Google Shape;800;p47"/>
          <p:cNvSpPr/>
          <p:nvPr/>
        </p:nvSpPr>
        <p:spPr>
          <a:xfrm flipH="1">
            <a:off x="144788" y="43607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3264451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7"/>
          <p:cNvSpPr txBox="1">
            <a:spLocks noGrp="1"/>
          </p:cNvSpPr>
          <p:nvPr>
            <p:ph type="subTitle" idx="5"/>
          </p:nvPr>
        </p:nvSpPr>
        <p:spPr>
          <a:xfrm>
            <a:off x="809638" y="3825850"/>
            <a:ext cx="8054979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indent="0" fontAlgn="base"/>
            <a:r>
              <a:rPr lang="ru-RU" dirty="0"/>
              <a:t>Значение данного коэффициента должно быть больше или равно 0,1.</a:t>
            </a:r>
          </a:p>
          <a:p>
            <a:pPr marL="133350" indent="0" fontAlgn="base">
              <a:lnSpc>
                <a:spcPct val="150000"/>
              </a:lnSpc>
            </a:pPr>
            <a:endParaRPr lang="ru-RU" dirty="0"/>
          </a:p>
        </p:txBody>
      </p:sp>
      <p:sp>
        <p:nvSpPr>
          <p:cNvPr id="764" name="Google Shape;764;p47"/>
          <p:cNvSpPr txBox="1">
            <a:spLocks noGrp="1"/>
          </p:cNvSpPr>
          <p:nvPr>
            <p:ph type="title" idx="8"/>
          </p:nvPr>
        </p:nvSpPr>
        <p:spPr>
          <a:xfrm>
            <a:off x="846440" y="790234"/>
            <a:ext cx="724742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Коэффициент обеспеченности собственными средствами </a:t>
            </a:r>
          </a:p>
        </p:txBody>
      </p:sp>
      <p:sp>
        <p:nvSpPr>
          <p:cNvPr id="766" name="Google Shape;766;p47"/>
          <p:cNvSpPr txBox="1">
            <a:spLocks noGrp="1"/>
          </p:cNvSpPr>
          <p:nvPr>
            <p:ph type="subTitle" idx="1"/>
          </p:nvPr>
        </p:nvSpPr>
        <p:spPr>
          <a:xfrm>
            <a:off x="809638" y="1678754"/>
            <a:ext cx="744864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показывает, насколько достаточно собственных оборотных средств у предприятия, необходимых для его финансовой устойчивости. Он определяется:</a:t>
            </a:r>
          </a:p>
        </p:txBody>
      </p:sp>
      <p:sp>
        <p:nvSpPr>
          <p:cNvPr id="769" name="Google Shape;769;p47"/>
          <p:cNvSpPr txBox="1">
            <a:spLocks noGrp="1"/>
          </p:cNvSpPr>
          <p:nvPr>
            <p:ph type="title" idx="4"/>
          </p:nvPr>
        </p:nvSpPr>
        <p:spPr>
          <a:xfrm>
            <a:off x="889489" y="2918009"/>
            <a:ext cx="699027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/>
              <a:t>K = (П4 — А4) / (А1 + А2 + А3)</a:t>
            </a:r>
          </a:p>
        </p:txBody>
      </p:sp>
      <p:grpSp>
        <p:nvGrpSpPr>
          <p:cNvPr id="772" name="Google Shape;772;p47"/>
          <p:cNvGrpSpPr/>
          <p:nvPr/>
        </p:nvGrpSpPr>
        <p:grpSpPr>
          <a:xfrm rot="1073049">
            <a:off x="7408228" y="196046"/>
            <a:ext cx="619261" cy="533307"/>
            <a:chOff x="6473227" y="478357"/>
            <a:chExt cx="619248" cy="533295"/>
          </a:xfrm>
        </p:grpSpPr>
        <p:sp>
          <p:nvSpPr>
            <p:cNvPr id="773" name="Google Shape;773;p47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1" name="Google Shape;791;p47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792" name="Google Shape;792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5" name="Google Shape;795;p47"/>
          <p:cNvGrpSpPr/>
          <p:nvPr/>
        </p:nvGrpSpPr>
        <p:grpSpPr>
          <a:xfrm rot="-494661">
            <a:off x="8358133" y="775580"/>
            <a:ext cx="492617" cy="228908"/>
            <a:chOff x="341700" y="2797800"/>
            <a:chExt cx="492600" cy="228900"/>
          </a:xfrm>
        </p:grpSpPr>
        <p:sp>
          <p:nvSpPr>
            <p:cNvPr id="796" name="Google Shape;796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9" name="Google Shape;799;p47"/>
          <p:cNvSpPr/>
          <p:nvPr/>
        </p:nvSpPr>
        <p:spPr>
          <a:xfrm>
            <a:off x="10168292" y="308794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800" name="Google Shape;800;p47"/>
          <p:cNvSpPr/>
          <p:nvPr/>
        </p:nvSpPr>
        <p:spPr>
          <a:xfrm flipH="1">
            <a:off x="144788" y="43607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49350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"/>
          <p:cNvSpPr txBox="1">
            <a:spLocks noGrp="1"/>
          </p:cNvSpPr>
          <p:nvPr>
            <p:ph type="title"/>
          </p:nvPr>
        </p:nvSpPr>
        <p:spPr>
          <a:xfrm>
            <a:off x="946649" y="411412"/>
            <a:ext cx="72633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dirty="0"/>
              <a:t>Ликвидность и платежеспособность организации</a:t>
            </a:r>
            <a:endParaRPr sz="2400" dirty="0"/>
          </a:p>
        </p:txBody>
      </p:sp>
      <p:sp>
        <p:nvSpPr>
          <p:cNvPr id="389" name="Google Shape;389;p39"/>
          <p:cNvSpPr txBox="1">
            <a:spLocks noGrp="1"/>
          </p:cNvSpPr>
          <p:nvPr>
            <p:ph type="body" idx="1"/>
          </p:nvPr>
        </p:nvSpPr>
        <p:spPr>
          <a:xfrm>
            <a:off x="539420" y="1301323"/>
            <a:ext cx="8065200" cy="3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schemeClr val="dk1"/>
                </a:solidFill>
              </a:rPr>
              <a:t>Руководители предприятий должны иметь достоверную информацию о наличии средств, необходимых для расчетов по заработной плате с персоналом, по платежам в бюджет с финансовыми органами, по займам с учреждениями банков, за товарно-материальные ценности с поставщиками. Такая информация нужна и для прогнозирования финансовой деятельности на будущее.</a:t>
            </a:r>
          </a:p>
          <a:p>
            <a:pPr marL="0" lvl="0" indent="0">
              <a:buNone/>
            </a:pPr>
            <a:endParaRPr lang="ru-RU" sz="18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chemeClr val="dk1"/>
                </a:solidFill>
              </a:rPr>
              <a:t>Платежеспособность предприятия</a:t>
            </a:r>
            <a:r>
              <a:rPr lang="ru-RU" sz="1800" dirty="0">
                <a:solidFill>
                  <a:schemeClr val="dk1"/>
                </a:solidFill>
              </a:rPr>
              <a:t> - возможность и способность своевременно и полностью выполнять платежные обязательства, вытекающие из торговых, кредитных и иных операций денежного характера.</a:t>
            </a:r>
          </a:p>
          <a:p>
            <a:pPr marL="0" lvl="0" indent="0">
              <a:buNone/>
            </a:pPr>
            <a:endParaRPr lang="ru-RU" sz="1800" dirty="0">
              <a:solidFill>
                <a:schemeClr val="dk1"/>
              </a:solidFill>
            </a:endParaRPr>
          </a:p>
        </p:txBody>
      </p:sp>
      <p:grpSp>
        <p:nvGrpSpPr>
          <p:cNvPr id="390" name="Google Shape;390;p39"/>
          <p:cNvGrpSpPr/>
          <p:nvPr/>
        </p:nvGrpSpPr>
        <p:grpSpPr>
          <a:xfrm rot="1073049">
            <a:off x="8233626" y="2836109"/>
            <a:ext cx="619261" cy="533307"/>
            <a:chOff x="6473227" y="478357"/>
            <a:chExt cx="619248" cy="533295"/>
          </a:xfrm>
        </p:grpSpPr>
        <p:sp>
          <p:nvSpPr>
            <p:cNvPr id="391" name="Google Shape;391;p39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7" name="Google Shape;407;p39"/>
          <p:cNvSpPr/>
          <p:nvPr/>
        </p:nvSpPr>
        <p:spPr>
          <a:xfrm>
            <a:off x="269367" y="3558324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408" name="Google Shape;408;p39"/>
          <p:cNvSpPr/>
          <p:nvPr/>
        </p:nvSpPr>
        <p:spPr>
          <a:xfrm>
            <a:off x="8289188" y="43955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409" name="Google Shape;409;p39"/>
          <p:cNvGrpSpPr/>
          <p:nvPr/>
        </p:nvGrpSpPr>
        <p:grpSpPr>
          <a:xfrm rot="-1137513">
            <a:off x="293190" y="518833"/>
            <a:ext cx="492624" cy="228911"/>
            <a:chOff x="341700" y="2797800"/>
            <a:chExt cx="492600" cy="228900"/>
          </a:xfrm>
        </p:grpSpPr>
        <p:sp>
          <p:nvSpPr>
            <p:cNvPr id="410" name="Google Shape;410;p39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3" name="Google Shape;413;p39"/>
          <p:cNvGrpSpPr/>
          <p:nvPr/>
        </p:nvGrpSpPr>
        <p:grpSpPr>
          <a:xfrm>
            <a:off x="8358210" y="4490475"/>
            <a:ext cx="492600" cy="228900"/>
            <a:chOff x="341700" y="2797800"/>
            <a:chExt cx="492600" cy="228900"/>
          </a:xfrm>
        </p:grpSpPr>
        <p:sp>
          <p:nvSpPr>
            <p:cNvPr id="414" name="Google Shape;414;p39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8" name="Google Shape;418;p39"/>
          <p:cNvSpPr/>
          <p:nvPr/>
        </p:nvSpPr>
        <p:spPr>
          <a:xfrm flipH="1">
            <a:off x="178988" y="46049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7"/>
          <p:cNvSpPr txBox="1">
            <a:spLocks noGrp="1"/>
          </p:cNvSpPr>
          <p:nvPr>
            <p:ph type="subTitle" idx="5"/>
          </p:nvPr>
        </p:nvSpPr>
        <p:spPr>
          <a:xfrm>
            <a:off x="607060" y="3391510"/>
            <a:ext cx="8054979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indent="0" fontAlgn="base"/>
            <a:r>
              <a:rPr lang="ru-RU" dirty="0"/>
              <a:t>В ходе анализа ликвидности баланса каждый из рассмотренных коэффициентов ликвидности рассчитывается на начало и конец отчетного периода. Если фактическое значение коэффициента не соответствует нормальному ограничению, то оценить его можно по динамике (увеличение или снижение значения).</a:t>
            </a:r>
          </a:p>
          <a:p>
            <a:pPr marL="133350" indent="0" fontAlgn="base">
              <a:lnSpc>
                <a:spcPct val="150000"/>
              </a:lnSpc>
            </a:pPr>
            <a:endParaRPr lang="ru-RU" dirty="0"/>
          </a:p>
        </p:txBody>
      </p:sp>
      <p:sp>
        <p:nvSpPr>
          <p:cNvPr id="764" name="Google Shape;764;p47"/>
          <p:cNvSpPr txBox="1">
            <a:spLocks noGrp="1"/>
          </p:cNvSpPr>
          <p:nvPr>
            <p:ph type="title" idx="8"/>
          </p:nvPr>
        </p:nvSpPr>
        <p:spPr>
          <a:xfrm>
            <a:off x="846440" y="676130"/>
            <a:ext cx="724742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Коэффициент маневренности функционального капитала </a:t>
            </a:r>
          </a:p>
        </p:txBody>
      </p:sp>
      <p:sp>
        <p:nvSpPr>
          <p:cNvPr id="766" name="Google Shape;766;p47"/>
          <p:cNvSpPr txBox="1">
            <a:spLocks noGrp="1"/>
          </p:cNvSpPr>
          <p:nvPr>
            <p:ph type="subTitle" idx="1"/>
          </p:nvPr>
        </p:nvSpPr>
        <p:spPr>
          <a:xfrm>
            <a:off x="809638" y="1501528"/>
            <a:ext cx="7448640" cy="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/>
              <a:t>показывает, какая часть функционирующего капитала заключена в запасах. Если этот показатель уменьшается, то это является положительным фактом. Он определяется из соотношения:</a:t>
            </a:r>
          </a:p>
        </p:txBody>
      </p:sp>
      <p:sp>
        <p:nvSpPr>
          <p:cNvPr id="769" name="Google Shape;769;p47"/>
          <p:cNvSpPr txBox="1">
            <a:spLocks noGrp="1"/>
          </p:cNvSpPr>
          <p:nvPr>
            <p:ph type="title" idx="4"/>
          </p:nvPr>
        </p:nvSpPr>
        <p:spPr>
          <a:xfrm>
            <a:off x="889489" y="2688480"/>
            <a:ext cx="699027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ru-RU" dirty="0"/>
              <a:t>K = А3 / [(А1 + А2 + А3) — (П1 + П2)]</a:t>
            </a:r>
          </a:p>
        </p:txBody>
      </p:sp>
      <p:grpSp>
        <p:nvGrpSpPr>
          <p:cNvPr id="772" name="Google Shape;772;p47"/>
          <p:cNvGrpSpPr/>
          <p:nvPr/>
        </p:nvGrpSpPr>
        <p:grpSpPr>
          <a:xfrm rot="1073049">
            <a:off x="7408228" y="196046"/>
            <a:ext cx="619261" cy="533307"/>
            <a:chOff x="6473227" y="478357"/>
            <a:chExt cx="619248" cy="533295"/>
          </a:xfrm>
        </p:grpSpPr>
        <p:sp>
          <p:nvSpPr>
            <p:cNvPr id="773" name="Google Shape;773;p47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1" name="Google Shape;791;p47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792" name="Google Shape;792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5" name="Google Shape;795;p47"/>
          <p:cNvGrpSpPr/>
          <p:nvPr/>
        </p:nvGrpSpPr>
        <p:grpSpPr>
          <a:xfrm rot="-494661">
            <a:off x="8358133" y="775580"/>
            <a:ext cx="492617" cy="228908"/>
            <a:chOff x="341700" y="2797800"/>
            <a:chExt cx="492600" cy="228900"/>
          </a:xfrm>
        </p:grpSpPr>
        <p:sp>
          <p:nvSpPr>
            <p:cNvPr id="796" name="Google Shape;796;p47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9" name="Google Shape;799;p47"/>
          <p:cNvSpPr/>
          <p:nvPr/>
        </p:nvSpPr>
        <p:spPr>
          <a:xfrm>
            <a:off x="10168292" y="308794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800" name="Google Shape;800;p47"/>
          <p:cNvSpPr/>
          <p:nvPr/>
        </p:nvSpPr>
        <p:spPr>
          <a:xfrm flipH="1">
            <a:off x="144788" y="43607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2537914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1"/>
          <p:cNvSpPr/>
          <p:nvPr/>
        </p:nvSpPr>
        <p:spPr>
          <a:xfrm>
            <a:off x="691901" y="1028725"/>
            <a:ext cx="941400" cy="94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9" name="Google Shape;459;p41"/>
          <p:cNvSpPr/>
          <p:nvPr/>
        </p:nvSpPr>
        <p:spPr>
          <a:xfrm>
            <a:off x="691901" y="1873175"/>
            <a:ext cx="941400" cy="94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0" name="Google Shape;460;p41"/>
          <p:cNvSpPr/>
          <p:nvPr/>
        </p:nvSpPr>
        <p:spPr>
          <a:xfrm>
            <a:off x="691901" y="2717600"/>
            <a:ext cx="941400" cy="941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p41"/>
          <p:cNvSpPr/>
          <p:nvPr/>
        </p:nvSpPr>
        <p:spPr>
          <a:xfrm>
            <a:off x="691901" y="3562063"/>
            <a:ext cx="941400" cy="941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2" name="Google Shape;462;p41"/>
          <p:cNvSpPr txBox="1">
            <a:spLocks noGrp="1"/>
          </p:cNvSpPr>
          <p:nvPr>
            <p:ph type="title"/>
          </p:nvPr>
        </p:nvSpPr>
        <p:spPr>
          <a:xfrm>
            <a:off x="1865675" y="1191225"/>
            <a:ext cx="6960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/>
              <a:t>Эффективное управление оборотным капиталом</a:t>
            </a:r>
          </a:p>
        </p:txBody>
      </p:sp>
      <p:sp>
        <p:nvSpPr>
          <p:cNvPr id="463" name="Google Shape;463;p41"/>
          <p:cNvSpPr txBox="1">
            <a:spLocks noGrp="1"/>
          </p:cNvSpPr>
          <p:nvPr>
            <p:ph type="title" idx="2"/>
          </p:nvPr>
        </p:nvSpPr>
        <p:spPr>
          <a:xfrm>
            <a:off x="691901" y="1269925"/>
            <a:ext cx="9414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 dirty="0"/>
          </a:p>
        </p:txBody>
      </p:sp>
      <p:sp>
        <p:nvSpPr>
          <p:cNvPr id="465" name="Google Shape;465;p41"/>
          <p:cNvSpPr txBox="1">
            <a:spLocks noGrp="1"/>
          </p:cNvSpPr>
          <p:nvPr>
            <p:ph type="title" idx="3"/>
          </p:nvPr>
        </p:nvSpPr>
        <p:spPr>
          <a:xfrm>
            <a:off x="1865675" y="2066132"/>
            <a:ext cx="6960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/>
              <a:t>Увеличивать прибыль компании</a:t>
            </a:r>
          </a:p>
        </p:txBody>
      </p:sp>
      <p:sp>
        <p:nvSpPr>
          <p:cNvPr id="467" name="Google Shape;467;p41"/>
          <p:cNvSpPr txBox="1">
            <a:spLocks noGrp="1"/>
          </p:cNvSpPr>
          <p:nvPr>
            <p:ph type="title" idx="6"/>
          </p:nvPr>
        </p:nvSpPr>
        <p:spPr>
          <a:xfrm>
            <a:off x="1865675" y="2980550"/>
            <a:ext cx="6960000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/>
              <a:t>Сокращать долю дебиторской задолженности</a:t>
            </a:r>
          </a:p>
        </p:txBody>
      </p:sp>
      <p:sp>
        <p:nvSpPr>
          <p:cNvPr id="468" name="Google Shape;468;p41"/>
          <p:cNvSpPr txBox="1">
            <a:spLocks noGrp="1"/>
          </p:cNvSpPr>
          <p:nvPr>
            <p:ph type="title" idx="7"/>
          </p:nvPr>
        </p:nvSpPr>
        <p:spPr>
          <a:xfrm>
            <a:off x="691901" y="2958825"/>
            <a:ext cx="9414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 dirty="0"/>
          </a:p>
        </p:txBody>
      </p:sp>
      <p:sp>
        <p:nvSpPr>
          <p:cNvPr id="470" name="Google Shape;470;p41"/>
          <p:cNvSpPr txBox="1">
            <a:spLocks noGrp="1"/>
          </p:cNvSpPr>
          <p:nvPr>
            <p:ph type="title" idx="9"/>
          </p:nvPr>
        </p:nvSpPr>
        <p:spPr>
          <a:xfrm>
            <a:off x="1865675" y="3757019"/>
            <a:ext cx="4832305" cy="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000" dirty="0"/>
              <a:t>Снижать или перераспределять кредитную нагрузку</a:t>
            </a:r>
          </a:p>
        </p:txBody>
      </p:sp>
      <p:sp>
        <p:nvSpPr>
          <p:cNvPr id="471" name="Google Shape;471;p41"/>
          <p:cNvSpPr txBox="1">
            <a:spLocks noGrp="1"/>
          </p:cNvSpPr>
          <p:nvPr>
            <p:ph type="title" idx="13"/>
          </p:nvPr>
        </p:nvSpPr>
        <p:spPr>
          <a:xfrm>
            <a:off x="691901" y="3803263"/>
            <a:ext cx="9414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 dirty="0"/>
          </a:p>
        </p:txBody>
      </p:sp>
      <p:sp>
        <p:nvSpPr>
          <p:cNvPr id="473" name="Google Shape;473;p41"/>
          <p:cNvSpPr txBox="1">
            <a:spLocks noGrp="1"/>
          </p:cNvSpPr>
          <p:nvPr>
            <p:ph type="title" idx="4"/>
          </p:nvPr>
        </p:nvSpPr>
        <p:spPr>
          <a:xfrm>
            <a:off x="691901" y="2114375"/>
            <a:ext cx="941400" cy="4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 dirty="0"/>
          </a:p>
        </p:txBody>
      </p:sp>
      <p:sp>
        <p:nvSpPr>
          <p:cNvPr id="474" name="Google Shape;474;p41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3200" dirty="0"/>
              <a:t>Как повысить ликвидность</a:t>
            </a:r>
            <a:endParaRPr sz="3200" dirty="0"/>
          </a:p>
        </p:txBody>
      </p:sp>
      <p:grpSp>
        <p:nvGrpSpPr>
          <p:cNvPr id="475" name="Google Shape;475;p41"/>
          <p:cNvGrpSpPr/>
          <p:nvPr/>
        </p:nvGrpSpPr>
        <p:grpSpPr>
          <a:xfrm rot="1073049">
            <a:off x="6945798" y="2392309"/>
            <a:ext cx="619261" cy="533307"/>
            <a:chOff x="6473227" y="478357"/>
            <a:chExt cx="619248" cy="533295"/>
          </a:xfrm>
        </p:grpSpPr>
        <p:sp>
          <p:nvSpPr>
            <p:cNvPr id="476" name="Google Shape;476;p41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41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41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41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41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41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41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41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41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41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41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41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41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41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41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2" name="Google Shape;492;p41"/>
          <p:cNvSpPr/>
          <p:nvPr/>
        </p:nvSpPr>
        <p:spPr>
          <a:xfrm>
            <a:off x="2269392" y="19354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493" name="Google Shape;493;p41"/>
          <p:cNvSpPr/>
          <p:nvPr/>
        </p:nvSpPr>
        <p:spPr>
          <a:xfrm>
            <a:off x="8289188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494" name="Google Shape;494;p41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495" name="Google Shape;495;p41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8" name="Google Shape;498;p41"/>
          <p:cNvGrpSpPr/>
          <p:nvPr/>
        </p:nvGrpSpPr>
        <p:grpSpPr>
          <a:xfrm>
            <a:off x="7433134" y="1663521"/>
            <a:ext cx="492600" cy="228900"/>
            <a:chOff x="341700" y="2797800"/>
            <a:chExt cx="492600" cy="228900"/>
          </a:xfrm>
        </p:grpSpPr>
        <p:sp>
          <p:nvSpPr>
            <p:cNvPr id="499" name="Google Shape;499;p41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41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41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2" name="Google Shape;502;p41"/>
          <p:cNvSpPr/>
          <p:nvPr/>
        </p:nvSpPr>
        <p:spPr>
          <a:xfrm>
            <a:off x="6512792" y="3562074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503" name="Google Shape;503;p41"/>
          <p:cNvSpPr/>
          <p:nvPr/>
        </p:nvSpPr>
        <p:spPr>
          <a:xfrm flipH="1">
            <a:off x="144788" y="43607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58"/>
          <p:cNvSpPr/>
          <p:nvPr/>
        </p:nvSpPr>
        <p:spPr>
          <a:xfrm>
            <a:off x="603835" y="1849926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9" name="Google Shape;1459;p58"/>
          <p:cNvSpPr/>
          <p:nvPr/>
        </p:nvSpPr>
        <p:spPr>
          <a:xfrm>
            <a:off x="590363" y="1440900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0" name="Google Shape;1460;p58"/>
          <p:cNvSpPr/>
          <p:nvPr/>
        </p:nvSpPr>
        <p:spPr>
          <a:xfrm>
            <a:off x="596877" y="3512407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1" name="Google Shape;1461;p58"/>
          <p:cNvSpPr/>
          <p:nvPr/>
        </p:nvSpPr>
        <p:spPr>
          <a:xfrm>
            <a:off x="596877" y="3892217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2" name="Google Shape;1462;p58"/>
          <p:cNvSpPr/>
          <p:nvPr/>
        </p:nvSpPr>
        <p:spPr>
          <a:xfrm>
            <a:off x="596877" y="4272027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3" name="Google Shape;1463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Тест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465" name="Google Shape;1465;p58"/>
          <p:cNvSpPr txBox="1"/>
          <p:nvPr/>
        </p:nvSpPr>
        <p:spPr>
          <a:xfrm>
            <a:off x="898026" y="1049068"/>
            <a:ext cx="76233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Ликвидность — это</a:t>
            </a: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lvl="0"/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а)  наличие у организации достаточного количества денежных средств для погашения краткосрочных обязательств;</a:t>
            </a:r>
          </a:p>
          <a:p>
            <a:pPr lvl="0"/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б)  способность организации превращать активы в денежные сред­ства;</a:t>
            </a:r>
          </a:p>
          <a:p>
            <a:pPr lvl="0"/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в)  способность привлечения дополнительных заемных средств для погашения текущих краткосрочных обязательств.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ru-RU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1000"/>
              </a:spcBef>
            </a:pPr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К наиболее ликвидным активам относятся</a:t>
            </a: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lvl="0">
              <a:spcBef>
                <a:spcPts val="1000"/>
              </a:spcBef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а)   денежные средства;</a:t>
            </a:r>
          </a:p>
          <a:p>
            <a:pPr lvl="0">
              <a:spcBef>
                <a:spcPts val="1000"/>
              </a:spcBef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б)   денежные средства и краткосрочные финансовые вложения;</a:t>
            </a:r>
          </a:p>
          <a:p>
            <a:pPr lvl="0">
              <a:spcBef>
                <a:spcPts val="1000"/>
              </a:spcBef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в)   краткосрочная дебиторская задолженность.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6" name="Google Shape;1466;p58"/>
          <p:cNvGrpSpPr/>
          <p:nvPr/>
        </p:nvGrpSpPr>
        <p:grpSpPr>
          <a:xfrm rot="1073049">
            <a:off x="6222889" y="4353146"/>
            <a:ext cx="619261" cy="533307"/>
            <a:chOff x="6473227" y="478357"/>
            <a:chExt cx="619248" cy="533295"/>
          </a:xfrm>
        </p:grpSpPr>
        <p:sp>
          <p:nvSpPr>
            <p:cNvPr id="1467" name="Google Shape;1467;p58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58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58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58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58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58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58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58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58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58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58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58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58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58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58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58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83" name="Google Shape;1483;p58"/>
          <p:cNvSpPr/>
          <p:nvPr/>
        </p:nvSpPr>
        <p:spPr>
          <a:xfrm>
            <a:off x="730602" y="996575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484" name="Google Shape;1484;p58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485" name="Google Shape;1485;p58"/>
          <p:cNvGrpSpPr/>
          <p:nvPr/>
        </p:nvGrpSpPr>
        <p:grpSpPr>
          <a:xfrm rot="-1137513">
            <a:off x="8332825" y="4262509"/>
            <a:ext cx="492624" cy="228911"/>
            <a:chOff x="341700" y="2797800"/>
            <a:chExt cx="492600" cy="228900"/>
          </a:xfrm>
        </p:grpSpPr>
        <p:sp>
          <p:nvSpPr>
            <p:cNvPr id="1486" name="Google Shape;1486;p5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5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5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9" name="Google Shape;1489;p58"/>
          <p:cNvGrpSpPr/>
          <p:nvPr/>
        </p:nvGrpSpPr>
        <p:grpSpPr>
          <a:xfrm>
            <a:off x="293210" y="424125"/>
            <a:ext cx="492600" cy="228900"/>
            <a:chOff x="341700" y="2797800"/>
            <a:chExt cx="492600" cy="228900"/>
          </a:xfrm>
        </p:grpSpPr>
        <p:sp>
          <p:nvSpPr>
            <p:cNvPr id="1490" name="Google Shape;1490;p5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5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5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3" name="Google Shape;1493;p58"/>
          <p:cNvSpPr/>
          <p:nvPr/>
        </p:nvSpPr>
        <p:spPr>
          <a:xfrm>
            <a:off x="8538389" y="2088412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494" name="Google Shape;1494;p58"/>
          <p:cNvSpPr/>
          <p:nvPr/>
        </p:nvSpPr>
        <p:spPr>
          <a:xfrm flipH="1">
            <a:off x="69465" y="448564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495" name="Google Shape;1495;p58"/>
          <p:cNvGrpSpPr/>
          <p:nvPr/>
        </p:nvGrpSpPr>
        <p:grpSpPr>
          <a:xfrm>
            <a:off x="627634" y="1895863"/>
            <a:ext cx="174109" cy="129840"/>
            <a:chOff x="5216456" y="3725484"/>
            <a:chExt cx="356196" cy="265631"/>
          </a:xfrm>
        </p:grpSpPr>
        <p:sp>
          <p:nvSpPr>
            <p:cNvPr id="1496" name="Google Shape;1496;p5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5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8" name="Google Shape;1498;p58"/>
          <p:cNvGrpSpPr/>
          <p:nvPr/>
        </p:nvGrpSpPr>
        <p:grpSpPr>
          <a:xfrm>
            <a:off x="614159" y="1464391"/>
            <a:ext cx="174101" cy="174711"/>
            <a:chOff x="5779408" y="3699191"/>
            <a:chExt cx="317645" cy="318757"/>
          </a:xfrm>
        </p:grpSpPr>
        <p:sp>
          <p:nvSpPr>
            <p:cNvPr id="1499" name="Google Shape;1499;p5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5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" name="Google Shape;1459;p58">
            <a:extLst>
              <a:ext uri="{FF2B5EF4-FFF2-40B4-BE49-F238E27FC236}">
                <a16:creationId xmlns:a16="http://schemas.microsoft.com/office/drawing/2014/main" id="{54968E6D-F5D2-4683-B2B9-9A7B396A51A2}"/>
              </a:ext>
            </a:extLst>
          </p:cNvPr>
          <p:cNvSpPr/>
          <p:nvPr/>
        </p:nvSpPr>
        <p:spPr>
          <a:xfrm>
            <a:off x="596877" y="2263282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" name="Google Shape;1498;p58">
            <a:extLst>
              <a:ext uri="{FF2B5EF4-FFF2-40B4-BE49-F238E27FC236}">
                <a16:creationId xmlns:a16="http://schemas.microsoft.com/office/drawing/2014/main" id="{378DCCC1-8826-42E7-A846-ADB9BEBF2DCD}"/>
              </a:ext>
            </a:extLst>
          </p:cNvPr>
          <p:cNvGrpSpPr/>
          <p:nvPr/>
        </p:nvGrpSpPr>
        <p:grpSpPr>
          <a:xfrm>
            <a:off x="620673" y="2286773"/>
            <a:ext cx="174101" cy="174711"/>
            <a:chOff x="5779408" y="3699191"/>
            <a:chExt cx="317645" cy="318757"/>
          </a:xfrm>
        </p:grpSpPr>
        <p:sp>
          <p:nvSpPr>
            <p:cNvPr id="48" name="Google Shape;1499;p58">
              <a:extLst>
                <a:ext uri="{FF2B5EF4-FFF2-40B4-BE49-F238E27FC236}">
                  <a16:creationId xmlns:a16="http://schemas.microsoft.com/office/drawing/2014/main" id="{0F102F91-D1F6-4434-BBBD-C0BB9E8134C7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500;p58">
              <a:extLst>
                <a:ext uri="{FF2B5EF4-FFF2-40B4-BE49-F238E27FC236}">
                  <a16:creationId xmlns:a16="http://schemas.microsoft.com/office/drawing/2014/main" id="{15045A81-AF2F-4FB8-839E-49A38BABFCCD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" name="Google Shape;1498;p58">
            <a:extLst>
              <a:ext uri="{FF2B5EF4-FFF2-40B4-BE49-F238E27FC236}">
                <a16:creationId xmlns:a16="http://schemas.microsoft.com/office/drawing/2014/main" id="{778A8339-C832-48E0-8178-06253A08A94C}"/>
              </a:ext>
            </a:extLst>
          </p:cNvPr>
          <p:cNvGrpSpPr/>
          <p:nvPr/>
        </p:nvGrpSpPr>
        <p:grpSpPr>
          <a:xfrm>
            <a:off x="620676" y="3531642"/>
            <a:ext cx="174101" cy="174711"/>
            <a:chOff x="5779408" y="3699191"/>
            <a:chExt cx="317645" cy="318757"/>
          </a:xfrm>
        </p:grpSpPr>
        <p:sp>
          <p:nvSpPr>
            <p:cNvPr id="52" name="Google Shape;1499;p58">
              <a:extLst>
                <a:ext uri="{FF2B5EF4-FFF2-40B4-BE49-F238E27FC236}">
                  <a16:creationId xmlns:a16="http://schemas.microsoft.com/office/drawing/2014/main" id="{A9691C8E-0C23-4721-A17F-CA7A0392D7B2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500;p58">
              <a:extLst>
                <a:ext uri="{FF2B5EF4-FFF2-40B4-BE49-F238E27FC236}">
                  <a16:creationId xmlns:a16="http://schemas.microsoft.com/office/drawing/2014/main" id="{75713105-BD29-419A-80E3-340DBE7EC38C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" name="Google Shape;1498;p58">
            <a:extLst>
              <a:ext uri="{FF2B5EF4-FFF2-40B4-BE49-F238E27FC236}">
                <a16:creationId xmlns:a16="http://schemas.microsoft.com/office/drawing/2014/main" id="{89F5C7B9-26D4-4C27-940F-E9F0A36629AC}"/>
              </a:ext>
            </a:extLst>
          </p:cNvPr>
          <p:cNvGrpSpPr/>
          <p:nvPr/>
        </p:nvGrpSpPr>
        <p:grpSpPr>
          <a:xfrm>
            <a:off x="620676" y="4299652"/>
            <a:ext cx="174101" cy="174711"/>
            <a:chOff x="5779408" y="3699191"/>
            <a:chExt cx="317645" cy="318757"/>
          </a:xfrm>
        </p:grpSpPr>
        <p:sp>
          <p:nvSpPr>
            <p:cNvPr id="55" name="Google Shape;1499;p58">
              <a:extLst>
                <a:ext uri="{FF2B5EF4-FFF2-40B4-BE49-F238E27FC236}">
                  <a16:creationId xmlns:a16="http://schemas.microsoft.com/office/drawing/2014/main" id="{6C8EE5AF-B5BF-404F-BE99-7BE04FA487E2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500;p58">
              <a:extLst>
                <a:ext uri="{FF2B5EF4-FFF2-40B4-BE49-F238E27FC236}">
                  <a16:creationId xmlns:a16="http://schemas.microsoft.com/office/drawing/2014/main" id="{056A7174-FDCC-497D-9506-8F4662C93674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1495;p58">
            <a:extLst>
              <a:ext uri="{FF2B5EF4-FFF2-40B4-BE49-F238E27FC236}">
                <a16:creationId xmlns:a16="http://schemas.microsoft.com/office/drawing/2014/main" id="{BC83314C-A085-44F0-B5D0-B13EEFC5A543}"/>
              </a:ext>
            </a:extLst>
          </p:cNvPr>
          <p:cNvGrpSpPr/>
          <p:nvPr/>
        </p:nvGrpSpPr>
        <p:grpSpPr>
          <a:xfrm>
            <a:off x="620665" y="3938147"/>
            <a:ext cx="174109" cy="129840"/>
            <a:chOff x="5216456" y="3725484"/>
            <a:chExt cx="356196" cy="265631"/>
          </a:xfrm>
        </p:grpSpPr>
        <p:sp>
          <p:nvSpPr>
            <p:cNvPr id="60" name="Google Shape;1496;p58">
              <a:extLst>
                <a:ext uri="{FF2B5EF4-FFF2-40B4-BE49-F238E27FC236}">
                  <a16:creationId xmlns:a16="http://schemas.microsoft.com/office/drawing/2014/main" id="{DC5592B8-A566-4291-A602-DD3EF273AC04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497;p58">
              <a:extLst>
                <a:ext uri="{FF2B5EF4-FFF2-40B4-BE49-F238E27FC236}">
                  <a16:creationId xmlns:a16="http://schemas.microsoft.com/office/drawing/2014/main" id="{0F1F9F16-6E45-4A6E-AFF6-2442645F38CC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58"/>
          <p:cNvSpPr/>
          <p:nvPr/>
        </p:nvSpPr>
        <p:spPr>
          <a:xfrm>
            <a:off x="603835" y="1849926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9" name="Google Shape;1459;p58"/>
          <p:cNvSpPr/>
          <p:nvPr/>
        </p:nvSpPr>
        <p:spPr>
          <a:xfrm>
            <a:off x="590363" y="1440900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3" name="Google Shape;1463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Тест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465" name="Google Shape;1465;p58"/>
          <p:cNvSpPr txBox="1"/>
          <p:nvPr/>
        </p:nvSpPr>
        <p:spPr>
          <a:xfrm>
            <a:off x="911501" y="1078722"/>
            <a:ext cx="76233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Выберите условие абсолютной ликвидности: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а)    А1 ≥ П1;   А2 ≥ П2;   А3 ≥ П3;   А4 ≤ П4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б)  А1 ≥ П1;   А2 ≥ П2;   А3 ≥ П3;   А4 ≥ П4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в)   А1 ≤ П1;   А2 ≤  П2;   А3 ≤ П3;   А4 ≤ П4</a:t>
            </a:r>
          </a:p>
          <a:p>
            <a:pPr lvl="0"/>
            <a:endParaRPr lang="ru-RU"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ru-RU"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Коэффициент абсолютной ликвидности рассчитывается как:</a:t>
            </a:r>
          </a:p>
          <a:p>
            <a:pPr lvl="0"/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а)  (Денежные средства + Краткосрочные финансовые активы) : Краткосрочные обязательства</a:t>
            </a:r>
          </a:p>
          <a:p>
            <a:pPr lvl="0"/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б) Оборотные активы : Краткосрочные обязательства</a:t>
            </a:r>
          </a:p>
          <a:p>
            <a:pPr lvl="0"/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в) (Запасы + Дебиторская задолженность) : Краткосрочные обязательства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6" name="Google Shape;1466;p58"/>
          <p:cNvGrpSpPr/>
          <p:nvPr/>
        </p:nvGrpSpPr>
        <p:grpSpPr>
          <a:xfrm rot="1073049">
            <a:off x="6222889" y="4353146"/>
            <a:ext cx="619261" cy="533307"/>
            <a:chOff x="6473227" y="478357"/>
            <a:chExt cx="619248" cy="533295"/>
          </a:xfrm>
        </p:grpSpPr>
        <p:sp>
          <p:nvSpPr>
            <p:cNvPr id="1467" name="Google Shape;1467;p58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58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58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58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58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58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58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58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58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58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58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58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58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58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58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58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83" name="Google Shape;1483;p58"/>
          <p:cNvSpPr/>
          <p:nvPr/>
        </p:nvSpPr>
        <p:spPr>
          <a:xfrm>
            <a:off x="730602" y="996575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484" name="Google Shape;1484;p58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485" name="Google Shape;1485;p58"/>
          <p:cNvGrpSpPr/>
          <p:nvPr/>
        </p:nvGrpSpPr>
        <p:grpSpPr>
          <a:xfrm rot="-1137513">
            <a:off x="8332825" y="4262509"/>
            <a:ext cx="492624" cy="228911"/>
            <a:chOff x="341700" y="2797800"/>
            <a:chExt cx="492600" cy="228900"/>
          </a:xfrm>
        </p:grpSpPr>
        <p:sp>
          <p:nvSpPr>
            <p:cNvPr id="1486" name="Google Shape;1486;p5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5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5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9" name="Google Shape;1489;p58"/>
          <p:cNvGrpSpPr/>
          <p:nvPr/>
        </p:nvGrpSpPr>
        <p:grpSpPr>
          <a:xfrm>
            <a:off x="293210" y="424125"/>
            <a:ext cx="492600" cy="228900"/>
            <a:chOff x="341700" y="2797800"/>
            <a:chExt cx="492600" cy="228900"/>
          </a:xfrm>
        </p:grpSpPr>
        <p:sp>
          <p:nvSpPr>
            <p:cNvPr id="1490" name="Google Shape;1490;p5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5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5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3" name="Google Shape;1493;p58"/>
          <p:cNvSpPr/>
          <p:nvPr/>
        </p:nvSpPr>
        <p:spPr>
          <a:xfrm>
            <a:off x="8538389" y="2088412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494" name="Google Shape;1494;p58"/>
          <p:cNvSpPr/>
          <p:nvPr/>
        </p:nvSpPr>
        <p:spPr>
          <a:xfrm flipH="1">
            <a:off x="69465" y="448564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6" name="Google Shape;1459;p58">
            <a:extLst>
              <a:ext uri="{FF2B5EF4-FFF2-40B4-BE49-F238E27FC236}">
                <a16:creationId xmlns:a16="http://schemas.microsoft.com/office/drawing/2014/main" id="{54968E6D-F5D2-4683-B2B9-9A7B396A51A2}"/>
              </a:ext>
            </a:extLst>
          </p:cNvPr>
          <p:cNvSpPr/>
          <p:nvPr/>
        </p:nvSpPr>
        <p:spPr>
          <a:xfrm>
            <a:off x="596877" y="2263282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7" name="Google Shape;1498;p58">
            <a:extLst>
              <a:ext uri="{FF2B5EF4-FFF2-40B4-BE49-F238E27FC236}">
                <a16:creationId xmlns:a16="http://schemas.microsoft.com/office/drawing/2014/main" id="{378DCCC1-8826-42E7-A846-ADB9BEBF2DCD}"/>
              </a:ext>
            </a:extLst>
          </p:cNvPr>
          <p:cNvGrpSpPr/>
          <p:nvPr/>
        </p:nvGrpSpPr>
        <p:grpSpPr>
          <a:xfrm>
            <a:off x="620673" y="2286773"/>
            <a:ext cx="174101" cy="174711"/>
            <a:chOff x="5779408" y="3699191"/>
            <a:chExt cx="317645" cy="318757"/>
          </a:xfrm>
        </p:grpSpPr>
        <p:sp>
          <p:nvSpPr>
            <p:cNvPr id="48" name="Google Shape;1499;p58">
              <a:extLst>
                <a:ext uri="{FF2B5EF4-FFF2-40B4-BE49-F238E27FC236}">
                  <a16:creationId xmlns:a16="http://schemas.microsoft.com/office/drawing/2014/main" id="{0F102F91-D1F6-4434-BBBD-C0BB9E8134C7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" name="Google Shape;1500;p58">
              <a:extLst>
                <a:ext uri="{FF2B5EF4-FFF2-40B4-BE49-F238E27FC236}">
                  <a16:creationId xmlns:a16="http://schemas.microsoft.com/office/drawing/2014/main" id="{15045A81-AF2F-4FB8-839E-49A38BABFCCD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" name="Google Shape;1495;p58">
            <a:extLst>
              <a:ext uri="{FF2B5EF4-FFF2-40B4-BE49-F238E27FC236}">
                <a16:creationId xmlns:a16="http://schemas.microsoft.com/office/drawing/2014/main" id="{11BFA88D-9FE3-4E73-B3BE-9E54C85C0D4B}"/>
              </a:ext>
            </a:extLst>
          </p:cNvPr>
          <p:cNvGrpSpPr/>
          <p:nvPr/>
        </p:nvGrpSpPr>
        <p:grpSpPr>
          <a:xfrm>
            <a:off x="607355" y="1485865"/>
            <a:ext cx="174109" cy="129840"/>
            <a:chOff x="5216456" y="3725484"/>
            <a:chExt cx="356196" cy="265631"/>
          </a:xfrm>
        </p:grpSpPr>
        <p:sp>
          <p:nvSpPr>
            <p:cNvPr id="58" name="Google Shape;1496;p58">
              <a:extLst>
                <a:ext uri="{FF2B5EF4-FFF2-40B4-BE49-F238E27FC236}">
                  <a16:creationId xmlns:a16="http://schemas.microsoft.com/office/drawing/2014/main" id="{F8B0A420-FE5E-4E40-ABAB-90871AAFB3BB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497;p58">
              <a:extLst>
                <a:ext uri="{FF2B5EF4-FFF2-40B4-BE49-F238E27FC236}">
                  <a16:creationId xmlns:a16="http://schemas.microsoft.com/office/drawing/2014/main" id="{4C5EFB02-DB71-470F-8BDC-9205AE05C9AD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" name="Google Shape;1498;p58">
            <a:extLst>
              <a:ext uri="{FF2B5EF4-FFF2-40B4-BE49-F238E27FC236}">
                <a16:creationId xmlns:a16="http://schemas.microsoft.com/office/drawing/2014/main" id="{15FE4488-A0E0-4811-AB9F-EE83C99F4556}"/>
              </a:ext>
            </a:extLst>
          </p:cNvPr>
          <p:cNvGrpSpPr/>
          <p:nvPr/>
        </p:nvGrpSpPr>
        <p:grpSpPr>
          <a:xfrm>
            <a:off x="627634" y="1876281"/>
            <a:ext cx="174101" cy="174711"/>
            <a:chOff x="5779408" y="3699191"/>
            <a:chExt cx="317645" cy="318757"/>
          </a:xfrm>
        </p:grpSpPr>
        <p:sp>
          <p:nvSpPr>
            <p:cNvPr id="64" name="Google Shape;1499;p58">
              <a:extLst>
                <a:ext uri="{FF2B5EF4-FFF2-40B4-BE49-F238E27FC236}">
                  <a16:creationId xmlns:a16="http://schemas.microsoft.com/office/drawing/2014/main" id="{81774EA3-F0BF-4951-9A2D-5892CFFF6974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500;p58">
              <a:extLst>
                <a:ext uri="{FF2B5EF4-FFF2-40B4-BE49-F238E27FC236}">
                  <a16:creationId xmlns:a16="http://schemas.microsoft.com/office/drawing/2014/main" id="{3D2E022B-FD86-4668-B440-85539BCBC065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6" name="Google Shape;1457;p58">
            <a:extLst>
              <a:ext uri="{FF2B5EF4-FFF2-40B4-BE49-F238E27FC236}">
                <a16:creationId xmlns:a16="http://schemas.microsoft.com/office/drawing/2014/main" id="{95CF2330-3D76-4055-A75D-54C86583A417}"/>
              </a:ext>
            </a:extLst>
          </p:cNvPr>
          <p:cNvSpPr/>
          <p:nvPr/>
        </p:nvSpPr>
        <p:spPr>
          <a:xfrm>
            <a:off x="603835" y="3622722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459;p58">
            <a:extLst>
              <a:ext uri="{FF2B5EF4-FFF2-40B4-BE49-F238E27FC236}">
                <a16:creationId xmlns:a16="http://schemas.microsoft.com/office/drawing/2014/main" id="{F37B0B18-E3C5-46CE-921B-0B2156BAAF73}"/>
              </a:ext>
            </a:extLst>
          </p:cNvPr>
          <p:cNvSpPr/>
          <p:nvPr/>
        </p:nvSpPr>
        <p:spPr>
          <a:xfrm>
            <a:off x="590363" y="3213696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459;p58">
            <a:extLst>
              <a:ext uri="{FF2B5EF4-FFF2-40B4-BE49-F238E27FC236}">
                <a16:creationId xmlns:a16="http://schemas.microsoft.com/office/drawing/2014/main" id="{07F311EC-EE87-4E3B-8A3A-BF9D5CA01E1C}"/>
              </a:ext>
            </a:extLst>
          </p:cNvPr>
          <p:cNvSpPr/>
          <p:nvPr/>
        </p:nvSpPr>
        <p:spPr>
          <a:xfrm>
            <a:off x="596877" y="4036078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9" name="Google Shape;1498;p58">
            <a:extLst>
              <a:ext uri="{FF2B5EF4-FFF2-40B4-BE49-F238E27FC236}">
                <a16:creationId xmlns:a16="http://schemas.microsoft.com/office/drawing/2014/main" id="{766DF175-A058-48EF-BF22-CD693E715AAF}"/>
              </a:ext>
            </a:extLst>
          </p:cNvPr>
          <p:cNvGrpSpPr/>
          <p:nvPr/>
        </p:nvGrpSpPr>
        <p:grpSpPr>
          <a:xfrm>
            <a:off x="620673" y="4059569"/>
            <a:ext cx="174101" cy="174711"/>
            <a:chOff x="5779408" y="3699191"/>
            <a:chExt cx="317645" cy="318757"/>
          </a:xfrm>
        </p:grpSpPr>
        <p:sp>
          <p:nvSpPr>
            <p:cNvPr id="70" name="Google Shape;1499;p58">
              <a:extLst>
                <a:ext uri="{FF2B5EF4-FFF2-40B4-BE49-F238E27FC236}">
                  <a16:creationId xmlns:a16="http://schemas.microsoft.com/office/drawing/2014/main" id="{C9B5C2B9-7622-48FB-8E8C-527C36F9A0AB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500;p58">
              <a:extLst>
                <a:ext uri="{FF2B5EF4-FFF2-40B4-BE49-F238E27FC236}">
                  <a16:creationId xmlns:a16="http://schemas.microsoft.com/office/drawing/2014/main" id="{18AECF1A-BD01-4FB4-A33D-64DE287BEA72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2" name="Google Shape;1495;p58">
            <a:extLst>
              <a:ext uri="{FF2B5EF4-FFF2-40B4-BE49-F238E27FC236}">
                <a16:creationId xmlns:a16="http://schemas.microsoft.com/office/drawing/2014/main" id="{1E96CFDE-6734-4A4D-B5FA-E5DB34D561CB}"/>
              </a:ext>
            </a:extLst>
          </p:cNvPr>
          <p:cNvGrpSpPr/>
          <p:nvPr/>
        </p:nvGrpSpPr>
        <p:grpSpPr>
          <a:xfrm>
            <a:off x="607355" y="3258661"/>
            <a:ext cx="174109" cy="129840"/>
            <a:chOff x="5216456" y="3725484"/>
            <a:chExt cx="356196" cy="265631"/>
          </a:xfrm>
        </p:grpSpPr>
        <p:sp>
          <p:nvSpPr>
            <p:cNvPr id="73" name="Google Shape;1496;p58">
              <a:extLst>
                <a:ext uri="{FF2B5EF4-FFF2-40B4-BE49-F238E27FC236}">
                  <a16:creationId xmlns:a16="http://schemas.microsoft.com/office/drawing/2014/main" id="{9E43EE35-DD9E-45ED-8FA8-285DC4BBEBCC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497;p58">
              <a:extLst>
                <a:ext uri="{FF2B5EF4-FFF2-40B4-BE49-F238E27FC236}">
                  <a16:creationId xmlns:a16="http://schemas.microsoft.com/office/drawing/2014/main" id="{430AF9E1-149C-4E4C-9DEC-C285AB61E55B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" name="Google Shape;1498;p58">
            <a:extLst>
              <a:ext uri="{FF2B5EF4-FFF2-40B4-BE49-F238E27FC236}">
                <a16:creationId xmlns:a16="http://schemas.microsoft.com/office/drawing/2014/main" id="{5EC05BAD-05B7-4E4F-9705-B97FEED18EFC}"/>
              </a:ext>
            </a:extLst>
          </p:cNvPr>
          <p:cNvGrpSpPr/>
          <p:nvPr/>
        </p:nvGrpSpPr>
        <p:grpSpPr>
          <a:xfrm>
            <a:off x="627634" y="3649077"/>
            <a:ext cx="174101" cy="174711"/>
            <a:chOff x="5779408" y="3699191"/>
            <a:chExt cx="317645" cy="318757"/>
          </a:xfrm>
        </p:grpSpPr>
        <p:sp>
          <p:nvSpPr>
            <p:cNvPr id="76" name="Google Shape;1499;p58">
              <a:extLst>
                <a:ext uri="{FF2B5EF4-FFF2-40B4-BE49-F238E27FC236}">
                  <a16:creationId xmlns:a16="http://schemas.microsoft.com/office/drawing/2014/main" id="{5C7EBA14-1C53-44EE-B927-956EA7778ACF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500;p58">
              <a:extLst>
                <a:ext uri="{FF2B5EF4-FFF2-40B4-BE49-F238E27FC236}">
                  <a16:creationId xmlns:a16="http://schemas.microsoft.com/office/drawing/2014/main" id="{D62121A3-76E1-4611-A0F5-67A62CD37159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81686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58"/>
          <p:cNvSpPr txBox="1">
            <a:spLocks noGrp="1"/>
          </p:cNvSpPr>
          <p:nvPr>
            <p:ph type="title"/>
          </p:nvPr>
        </p:nvSpPr>
        <p:spPr>
          <a:xfrm>
            <a:off x="552925" y="38333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Тест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465" name="Google Shape;1465;p58"/>
          <p:cNvSpPr txBox="1"/>
          <p:nvPr/>
        </p:nvSpPr>
        <p:spPr>
          <a:xfrm>
            <a:off x="830404" y="1191526"/>
            <a:ext cx="76233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5. Обязательства организации группируются: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а) по степени ликвидности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б) по степени срочности</a:t>
            </a:r>
          </a:p>
          <a:p>
            <a:pPr lvl="0"/>
            <a:endParaRPr lang="ru-RU"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6. Медленно реализуемые активы включают в себя: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а) денежные средства и краткосрочные финансовые вложения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б) дебиторскую задолженность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в) запасы и НДС </a:t>
            </a:r>
          </a:p>
          <a:p>
            <a:pPr lvl="0"/>
            <a:endParaRPr lang="ru-RU"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6" name="Google Shape;1466;p58"/>
          <p:cNvGrpSpPr/>
          <p:nvPr/>
        </p:nvGrpSpPr>
        <p:grpSpPr>
          <a:xfrm rot="1073049">
            <a:off x="6177756" y="4534610"/>
            <a:ext cx="619261" cy="533307"/>
            <a:chOff x="6473227" y="478357"/>
            <a:chExt cx="619248" cy="533295"/>
          </a:xfrm>
        </p:grpSpPr>
        <p:sp>
          <p:nvSpPr>
            <p:cNvPr id="1467" name="Google Shape;1467;p58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58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58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58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58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58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58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58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58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58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58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58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58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58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58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58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84" name="Google Shape;1484;p58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485" name="Google Shape;1485;p58"/>
          <p:cNvGrpSpPr/>
          <p:nvPr/>
        </p:nvGrpSpPr>
        <p:grpSpPr>
          <a:xfrm rot="-1137513">
            <a:off x="8258686" y="4503919"/>
            <a:ext cx="492624" cy="228911"/>
            <a:chOff x="341700" y="2797800"/>
            <a:chExt cx="492600" cy="228900"/>
          </a:xfrm>
        </p:grpSpPr>
        <p:sp>
          <p:nvSpPr>
            <p:cNvPr id="1486" name="Google Shape;1486;p5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5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5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9" name="Google Shape;1489;p58"/>
          <p:cNvGrpSpPr/>
          <p:nvPr/>
        </p:nvGrpSpPr>
        <p:grpSpPr>
          <a:xfrm>
            <a:off x="215707" y="278635"/>
            <a:ext cx="492600" cy="228900"/>
            <a:chOff x="341700" y="2797800"/>
            <a:chExt cx="492600" cy="228900"/>
          </a:xfrm>
        </p:grpSpPr>
        <p:sp>
          <p:nvSpPr>
            <p:cNvPr id="1490" name="Google Shape;1490;p5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5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5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3" name="Google Shape;1493;p58"/>
          <p:cNvSpPr/>
          <p:nvPr/>
        </p:nvSpPr>
        <p:spPr>
          <a:xfrm>
            <a:off x="8464250" y="2329822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494" name="Google Shape;1494;p58"/>
          <p:cNvSpPr/>
          <p:nvPr/>
        </p:nvSpPr>
        <p:spPr>
          <a:xfrm flipH="1">
            <a:off x="143065" y="5057159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66" name="Google Shape;1457;p58">
            <a:extLst>
              <a:ext uri="{FF2B5EF4-FFF2-40B4-BE49-F238E27FC236}">
                <a16:creationId xmlns:a16="http://schemas.microsoft.com/office/drawing/2014/main" id="{95CF2330-3D76-4055-A75D-54C86583A417}"/>
              </a:ext>
            </a:extLst>
          </p:cNvPr>
          <p:cNvSpPr/>
          <p:nvPr/>
        </p:nvSpPr>
        <p:spPr>
          <a:xfrm>
            <a:off x="539019" y="3152416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459;p58">
            <a:extLst>
              <a:ext uri="{FF2B5EF4-FFF2-40B4-BE49-F238E27FC236}">
                <a16:creationId xmlns:a16="http://schemas.microsoft.com/office/drawing/2014/main" id="{F37B0B18-E3C5-46CE-921B-0B2156BAAF73}"/>
              </a:ext>
            </a:extLst>
          </p:cNvPr>
          <p:cNvSpPr/>
          <p:nvPr/>
        </p:nvSpPr>
        <p:spPr>
          <a:xfrm>
            <a:off x="525547" y="2743390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459;p58">
            <a:extLst>
              <a:ext uri="{FF2B5EF4-FFF2-40B4-BE49-F238E27FC236}">
                <a16:creationId xmlns:a16="http://schemas.microsoft.com/office/drawing/2014/main" id="{07F311EC-EE87-4E3B-8A3A-BF9D5CA01E1C}"/>
              </a:ext>
            </a:extLst>
          </p:cNvPr>
          <p:cNvSpPr/>
          <p:nvPr/>
        </p:nvSpPr>
        <p:spPr>
          <a:xfrm>
            <a:off x="532061" y="3565772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5" name="Google Shape;1498;p58">
            <a:extLst>
              <a:ext uri="{FF2B5EF4-FFF2-40B4-BE49-F238E27FC236}">
                <a16:creationId xmlns:a16="http://schemas.microsoft.com/office/drawing/2014/main" id="{5EC05BAD-05B7-4E4F-9705-B97FEED18EFC}"/>
              </a:ext>
            </a:extLst>
          </p:cNvPr>
          <p:cNvGrpSpPr/>
          <p:nvPr/>
        </p:nvGrpSpPr>
        <p:grpSpPr>
          <a:xfrm>
            <a:off x="562818" y="3178771"/>
            <a:ext cx="174101" cy="174711"/>
            <a:chOff x="5779408" y="3699191"/>
            <a:chExt cx="317645" cy="318757"/>
          </a:xfrm>
        </p:grpSpPr>
        <p:sp>
          <p:nvSpPr>
            <p:cNvPr id="76" name="Google Shape;1499;p58">
              <a:extLst>
                <a:ext uri="{FF2B5EF4-FFF2-40B4-BE49-F238E27FC236}">
                  <a16:creationId xmlns:a16="http://schemas.microsoft.com/office/drawing/2014/main" id="{5C7EBA14-1C53-44EE-B927-956EA7778ACF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500;p58">
              <a:extLst>
                <a:ext uri="{FF2B5EF4-FFF2-40B4-BE49-F238E27FC236}">
                  <a16:creationId xmlns:a16="http://schemas.microsoft.com/office/drawing/2014/main" id="{D62121A3-76E1-4611-A0F5-67A62CD37159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9" name="Google Shape;1457;p58">
            <a:extLst>
              <a:ext uri="{FF2B5EF4-FFF2-40B4-BE49-F238E27FC236}">
                <a16:creationId xmlns:a16="http://schemas.microsoft.com/office/drawing/2014/main" id="{4E2EC33C-AF88-4E42-AC0F-822EA98CE7D8}"/>
              </a:ext>
            </a:extLst>
          </p:cNvPr>
          <p:cNvSpPr/>
          <p:nvPr/>
        </p:nvSpPr>
        <p:spPr>
          <a:xfrm>
            <a:off x="523966" y="2000516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459;p58">
            <a:extLst>
              <a:ext uri="{FF2B5EF4-FFF2-40B4-BE49-F238E27FC236}">
                <a16:creationId xmlns:a16="http://schemas.microsoft.com/office/drawing/2014/main" id="{04026CC2-7196-478B-ACE3-EE20D3E2B4F1}"/>
              </a:ext>
            </a:extLst>
          </p:cNvPr>
          <p:cNvSpPr/>
          <p:nvPr/>
        </p:nvSpPr>
        <p:spPr>
          <a:xfrm>
            <a:off x="519288" y="1667390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1" name="Google Shape;1495;p58">
            <a:extLst>
              <a:ext uri="{FF2B5EF4-FFF2-40B4-BE49-F238E27FC236}">
                <a16:creationId xmlns:a16="http://schemas.microsoft.com/office/drawing/2014/main" id="{B5293CF9-146D-4A2D-98A9-40B0695AEC02}"/>
              </a:ext>
            </a:extLst>
          </p:cNvPr>
          <p:cNvGrpSpPr/>
          <p:nvPr/>
        </p:nvGrpSpPr>
        <p:grpSpPr>
          <a:xfrm>
            <a:off x="547757" y="2041462"/>
            <a:ext cx="174109" cy="129840"/>
            <a:chOff x="5216456" y="3725484"/>
            <a:chExt cx="356196" cy="265631"/>
          </a:xfrm>
        </p:grpSpPr>
        <p:sp>
          <p:nvSpPr>
            <p:cNvPr id="78" name="Google Shape;1496;p58">
              <a:extLst>
                <a:ext uri="{FF2B5EF4-FFF2-40B4-BE49-F238E27FC236}">
                  <a16:creationId xmlns:a16="http://schemas.microsoft.com/office/drawing/2014/main" id="{D57C0B27-B4C0-426B-8BF1-E84DFE7D805B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497;p58">
              <a:extLst>
                <a:ext uri="{FF2B5EF4-FFF2-40B4-BE49-F238E27FC236}">
                  <a16:creationId xmlns:a16="http://schemas.microsoft.com/office/drawing/2014/main" id="{54EC0B98-2B8F-4EBA-B18C-E5DA9EF9D1B5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0" name="Google Shape;1498;p58">
            <a:extLst>
              <a:ext uri="{FF2B5EF4-FFF2-40B4-BE49-F238E27FC236}">
                <a16:creationId xmlns:a16="http://schemas.microsoft.com/office/drawing/2014/main" id="{CB67C53C-466E-4ECB-A5B7-617A52AA8C08}"/>
              </a:ext>
            </a:extLst>
          </p:cNvPr>
          <p:cNvGrpSpPr/>
          <p:nvPr/>
        </p:nvGrpSpPr>
        <p:grpSpPr>
          <a:xfrm>
            <a:off x="543280" y="1689866"/>
            <a:ext cx="174101" cy="174711"/>
            <a:chOff x="5779408" y="3699191"/>
            <a:chExt cx="317645" cy="318757"/>
          </a:xfrm>
        </p:grpSpPr>
        <p:sp>
          <p:nvSpPr>
            <p:cNvPr id="81" name="Google Shape;1499;p58">
              <a:extLst>
                <a:ext uri="{FF2B5EF4-FFF2-40B4-BE49-F238E27FC236}">
                  <a16:creationId xmlns:a16="http://schemas.microsoft.com/office/drawing/2014/main" id="{AD2C13B7-1BB9-45CD-9283-85CAC9861855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500;p58">
              <a:extLst>
                <a:ext uri="{FF2B5EF4-FFF2-40B4-BE49-F238E27FC236}">
                  <a16:creationId xmlns:a16="http://schemas.microsoft.com/office/drawing/2014/main" id="{C471F8F1-748B-499E-BA99-3D1597D0F71B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" name="Google Shape;1495;p58">
            <a:extLst>
              <a:ext uri="{FF2B5EF4-FFF2-40B4-BE49-F238E27FC236}">
                <a16:creationId xmlns:a16="http://schemas.microsoft.com/office/drawing/2014/main" id="{ED84B7A6-FDDD-48F0-B04A-2062E60F0B6E}"/>
              </a:ext>
            </a:extLst>
          </p:cNvPr>
          <p:cNvGrpSpPr/>
          <p:nvPr/>
        </p:nvGrpSpPr>
        <p:grpSpPr>
          <a:xfrm>
            <a:off x="555856" y="3612838"/>
            <a:ext cx="174109" cy="129840"/>
            <a:chOff x="5216456" y="3725484"/>
            <a:chExt cx="356196" cy="265631"/>
          </a:xfrm>
        </p:grpSpPr>
        <p:sp>
          <p:nvSpPr>
            <p:cNvPr id="85" name="Google Shape;1496;p58">
              <a:extLst>
                <a:ext uri="{FF2B5EF4-FFF2-40B4-BE49-F238E27FC236}">
                  <a16:creationId xmlns:a16="http://schemas.microsoft.com/office/drawing/2014/main" id="{66804E54-37B0-494A-A006-160C9569073B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497;p58">
              <a:extLst>
                <a:ext uri="{FF2B5EF4-FFF2-40B4-BE49-F238E27FC236}">
                  <a16:creationId xmlns:a16="http://schemas.microsoft.com/office/drawing/2014/main" id="{7AC00E5E-77E1-402D-90FA-71D46ABFAC4A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8" name="Google Shape;1498;p58">
            <a:extLst>
              <a:ext uri="{FF2B5EF4-FFF2-40B4-BE49-F238E27FC236}">
                <a16:creationId xmlns:a16="http://schemas.microsoft.com/office/drawing/2014/main" id="{55B2F26E-D15C-4113-904B-E05D4C544C4C}"/>
              </a:ext>
            </a:extLst>
          </p:cNvPr>
          <p:cNvGrpSpPr/>
          <p:nvPr/>
        </p:nvGrpSpPr>
        <p:grpSpPr>
          <a:xfrm>
            <a:off x="547765" y="2764720"/>
            <a:ext cx="174101" cy="174711"/>
            <a:chOff x="5779408" y="3699191"/>
            <a:chExt cx="317645" cy="318757"/>
          </a:xfrm>
        </p:grpSpPr>
        <p:sp>
          <p:nvSpPr>
            <p:cNvPr id="89" name="Google Shape;1499;p58">
              <a:extLst>
                <a:ext uri="{FF2B5EF4-FFF2-40B4-BE49-F238E27FC236}">
                  <a16:creationId xmlns:a16="http://schemas.microsoft.com/office/drawing/2014/main" id="{B183B69F-DE3A-4A91-88AC-9E48F3DF1A08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500;p58">
              <a:extLst>
                <a:ext uri="{FF2B5EF4-FFF2-40B4-BE49-F238E27FC236}">
                  <a16:creationId xmlns:a16="http://schemas.microsoft.com/office/drawing/2014/main" id="{2B8FFD07-6B39-43FA-8A41-FFFA436916CF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4011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58"/>
          <p:cNvSpPr/>
          <p:nvPr/>
        </p:nvSpPr>
        <p:spPr>
          <a:xfrm>
            <a:off x="603835" y="2003039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9" name="Google Shape;1459;p58"/>
          <p:cNvSpPr/>
          <p:nvPr/>
        </p:nvSpPr>
        <p:spPr>
          <a:xfrm>
            <a:off x="590363" y="1594013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0" name="Google Shape;1460;p58"/>
          <p:cNvSpPr/>
          <p:nvPr/>
        </p:nvSpPr>
        <p:spPr>
          <a:xfrm>
            <a:off x="596877" y="3512407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1" name="Google Shape;1461;p58"/>
          <p:cNvSpPr/>
          <p:nvPr/>
        </p:nvSpPr>
        <p:spPr>
          <a:xfrm>
            <a:off x="596877" y="3892217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2" name="Google Shape;1462;p58"/>
          <p:cNvSpPr/>
          <p:nvPr/>
        </p:nvSpPr>
        <p:spPr>
          <a:xfrm>
            <a:off x="596877" y="4272027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3" name="Google Shape;1463;p5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Тест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465" name="Google Shape;1465;p58"/>
          <p:cNvSpPr txBox="1"/>
          <p:nvPr/>
        </p:nvSpPr>
        <p:spPr>
          <a:xfrm>
            <a:off x="900024" y="987559"/>
            <a:ext cx="76233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7. Как влияет рост срочных и краткосрочных обязательства на уровень платежеспособности предприятия?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а) никак не влияет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б) положительно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в) отрицательно</a:t>
            </a:r>
          </a:p>
          <a:p>
            <a:pPr lvl="0">
              <a:spcBef>
                <a:spcPts val="1000"/>
              </a:spcBef>
            </a:pPr>
            <a:endParaRPr lang="ru-RU"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1000"/>
              </a:spcBef>
            </a:pPr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8. К какой группе обязательств относится дебиторская задолженность?</a:t>
            </a:r>
          </a:p>
          <a:p>
            <a:pPr lvl="0">
              <a:spcBef>
                <a:spcPts val="1000"/>
              </a:spcBef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а) к просроченным обязательствам </a:t>
            </a:r>
          </a:p>
          <a:p>
            <a:pPr lvl="0">
              <a:spcBef>
                <a:spcPts val="1000"/>
              </a:spcBef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б) к наиболее срочным обязательствам </a:t>
            </a:r>
          </a:p>
          <a:p>
            <a:pPr lvl="0">
              <a:spcBef>
                <a:spcPts val="1000"/>
              </a:spcBef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в) к долгосрочным обязательствам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6" name="Google Shape;1466;p58"/>
          <p:cNvGrpSpPr/>
          <p:nvPr/>
        </p:nvGrpSpPr>
        <p:grpSpPr>
          <a:xfrm rot="1073049">
            <a:off x="6222889" y="4353146"/>
            <a:ext cx="619261" cy="533307"/>
            <a:chOff x="6473227" y="478357"/>
            <a:chExt cx="619248" cy="533295"/>
          </a:xfrm>
        </p:grpSpPr>
        <p:sp>
          <p:nvSpPr>
            <p:cNvPr id="1467" name="Google Shape;1467;p58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58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58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58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58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58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58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58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58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58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58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58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58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58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58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58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83" name="Google Shape;1483;p58"/>
          <p:cNvSpPr/>
          <p:nvPr/>
        </p:nvSpPr>
        <p:spPr>
          <a:xfrm>
            <a:off x="730602" y="996575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484" name="Google Shape;1484;p58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485" name="Google Shape;1485;p58"/>
          <p:cNvGrpSpPr/>
          <p:nvPr/>
        </p:nvGrpSpPr>
        <p:grpSpPr>
          <a:xfrm rot="-1137513">
            <a:off x="8332825" y="4262509"/>
            <a:ext cx="492624" cy="228911"/>
            <a:chOff x="341700" y="2797800"/>
            <a:chExt cx="492600" cy="228900"/>
          </a:xfrm>
        </p:grpSpPr>
        <p:sp>
          <p:nvSpPr>
            <p:cNvPr id="1486" name="Google Shape;1486;p5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5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5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9" name="Google Shape;1489;p58"/>
          <p:cNvGrpSpPr/>
          <p:nvPr/>
        </p:nvGrpSpPr>
        <p:grpSpPr>
          <a:xfrm>
            <a:off x="293210" y="424125"/>
            <a:ext cx="492600" cy="228900"/>
            <a:chOff x="341700" y="2797800"/>
            <a:chExt cx="492600" cy="228900"/>
          </a:xfrm>
        </p:grpSpPr>
        <p:sp>
          <p:nvSpPr>
            <p:cNvPr id="1490" name="Google Shape;1490;p5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5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5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3" name="Google Shape;1493;p58"/>
          <p:cNvSpPr/>
          <p:nvPr/>
        </p:nvSpPr>
        <p:spPr>
          <a:xfrm>
            <a:off x="8538389" y="2088412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494" name="Google Shape;1494;p58"/>
          <p:cNvSpPr/>
          <p:nvPr/>
        </p:nvSpPr>
        <p:spPr>
          <a:xfrm flipH="1">
            <a:off x="69465" y="448564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498" name="Google Shape;1498;p58"/>
          <p:cNvGrpSpPr/>
          <p:nvPr/>
        </p:nvGrpSpPr>
        <p:grpSpPr>
          <a:xfrm>
            <a:off x="614159" y="1617504"/>
            <a:ext cx="174101" cy="174711"/>
            <a:chOff x="5779408" y="3699191"/>
            <a:chExt cx="317645" cy="318757"/>
          </a:xfrm>
        </p:grpSpPr>
        <p:sp>
          <p:nvSpPr>
            <p:cNvPr id="1499" name="Google Shape;1499;p5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5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" name="Google Shape;1459;p58">
            <a:extLst>
              <a:ext uri="{FF2B5EF4-FFF2-40B4-BE49-F238E27FC236}">
                <a16:creationId xmlns:a16="http://schemas.microsoft.com/office/drawing/2014/main" id="{54968E6D-F5D2-4683-B2B9-9A7B396A51A2}"/>
              </a:ext>
            </a:extLst>
          </p:cNvPr>
          <p:cNvSpPr/>
          <p:nvPr/>
        </p:nvSpPr>
        <p:spPr>
          <a:xfrm>
            <a:off x="596877" y="2416395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" name="Google Shape;1498;p58">
            <a:extLst>
              <a:ext uri="{FF2B5EF4-FFF2-40B4-BE49-F238E27FC236}">
                <a16:creationId xmlns:a16="http://schemas.microsoft.com/office/drawing/2014/main" id="{778A8339-C832-48E0-8178-06253A08A94C}"/>
              </a:ext>
            </a:extLst>
          </p:cNvPr>
          <p:cNvGrpSpPr/>
          <p:nvPr/>
        </p:nvGrpSpPr>
        <p:grpSpPr>
          <a:xfrm>
            <a:off x="620676" y="3531642"/>
            <a:ext cx="174101" cy="174711"/>
            <a:chOff x="5779408" y="3699191"/>
            <a:chExt cx="317645" cy="318757"/>
          </a:xfrm>
        </p:grpSpPr>
        <p:sp>
          <p:nvSpPr>
            <p:cNvPr id="52" name="Google Shape;1499;p58">
              <a:extLst>
                <a:ext uri="{FF2B5EF4-FFF2-40B4-BE49-F238E27FC236}">
                  <a16:creationId xmlns:a16="http://schemas.microsoft.com/office/drawing/2014/main" id="{A9691C8E-0C23-4721-A17F-CA7A0392D7B2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500;p58">
              <a:extLst>
                <a:ext uri="{FF2B5EF4-FFF2-40B4-BE49-F238E27FC236}">
                  <a16:creationId xmlns:a16="http://schemas.microsoft.com/office/drawing/2014/main" id="{75713105-BD29-419A-80E3-340DBE7EC38C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" name="Google Shape;1498;p58">
            <a:extLst>
              <a:ext uri="{FF2B5EF4-FFF2-40B4-BE49-F238E27FC236}">
                <a16:creationId xmlns:a16="http://schemas.microsoft.com/office/drawing/2014/main" id="{89F5C7B9-26D4-4C27-940F-E9F0A36629AC}"/>
              </a:ext>
            </a:extLst>
          </p:cNvPr>
          <p:cNvGrpSpPr/>
          <p:nvPr/>
        </p:nvGrpSpPr>
        <p:grpSpPr>
          <a:xfrm>
            <a:off x="620676" y="4299652"/>
            <a:ext cx="174101" cy="174711"/>
            <a:chOff x="5779408" y="3699191"/>
            <a:chExt cx="317645" cy="318757"/>
          </a:xfrm>
        </p:grpSpPr>
        <p:sp>
          <p:nvSpPr>
            <p:cNvPr id="55" name="Google Shape;1499;p58">
              <a:extLst>
                <a:ext uri="{FF2B5EF4-FFF2-40B4-BE49-F238E27FC236}">
                  <a16:creationId xmlns:a16="http://schemas.microsoft.com/office/drawing/2014/main" id="{6C8EE5AF-B5BF-404F-BE99-7BE04FA487E2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1500;p58">
              <a:extLst>
                <a:ext uri="{FF2B5EF4-FFF2-40B4-BE49-F238E27FC236}">
                  <a16:creationId xmlns:a16="http://schemas.microsoft.com/office/drawing/2014/main" id="{056A7174-FDCC-497D-9506-8F4662C93674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1495;p58">
            <a:extLst>
              <a:ext uri="{FF2B5EF4-FFF2-40B4-BE49-F238E27FC236}">
                <a16:creationId xmlns:a16="http://schemas.microsoft.com/office/drawing/2014/main" id="{BC83314C-A085-44F0-B5D0-B13EEFC5A543}"/>
              </a:ext>
            </a:extLst>
          </p:cNvPr>
          <p:cNvGrpSpPr/>
          <p:nvPr/>
        </p:nvGrpSpPr>
        <p:grpSpPr>
          <a:xfrm>
            <a:off x="620665" y="3938147"/>
            <a:ext cx="174109" cy="129840"/>
            <a:chOff x="5216456" y="3725484"/>
            <a:chExt cx="356196" cy="265631"/>
          </a:xfrm>
        </p:grpSpPr>
        <p:sp>
          <p:nvSpPr>
            <p:cNvPr id="60" name="Google Shape;1496;p58">
              <a:extLst>
                <a:ext uri="{FF2B5EF4-FFF2-40B4-BE49-F238E27FC236}">
                  <a16:creationId xmlns:a16="http://schemas.microsoft.com/office/drawing/2014/main" id="{DC5592B8-A566-4291-A602-DD3EF273AC04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497;p58">
              <a:extLst>
                <a:ext uri="{FF2B5EF4-FFF2-40B4-BE49-F238E27FC236}">
                  <a16:creationId xmlns:a16="http://schemas.microsoft.com/office/drawing/2014/main" id="{0F1F9F16-6E45-4A6E-AFF6-2442645F38CC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" name="Google Shape;1495;p58">
            <a:extLst>
              <a:ext uri="{FF2B5EF4-FFF2-40B4-BE49-F238E27FC236}">
                <a16:creationId xmlns:a16="http://schemas.microsoft.com/office/drawing/2014/main" id="{6F9E93C9-983B-4A8B-834A-E0EC6A717F72}"/>
              </a:ext>
            </a:extLst>
          </p:cNvPr>
          <p:cNvGrpSpPr/>
          <p:nvPr/>
        </p:nvGrpSpPr>
        <p:grpSpPr>
          <a:xfrm>
            <a:off x="615105" y="2451851"/>
            <a:ext cx="174109" cy="129840"/>
            <a:chOff x="5216456" y="3725484"/>
            <a:chExt cx="356196" cy="265631"/>
          </a:xfrm>
        </p:grpSpPr>
        <p:sp>
          <p:nvSpPr>
            <p:cNvPr id="58" name="Google Shape;1496;p58">
              <a:extLst>
                <a:ext uri="{FF2B5EF4-FFF2-40B4-BE49-F238E27FC236}">
                  <a16:creationId xmlns:a16="http://schemas.microsoft.com/office/drawing/2014/main" id="{1E1F6DF2-57F8-462F-8D78-2F6296427544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497;p58">
              <a:extLst>
                <a:ext uri="{FF2B5EF4-FFF2-40B4-BE49-F238E27FC236}">
                  <a16:creationId xmlns:a16="http://schemas.microsoft.com/office/drawing/2014/main" id="{9D205CCF-2F48-431C-910F-396AC9D17126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" name="Google Shape;1498;p58">
            <a:extLst>
              <a:ext uri="{FF2B5EF4-FFF2-40B4-BE49-F238E27FC236}">
                <a16:creationId xmlns:a16="http://schemas.microsoft.com/office/drawing/2014/main" id="{A5CC341C-B83C-4C08-8BBC-D7D85395ACC4}"/>
              </a:ext>
            </a:extLst>
          </p:cNvPr>
          <p:cNvGrpSpPr/>
          <p:nvPr/>
        </p:nvGrpSpPr>
        <p:grpSpPr>
          <a:xfrm>
            <a:off x="627236" y="2024563"/>
            <a:ext cx="174101" cy="174711"/>
            <a:chOff x="5779408" y="3699191"/>
            <a:chExt cx="317645" cy="318757"/>
          </a:xfrm>
        </p:grpSpPr>
        <p:sp>
          <p:nvSpPr>
            <p:cNvPr id="64" name="Google Shape;1499;p58">
              <a:extLst>
                <a:ext uri="{FF2B5EF4-FFF2-40B4-BE49-F238E27FC236}">
                  <a16:creationId xmlns:a16="http://schemas.microsoft.com/office/drawing/2014/main" id="{5A0A697D-64C6-47BE-9BD8-45FE829E5F17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500;p58">
              <a:extLst>
                <a:ext uri="{FF2B5EF4-FFF2-40B4-BE49-F238E27FC236}">
                  <a16:creationId xmlns:a16="http://schemas.microsoft.com/office/drawing/2014/main" id="{00A78994-223C-490F-B3E4-BB5007A5F19F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90160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58"/>
          <p:cNvSpPr txBox="1">
            <a:spLocks noGrp="1"/>
          </p:cNvSpPr>
          <p:nvPr>
            <p:ph type="title"/>
          </p:nvPr>
        </p:nvSpPr>
        <p:spPr>
          <a:xfrm>
            <a:off x="720000" y="38380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Тест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1465" name="Google Shape;1465;p58"/>
          <p:cNvSpPr txBox="1"/>
          <p:nvPr/>
        </p:nvSpPr>
        <p:spPr>
          <a:xfrm>
            <a:off x="868779" y="950116"/>
            <a:ext cx="76233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9. Коэффициент текущей ликвидности определяется как отношение: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а) суммы абсолютно и наиболее ликвидных активов к текущим обязательствам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б) быстрореализуемых активов к текущим обязательствам организации 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в) текущих активов к текущим обязательствам</a:t>
            </a:r>
          </a:p>
          <a:p>
            <a:pPr lvl="0"/>
            <a:endParaRPr lang="ru-RU" sz="16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/>
            <a:r>
              <a:rPr lang="ru-RU" sz="16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10. Каково нормативное значение коэффициента быстрой ликвидности: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а) К &gt; 1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б) К = 0,5</a:t>
            </a:r>
          </a:p>
          <a:p>
            <a:pPr lvl="0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в) 0,8 &lt; К &lt; 1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66" name="Google Shape;1466;p58"/>
          <p:cNvGrpSpPr/>
          <p:nvPr/>
        </p:nvGrpSpPr>
        <p:grpSpPr>
          <a:xfrm rot="1073049">
            <a:off x="6222889" y="4353146"/>
            <a:ext cx="619261" cy="533307"/>
            <a:chOff x="6473227" y="478357"/>
            <a:chExt cx="619248" cy="533295"/>
          </a:xfrm>
        </p:grpSpPr>
        <p:sp>
          <p:nvSpPr>
            <p:cNvPr id="1467" name="Google Shape;1467;p58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8" name="Google Shape;1468;p58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9" name="Google Shape;1469;p58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0" name="Google Shape;1470;p58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1" name="Google Shape;1471;p58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2" name="Google Shape;1472;p58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3" name="Google Shape;1473;p58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4" name="Google Shape;1474;p58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5" name="Google Shape;1475;p58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6" name="Google Shape;1476;p58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58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58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58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58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1" name="Google Shape;1481;p58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2" name="Google Shape;1482;p58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83" name="Google Shape;1483;p58"/>
          <p:cNvSpPr/>
          <p:nvPr/>
        </p:nvSpPr>
        <p:spPr>
          <a:xfrm>
            <a:off x="730602" y="996575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484" name="Google Shape;1484;p58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485" name="Google Shape;1485;p58"/>
          <p:cNvGrpSpPr/>
          <p:nvPr/>
        </p:nvGrpSpPr>
        <p:grpSpPr>
          <a:xfrm rot="-1137513">
            <a:off x="8332825" y="4262509"/>
            <a:ext cx="492624" cy="228911"/>
            <a:chOff x="341700" y="2797800"/>
            <a:chExt cx="492600" cy="228900"/>
          </a:xfrm>
        </p:grpSpPr>
        <p:sp>
          <p:nvSpPr>
            <p:cNvPr id="1486" name="Google Shape;1486;p5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7" name="Google Shape;1487;p5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8" name="Google Shape;1488;p5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9" name="Google Shape;1489;p58"/>
          <p:cNvGrpSpPr/>
          <p:nvPr/>
        </p:nvGrpSpPr>
        <p:grpSpPr>
          <a:xfrm>
            <a:off x="293210" y="424125"/>
            <a:ext cx="492600" cy="228900"/>
            <a:chOff x="341700" y="2797800"/>
            <a:chExt cx="492600" cy="228900"/>
          </a:xfrm>
        </p:grpSpPr>
        <p:sp>
          <p:nvSpPr>
            <p:cNvPr id="1490" name="Google Shape;1490;p5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5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5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93" name="Google Shape;1493;p58"/>
          <p:cNvSpPr/>
          <p:nvPr/>
        </p:nvSpPr>
        <p:spPr>
          <a:xfrm>
            <a:off x="8538389" y="2088412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494" name="Google Shape;1494;p58"/>
          <p:cNvSpPr/>
          <p:nvPr/>
        </p:nvSpPr>
        <p:spPr>
          <a:xfrm flipH="1">
            <a:off x="69465" y="448564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66" name="Google Shape;1457;p58">
            <a:extLst>
              <a:ext uri="{FF2B5EF4-FFF2-40B4-BE49-F238E27FC236}">
                <a16:creationId xmlns:a16="http://schemas.microsoft.com/office/drawing/2014/main" id="{AE621D23-8775-4ABD-ABAD-1C6B97CC566E}"/>
              </a:ext>
            </a:extLst>
          </p:cNvPr>
          <p:cNvSpPr/>
          <p:nvPr/>
        </p:nvSpPr>
        <p:spPr>
          <a:xfrm>
            <a:off x="569056" y="2002202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459;p58">
            <a:extLst>
              <a:ext uri="{FF2B5EF4-FFF2-40B4-BE49-F238E27FC236}">
                <a16:creationId xmlns:a16="http://schemas.microsoft.com/office/drawing/2014/main" id="{4E768D92-3707-4671-A005-008E65BD36FA}"/>
              </a:ext>
            </a:extLst>
          </p:cNvPr>
          <p:cNvSpPr/>
          <p:nvPr/>
        </p:nvSpPr>
        <p:spPr>
          <a:xfrm>
            <a:off x="563377" y="1446949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8" name="Google Shape;1498;p58">
            <a:extLst>
              <a:ext uri="{FF2B5EF4-FFF2-40B4-BE49-F238E27FC236}">
                <a16:creationId xmlns:a16="http://schemas.microsoft.com/office/drawing/2014/main" id="{C9B5D57C-9B53-4FFA-9E64-1A3F539B319F}"/>
              </a:ext>
            </a:extLst>
          </p:cNvPr>
          <p:cNvGrpSpPr/>
          <p:nvPr/>
        </p:nvGrpSpPr>
        <p:grpSpPr>
          <a:xfrm>
            <a:off x="587173" y="1470440"/>
            <a:ext cx="174101" cy="174711"/>
            <a:chOff x="5779408" y="3699191"/>
            <a:chExt cx="317645" cy="318757"/>
          </a:xfrm>
        </p:grpSpPr>
        <p:sp>
          <p:nvSpPr>
            <p:cNvPr id="69" name="Google Shape;1499;p58">
              <a:extLst>
                <a:ext uri="{FF2B5EF4-FFF2-40B4-BE49-F238E27FC236}">
                  <a16:creationId xmlns:a16="http://schemas.microsoft.com/office/drawing/2014/main" id="{8398DC59-AF61-429B-9DE6-CEFD633016A0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500;p58">
              <a:extLst>
                <a:ext uri="{FF2B5EF4-FFF2-40B4-BE49-F238E27FC236}">
                  <a16:creationId xmlns:a16="http://schemas.microsoft.com/office/drawing/2014/main" id="{3B41D911-E429-4C76-9688-234D3A4078AE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" name="Google Shape;1459;p58">
            <a:extLst>
              <a:ext uri="{FF2B5EF4-FFF2-40B4-BE49-F238E27FC236}">
                <a16:creationId xmlns:a16="http://schemas.microsoft.com/office/drawing/2014/main" id="{F8878CAD-8C8E-40D9-B072-EE783EABFFD9}"/>
              </a:ext>
            </a:extLst>
          </p:cNvPr>
          <p:cNvSpPr/>
          <p:nvPr/>
        </p:nvSpPr>
        <p:spPr>
          <a:xfrm>
            <a:off x="578505" y="2466502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2" name="Google Shape;1495;p58">
            <a:extLst>
              <a:ext uri="{FF2B5EF4-FFF2-40B4-BE49-F238E27FC236}">
                <a16:creationId xmlns:a16="http://schemas.microsoft.com/office/drawing/2014/main" id="{76251EEA-939F-4E1E-B40A-FE8B3B93CE19}"/>
              </a:ext>
            </a:extLst>
          </p:cNvPr>
          <p:cNvGrpSpPr/>
          <p:nvPr/>
        </p:nvGrpSpPr>
        <p:grpSpPr>
          <a:xfrm>
            <a:off x="596733" y="2501958"/>
            <a:ext cx="174109" cy="129840"/>
            <a:chOff x="5216456" y="3725484"/>
            <a:chExt cx="356196" cy="265631"/>
          </a:xfrm>
        </p:grpSpPr>
        <p:sp>
          <p:nvSpPr>
            <p:cNvPr id="73" name="Google Shape;1496;p58">
              <a:extLst>
                <a:ext uri="{FF2B5EF4-FFF2-40B4-BE49-F238E27FC236}">
                  <a16:creationId xmlns:a16="http://schemas.microsoft.com/office/drawing/2014/main" id="{9B54E536-C80A-4EE4-A2BD-1B12DBB8BDF9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497;p58">
              <a:extLst>
                <a:ext uri="{FF2B5EF4-FFF2-40B4-BE49-F238E27FC236}">
                  <a16:creationId xmlns:a16="http://schemas.microsoft.com/office/drawing/2014/main" id="{D5478901-1C58-48E9-A152-8ED0A96518E3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" name="Google Shape;1498;p58">
            <a:extLst>
              <a:ext uri="{FF2B5EF4-FFF2-40B4-BE49-F238E27FC236}">
                <a16:creationId xmlns:a16="http://schemas.microsoft.com/office/drawing/2014/main" id="{8E92EF2E-C114-4792-BBE8-98D3D7DBBF91}"/>
              </a:ext>
            </a:extLst>
          </p:cNvPr>
          <p:cNvGrpSpPr/>
          <p:nvPr/>
        </p:nvGrpSpPr>
        <p:grpSpPr>
          <a:xfrm>
            <a:off x="592457" y="2023726"/>
            <a:ext cx="174101" cy="174711"/>
            <a:chOff x="5779408" y="3699191"/>
            <a:chExt cx="317645" cy="318757"/>
          </a:xfrm>
        </p:grpSpPr>
        <p:sp>
          <p:nvSpPr>
            <p:cNvPr id="76" name="Google Shape;1499;p58">
              <a:extLst>
                <a:ext uri="{FF2B5EF4-FFF2-40B4-BE49-F238E27FC236}">
                  <a16:creationId xmlns:a16="http://schemas.microsoft.com/office/drawing/2014/main" id="{5FF3B20F-32FF-4177-A7DF-180208FB8B9D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1500;p58">
              <a:extLst>
                <a:ext uri="{FF2B5EF4-FFF2-40B4-BE49-F238E27FC236}">
                  <a16:creationId xmlns:a16="http://schemas.microsoft.com/office/drawing/2014/main" id="{85D90A52-FF30-44B6-8CB9-BC9C0D7364D2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8" name="Google Shape;1457;p58">
            <a:extLst>
              <a:ext uri="{FF2B5EF4-FFF2-40B4-BE49-F238E27FC236}">
                <a16:creationId xmlns:a16="http://schemas.microsoft.com/office/drawing/2014/main" id="{471C7F16-C371-4329-BF6E-30BEFA6BD655}"/>
              </a:ext>
            </a:extLst>
          </p:cNvPr>
          <p:cNvSpPr/>
          <p:nvPr/>
        </p:nvSpPr>
        <p:spPr>
          <a:xfrm>
            <a:off x="558330" y="3696068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459;p58">
            <a:extLst>
              <a:ext uri="{FF2B5EF4-FFF2-40B4-BE49-F238E27FC236}">
                <a16:creationId xmlns:a16="http://schemas.microsoft.com/office/drawing/2014/main" id="{31B70857-BC02-4D9F-B69B-64BDCF90D147}"/>
              </a:ext>
            </a:extLst>
          </p:cNvPr>
          <p:cNvSpPr/>
          <p:nvPr/>
        </p:nvSpPr>
        <p:spPr>
          <a:xfrm>
            <a:off x="544858" y="3287042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0" name="Google Shape;1498;p58">
            <a:extLst>
              <a:ext uri="{FF2B5EF4-FFF2-40B4-BE49-F238E27FC236}">
                <a16:creationId xmlns:a16="http://schemas.microsoft.com/office/drawing/2014/main" id="{DF89A802-2601-445A-AE47-280E678C1AF0}"/>
              </a:ext>
            </a:extLst>
          </p:cNvPr>
          <p:cNvGrpSpPr/>
          <p:nvPr/>
        </p:nvGrpSpPr>
        <p:grpSpPr>
          <a:xfrm>
            <a:off x="568654" y="3310533"/>
            <a:ext cx="174101" cy="174711"/>
            <a:chOff x="5779408" y="3699191"/>
            <a:chExt cx="317645" cy="318757"/>
          </a:xfrm>
        </p:grpSpPr>
        <p:sp>
          <p:nvSpPr>
            <p:cNvPr id="81" name="Google Shape;1499;p58">
              <a:extLst>
                <a:ext uri="{FF2B5EF4-FFF2-40B4-BE49-F238E27FC236}">
                  <a16:creationId xmlns:a16="http://schemas.microsoft.com/office/drawing/2014/main" id="{75464855-9242-4413-92B5-9D0BC021EEB2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500;p58">
              <a:extLst>
                <a:ext uri="{FF2B5EF4-FFF2-40B4-BE49-F238E27FC236}">
                  <a16:creationId xmlns:a16="http://schemas.microsoft.com/office/drawing/2014/main" id="{016AD12D-3936-4FD6-BDB2-6B258B9BF9D0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" name="Google Shape;1459;p58">
            <a:extLst>
              <a:ext uri="{FF2B5EF4-FFF2-40B4-BE49-F238E27FC236}">
                <a16:creationId xmlns:a16="http://schemas.microsoft.com/office/drawing/2014/main" id="{FBAAE847-7D31-44C2-A510-D98741D083DC}"/>
              </a:ext>
            </a:extLst>
          </p:cNvPr>
          <p:cNvSpPr/>
          <p:nvPr/>
        </p:nvSpPr>
        <p:spPr>
          <a:xfrm>
            <a:off x="551372" y="4109424"/>
            <a:ext cx="221700" cy="221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4" name="Google Shape;1495;p58">
            <a:extLst>
              <a:ext uri="{FF2B5EF4-FFF2-40B4-BE49-F238E27FC236}">
                <a16:creationId xmlns:a16="http://schemas.microsoft.com/office/drawing/2014/main" id="{D0027AF9-D2B8-4591-BA32-F34842DEE817}"/>
              </a:ext>
            </a:extLst>
          </p:cNvPr>
          <p:cNvGrpSpPr/>
          <p:nvPr/>
        </p:nvGrpSpPr>
        <p:grpSpPr>
          <a:xfrm>
            <a:off x="569600" y="4144880"/>
            <a:ext cx="174109" cy="129840"/>
            <a:chOff x="5216456" y="3725484"/>
            <a:chExt cx="356196" cy="265631"/>
          </a:xfrm>
        </p:grpSpPr>
        <p:sp>
          <p:nvSpPr>
            <p:cNvPr id="85" name="Google Shape;1496;p58">
              <a:extLst>
                <a:ext uri="{FF2B5EF4-FFF2-40B4-BE49-F238E27FC236}">
                  <a16:creationId xmlns:a16="http://schemas.microsoft.com/office/drawing/2014/main" id="{97A00037-4255-4CCE-8A82-68E535A3A6E5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497;p58">
              <a:extLst>
                <a:ext uri="{FF2B5EF4-FFF2-40B4-BE49-F238E27FC236}">
                  <a16:creationId xmlns:a16="http://schemas.microsoft.com/office/drawing/2014/main" id="{1A17103E-C270-4493-9A0D-5C84C3C835C1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rgbClr val="CC0000"/>
            </a:solidFill>
            <a:ln w="9525" cap="flat" cmpd="sng">
              <a:solidFill>
                <a:srgbClr val="CC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7" name="Google Shape;1498;p58">
            <a:extLst>
              <a:ext uri="{FF2B5EF4-FFF2-40B4-BE49-F238E27FC236}">
                <a16:creationId xmlns:a16="http://schemas.microsoft.com/office/drawing/2014/main" id="{CC227236-94DD-4055-9F1D-89935CB768BC}"/>
              </a:ext>
            </a:extLst>
          </p:cNvPr>
          <p:cNvGrpSpPr/>
          <p:nvPr/>
        </p:nvGrpSpPr>
        <p:grpSpPr>
          <a:xfrm>
            <a:off x="581731" y="3717592"/>
            <a:ext cx="174101" cy="174711"/>
            <a:chOff x="5779408" y="3699191"/>
            <a:chExt cx="317645" cy="318757"/>
          </a:xfrm>
        </p:grpSpPr>
        <p:sp>
          <p:nvSpPr>
            <p:cNvPr id="88" name="Google Shape;1499;p58">
              <a:extLst>
                <a:ext uri="{FF2B5EF4-FFF2-40B4-BE49-F238E27FC236}">
                  <a16:creationId xmlns:a16="http://schemas.microsoft.com/office/drawing/2014/main" id="{BA7352CC-F298-4F9F-9932-D5D627808C43}"/>
                </a:ext>
              </a:extLst>
            </p:cNvPr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500;p58">
              <a:extLst>
                <a:ext uri="{FF2B5EF4-FFF2-40B4-BE49-F238E27FC236}">
                  <a16:creationId xmlns:a16="http://schemas.microsoft.com/office/drawing/2014/main" id="{11063DAD-0A37-45CE-B278-80EE092B2AB8}"/>
                </a:ext>
              </a:extLst>
            </p:cNvPr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573016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62"/>
          <p:cNvSpPr txBox="1">
            <a:spLocks noGrp="1"/>
          </p:cNvSpPr>
          <p:nvPr>
            <p:ph type="title"/>
          </p:nvPr>
        </p:nvSpPr>
        <p:spPr>
          <a:xfrm>
            <a:off x="720000" y="31392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Задача</a:t>
            </a:r>
            <a:endParaRPr dirty="0"/>
          </a:p>
        </p:txBody>
      </p:sp>
      <p:sp>
        <p:nvSpPr>
          <p:cNvPr id="1658" name="Google Shape;1658;p62"/>
          <p:cNvSpPr txBox="1">
            <a:spLocks noGrp="1"/>
          </p:cNvSpPr>
          <p:nvPr>
            <p:ph type="subTitle" idx="4294967295"/>
          </p:nvPr>
        </p:nvSpPr>
        <p:spPr>
          <a:xfrm>
            <a:off x="1036760" y="847844"/>
            <a:ext cx="7387240" cy="1289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200" dirty="0"/>
              <a:t>Приведены уже сгруппированные активы и пассивы ООО «Счастье» по степени их ликвидности и срочности погашения (см. таблицу ниже). Проведите анализ ликвидности ООО «Счастье»: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/>
              <a:t>  оцените ликвидность баланса организации</a:t>
            </a:r>
          </a:p>
          <a:p>
            <a:pPr marL="228600" lvl="0" indent="-228600">
              <a:buFont typeface="Wingdings" panose="05000000000000000000" pitchFamily="2" charset="2"/>
              <a:buChar char="Ø"/>
            </a:pPr>
            <a:r>
              <a:rPr lang="ru-RU" sz="1200" dirty="0"/>
              <a:t>рассчитайте коэффициенты, характеризующие ликвидность данного предприятия.</a:t>
            </a:r>
          </a:p>
        </p:txBody>
      </p:sp>
      <p:sp>
        <p:nvSpPr>
          <p:cNvPr id="1684" name="Google Shape;1684;p62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689" name="Google Shape;1689;p62"/>
          <p:cNvGrpSpPr/>
          <p:nvPr/>
        </p:nvGrpSpPr>
        <p:grpSpPr>
          <a:xfrm>
            <a:off x="338930" y="398028"/>
            <a:ext cx="492600" cy="228900"/>
            <a:chOff x="341700" y="2797800"/>
            <a:chExt cx="492600" cy="228900"/>
          </a:xfrm>
        </p:grpSpPr>
        <p:sp>
          <p:nvSpPr>
            <p:cNvPr id="1690" name="Google Shape;1690;p62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94" name="Google Shape;1694;p62"/>
          <p:cNvSpPr/>
          <p:nvPr/>
        </p:nvSpPr>
        <p:spPr>
          <a:xfrm flipH="1">
            <a:off x="138850" y="3837422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0165B19-F4C7-40BF-9D88-2DD2FD5F6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824071"/>
              </p:ext>
            </p:extLst>
          </p:nvPr>
        </p:nvGraphicFramePr>
        <p:xfrm>
          <a:off x="1036760" y="1855687"/>
          <a:ext cx="7387240" cy="25313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26235">
                  <a:extLst>
                    <a:ext uri="{9D8B030D-6E8A-4147-A177-3AD203B41FA5}">
                      <a16:colId xmlns:a16="http://schemas.microsoft.com/office/drawing/2014/main" val="4196523590"/>
                    </a:ext>
                  </a:extLst>
                </a:gridCol>
                <a:gridCol w="1007807">
                  <a:extLst>
                    <a:ext uri="{9D8B030D-6E8A-4147-A177-3AD203B41FA5}">
                      <a16:colId xmlns:a16="http://schemas.microsoft.com/office/drawing/2014/main" val="3029156031"/>
                    </a:ext>
                  </a:extLst>
                </a:gridCol>
                <a:gridCol w="929868">
                  <a:extLst>
                    <a:ext uri="{9D8B030D-6E8A-4147-A177-3AD203B41FA5}">
                      <a16:colId xmlns:a16="http://schemas.microsoft.com/office/drawing/2014/main" val="788058171"/>
                    </a:ext>
                  </a:extLst>
                </a:gridCol>
                <a:gridCol w="1785655">
                  <a:extLst>
                    <a:ext uri="{9D8B030D-6E8A-4147-A177-3AD203B41FA5}">
                      <a16:colId xmlns:a16="http://schemas.microsoft.com/office/drawing/2014/main" val="2665958871"/>
                    </a:ext>
                  </a:extLst>
                </a:gridCol>
                <a:gridCol w="1007807">
                  <a:extLst>
                    <a:ext uri="{9D8B030D-6E8A-4147-A177-3AD203B41FA5}">
                      <a16:colId xmlns:a16="http://schemas.microsoft.com/office/drawing/2014/main" val="1077313099"/>
                    </a:ext>
                  </a:extLst>
                </a:gridCol>
                <a:gridCol w="929868">
                  <a:extLst>
                    <a:ext uri="{9D8B030D-6E8A-4147-A177-3AD203B41FA5}">
                      <a16:colId xmlns:a16="http://schemas.microsoft.com/office/drawing/2014/main" val="4160080330"/>
                    </a:ext>
                  </a:extLst>
                </a:gridCol>
              </a:tblGrid>
              <a:tr h="632836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Ликвидность</a:t>
                      </a: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</a:p>
                    <a:p>
                      <a:pPr marL="6667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</a:t>
                      </a: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Погашаемость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31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</a:p>
                    <a:p>
                      <a:pPr marL="6604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</a:t>
                      </a:r>
                    </a:p>
                    <a:p>
                      <a:pPr marL="6731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124108"/>
                  </a:ext>
                </a:extLst>
              </a:tr>
              <a:tr h="318141">
                <a:tc>
                  <a:txBody>
                    <a:bodyPr/>
                    <a:lstStyle/>
                    <a:p>
                      <a:pPr marL="6794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НЛА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244475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НСО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(П1)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4511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marR="212090" algn="ctr">
                        <a:lnSpc>
                          <a:spcPts val="129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8857446"/>
                  </a:ext>
                </a:extLst>
              </a:tr>
              <a:tr h="315844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2444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КСП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451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marR="21209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790211"/>
                  </a:ext>
                </a:extLst>
              </a:tr>
              <a:tr h="315844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МРА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2444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ДСП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(П3)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451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marR="21209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622046"/>
                  </a:ext>
                </a:extLst>
              </a:tr>
              <a:tr h="315844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4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(А4)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24447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(П4)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4511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marR="21209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383989"/>
                  </a:ext>
                </a:extLst>
              </a:tr>
              <a:tr h="632836">
                <a:tc>
                  <a:txBody>
                    <a:bodyPr/>
                    <a:lstStyle/>
                    <a:p>
                      <a:pPr marL="6794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</a:t>
                      </a:r>
                    </a:p>
                    <a:p>
                      <a:pPr marL="6794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6380" marR="244475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9235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</a:t>
                      </a:r>
                    </a:p>
                    <a:p>
                      <a:pPr marL="6731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5745" marR="24511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0" marR="21209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6975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62"/>
          <p:cNvSpPr txBox="1">
            <a:spLocks noGrp="1"/>
          </p:cNvSpPr>
          <p:nvPr>
            <p:ph type="title"/>
          </p:nvPr>
        </p:nvSpPr>
        <p:spPr>
          <a:xfrm>
            <a:off x="720000" y="3405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Решение</a:t>
            </a:r>
            <a:endParaRPr dirty="0"/>
          </a:p>
        </p:txBody>
      </p:sp>
      <p:sp>
        <p:nvSpPr>
          <p:cNvPr id="1658" name="Google Shape;1658;p62"/>
          <p:cNvSpPr txBox="1">
            <a:spLocks noGrp="1"/>
          </p:cNvSpPr>
          <p:nvPr>
            <p:ph type="subTitle" idx="4294967295"/>
          </p:nvPr>
        </p:nvSpPr>
        <p:spPr>
          <a:xfrm>
            <a:off x="878380" y="913278"/>
            <a:ext cx="7328360" cy="12896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400" dirty="0"/>
              <a:t>Баланс считается абсолютно ликвидным, если выполняются условия:</a:t>
            </a:r>
          </a:p>
          <a:p>
            <a:pPr marL="0" indent="0" algn="ctr">
              <a:buNone/>
            </a:pPr>
            <a:r>
              <a:rPr lang="ru-RU" sz="1400" b="1" dirty="0"/>
              <a:t>А1 ≥ П1;</a:t>
            </a:r>
            <a:br>
              <a:rPr lang="ru-RU" sz="1400" b="1" dirty="0"/>
            </a:br>
            <a:r>
              <a:rPr lang="ru-RU" sz="1400" b="1" dirty="0"/>
              <a:t>А2 ≥ П2;</a:t>
            </a:r>
            <a:br>
              <a:rPr lang="ru-RU" sz="1400" b="1" dirty="0"/>
            </a:br>
            <a:r>
              <a:rPr lang="ru-RU" sz="1400" b="1" dirty="0"/>
              <a:t>А3 ≥ П3;</a:t>
            </a:r>
            <a:br>
              <a:rPr lang="ru-RU" sz="1400" b="1" dirty="0"/>
            </a:br>
            <a:r>
              <a:rPr lang="ru-RU" sz="1400" b="1" dirty="0"/>
              <a:t>А4 ≤ П4.</a:t>
            </a:r>
            <a:endParaRPr lang="ru-RU" sz="1400" dirty="0"/>
          </a:p>
          <a:p>
            <a:pPr marL="0" lvl="0" indent="0">
              <a:buNone/>
            </a:pPr>
            <a:r>
              <a:rPr lang="ru-RU" sz="1400" dirty="0"/>
              <a:t>На основе анализа ликвидности баланса можно сделать выводы:</a:t>
            </a:r>
          </a:p>
          <a:p>
            <a:pPr marL="0" lvl="0" indent="0">
              <a:buNone/>
            </a:pPr>
            <a:endParaRPr lang="ru-RU" sz="1400" dirty="0"/>
          </a:p>
          <a:p>
            <a:pPr marL="0" lvl="0" indent="0">
              <a:buNone/>
            </a:pPr>
            <a:r>
              <a:rPr lang="ru-RU" sz="1400" dirty="0"/>
              <a:t>1) Из первых трёх неравенств, выполняются два, то есть нельзя утверждать, что текущие активы превышают внешние обязательства предприятия. Поэтому ликвидность баланса следует признать достаточной.</a:t>
            </a:r>
          </a:p>
          <a:p>
            <a:pPr marL="0" lvl="0" indent="0">
              <a:buNone/>
            </a:pPr>
            <a:r>
              <a:rPr lang="ru-RU" sz="1400" dirty="0"/>
              <a:t> </a:t>
            </a:r>
          </a:p>
          <a:p>
            <a:pPr marL="0" lvl="0" indent="0">
              <a:buNone/>
            </a:pPr>
            <a:r>
              <a:rPr lang="ru-RU" sz="1400" dirty="0"/>
              <a:t>2) Выполняется последнее неравенство, которое имеет глубокий экономический смысл: наличие у предприятия собственных оборотных средств; соблюдение минимального условия финансовой устойчивости. В данном случае условие соблюдается, следовательно, предприятие является финансово устойчивым.</a:t>
            </a:r>
          </a:p>
        </p:txBody>
      </p:sp>
      <p:sp>
        <p:nvSpPr>
          <p:cNvPr id="1684" name="Google Shape;1684;p62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689" name="Google Shape;1689;p62"/>
          <p:cNvGrpSpPr/>
          <p:nvPr/>
        </p:nvGrpSpPr>
        <p:grpSpPr>
          <a:xfrm>
            <a:off x="338930" y="398028"/>
            <a:ext cx="492600" cy="228900"/>
            <a:chOff x="341700" y="2797800"/>
            <a:chExt cx="492600" cy="228900"/>
          </a:xfrm>
        </p:grpSpPr>
        <p:sp>
          <p:nvSpPr>
            <p:cNvPr id="1690" name="Google Shape;1690;p62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94" name="Google Shape;1694;p62"/>
          <p:cNvSpPr/>
          <p:nvPr/>
        </p:nvSpPr>
        <p:spPr>
          <a:xfrm flipH="1">
            <a:off x="138850" y="3837422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3696068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62"/>
          <p:cNvSpPr txBox="1">
            <a:spLocks noGrp="1"/>
          </p:cNvSpPr>
          <p:nvPr>
            <p:ph type="title"/>
          </p:nvPr>
        </p:nvSpPr>
        <p:spPr>
          <a:xfrm>
            <a:off x="720000" y="3405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Решение</a:t>
            </a:r>
            <a:endParaRPr dirty="0"/>
          </a:p>
        </p:txBody>
      </p:sp>
      <p:sp>
        <p:nvSpPr>
          <p:cNvPr id="1684" name="Google Shape;1684;p62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689" name="Google Shape;1689;p62"/>
          <p:cNvGrpSpPr/>
          <p:nvPr/>
        </p:nvGrpSpPr>
        <p:grpSpPr>
          <a:xfrm>
            <a:off x="338930" y="398028"/>
            <a:ext cx="492600" cy="228900"/>
            <a:chOff x="341700" y="2797800"/>
            <a:chExt cx="492600" cy="228900"/>
          </a:xfrm>
        </p:grpSpPr>
        <p:sp>
          <p:nvSpPr>
            <p:cNvPr id="1690" name="Google Shape;1690;p62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94" name="Google Shape;1694;p62"/>
          <p:cNvSpPr/>
          <p:nvPr/>
        </p:nvSpPr>
        <p:spPr>
          <a:xfrm flipH="1">
            <a:off x="138850" y="3837422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4DA5EE92-3EA0-4EC4-9B6A-8363325F8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945882"/>
              </p:ext>
            </p:extLst>
          </p:nvPr>
        </p:nvGraphicFramePr>
        <p:xfrm>
          <a:off x="1034462" y="946587"/>
          <a:ext cx="7254713" cy="356998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6477">
                  <a:extLst>
                    <a:ext uri="{9D8B030D-6E8A-4147-A177-3AD203B41FA5}">
                      <a16:colId xmlns:a16="http://schemas.microsoft.com/office/drawing/2014/main" val="4136670122"/>
                    </a:ext>
                  </a:extLst>
                </a:gridCol>
                <a:gridCol w="2181037">
                  <a:extLst>
                    <a:ext uri="{9D8B030D-6E8A-4147-A177-3AD203B41FA5}">
                      <a16:colId xmlns:a16="http://schemas.microsoft.com/office/drawing/2014/main" val="415331790"/>
                    </a:ext>
                  </a:extLst>
                </a:gridCol>
                <a:gridCol w="1375462">
                  <a:extLst>
                    <a:ext uri="{9D8B030D-6E8A-4147-A177-3AD203B41FA5}">
                      <a16:colId xmlns:a16="http://schemas.microsoft.com/office/drawing/2014/main" val="1039992895"/>
                    </a:ext>
                  </a:extLst>
                </a:gridCol>
                <a:gridCol w="1186004">
                  <a:extLst>
                    <a:ext uri="{9D8B030D-6E8A-4147-A177-3AD203B41FA5}">
                      <a16:colId xmlns:a16="http://schemas.microsoft.com/office/drawing/2014/main" val="2970407993"/>
                    </a:ext>
                  </a:extLst>
                </a:gridCol>
                <a:gridCol w="1071573">
                  <a:extLst>
                    <a:ext uri="{9D8B030D-6E8A-4147-A177-3AD203B41FA5}">
                      <a16:colId xmlns:a16="http://schemas.microsoft.com/office/drawing/2014/main" val="3271834196"/>
                    </a:ext>
                  </a:extLst>
                </a:gridCol>
                <a:gridCol w="1104160">
                  <a:extLst>
                    <a:ext uri="{9D8B030D-6E8A-4147-A177-3AD203B41FA5}">
                      <a16:colId xmlns:a16="http://schemas.microsoft.com/office/drawing/2014/main" val="579150398"/>
                    </a:ext>
                  </a:extLst>
                </a:gridCol>
              </a:tblGrid>
              <a:tr h="438579">
                <a:tc>
                  <a:txBody>
                    <a:bodyPr/>
                    <a:lstStyle/>
                    <a:p>
                      <a:pPr marL="571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6735" marR="54165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14795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69545" marR="154940" indent="-508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отчетного</a:t>
                      </a:r>
                    </a:p>
                    <a:p>
                      <a:pPr marL="23050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06680" indent="254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конец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отчетного</a:t>
                      </a:r>
                    </a:p>
                    <a:p>
                      <a:pPr marL="182880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880" marR="5397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  <a:p>
                      <a:pPr marL="55880" marR="5334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(+;_)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362654"/>
                  </a:ext>
                </a:extLst>
              </a:tr>
              <a:tr h="891847">
                <a:tc>
                  <a:txBody>
                    <a:bodyPr/>
                    <a:lstStyle/>
                    <a:p>
                      <a:pPr marL="44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921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абсолютной ликвидности</a:t>
                      </a:r>
                      <a:r>
                        <a:rPr lang="ru-RU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51130" marR="14795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0,2-0,5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10515" marR="30797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3525" marR="2597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5880" marR="5397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-0,124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232924"/>
                  </a:ext>
                </a:extLst>
              </a:tr>
              <a:tr h="1194026">
                <a:tc>
                  <a:txBody>
                    <a:bodyPr/>
                    <a:lstStyle/>
                    <a:p>
                      <a:pPr marL="44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7175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промежуточной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(быстрой) ликвидности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51130" marR="1479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0,8-1,0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10515" marR="30797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3525" marR="25971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5880" marR="5397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3930424"/>
                  </a:ext>
                </a:extLst>
              </a:tr>
              <a:tr h="891847">
                <a:tc>
                  <a:txBody>
                    <a:bodyPr/>
                    <a:lstStyle/>
                    <a:p>
                      <a:pPr marL="44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0096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текущей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ликвидности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51130" marR="14795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1,5-2,5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10515" marR="30797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63525" marR="2597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55880" marR="5397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-0,238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824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93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"/>
          <p:cNvSpPr txBox="1">
            <a:spLocks noGrp="1"/>
          </p:cNvSpPr>
          <p:nvPr>
            <p:ph type="title"/>
          </p:nvPr>
        </p:nvSpPr>
        <p:spPr>
          <a:xfrm>
            <a:off x="946649" y="411412"/>
            <a:ext cx="72633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400" dirty="0"/>
              <a:t>Ликвидность и платежеспособность организации</a:t>
            </a:r>
            <a:endParaRPr sz="2400" dirty="0"/>
          </a:p>
        </p:txBody>
      </p:sp>
      <p:sp>
        <p:nvSpPr>
          <p:cNvPr id="389" name="Google Shape;389;p39"/>
          <p:cNvSpPr txBox="1">
            <a:spLocks noGrp="1"/>
          </p:cNvSpPr>
          <p:nvPr>
            <p:ph type="body" idx="1"/>
          </p:nvPr>
        </p:nvSpPr>
        <p:spPr>
          <a:xfrm>
            <a:off x="539420" y="1301323"/>
            <a:ext cx="8065200" cy="34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800" dirty="0">
                <a:solidFill>
                  <a:schemeClr val="dk1"/>
                </a:solidFill>
              </a:rPr>
              <a:t>Оценка платежеспособности организации проводится как в краткосрочной, так и в долгосрочной перспективе. </a:t>
            </a:r>
          </a:p>
          <a:p>
            <a:pPr marL="0" lvl="0" indent="0">
              <a:buNone/>
            </a:pPr>
            <a:endParaRPr lang="ru-RU" sz="18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chemeClr val="dk1"/>
                </a:solidFill>
              </a:rPr>
              <a:t>Краткосрочная платежеспособность </a:t>
            </a:r>
            <a:r>
              <a:rPr lang="ru-RU" sz="1800" dirty="0">
                <a:solidFill>
                  <a:schemeClr val="dk1"/>
                </a:solidFill>
              </a:rPr>
              <a:t>определяется системой показателей ликвидности, которые отражают способность компании своевременно и в полном объеме выполнить расчеты по краткосрочным кредитам, займам, кредиторской задолженности поставщикам, обязательствам государству, персоналу и т. п. </a:t>
            </a:r>
          </a:p>
          <a:p>
            <a:pPr marL="0" lvl="0" indent="0">
              <a:buNone/>
            </a:pPr>
            <a:endParaRPr lang="ru-RU" sz="1800" dirty="0">
              <a:solidFill>
                <a:schemeClr val="dk1"/>
              </a:solidFill>
            </a:endParaRPr>
          </a:p>
          <a:p>
            <a:pPr marL="0" lvl="0" indent="0">
              <a:buNone/>
            </a:pPr>
            <a:r>
              <a:rPr lang="ru-RU" sz="1800" b="1" dirty="0">
                <a:solidFill>
                  <a:schemeClr val="dk1"/>
                </a:solidFill>
              </a:rPr>
              <a:t>Ликвидность</a:t>
            </a:r>
            <a:r>
              <a:rPr lang="ru-RU" sz="1800" dirty="0">
                <a:solidFill>
                  <a:schemeClr val="dk1"/>
                </a:solidFill>
              </a:rPr>
              <a:t> – способность ценностей превращаться в деньги (наиболее ликвидные активы). </a:t>
            </a:r>
          </a:p>
          <a:p>
            <a:pPr marL="0" lvl="0" indent="0">
              <a:buNone/>
            </a:pPr>
            <a:endParaRPr lang="ru-RU" sz="1800" dirty="0">
              <a:solidFill>
                <a:schemeClr val="dk1"/>
              </a:solidFill>
            </a:endParaRPr>
          </a:p>
        </p:txBody>
      </p:sp>
      <p:grpSp>
        <p:nvGrpSpPr>
          <p:cNvPr id="390" name="Google Shape;390;p39"/>
          <p:cNvGrpSpPr/>
          <p:nvPr/>
        </p:nvGrpSpPr>
        <p:grpSpPr>
          <a:xfrm rot="1073049">
            <a:off x="8233626" y="2836109"/>
            <a:ext cx="619261" cy="533307"/>
            <a:chOff x="6473227" y="478357"/>
            <a:chExt cx="619248" cy="533295"/>
          </a:xfrm>
        </p:grpSpPr>
        <p:sp>
          <p:nvSpPr>
            <p:cNvPr id="391" name="Google Shape;391;p39"/>
            <p:cNvSpPr/>
            <p:nvPr/>
          </p:nvSpPr>
          <p:spPr>
            <a:xfrm>
              <a:off x="6518755" y="530395"/>
              <a:ext cx="561120" cy="481257"/>
            </a:xfrm>
            <a:custGeom>
              <a:avLst/>
              <a:gdLst/>
              <a:ahLst/>
              <a:cxnLst/>
              <a:rect l="l" t="t" r="r" b="b"/>
              <a:pathLst>
                <a:path w="26720" h="22917" extrusionOk="0">
                  <a:moveTo>
                    <a:pt x="2068" y="0"/>
                  </a:moveTo>
                  <a:lnTo>
                    <a:pt x="0" y="20448"/>
                  </a:lnTo>
                  <a:lnTo>
                    <a:pt x="34" y="21883"/>
                  </a:lnTo>
                  <a:cubicBezTo>
                    <a:pt x="34" y="21883"/>
                    <a:pt x="3917" y="20363"/>
                    <a:pt x="7780" y="20363"/>
                  </a:cubicBezTo>
                  <a:cubicBezTo>
                    <a:pt x="9346" y="20363"/>
                    <a:pt x="10910" y="20613"/>
                    <a:pt x="12209" y="21316"/>
                  </a:cubicBezTo>
                  <a:cubicBezTo>
                    <a:pt x="12342" y="21616"/>
                    <a:pt x="12643" y="21816"/>
                    <a:pt x="12976" y="21849"/>
                  </a:cubicBezTo>
                  <a:lnTo>
                    <a:pt x="14844" y="22083"/>
                  </a:lnTo>
                  <a:cubicBezTo>
                    <a:pt x="14870" y="22085"/>
                    <a:pt x="14895" y="22086"/>
                    <a:pt x="14920" y="22086"/>
                  </a:cubicBezTo>
                  <a:cubicBezTo>
                    <a:pt x="15294" y="22086"/>
                    <a:pt x="15655" y="21859"/>
                    <a:pt x="15812" y="21516"/>
                  </a:cubicBezTo>
                  <a:cubicBezTo>
                    <a:pt x="15812" y="21516"/>
                    <a:pt x="17507" y="20773"/>
                    <a:pt x="19866" y="20773"/>
                  </a:cubicBezTo>
                  <a:cubicBezTo>
                    <a:pt x="21379" y="20773"/>
                    <a:pt x="23165" y="21079"/>
                    <a:pt x="24951" y="22083"/>
                  </a:cubicBezTo>
                  <a:lnTo>
                    <a:pt x="26719" y="22917"/>
                  </a:lnTo>
                  <a:lnTo>
                    <a:pt x="23684" y="4670"/>
                  </a:lnTo>
                  <a:lnTo>
                    <a:pt x="2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6493534" y="721621"/>
              <a:ext cx="316638" cy="260610"/>
            </a:xfrm>
            <a:custGeom>
              <a:avLst/>
              <a:gdLst/>
              <a:ahLst/>
              <a:cxnLst/>
              <a:rect l="l" t="t" r="r" b="b"/>
              <a:pathLst>
                <a:path w="15078" h="12410" extrusionOk="0">
                  <a:moveTo>
                    <a:pt x="13443" y="1"/>
                  </a:moveTo>
                  <a:cubicBezTo>
                    <a:pt x="13443" y="1"/>
                    <a:pt x="634" y="6706"/>
                    <a:pt x="0" y="9308"/>
                  </a:cubicBezTo>
                  <a:lnTo>
                    <a:pt x="0" y="11909"/>
                  </a:lnTo>
                  <a:cubicBezTo>
                    <a:pt x="0" y="11909"/>
                    <a:pt x="3149" y="10122"/>
                    <a:pt x="7371" y="10122"/>
                  </a:cubicBezTo>
                  <a:cubicBezTo>
                    <a:pt x="9726" y="10122"/>
                    <a:pt x="12415" y="10678"/>
                    <a:pt x="15078" y="12410"/>
                  </a:cubicBezTo>
                  <a:lnTo>
                    <a:pt x="134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6473227" y="478357"/>
              <a:ext cx="336945" cy="503874"/>
            </a:xfrm>
            <a:custGeom>
              <a:avLst/>
              <a:gdLst/>
              <a:ahLst/>
              <a:cxnLst/>
              <a:rect l="l" t="t" r="r" b="b"/>
              <a:pathLst>
                <a:path w="16045" h="23994" extrusionOk="0">
                  <a:moveTo>
                    <a:pt x="6930" y="0"/>
                  </a:moveTo>
                  <a:cubicBezTo>
                    <a:pt x="3067" y="0"/>
                    <a:pt x="0" y="2245"/>
                    <a:pt x="0" y="2245"/>
                  </a:cubicBezTo>
                  <a:lnTo>
                    <a:pt x="133" y="21425"/>
                  </a:lnTo>
                  <a:cubicBezTo>
                    <a:pt x="2178" y="19857"/>
                    <a:pt x="4233" y="19277"/>
                    <a:pt x="6156" y="19277"/>
                  </a:cubicBezTo>
                  <a:cubicBezTo>
                    <a:pt x="11639" y="19277"/>
                    <a:pt x="16045" y="23994"/>
                    <a:pt x="16045" y="23994"/>
                  </a:cubicBezTo>
                  <a:lnTo>
                    <a:pt x="15811" y="5380"/>
                  </a:lnTo>
                  <a:cubicBezTo>
                    <a:pt x="13018" y="1205"/>
                    <a:pt x="9760" y="0"/>
                    <a:pt x="6930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6805258" y="604651"/>
              <a:ext cx="286524" cy="390201"/>
            </a:xfrm>
            <a:custGeom>
              <a:avLst/>
              <a:gdLst/>
              <a:ahLst/>
              <a:cxnLst/>
              <a:rect l="l" t="t" r="r" b="b"/>
              <a:pathLst>
                <a:path w="13644" h="18581" extrusionOk="0">
                  <a:moveTo>
                    <a:pt x="0" y="0"/>
                  </a:moveTo>
                  <a:lnTo>
                    <a:pt x="234" y="17980"/>
                  </a:lnTo>
                  <a:cubicBezTo>
                    <a:pt x="234" y="17980"/>
                    <a:pt x="3484" y="16027"/>
                    <a:pt x="7258" y="16027"/>
                  </a:cubicBezTo>
                  <a:cubicBezTo>
                    <a:pt x="9382" y="16027"/>
                    <a:pt x="11673" y="16646"/>
                    <a:pt x="13643" y="18580"/>
                  </a:cubicBezTo>
                  <a:lnTo>
                    <a:pt x="12443" y="1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6804544" y="480142"/>
              <a:ext cx="287931" cy="502089"/>
            </a:xfrm>
            <a:custGeom>
              <a:avLst/>
              <a:gdLst/>
              <a:ahLst/>
              <a:cxnLst/>
              <a:rect l="l" t="t" r="r" b="b"/>
              <a:pathLst>
                <a:path w="13711" h="23909" extrusionOk="0">
                  <a:moveTo>
                    <a:pt x="7614" y="1"/>
                  </a:moveTo>
                  <a:cubicBezTo>
                    <a:pt x="2529" y="1"/>
                    <a:pt x="1" y="5295"/>
                    <a:pt x="1" y="5295"/>
                  </a:cubicBezTo>
                  <a:lnTo>
                    <a:pt x="268" y="23909"/>
                  </a:lnTo>
                  <a:cubicBezTo>
                    <a:pt x="3647" y="18392"/>
                    <a:pt x="9452" y="17689"/>
                    <a:pt x="12193" y="17689"/>
                  </a:cubicBezTo>
                  <a:cubicBezTo>
                    <a:pt x="13131" y="17689"/>
                    <a:pt x="13711" y="17771"/>
                    <a:pt x="13711" y="17771"/>
                  </a:cubicBezTo>
                  <a:lnTo>
                    <a:pt x="12176" y="659"/>
                  </a:lnTo>
                  <a:lnTo>
                    <a:pt x="8540" y="58"/>
                  </a:lnTo>
                  <a:cubicBezTo>
                    <a:pt x="8223" y="19"/>
                    <a:pt x="7914" y="1"/>
                    <a:pt x="7614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6801751" y="592744"/>
              <a:ext cx="9828" cy="389487"/>
            </a:xfrm>
            <a:custGeom>
              <a:avLst/>
              <a:gdLst/>
              <a:ahLst/>
              <a:cxnLst/>
              <a:rect l="l" t="t" r="r" b="b"/>
              <a:pathLst>
                <a:path w="468" h="18547" extrusionOk="0">
                  <a:moveTo>
                    <a:pt x="1" y="0"/>
                  </a:moveTo>
                  <a:cubicBezTo>
                    <a:pt x="1" y="234"/>
                    <a:pt x="1" y="467"/>
                    <a:pt x="1" y="701"/>
                  </a:cubicBezTo>
                  <a:cubicBezTo>
                    <a:pt x="1" y="1234"/>
                    <a:pt x="34" y="1902"/>
                    <a:pt x="67" y="2702"/>
                  </a:cubicBezTo>
                  <a:cubicBezTo>
                    <a:pt x="101" y="4437"/>
                    <a:pt x="134" y="6705"/>
                    <a:pt x="201" y="9274"/>
                  </a:cubicBezTo>
                  <a:cubicBezTo>
                    <a:pt x="234" y="11809"/>
                    <a:pt x="267" y="14110"/>
                    <a:pt x="301" y="15812"/>
                  </a:cubicBezTo>
                  <a:cubicBezTo>
                    <a:pt x="334" y="16645"/>
                    <a:pt x="367" y="17313"/>
                    <a:pt x="367" y="17813"/>
                  </a:cubicBezTo>
                  <a:cubicBezTo>
                    <a:pt x="367" y="18046"/>
                    <a:pt x="367" y="18313"/>
                    <a:pt x="401" y="18547"/>
                  </a:cubicBezTo>
                  <a:cubicBezTo>
                    <a:pt x="434" y="18280"/>
                    <a:pt x="468" y="18046"/>
                    <a:pt x="434" y="17813"/>
                  </a:cubicBezTo>
                  <a:cubicBezTo>
                    <a:pt x="468" y="17313"/>
                    <a:pt x="468" y="16645"/>
                    <a:pt x="468" y="15812"/>
                  </a:cubicBezTo>
                  <a:cubicBezTo>
                    <a:pt x="468" y="14144"/>
                    <a:pt x="468" y="11809"/>
                    <a:pt x="401" y="9274"/>
                  </a:cubicBezTo>
                  <a:cubicBezTo>
                    <a:pt x="367" y="6705"/>
                    <a:pt x="301" y="4370"/>
                    <a:pt x="201" y="2702"/>
                  </a:cubicBezTo>
                  <a:cubicBezTo>
                    <a:pt x="167" y="1868"/>
                    <a:pt x="134" y="1168"/>
                    <a:pt x="101" y="701"/>
                  </a:cubicBezTo>
                  <a:cubicBezTo>
                    <a:pt x="67" y="467"/>
                    <a:pt x="67" y="23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6826972" y="546229"/>
              <a:ext cx="191247" cy="81564"/>
            </a:xfrm>
            <a:custGeom>
              <a:avLst/>
              <a:gdLst/>
              <a:ahLst/>
              <a:cxnLst/>
              <a:rect l="l" t="t" r="r" b="b"/>
              <a:pathLst>
                <a:path w="9107" h="3884" extrusionOk="0">
                  <a:moveTo>
                    <a:pt x="7151" y="1"/>
                  </a:moveTo>
                  <a:cubicBezTo>
                    <a:pt x="6737" y="1"/>
                    <a:pt x="6329" y="31"/>
                    <a:pt x="5938" y="80"/>
                  </a:cubicBezTo>
                  <a:cubicBezTo>
                    <a:pt x="5271" y="180"/>
                    <a:pt x="4604" y="381"/>
                    <a:pt x="3970" y="614"/>
                  </a:cubicBezTo>
                  <a:cubicBezTo>
                    <a:pt x="3336" y="881"/>
                    <a:pt x="2702" y="1181"/>
                    <a:pt x="2135" y="1581"/>
                  </a:cubicBezTo>
                  <a:cubicBezTo>
                    <a:pt x="1702" y="1882"/>
                    <a:pt x="1268" y="2249"/>
                    <a:pt x="901" y="2649"/>
                  </a:cubicBezTo>
                  <a:cubicBezTo>
                    <a:pt x="734" y="2816"/>
                    <a:pt x="601" y="2949"/>
                    <a:pt x="467" y="3116"/>
                  </a:cubicBezTo>
                  <a:cubicBezTo>
                    <a:pt x="367" y="3249"/>
                    <a:pt x="267" y="3383"/>
                    <a:pt x="201" y="3516"/>
                  </a:cubicBezTo>
                  <a:cubicBezTo>
                    <a:pt x="100" y="3616"/>
                    <a:pt x="34" y="3750"/>
                    <a:pt x="0" y="3883"/>
                  </a:cubicBezTo>
                  <a:cubicBezTo>
                    <a:pt x="34" y="3883"/>
                    <a:pt x="367" y="3416"/>
                    <a:pt x="1034" y="2782"/>
                  </a:cubicBezTo>
                  <a:cubicBezTo>
                    <a:pt x="1401" y="2382"/>
                    <a:pt x="1835" y="2048"/>
                    <a:pt x="2302" y="1748"/>
                  </a:cubicBezTo>
                  <a:cubicBezTo>
                    <a:pt x="3403" y="1014"/>
                    <a:pt x="4637" y="514"/>
                    <a:pt x="5971" y="314"/>
                  </a:cubicBezTo>
                  <a:cubicBezTo>
                    <a:pt x="6505" y="214"/>
                    <a:pt x="7039" y="180"/>
                    <a:pt x="7606" y="180"/>
                  </a:cubicBezTo>
                  <a:cubicBezTo>
                    <a:pt x="8406" y="180"/>
                    <a:pt x="8970" y="286"/>
                    <a:pt x="9085" y="286"/>
                  </a:cubicBezTo>
                  <a:cubicBezTo>
                    <a:pt x="9100" y="286"/>
                    <a:pt x="9107" y="284"/>
                    <a:pt x="9107" y="280"/>
                  </a:cubicBezTo>
                  <a:cubicBezTo>
                    <a:pt x="8973" y="214"/>
                    <a:pt x="8840" y="180"/>
                    <a:pt x="8707" y="147"/>
                  </a:cubicBezTo>
                  <a:cubicBezTo>
                    <a:pt x="8540" y="114"/>
                    <a:pt x="8406" y="80"/>
                    <a:pt x="8240" y="80"/>
                  </a:cubicBezTo>
                  <a:cubicBezTo>
                    <a:pt x="8039" y="47"/>
                    <a:pt x="7806" y="14"/>
                    <a:pt x="7606" y="14"/>
                  </a:cubicBezTo>
                  <a:cubicBezTo>
                    <a:pt x="7454" y="5"/>
                    <a:pt x="7302" y="1"/>
                    <a:pt x="7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6836086" y="586864"/>
              <a:ext cx="191247" cy="81585"/>
            </a:xfrm>
            <a:custGeom>
              <a:avLst/>
              <a:gdLst/>
              <a:ahLst/>
              <a:cxnLst/>
              <a:rect l="l" t="t" r="r" b="b"/>
              <a:pathLst>
                <a:path w="9107" h="3885" extrusionOk="0">
                  <a:moveTo>
                    <a:pt x="7181" y="1"/>
                  </a:moveTo>
                  <a:cubicBezTo>
                    <a:pt x="6757" y="1"/>
                    <a:pt x="6338" y="38"/>
                    <a:pt x="5938" y="113"/>
                  </a:cubicBezTo>
                  <a:cubicBezTo>
                    <a:pt x="5237" y="213"/>
                    <a:pt x="4603" y="380"/>
                    <a:pt x="3970" y="614"/>
                  </a:cubicBezTo>
                  <a:cubicBezTo>
                    <a:pt x="3336" y="881"/>
                    <a:pt x="2735" y="1214"/>
                    <a:pt x="2168" y="1581"/>
                  </a:cubicBezTo>
                  <a:cubicBezTo>
                    <a:pt x="1701" y="1915"/>
                    <a:pt x="1301" y="2248"/>
                    <a:pt x="901" y="2649"/>
                  </a:cubicBezTo>
                  <a:cubicBezTo>
                    <a:pt x="767" y="2815"/>
                    <a:pt x="634" y="2982"/>
                    <a:pt x="500" y="3149"/>
                  </a:cubicBezTo>
                  <a:cubicBezTo>
                    <a:pt x="400" y="3249"/>
                    <a:pt x="300" y="3382"/>
                    <a:pt x="200" y="3516"/>
                  </a:cubicBezTo>
                  <a:cubicBezTo>
                    <a:pt x="133" y="3616"/>
                    <a:pt x="33" y="3749"/>
                    <a:pt x="0" y="3883"/>
                  </a:cubicBezTo>
                  <a:cubicBezTo>
                    <a:pt x="1" y="3884"/>
                    <a:pt x="2" y="3884"/>
                    <a:pt x="4" y="3884"/>
                  </a:cubicBezTo>
                  <a:cubicBezTo>
                    <a:pt x="55" y="3884"/>
                    <a:pt x="388" y="3396"/>
                    <a:pt x="1034" y="2782"/>
                  </a:cubicBezTo>
                  <a:cubicBezTo>
                    <a:pt x="1434" y="2415"/>
                    <a:pt x="1835" y="2048"/>
                    <a:pt x="2302" y="1781"/>
                  </a:cubicBezTo>
                  <a:cubicBezTo>
                    <a:pt x="3402" y="1014"/>
                    <a:pt x="4637" y="547"/>
                    <a:pt x="5971" y="314"/>
                  </a:cubicBezTo>
                  <a:cubicBezTo>
                    <a:pt x="6505" y="213"/>
                    <a:pt x="7038" y="180"/>
                    <a:pt x="7572" y="180"/>
                  </a:cubicBezTo>
                  <a:cubicBezTo>
                    <a:pt x="8324" y="207"/>
                    <a:pt x="8859" y="299"/>
                    <a:pt x="9040" y="299"/>
                  </a:cubicBezTo>
                  <a:cubicBezTo>
                    <a:pt x="9084" y="299"/>
                    <a:pt x="9107" y="293"/>
                    <a:pt x="9107" y="280"/>
                  </a:cubicBezTo>
                  <a:cubicBezTo>
                    <a:pt x="8973" y="213"/>
                    <a:pt x="8840" y="180"/>
                    <a:pt x="8706" y="180"/>
                  </a:cubicBezTo>
                  <a:cubicBezTo>
                    <a:pt x="8539" y="113"/>
                    <a:pt x="8373" y="113"/>
                    <a:pt x="8239" y="80"/>
                  </a:cubicBezTo>
                  <a:cubicBezTo>
                    <a:pt x="8006" y="47"/>
                    <a:pt x="7806" y="13"/>
                    <a:pt x="7605" y="13"/>
                  </a:cubicBezTo>
                  <a:cubicBezTo>
                    <a:pt x="7464" y="5"/>
                    <a:pt x="7322" y="1"/>
                    <a:pt x="7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6837472" y="631552"/>
              <a:ext cx="191268" cy="81018"/>
            </a:xfrm>
            <a:custGeom>
              <a:avLst/>
              <a:gdLst/>
              <a:ahLst/>
              <a:cxnLst/>
              <a:rect l="l" t="t" r="r" b="b"/>
              <a:pathLst>
                <a:path w="9108" h="3858" extrusionOk="0">
                  <a:moveTo>
                    <a:pt x="6985" y="0"/>
                  </a:moveTo>
                  <a:cubicBezTo>
                    <a:pt x="6628" y="0"/>
                    <a:pt x="6277" y="23"/>
                    <a:pt x="5938" y="87"/>
                  </a:cubicBezTo>
                  <a:cubicBezTo>
                    <a:pt x="5238" y="187"/>
                    <a:pt x="4604" y="354"/>
                    <a:pt x="3970" y="621"/>
                  </a:cubicBezTo>
                  <a:cubicBezTo>
                    <a:pt x="3336" y="854"/>
                    <a:pt x="2736" y="1188"/>
                    <a:pt x="2169" y="1555"/>
                  </a:cubicBezTo>
                  <a:cubicBezTo>
                    <a:pt x="1702" y="1888"/>
                    <a:pt x="1302" y="2255"/>
                    <a:pt x="901" y="2655"/>
                  </a:cubicBezTo>
                  <a:cubicBezTo>
                    <a:pt x="768" y="2789"/>
                    <a:pt x="635" y="2956"/>
                    <a:pt x="501" y="3122"/>
                  </a:cubicBezTo>
                  <a:cubicBezTo>
                    <a:pt x="401" y="3256"/>
                    <a:pt x="301" y="3389"/>
                    <a:pt x="201" y="3523"/>
                  </a:cubicBezTo>
                  <a:cubicBezTo>
                    <a:pt x="134" y="3623"/>
                    <a:pt x="34" y="3723"/>
                    <a:pt x="1" y="3856"/>
                  </a:cubicBezTo>
                  <a:cubicBezTo>
                    <a:pt x="2" y="3857"/>
                    <a:pt x="3" y="3858"/>
                    <a:pt x="5" y="3858"/>
                  </a:cubicBezTo>
                  <a:cubicBezTo>
                    <a:pt x="57" y="3858"/>
                    <a:pt x="390" y="3400"/>
                    <a:pt x="1035" y="2755"/>
                  </a:cubicBezTo>
                  <a:cubicBezTo>
                    <a:pt x="1402" y="2389"/>
                    <a:pt x="1835" y="2055"/>
                    <a:pt x="2269" y="1755"/>
                  </a:cubicBezTo>
                  <a:cubicBezTo>
                    <a:pt x="2836" y="1388"/>
                    <a:pt x="3437" y="1088"/>
                    <a:pt x="4037" y="821"/>
                  </a:cubicBezTo>
                  <a:cubicBezTo>
                    <a:pt x="4671" y="587"/>
                    <a:pt x="5305" y="420"/>
                    <a:pt x="5972" y="287"/>
                  </a:cubicBezTo>
                  <a:cubicBezTo>
                    <a:pt x="6407" y="233"/>
                    <a:pt x="6843" y="178"/>
                    <a:pt x="7279" y="178"/>
                  </a:cubicBezTo>
                  <a:cubicBezTo>
                    <a:pt x="7377" y="178"/>
                    <a:pt x="7475" y="181"/>
                    <a:pt x="7573" y="187"/>
                  </a:cubicBezTo>
                  <a:cubicBezTo>
                    <a:pt x="8403" y="187"/>
                    <a:pt x="8970" y="292"/>
                    <a:pt x="9085" y="292"/>
                  </a:cubicBezTo>
                  <a:cubicBezTo>
                    <a:pt x="9100" y="292"/>
                    <a:pt x="9107" y="291"/>
                    <a:pt x="9107" y="287"/>
                  </a:cubicBezTo>
                  <a:cubicBezTo>
                    <a:pt x="8974" y="220"/>
                    <a:pt x="8840" y="187"/>
                    <a:pt x="8707" y="154"/>
                  </a:cubicBezTo>
                  <a:cubicBezTo>
                    <a:pt x="8540" y="120"/>
                    <a:pt x="8407" y="87"/>
                    <a:pt x="8240" y="54"/>
                  </a:cubicBezTo>
                  <a:cubicBezTo>
                    <a:pt x="8006" y="20"/>
                    <a:pt x="7806" y="20"/>
                    <a:pt x="7606" y="20"/>
                  </a:cubicBezTo>
                  <a:cubicBezTo>
                    <a:pt x="7399" y="8"/>
                    <a:pt x="7191" y="0"/>
                    <a:pt x="69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539062" y="805138"/>
              <a:ext cx="218589" cy="74865"/>
            </a:xfrm>
            <a:custGeom>
              <a:avLst/>
              <a:gdLst/>
              <a:ahLst/>
              <a:cxnLst/>
              <a:rect l="l" t="t" r="r" b="b"/>
              <a:pathLst>
                <a:path w="10409" h="3565" extrusionOk="0">
                  <a:moveTo>
                    <a:pt x="3753" y="1"/>
                  </a:moveTo>
                  <a:cubicBezTo>
                    <a:pt x="3037" y="1"/>
                    <a:pt x="2314" y="96"/>
                    <a:pt x="1602" y="294"/>
                  </a:cubicBezTo>
                  <a:cubicBezTo>
                    <a:pt x="1201" y="394"/>
                    <a:pt x="801" y="527"/>
                    <a:pt x="434" y="694"/>
                  </a:cubicBezTo>
                  <a:cubicBezTo>
                    <a:pt x="267" y="761"/>
                    <a:pt x="134" y="827"/>
                    <a:pt x="1" y="927"/>
                  </a:cubicBezTo>
                  <a:cubicBezTo>
                    <a:pt x="2" y="929"/>
                    <a:pt x="5" y="930"/>
                    <a:pt x="10" y="930"/>
                  </a:cubicBezTo>
                  <a:cubicBezTo>
                    <a:pt x="94" y="930"/>
                    <a:pt x="654" y="649"/>
                    <a:pt x="1635" y="427"/>
                  </a:cubicBezTo>
                  <a:cubicBezTo>
                    <a:pt x="2276" y="277"/>
                    <a:pt x="2924" y="203"/>
                    <a:pt x="3568" y="203"/>
                  </a:cubicBezTo>
                  <a:cubicBezTo>
                    <a:pt x="5637" y="203"/>
                    <a:pt x="7655" y="962"/>
                    <a:pt x="9207" y="2362"/>
                  </a:cubicBezTo>
                  <a:cubicBezTo>
                    <a:pt x="9984" y="3041"/>
                    <a:pt x="10353" y="3564"/>
                    <a:pt x="10404" y="3564"/>
                  </a:cubicBezTo>
                  <a:cubicBezTo>
                    <a:pt x="10406" y="3564"/>
                    <a:pt x="10407" y="3564"/>
                    <a:pt x="10408" y="3563"/>
                  </a:cubicBezTo>
                  <a:cubicBezTo>
                    <a:pt x="10341" y="3429"/>
                    <a:pt x="10275" y="3296"/>
                    <a:pt x="10175" y="3196"/>
                  </a:cubicBezTo>
                  <a:cubicBezTo>
                    <a:pt x="9941" y="2862"/>
                    <a:pt x="9641" y="2529"/>
                    <a:pt x="9341" y="2262"/>
                  </a:cubicBezTo>
                  <a:cubicBezTo>
                    <a:pt x="7829" y="800"/>
                    <a:pt x="5821" y="1"/>
                    <a:pt x="3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6537655" y="754696"/>
              <a:ext cx="217875" cy="75558"/>
            </a:xfrm>
            <a:custGeom>
              <a:avLst/>
              <a:gdLst/>
              <a:ahLst/>
              <a:cxnLst/>
              <a:rect l="l" t="t" r="r" b="b"/>
              <a:pathLst>
                <a:path w="10375" h="3598" extrusionOk="0">
                  <a:moveTo>
                    <a:pt x="3734" y="1"/>
                  </a:moveTo>
                  <a:cubicBezTo>
                    <a:pt x="3022" y="1"/>
                    <a:pt x="2306" y="97"/>
                    <a:pt x="1602" y="294"/>
                  </a:cubicBezTo>
                  <a:cubicBezTo>
                    <a:pt x="1168" y="394"/>
                    <a:pt x="801" y="527"/>
                    <a:pt x="401" y="694"/>
                  </a:cubicBezTo>
                  <a:cubicBezTo>
                    <a:pt x="268" y="761"/>
                    <a:pt x="134" y="828"/>
                    <a:pt x="1" y="928"/>
                  </a:cubicBezTo>
                  <a:cubicBezTo>
                    <a:pt x="1" y="929"/>
                    <a:pt x="3" y="930"/>
                    <a:pt x="6" y="930"/>
                  </a:cubicBezTo>
                  <a:cubicBezTo>
                    <a:pt x="64" y="930"/>
                    <a:pt x="653" y="649"/>
                    <a:pt x="1602" y="427"/>
                  </a:cubicBezTo>
                  <a:cubicBezTo>
                    <a:pt x="2243" y="277"/>
                    <a:pt x="2891" y="204"/>
                    <a:pt x="3535" y="204"/>
                  </a:cubicBezTo>
                  <a:cubicBezTo>
                    <a:pt x="5606" y="204"/>
                    <a:pt x="7630" y="963"/>
                    <a:pt x="9207" y="2362"/>
                  </a:cubicBezTo>
                  <a:cubicBezTo>
                    <a:pt x="9953" y="3043"/>
                    <a:pt x="10321" y="3598"/>
                    <a:pt x="10371" y="3598"/>
                  </a:cubicBezTo>
                  <a:cubicBezTo>
                    <a:pt x="10373" y="3598"/>
                    <a:pt x="10374" y="3597"/>
                    <a:pt x="10375" y="3596"/>
                  </a:cubicBezTo>
                  <a:cubicBezTo>
                    <a:pt x="10342" y="3430"/>
                    <a:pt x="10242" y="3329"/>
                    <a:pt x="10141" y="3196"/>
                  </a:cubicBezTo>
                  <a:cubicBezTo>
                    <a:pt x="9908" y="2862"/>
                    <a:pt x="9641" y="2529"/>
                    <a:pt x="9308" y="2262"/>
                  </a:cubicBezTo>
                  <a:cubicBezTo>
                    <a:pt x="7796" y="800"/>
                    <a:pt x="578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6535555" y="704548"/>
              <a:ext cx="218589" cy="75285"/>
            </a:xfrm>
            <a:custGeom>
              <a:avLst/>
              <a:gdLst/>
              <a:ahLst/>
              <a:cxnLst/>
              <a:rect l="l" t="t" r="r" b="b"/>
              <a:pathLst>
                <a:path w="10409" h="3585" extrusionOk="0">
                  <a:moveTo>
                    <a:pt x="3720" y="1"/>
                  </a:moveTo>
                  <a:cubicBezTo>
                    <a:pt x="3011" y="1"/>
                    <a:pt x="2302" y="92"/>
                    <a:pt x="1602" y="280"/>
                  </a:cubicBezTo>
                  <a:cubicBezTo>
                    <a:pt x="1202" y="380"/>
                    <a:pt x="801" y="514"/>
                    <a:pt x="434" y="714"/>
                  </a:cubicBezTo>
                  <a:cubicBezTo>
                    <a:pt x="268" y="747"/>
                    <a:pt x="134" y="814"/>
                    <a:pt x="1" y="914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8"/>
                    <a:pt x="1635" y="447"/>
                  </a:cubicBezTo>
                  <a:cubicBezTo>
                    <a:pt x="2279" y="294"/>
                    <a:pt x="2932" y="219"/>
                    <a:pt x="3582" y="219"/>
                  </a:cubicBezTo>
                  <a:cubicBezTo>
                    <a:pt x="5627" y="219"/>
                    <a:pt x="7638" y="964"/>
                    <a:pt x="9207" y="2382"/>
                  </a:cubicBezTo>
                  <a:cubicBezTo>
                    <a:pt x="9952" y="3061"/>
                    <a:pt x="10351" y="3584"/>
                    <a:pt x="10404" y="3584"/>
                  </a:cubicBezTo>
                  <a:cubicBezTo>
                    <a:pt x="10406" y="3584"/>
                    <a:pt x="10407" y="3584"/>
                    <a:pt x="10408" y="3583"/>
                  </a:cubicBezTo>
                  <a:cubicBezTo>
                    <a:pt x="10342" y="3449"/>
                    <a:pt x="10241" y="3316"/>
                    <a:pt x="10141" y="3182"/>
                  </a:cubicBezTo>
                  <a:cubicBezTo>
                    <a:pt x="9908" y="2849"/>
                    <a:pt x="9641" y="2548"/>
                    <a:pt x="9307" y="2248"/>
                  </a:cubicBezTo>
                  <a:cubicBezTo>
                    <a:pt x="8307" y="1281"/>
                    <a:pt x="7073" y="614"/>
                    <a:pt x="5738" y="247"/>
                  </a:cubicBezTo>
                  <a:cubicBezTo>
                    <a:pt x="5071" y="84"/>
                    <a:pt x="4395" y="1"/>
                    <a:pt x="37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6533455" y="654148"/>
              <a:ext cx="218589" cy="75243"/>
            </a:xfrm>
            <a:custGeom>
              <a:avLst/>
              <a:gdLst/>
              <a:ahLst/>
              <a:cxnLst/>
              <a:rect l="l" t="t" r="r" b="b"/>
              <a:pathLst>
                <a:path w="10409" h="3583" extrusionOk="0">
                  <a:moveTo>
                    <a:pt x="3730" y="0"/>
                  </a:moveTo>
                  <a:cubicBezTo>
                    <a:pt x="3021" y="0"/>
                    <a:pt x="2306" y="92"/>
                    <a:pt x="1602" y="278"/>
                  </a:cubicBezTo>
                  <a:cubicBezTo>
                    <a:pt x="1202" y="379"/>
                    <a:pt x="801" y="545"/>
                    <a:pt x="434" y="712"/>
                  </a:cubicBezTo>
                  <a:cubicBezTo>
                    <a:pt x="268" y="745"/>
                    <a:pt x="134" y="846"/>
                    <a:pt x="1" y="946"/>
                  </a:cubicBezTo>
                  <a:cubicBezTo>
                    <a:pt x="2" y="947"/>
                    <a:pt x="6" y="948"/>
                    <a:pt x="10" y="948"/>
                  </a:cubicBezTo>
                  <a:cubicBezTo>
                    <a:pt x="97" y="948"/>
                    <a:pt x="686" y="667"/>
                    <a:pt x="1635" y="445"/>
                  </a:cubicBezTo>
                  <a:cubicBezTo>
                    <a:pt x="2276" y="295"/>
                    <a:pt x="2925" y="222"/>
                    <a:pt x="3568" y="222"/>
                  </a:cubicBezTo>
                  <a:cubicBezTo>
                    <a:pt x="5637" y="222"/>
                    <a:pt x="7655" y="981"/>
                    <a:pt x="9207" y="2380"/>
                  </a:cubicBezTo>
                  <a:cubicBezTo>
                    <a:pt x="9952" y="3060"/>
                    <a:pt x="10351" y="3582"/>
                    <a:pt x="10404" y="3582"/>
                  </a:cubicBezTo>
                  <a:cubicBezTo>
                    <a:pt x="10406" y="3582"/>
                    <a:pt x="10407" y="3582"/>
                    <a:pt x="10408" y="3581"/>
                  </a:cubicBezTo>
                  <a:cubicBezTo>
                    <a:pt x="10341" y="3447"/>
                    <a:pt x="10275" y="3314"/>
                    <a:pt x="10175" y="3214"/>
                  </a:cubicBezTo>
                  <a:cubicBezTo>
                    <a:pt x="9941" y="2880"/>
                    <a:pt x="9641" y="2547"/>
                    <a:pt x="9341" y="2280"/>
                  </a:cubicBezTo>
                  <a:cubicBezTo>
                    <a:pt x="7824" y="788"/>
                    <a:pt x="5806" y="0"/>
                    <a:pt x="3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6532069" y="604084"/>
              <a:ext cx="217875" cy="75537"/>
            </a:xfrm>
            <a:custGeom>
              <a:avLst/>
              <a:gdLst/>
              <a:ahLst/>
              <a:cxnLst/>
              <a:rect l="l" t="t" r="r" b="b"/>
              <a:pathLst>
                <a:path w="10375" h="3597" extrusionOk="0">
                  <a:moveTo>
                    <a:pt x="3733" y="1"/>
                  </a:moveTo>
                  <a:cubicBezTo>
                    <a:pt x="3021" y="1"/>
                    <a:pt x="2305" y="97"/>
                    <a:pt x="1601" y="294"/>
                  </a:cubicBezTo>
                  <a:cubicBezTo>
                    <a:pt x="1168" y="394"/>
                    <a:pt x="801" y="528"/>
                    <a:pt x="400" y="694"/>
                  </a:cubicBezTo>
                  <a:cubicBezTo>
                    <a:pt x="267" y="761"/>
                    <a:pt x="133" y="828"/>
                    <a:pt x="0" y="928"/>
                  </a:cubicBezTo>
                  <a:cubicBezTo>
                    <a:pt x="0" y="930"/>
                    <a:pt x="2" y="930"/>
                    <a:pt x="5" y="930"/>
                  </a:cubicBezTo>
                  <a:cubicBezTo>
                    <a:pt x="63" y="930"/>
                    <a:pt x="652" y="649"/>
                    <a:pt x="1601" y="428"/>
                  </a:cubicBezTo>
                  <a:cubicBezTo>
                    <a:pt x="2242" y="277"/>
                    <a:pt x="2890" y="204"/>
                    <a:pt x="3534" y="204"/>
                  </a:cubicBezTo>
                  <a:cubicBezTo>
                    <a:pt x="5605" y="204"/>
                    <a:pt x="7629" y="963"/>
                    <a:pt x="9207" y="2362"/>
                  </a:cubicBezTo>
                  <a:cubicBezTo>
                    <a:pt x="9974" y="3063"/>
                    <a:pt x="10341" y="3596"/>
                    <a:pt x="10374" y="3596"/>
                  </a:cubicBezTo>
                  <a:cubicBezTo>
                    <a:pt x="10341" y="3430"/>
                    <a:pt x="10241" y="3330"/>
                    <a:pt x="10141" y="3196"/>
                  </a:cubicBezTo>
                  <a:cubicBezTo>
                    <a:pt x="9907" y="2863"/>
                    <a:pt x="9640" y="2529"/>
                    <a:pt x="9307" y="2262"/>
                  </a:cubicBezTo>
                  <a:cubicBezTo>
                    <a:pt x="7795" y="800"/>
                    <a:pt x="5787" y="1"/>
                    <a:pt x="3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6529948" y="553957"/>
              <a:ext cx="218589" cy="75264"/>
            </a:xfrm>
            <a:custGeom>
              <a:avLst/>
              <a:gdLst/>
              <a:ahLst/>
              <a:cxnLst/>
              <a:rect l="l" t="t" r="r" b="b"/>
              <a:pathLst>
                <a:path w="10409" h="3584" extrusionOk="0">
                  <a:moveTo>
                    <a:pt x="3717" y="0"/>
                  </a:moveTo>
                  <a:cubicBezTo>
                    <a:pt x="3011" y="0"/>
                    <a:pt x="2300" y="92"/>
                    <a:pt x="1602" y="279"/>
                  </a:cubicBezTo>
                  <a:cubicBezTo>
                    <a:pt x="1202" y="379"/>
                    <a:pt x="802" y="513"/>
                    <a:pt x="435" y="713"/>
                  </a:cubicBezTo>
                  <a:cubicBezTo>
                    <a:pt x="268" y="746"/>
                    <a:pt x="134" y="813"/>
                    <a:pt x="1" y="913"/>
                  </a:cubicBezTo>
                  <a:cubicBezTo>
                    <a:pt x="4" y="920"/>
                    <a:pt x="12" y="923"/>
                    <a:pt x="25" y="923"/>
                  </a:cubicBezTo>
                  <a:cubicBezTo>
                    <a:pt x="148" y="923"/>
                    <a:pt x="701" y="657"/>
                    <a:pt x="1635" y="446"/>
                  </a:cubicBezTo>
                  <a:cubicBezTo>
                    <a:pt x="2279" y="293"/>
                    <a:pt x="2932" y="218"/>
                    <a:pt x="3582" y="218"/>
                  </a:cubicBezTo>
                  <a:cubicBezTo>
                    <a:pt x="5627" y="218"/>
                    <a:pt x="7638" y="963"/>
                    <a:pt x="9208" y="2381"/>
                  </a:cubicBezTo>
                  <a:cubicBezTo>
                    <a:pt x="9953" y="3029"/>
                    <a:pt x="10352" y="3583"/>
                    <a:pt x="10405" y="3583"/>
                  </a:cubicBezTo>
                  <a:cubicBezTo>
                    <a:pt x="10406" y="3583"/>
                    <a:pt x="10407" y="3583"/>
                    <a:pt x="10408" y="3582"/>
                  </a:cubicBezTo>
                  <a:cubicBezTo>
                    <a:pt x="10342" y="3448"/>
                    <a:pt x="10275" y="3315"/>
                    <a:pt x="10175" y="3215"/>
                  </a:cubicBezTo>
                  <a:cubicBezTo>
                    <a:pt x="9908" y="2848"/>
                    <a:pt x="9641" y="2548"/>
                    <a:pt x="9341" y="2247"/>
                  </a:cubicBezTo>
                  <a:cubicBezTo>
                    <a:pt x="7801" y="782"/>
                    <a:pt x="5779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6854293" y="685627"/>
              <a:ext cx="171633" cy="177534"/>
            </a:xfrm>
            <a:custGeom>
              <a:avLst/>
              <a:gdLst/>
              <a:ahLst/>
              <a:cxnLst/>
              <a:rect l="l" t="t" r="r" b="b"/>
              <a:pathLst>
                <a:path w="8173" h="8454" extrusionOk="0">
                  <a:moveTo>
                    <a:pt x="7399" y="1"/>
                  </a:moveTo>
                  <a:cubicBezTo>
                    <a:pt x="6040" y="1"/>
                    <a:pt x="2090" y="270"/>
                    <a:pt x="67" y="3249"/>
                  </a:cubicBezTo>
                  <a:lnTo>
                    <a:pt x="0" y="8453"/>
                  </a:lnTo>
                  <a:cubicBezTo>
                    <a:pt x="0" y="8453"/>
                    <a:pt x="3469" y="5484"/>
                    <a:pt x="8173" y="5351"/>
                  </a:cubicBezTo>
                  <a:lnTo>
                    <a:pt x="7873" y="14"/>
                  </a:lnTo>
                  <a:cubicBezTo>
                    <a:pt x="7873" y="14"/>
                    <a:pt x="7699" y="1"/>
                    <a:pt x="73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7" name="Google Shape;407;p39"/>
          <p:cNvSpPr/>
          <p:nvPr/>
        </p:nvSpPr>
        <p:spPr>
          <a:xfrm>
            <a:off x="269367" y="3558324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408" name="Google Shape;408;p39"/>
          <p:cNvSpPr/>
          <p:nvPr/>
        </p:nvSpPr>
        <p:spPr>
          <a:xfrm>
            <a:off x="8289188" y="43955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409" name="Google Shape;409;p39"/>
          <p:cNvGrpSpPr/>
          <p:nvPr/>
        </p:nvGrpSpPr>
        <p:grpSpPr>
          <a:xfrm rot="-1137513">
            <a:off x="293190" y="518833"/>
            <a:ext cx="492624" cy="228911"/>
            <a:chOff x="341700" y="2797800"/>
            <a:chExt cx="492600" cy="228900"/>
          </a:xfrm>
        </p:grpSpPr>
        <p:sp>
          <p:nvSpPr>
            <p:cNvPr id="410" name="Google Shape;410;p39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3" name="Google Shape;413;p39"/>
          <p:cNvGrpSpPr/>
          <p:nvPr/>
        </p:nvGrpSpPr>
        <p:grpSpPr>
          <a:xfrm>
            <a:off x="8358210" y="4490475"/>
            <a:ext cx="492600" cy="228900"/>
            <a:chOff x="341700" y="2797800"/>
            <a:chExt cx="492600" cy="228900"/>
          </a:xfrm>
        </p:grpSpPr>
        <p:sp>
          <p:nvSpPr>
            <p:cNvPr id="414" name="Google Shape;414;p39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8" name="Google Shape;418;p39"/>
          <p:cNvSpPr/>
          <p:nvPr/>
        </p:nvSpPr>
        <p:spPr>
          <a:xfrm flipH="1">
            <a:off x="178988" y="46049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3251228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62"/>
          <p:cNvSpPr txBox="1">
            <a:spLocks noGrp="1"/>
          </p:cNvSpPr>
          <p:nvPr>
            <p:ph type="title"/>
          </p:nvPr>
        </p:nvSpPr>
        <p:spPr>
          <a:xfrm>
            <a:off x="720000" y="3405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Решение</a:t>
            </a:r>
            <a:endParaRPr dirty="0"/>
          </a:p>
        </p:txBody>
      </p:sp>
      <p:sp>
        <p:nvSpPr>
          <p:cNvPr id="1684" name="Google Shape;1684;p62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689" name="Google Shape;1689;p62"/>
          <p:cNvGrpSpPr/>
          <p:nvPr/>
        </p:nvGrpSpPr>
        <p:grpSpPr>
          <a:xfrm>
            <a:off x="338930" y="398028"/>
            <a:ext cx="492600" cy="228900"/>
            <a:chOff x="341700" y="2797800"/>
            <a:chExt cx="492600" cy="228900"/>
          </a:xfrm>
        </p:grpSpPr>
        <p:sp>
          <p:nvSpPr>
            <p:cNvPr id="1690" name="Google Shape;1690;p62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94" name="Google Shape;1694;p62"/>
          <p:cNvSpPr/>
          <p:nvPr/>
        </p:nvSpPr>
        <p:spPr>
          <a:xfrm flipH="1">
            <a:off x="138850" y="3837422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A5D49F-B13D-4260-8CE1-3E6D090D637F}"/>
              </a:ext>
            </a:extLst>
          </p:cNvPr>
          <p:cNvSpPr/>
          <p:nvPr/>
        </p:nvSpPr>
        <p:spPr>
          <a:xfrm>
            <a:off x="1123950" y="1050532"/>
            <a:ext cx="68961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Коэффициент текущей ликвидности </a:t>
            </a:r>
            <a:r>
              <a:rPr lang="ru-RU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намного ниже максимальной нормативной величины, тем не менее все ее в пределах нормы. Таким образом, компания испытывает определённый недостаток оборотных средств, но их хватает для погашения текущей кредиторской задолженности.</a:t>
            </a:r>
          </a:p>
          <a:p>
            <a:r>
              <a:rPr lang="ru-RU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Значение </a:t>
            </a:r>
            <a:r>
              <a:rPr lang="ru-RU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коэффициента быстрой ликвидности </a:t>
            </a:r>
            <a:r>
              <a:rPr lang="ru-RU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на конец года составляет 1,311 и находится выше минимально допустимых значений (от 0,8 до 1,0). Это означает, что компании более чем достаточно наиболее ликвидных активов для погашения наиболее срочной задолженности.</a:t>
            </a:r>
          </a:p>
          <a:p>
            <a:endParaRPr lang="ru-RU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Коэффициент абсолютной ликвидности</a:t>
            </a:r>
            <a:r>
              <a:rPr lang="ru-RU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составляет на конец года 0,368, что выше минимальной нормативной величины (0,2 и более). Это означает, что предприятию вполне достаточно наиболее ликвидных активов для погашения наиболее срочных обязательств. </a:t>
            </a:r>
          </a:p>
        </p:txBody>
      </p:sp>
    </p:spTree>
    <p:extLst>
      <p:ext uri="{BB962C8B-B14F-4D97-AF65-F5344CB8AC3E}">
        <p14:creationId xmlns:p14="http://schemas.microsoft.com/office/powerpoint/2010/main" val="405659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 txBox="1">
            <a:spLocks noGrp="1"/>
          </p:cNvSpPr>
          <p:nvPr>
            <p:ph type="title"/>
          </p:nvPr>
        </p:nvSpPr>
        <p:spPr>
          <a:xfrm>
            <a:off x="539400" y="445025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Задачи анализа ликвидности предприятия</a:t>
            </a:r>
            <a:endParaRPr sz="2400" dirty="0"/>
          </a:p>
        </p:txBody>
      </p:sp>
      <p:sp>
        <p:nvSpPr>
          <p:cNvPr id="424" name="Google Shape;424;p40"/>
          <p:cNvSpPr txBox="1">
            <a:spLocks noGrp="1"/>
          </p:cNvSpPr>
          <p:nvPr>
            <p:ph type="body" idx="1"/>
          </p:nvPr>
        </p:nvSpPr>
        <p:spPr>
          <a:xfrm>
            <a:off x="539400" y="1113592"/>
            <a:ext cx="8065200" cy="28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Основными </a:t>
            </a:r>
            <a:r>
              <a:rPr lang="ru-RU" b="1" dirty="0"/>
              <a:t>задачами анализа ликвидности</a:t>
            </a:r>
            <a:r>
              <a:rPr lang="ru-RU" dirty="0"/>
              <a:t> предприятия являются: </a:t>
            </a:r>
          </a:p>
          <a:p>
            <a:pPr marL="285750" indent="-285750"/>
            <a:r>
              <a:rPr lang="ru-RU" dirty="0"/>
              <a:t>оценка степени ликвидности оборотных активов предприятия; </a:t>
            </a:r>
          </a:p>
          <a:p>
            <a:pPr marL="285750" indent="-285750"/>
            <a:r>
              <a:rPr lang="ru-RU" dirty="0"/>
              <a:t>оценка ликвидности баланса предприятия; </a:t>
            </a:r>
          </a:p>
          <a:p>
            <a:pPr marL="285750" indent="-285750"/>
            <a:r>
              <a:rPr lang="ru-RU" dirty="0"/>
              <a:t>оценка в краткосрочном периоде уровня платежеспособности предприятия; </a:t>
            </a:r>
          </a:p>
          <a:p>
            <a:pPr marL="285750" indent="-285750"/>
            <a:r>
              <a:rPr lang="ru-RU" dirty="0"/>
              <a:t>оценка прогноза развития и проработка мероприятий, направленных на устранение факторов, которые негативно влияют на платежеспособность. 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Организацию можно считать ликвидной в том случае, если краткосрочные обязательства превышают текущие активы. Организация может иметь различный уровень ликвидности, так как текущие активы имеют разный уровень реализуемости.</a:t>
            </a:r>
          </a:p>
        </p:txBody>
      </p:sp>
      <p:sp>
        <p:nvSpPr>
          <p:cNvPr id="442" name="Google Shape;442;p40"/>
          <p:cNvSpPr/>
          <p:nvPr/>
        </p:nvSpPr>
        <p:spPr>
          <a:xfrm>
            <a:off x="498767" y="462524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443" name="Google Shape;443;p40"/>
          <p:cNvSpPr/>
          <p:nvPr/>
        </p:nvSpPr>
        <p:spPr>
          <a:xfrm>
            <a:off x="8289188" y="219985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444" name="Google Shape;444;p40"/>
          <p:cNvGrpSpPr/>
          <p:nvPr/>
        </p:nvGrpSpPr>
        <p:grpSpPr>
          <a:xfrm rot="-1137513">
            <a:off x="63790" y="4099021"/>
            <a:ext cx="492624" cy="228911"/>
            <a:chOff x="341700" y="2797800"/>
            <a:chExt cx="492600" cy="228900"/>
          </a:xfrm>
        </p:grpSpPr>
        <p:sp>
          <p:nvSpPr>
            <p:cNvPr id="445" name="Google Shape;445;p40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8" name="Google Shape;448;p40"/>
          <p:cNvGrpSpPr/>
          <p:nvPr/>
        </p:nvGrpSpPr>
        <p:grpSpPr>
          <a:xfrm>
            <a:off x="8358210" y="1178300"/>
            <a:ext cx="492600" cy="228900"/>
            <a:chOff x="341700" y="2797800"/>
            <a:chExt cx="492600" cy="228900"/>
          </a:xfrm>
        </p:grpSpPr>
        <p:sp>
          <p:nvSpPr>
            <p:cNvPr id="449" name="Google Shape;449;p40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2" name="Google Shape;452;p40"/>
          <p:cNvSpPr/>
          <p:nvPr/>
        </p:nvSpPr>
        <p:spPr>
          <a:xfrm>
            <a:off x="5569217" y="2176012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453" name="Google Shape;453;p40"/>
          <p:cNvSpPr/>
          <p:nvPr/>
        </p:nvSpPr>
        <p:spPr>
          <a:xfrm flipH="1">
            <a:off x="4256688" y="38029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8"/>
          <p:cNvSpPr txBox="1">
            <a:spLocks noGrp="1"/>
          </p:cNvSpPr>
          <p:nvPr>
            <p:ph type="title"/>
          </p:nvPr>
        </p:nvSpPr>
        <p:spPr>
          <a:xfrm>
            <a:off x="506330" y="3031212"/>
            <a:ext cx="25677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/>
              <a:t>Оценка ликвидности по балансу</a:t>
            </a:r>
            <a:br>
              <a:rPr lang="ru-RU" b="0" dirty="0"/>
            </a:br>
            <a:br>
              <a:rPr lang="ru-RU" dirty="0"/>
            </a:br>
            <a:endParaRPr dirty="0"/>
          </a:p>
        </p:txBody>
      </p:sp>
      <p:sp>
        <p:nvSpPr>
          <p:cNvPr id="819" name="Google Shape;819;p48"/>
          <p:cNvSpPr txBox="1">
            <a:spLocks noGrp="1"/>
          </p:cNvSpPr>
          <p:nvPr>
            <p:ph type="title" idx="2"/>
          </p:nvPr>
        </p:nvSpPr>
        <p:spPr>
          <a:xfrm>
            <a:off x="3294124" y="2739837"/>
            <a:ext cx="25677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dirty="0"/>
              <a:t>Расчет коэффициентов ликвидности</a:t>
            </a:r>
          </a:p>
        </p:txBody>
      </p:sp>
      <p:sp>
        <p:nvSpPr>
          <p:cNvPr id="821" name="Google Shape;821;p48"/>
          <p:cNvSpPr txBox="1">
            <a:spLocks noGrp="1"/>
          </p:cNvSpPr>
          <p:nvPr>
            <p:ph type="title" idx="6"/>
          </p:nvPr>
        </p:nvSpPr>
        <p:spPr>
          <a:xfrm>
            <a:off x="565000" y="445892"/>
            <a:ext cx="788182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dirty="0"/>
              <a:t>Оценка ликвидности организации</a:t>
            </a:r>
            <a:endParaRPr sz="28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4"/>
          </p:nvPr>
        </p:nvSpPr>
        <p:spPr>
          <a:xfrm>
            <a:off x="6069388" y="2774163"/>
            <a:ext cx="25677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800" dirty="0"/>
              <a:t>Анализ движения денежных средств</a:t>
            </a:r>
            <a:endParaRPr sz="1800" dirty="0"/>
          </a:p>
        </p:txBody>
      </p:sp>
      <p:sp>
        <p:nvSpPr>
          <p:cNvPr id="824" name="Google Shape;824;p48"/>
          <p:cNvSpPr/>
          <p:nvPr/>
        </p:nvSpPr>
        <p:spPr>
          <a:xfrm>
            <a:off x="1421784" y="1717938"/>
            <a:ext cx="808500" cy="808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5" name="Google Shape;825;p48"/>
          <p:cNvSpPr/>
          <p:nvPr/>
        </p:nvSpPr>
        <p:spPr>
          <a:xfrm>
            <a:off x="4166238" y="1717938"/>
            <a:ext cx="808500" cy="808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6" name="Google Shape;826;p48"/>
          <p:cNvSpPr/>
          <p:nvPr/>
        </p:nvSpPr>
        <p:spPr>
          <a:xfrm>
            <a:off x="6913718" y="1717938"/>
            <a:ext cx="808500" cy="808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27" name="Google Shape;827;p48"/>
          <p:cNvGrpSpPr/>
          <p:nvPr/>
        </p:nvGrpSpPr>
        <p:grpSpPr>
          <a:xfrm>
            <a:off x="4362994" y="1915614"/>
            <a:ext cx="414987" cy="413148"/>
            <a:chOff x="3996113" y="4291176"/>
            <a:chExt cx="336512" cy="335048"/>
          </a:xfrm>
        </p:grpSpPr>
        <p:sp>
          <p:nvSpPr>
            <p:cNvPr id="828" name="Google Shape;828;p48"/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1" name="Google Shape;831;p48"/>
          <p:cNvGrpSpPr/>
          <p:nvPr/>
        </p:nvGrpSpPr>
        <p:grpSpPr>
          <a:xfrm>
            <a:off x="7219121" y="1901333"/>
            <a:ext cx="197694" cy="441710"/>
            <a:chOff x="2749016" y="4291176"/>
            <a:chExt cx="150831" cy="336926"/>
          </a:xfrm>
        </p:grpSpPr>
        <p:sp>
          <p:nvSpPr>
            <p:cNvPr id="832" name="Google Shape;832;p48"/>
            <p:cNvSpPr/>
            <p:nvPr/>
          </p:nvSpPr>
          <p:spPr>
            <a:xfrm>
              <a:off x="2799399" y="4307472"/>
              <a:ext cx="51942" cy="114865"/>
            </a:xfrm>
            <a:custGeom>
              <a:avLst/>
              <a:gdLst/>
              <a:ahLst/>
              <a:cxnLst/>
              <a:rect l="l" t="t" r="r" b="b"/>
              <a:pathLst>
                <a:path w="1632" h="3609" extrusionOk="0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2750894" y="4291176"/>
              <a:ext cx="147075" cy="336926"/>
            </a:xfrm>
            <a:custGeom>
              <a:avLst/>
              <a:gdLst/>
              <a:ahLst/>
              <a:cxnLst/>
              <a:rect l="l" t="t" r="r" b="b"/>
              <a:pathLst>
                <a:path w="4621" h="10586" extrusionOk="0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2749016" y="4443917"/>
              <a:ext cx="69734" cy="52706"/>
            </a:xfrm>
            <a:custGeom>
              <a:avLst/>
              <a:gdLst/>
              <a:ahLst/>
              <a:cxnLst/>
              <a:rect l="l" t="t" r="r" b="b"/>
              <a:pathLst>
                <a:path w="2191" h="1656" extrusionOk="0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2829731" y="4443917"/>
              <a:ext cx="70116" cy="52706"/>
            </a:xfrm>
            <a:custGeom>
              <a:avLst/>
              <a:gdLst/>
              <a:ahLst/>
              <a:cxnLst/>
              <a:rect l="l" t="t" r="r" b="b"/>
              <a:pathLst>
                <a:path w="2203" h="1656" extrusionOk="0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36" name="Google Shape;836;p48"/>
          <p:cNvGrpSpPr/>
          <p:nvPr/>
        </p:nvGrpSpPr>
        <p:grpSpPr>
          <a:xfrm>
            <a:off x="1618540" y="1936107"/>
            <a:ext cx="414988" cy="372160"/>
            <a:chOff x="5778676" y="3826972"/>
            <a:chExt cx="349052" cy="313055"/>
          </a:xfrm>
        </p:grpSpPr>
        <p:sp>
          <p:nvSpPr>
            <p:cNvPr id="837" name="Google Shape;837;p48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42" name="Google Shape;842;p48"/>
          <p:cNvSpPr/>
          <p:nvPr/>
        </p:nvSpPr>
        <p:spPr>
          <a:xfrm>
            <a:off x="5805117" y="1880162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843" name="Google Shape;843;p48"/>
          <p:cNvSpPr/>
          <p:nvPr/>
        </p:nvSpPr>
        <p:spPr>
          <a:xfrm>
            <a:off x="8289175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844" name="Google Shape;844;p48"/>
          <p:cNvGrpSpPr/>
          <p:nvPr/>
        </p:nvGrpSpPr>
        <p:grpSpPr>
          <a:xfrm rot="-1137513">
            <a:off x="4324165" y="4505346"/>
            <a:ext cx="492624" cy="228911"/>
            <a:chOff x="341700" y="2797800"/>
            <a:chExt cx="492600" cy="228900"/>
          </a:xfrm>
        </p:grpSpPr>
        <p:sp>
          <p:nvSpPr>
            <p:cNvPr id="845" name="Google Shape;845;p4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48" name="Google Shape;848;p48"/>
          <p:cNvGrpSpPr/>
          <p:nvPr/>
        </p:nvGrpSpPr>
        <p:grpSpPr>
          <a:xfrm rot="1578837">
            <a:off x="293205" y="424199"/>
            <a:ext cx="492612" cy="228905"/>
            <a:chOff x="341700" y="2797800"/>
            <a:chExt cx="492600" cy="228900"/>
          </a:xfrm>
        </p:grpSpPr>
        <p:sp>
          <p:nvSpPr>
            <p:cNvPr id="849" name="Google Shape;849;p48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52" name="Google Shape;852;p48"/>
          <p:cNvSpPr/>
          <p:nvPr/>
        </p:nvSpPr>
        <p:spPr>
          <a:xfrm>
            <a:off x="7963142" y="4808074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853" name="Google Shape;853;p48"/>
          <p:cNvSpPr/>
          <p:nvPr/>
        </p:nvSpPr>
        <p:spPr>
          <a:xfrm flipH="1">
            <a:off x="224175" y="42802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"/>
          <p:cNvSpPr txBox="1">
            <a:spLocks noGrp="1"/>
          </p:cNvSpPr>
          <p:nvPr>
            <p:ph type="title"/>
          </p:nvPr>
        </p:nvSpPr>
        <p:spPr>
          <a:xfrm>
            <a:off x="762568" y="3167263"/>
            <a:ext cx="49941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4400" dirty="0"/>
              <a:t>Оценка ликвидности по балансу</a:t>
            </a:r>
            <a:br>
              <a:rPr lang="ru-RU" b="0" dirty="0"/>
            </a:br>
            <a:br>
              <a:rPr lang="ru-RU" dirty="0"/>
            </a:br>
            <a:endParaRPr dirty="0"/>
          </a:p>
        </p:txBody>
      </p:sp>
      <p:sp>
        <p:nvSpPr>
          <p:cNvPr id="509" name="Google Shape;509;p42"/>
          <p:cNvSpPr txBox="1">
            <a:spLocks noGrp="1"/>
          </p:cNvSpPr>
          <p:nvPr>
            <p:ph type="title" idx="2"/>
          </p:nvPr>
        </p:nvSpPr>
        <p:spPr>
          <a:xfrm>
            <a:off x="540900" y="538683"/>
            <a:ext cx="1579800" cy="12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01</a:t>
            </a:r>
            <a:endParaRPr sz="7200" dirty="0"/>
          </a:p>
        </p:txBody>
      </p:sp>
      <p:cxnSp>
        <p:nvCxnSpPr>
          <p:cNvPr id="511" name="Google Shape;511;p42"/>
          <p:cNvCxnSpPr/>
          <p:nvPr/>
        </p:nvCxnSpPr>
        <p:spPr>
          <a:xfrm>
            <a:off x="540900" y="4604913"/>
            <a:ext cx="8062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2" name="Google Shape;512;p42"/>
          <p:cNvGrpSpPr/>
          <p:nvPr/>
        </p:nvGrpSpPr>
        <p:grpSpPr>
          <a:xfrm>
            <a:off x="3913983" y="1937909"/>
            <a:ext cx="4689117" cy="2667004"/>
            <a:chOff x="1178750" y="1413175"/>
            <a:chExt cx="5288875" cy="3008125"/>
          </a:xfrm>
        </p:grpSpPr>
        <p:sp>
          <p:nvSpPr>
            <p:cNvPr id="513" name="Google Shape;513;p42"/>
            <p:cNvSpPr/>
            <p:nvPr/>
          </p:nvSpPr>
          <p:spPr>
            <a:xfrm>
              <a:off x="1441675" y="3717925"/>
              <a:ext cx="153525" cy="303975"/>
            </a:xfrm>
            <a:custGeom>
              <a:avLst/>
              <a:gdLst/>
              <a:ahLst/>
              <a:cxnLst/>
              <a:rect l="l" t="t" r="r" b="b"/>
              <a:pathLst>
                <a:path w="6141" h="12159" extrusionOk="0">
                  <a:moveTo>
                    <a:pt x="3376" y="1"/>
                  </a:moveTo>
                  <a:cubicBezTo>
                    <a:pt x="3235" y="1"/>
                    <a:pt x="3092" y="17"/>
                    <a:pt x="2949" y="49"/>
                  </a:cubicBezTo>
                  <a:cubicBezTo>
                    <a:pt x="2189" y="262"/>
                    <a:pt x="1764" y="1022"/>
                    <a:pt x="1429" y="1721"/>
                  </a:cubicBezTo>
                  <a:cubicBezTo>
                    <a:pt x="487" y="3818"/>
                    <a:pt x="1" y="6128"/>
                    <a:pt x="61" y="8438"/>
                  </a:cubicBezTo>
                  <a:cubicBezTo>
                    <a:pt x="92" y="9502"/>
                    <a:pt x="244" y="10627"/>
                    <a:pt x="852" y="11478"/>
                  </a:cubicBezTo>
                  <a:cubicBezTo>
                    <a:pt x="1205" y="11967"/>
                    <a:pt x="1697" y="12158"/>
                    <a:pt x="2197" y="12158"/>
                  </a:cubicBezTo>
                  <a:cubicBezTo>
                    <a:pt x="2815" y="12158"/>
                    <a:pt x="3444" y="11865"/>
                    <a:pt x="3831" y="11478"/>
                  </a:cubicBezTo>
                  <a:cubicBezTo>
                    <a:pt x="4499" y="10809"/>
                    <a:pt x="4773" y="9806"/>
                    <a:pt x="5016" y="8864"/>
                  </a:cubicBezTo>
                  <a:cubicBezTo>
                    <a:pt x="5563" y="6736"/>
                    <a:pt x="6141" y="4487"/>
                    <a:pt x="5624" y="2359"/>
                  </a:cubicBezTo>
                  <a:cubicBezTo>
                    <a:pt x="5502" y="1691"/>
                    <a:pt x="5198" y="1083"/>
                    <a:pt x="4742" y="596"/>
                  </a:cubicBezTo>
                  <a:cubicBezTo>
                    <a:pt x="4384" y="214"/>
                    <a:pt x="3894" y="1"/>
                    <a:pt x="3376" y="1"/>
                  </a:cubicBez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1441675" y="3717925"/>
              <a:ext cx="153525" cy="303975"/>
            </a:xfrm>
            <a:custGeom>
              <a:avLst/>
              <a:gdLst/>
              <a:ahLst/>
              <a:cxnLst/>
              <a:rect l="l" t="t" r="r" b="b"/>
              <a:pathLst>
                <a:path w="6141" h="12159" extrusionOk="0">
                  <a:moveTo>
                    <a:pt x="3376" y="1"/>
                  </a:moveTo>
                  <a:cubicBezTo>
                    <a:pt x="3235" y="1"/>
                    <a:pt x="3092" y="17"/>
                    <a:pt x="2949" y="49"/>
                  </a:cubicBezTo>
                  <a:cubicBezTo>
                    <a:pt x="2189" y="262"/>
                    <a:pt x="1764" y="1022"/>
                    <a:pt x="1429" y="1721"/>
                  </a:cubicBezTo>
                  <a:cubicBezTo>
                    <a:pt x="487" y="3818"/>
                    <a:pt x="1" y="6128"/>
                    <a:pt x="61" y="8438"/>
                  </a:cubicBezTo>
                  <a:cubicBezTo>
                    <a:pt x="92" y="9502"/>
                    <a:pt x="244" y="10627"/>
                    <a:pt x="852" y="11478"/>
                  </a:cubicBezTo>
                  <a:cubicBezTo>
                    <a:pt x="1205" y="11967"/>
                    <a:pt x="1697" y="12158"/>
                    <a:pt x="2197" y="12158"/>
                  </a:cubicBezTo>
                  <a:cubicBezTo>
                    <a:pt x="2815" y="12158"/>
                    <a:pt x="3444" y="11865"/>
                    <a:pt x="3831" y="11478"/>
                  </a:cubicBezTo>
                  <a:cubicBezTo>
                    <a:pt x="4499" y="10809"/>
                    <a:pt x="4773" y="9806"/>
                    <a:pt x="5016" y="8864"/>
                  </a:cubicBezTo>
                  <a:cubicBezTo>
                    <a:pt x="5563" y="6736"/>
                    <a:pt x="6141" y="4487"/>
                    <a:pt x="5624" y="2359"/>
                  </a:cubicBezTo>
                  <a:cubicBezTo>
                    <a:pt x="5502" y="1691"/>
                    <a:pt x="5198" y="1083"/>
                    <a:pt x="4742" y="596"/>
                  </a:cubicBezTo>
                  <a:cubicBezTo>
                    <a:pt x="4384" y="214"/>
                    <a:pt x="3894" y="1"/>
                    <a:pt x="3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42"/>
            <p:cNvSpPr/>
            <p:nvPr/>
          </p:nvSpPr>
          <p:spPr>
            <a:xfrm>
              <a:off x="1500200" y="4124750"/>
              <a:ext cx="209750" cy="129650"/>
            </a:xfrm>
            <a:custGeom>
              <a:avLst/>
              <a:gdLst/>
              <a:ahLst/>
              <a:cxnLst/>
              <a:rect l="l" t="t" r="r" b="b"/>
              <a:pathLst>
                <a:path w="8390" h="5186" extrusionOk="0">
                  <a:moveTo>
                    <a:pt x="4534" y="1"/>
                  </a:moveTo>
                  <a:cubicBezTo>
                    <a:pt x="3498" y="1"/>
                    <a:pt x="2483" y="240"/>
                    <a:pt x="1550" y="707"/>
                  </a:cubicBezTo>
                  <a:cubicBezTo>
                    <a:pt x="790" y="1132"/>
                    <a:pt x="274" y="1862"/>
                    <a:pt x="183" y="2713"/>
                  </a:cubicBezTo>
                  <a:cubicBezTo>
                    <a:pt x="0" y="3321"/>
                    <a:pt x="91" y="3959"/>
                    <a:pt x="395" y="4476"/>
                  </a:cubicBezTo>
                  <a:cubicBezTo>
                    <a:pt x="643" y="4922"/>
                    <a:pt x="1113" y="5186"/>
                    <a:pt x="1608" y="5186"/>
                  </a:cubicBezTo>
                  <a:cubicBezTo>
                    <a:pt x="1720" y="5186"/>
                    <a:pt x="1833" y="5172"/>
                    <a:pt x="1945" y="5144"/>
                  </a:cubicBezTo>
                  <a:cubicBezTo>
                    <a:pt x="2553" y="4932"/>
                    <a:pt x="2857" y="4293"/>
                    <a:pt x="3344" y="3929"/>
                  </a:cubicBezTo>
                  <a:cubicBezTo>
                    <a:pt x="3958" y="3441"/>
                    <a:pt x="4735" y="3367"/>
                    <a:pt x="5520" y="3367"/>
                  </a:cubicBezTo>
                  <a:cubicBezTo>
                    <a:pt x="5861" y="3367"/>
                    <a:pt x="6204" y="3381"/>
                    <a:pt x="6535" y="3381"/>
                  </a:cubicBezTo>
                  <a:cubicBezTo>
                    <a:pt x="6581" y="3384"/>
                    <a:pt x="6626" y="3386"/>
                    <a:pt x="6672" y="3386"/>
                  </a:cubicBezTo>
                  <a:cubicBezTo>
                    <a:pt x="7081" y="3386"/>
                    <a:pt x="7484" y="3263"/>
                    <a:pt x="7812" y="3017"/>
                  </a:cubicBezTo>
                  <a:cubicBezTo>
                    <a:pt x="8389" y="2530"/>
                    <a:pt x="8268" y="1527"/>
                    <a:pt x="7751" y="980"/>
                  </a:cubicBezTo>
                  <a:cubicBezTo>
                    <a:pt x="7174" y="463"/>
                    <a:pt x="6444" y="160"/>
                    <a:pt x="5684" y="99"/>
                  </a:cubicBezTo>
                  <a:cubicBezTo>
                    <a:pt x="5300" y="33"/>
                    <a:pt x="4915" y="1"/>
                    <a:pt x="4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42"/>
            <p:cNvSpPr/>
            <p:nvPr/>
          </p:nvSpPr>
          <p:spPr>
            <a:xfrm>
              <a:off x="1178750" y="3813225"/>
              <a:ext cx="256875" cy="247300"/>
            </a:xfrm>
            <a:custGeom>
              <a:avLst/>
              <a:gdLst/>
              <a:ahLst/>
              <a:cxnLst/>
              <a:rect l="l" t="t" r="r" b="b"/>
              <a:pathLst>
                <a:path w="10275" h="9892" extrusionOk="0">
                  <a:moveTo>
                    <a:pt x="2051" y="1"/>
                  </a:moveTo>
                  <a:cubicBezTo>
                    <a:pt x="1976" y="1"/>
                    <a:pt x="1900" y="3"/>
                    <a:pt x="1825" y="6"/>
                  </a:cubicBezTo>
                  <a:cubicBezTo>
                    <a:pt x="1217" y="67"/>
                    <a:pt x="669" y="432"/>
                    <a:pt x="366" y="949"/>
                  </a:cubicBezTo>
                  <a:cubicBezTo>
                    <a:pt x="1" y="1739"/>
                    <a:pt x="396" y="2681"/>
                    <a:pt x="852" y="3441"/>
                  </a:cubicBezTo>
                  <a:cubicBezTo>
                    <a:pt x="1612" y="4809"/>
                    <a:pt x="2524" y="6085"/>
                    <a:pt x="3496" y="7301"/>
                  </a:cubicBezTo>
                  <a:cubicBezTo>
                    <a:pt x="4287" y="8274"/>
                    <a:pt x="5198" y="9216"/>
                    <a:pt x="6384" y="9642"/>
                  </a:cubicBezTo>
                  <a:cubicBezTo>
                    <a:pt x="6836" y="9804"/>
                    <a:pt x="7293" y="9891"/>
                    <a:pt x="7719" y="9891"/>
                  </a:cubicBezTo>
                  <a:cubicBezTo>
                    <a:pt x="8409" y="9891"/>
                    <a:pt x="9017" y="9663"/>
                    <a:pt x="9393" y="9155"/>
                  </a:cubicBezTo>
                  <a:lnTo>
                    <a:pt x="9393" y="9155"/>
                  </a:lnTo>
                  <a:lnTo>
                    <a:pt x="9302" y="9307"/>
                  </a:lnTo>
                  <a:cubicBezTo>
                    <a:pt x="10062" y="8244"/>
                    <a:pt x="10275" y="6845"/>
                    <a:pt x="9819" y="5599"/>
                  </a:cubicBezTo>
                  <a:cubicBezTo>
                    <a:pt x="9363" y="4383"/>
                    <a:pt x="8572" y="3289"/>
                    <a:pt x="7539" y="2499"/>
                  </a:cubicBezTo>
                  <a:cubicBezTo>
                    <a:pt x="6384" y="1496"/>
                    <a:pt x="5046" y="736"/>
                    <a:pt x="3587" y="280"/>
                  </a:cubicBezTo>
                  <a:cubicBezTo>
                    <a:pt x="3082" y="94"/>
                    <a:pt x="2577" y="1"/>
                    <a:pt x="20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42"/>
            <p:cNvSpPr/>
            <p:nvPr/>
          </p:nvSpPr>
          <p:spPr>
            <a:xfrm>
              <a:off x="1471325" y="4163675"/>
              <a:ext cx="138325" cy="256100"/>
            </a:xfrm>
            <a:custGeom>
              <a:avLst/>
              <a:gdLst/>
              <a:ahLst/>
              <a:cxnLst/>
              <a:rect l="l" t="t" r="r" b="b"/>
              <a:pathLst>
                <a:path w="5533" h="10244" extrusionOk="0">
                  <a:moveTo>
                    <a:pt x="5015" y="1"/>
                  </a:moveTo>
                  <a:cubicBezTo>
                    <a:pt x="4559" y="61"/>
                    <a:pt x="4104" y="183"/>
                    <a:pt x="3708" y="396"/>
                  </a:cubicBezTo>
                  <a:cubicBezTo>
                    <a:pt x="3070" y="700"/>
                    <a:pt x="2523" y="1156"/>
                    <a:pt x="2128" y="1703"/>
                  </a:cubicBezTo>
                  <a:cubicBezTo>
                    <a:pt x="1611" y="2372"/>
                    <a:pt x="1216" y="3131"/>
                    <a:pt x="912" y="3922"/>
                  </a:cubicBezTo>
                  <a:cubicBezTo>
                    <a:pt x="638" y="4712"/>
                    <a:pt x="395" y="5502"/>
                    <a:pt x="243" y="6353"/>
                  </a:cubicBezTo>
                  <a:cubicBezTo>
                    <a:pt x="152" y="7022"/>
                    <a:pt x="61" y="7691"/>
                    <a:pt x="31" y="8359"/>
                  </a:cubicBezTo>
                  <a:cubicBezTo>
                    <a:pt x="0" y="8967"/>
                    <a:pt x="0" y="9423"/>
                    <a:pt x="0" y="9758"/>
                  </a:cubicBezTo>
                  <a:cubicBezTo>
                    <a:pt x="0" y="9910"/>
                    <a:pt x="0" y="10092"/>
                    <a:pt x="31" y="10244"/>
                  </a:cubicBezTo>
                  <a:cubicBezTo>
                    <a:pt x="61" y="10092"/>
                    <a:pt x="91" y="9910"/>
                    <a:pt x="91" y="9758"/>
                  </a:cubicBezTo>
                  <a:cubicBezTo>
                    <a:pt x="122" y="9363"/>
                    <a:pt x="152" y="8937"/>
                    <a:pt x="182" y="8390"/>
                  </a:cubicBezTo>
                  <a:cubicBezTo>
                    <a:pt x="243" y="7721"/>
                    <a:pt x="334" y="7052"/>
                    <a:pt x="456" y="6384"/>
                  </a:cubicBezTo>
                  <a:cubicBezTo>
                    <a:pt x="608" y="5563"/>
                    <a:pt x="821" y="4773"/>
                    <a:pt x="1125" y="4013"/>
                  </a:cubicBezTo>
                  <a:cubicBezTo>
                    <a:pt x="1398" y="3223"/>
                    <a:pt x="1763" y="2493"/>
                    <a:pt x="2249" y="1824"/>
                  </a:cubicBezTo>
                  <a:cubicBezTo>
                    <a:pt x="2645" y="1277"/>
                    <a:pt x="3161" y="852"/>
                    <a:pt x="3739" y="517"/>
                  </a:cubicBezTo>
                  <a:cubicBezTo>
                    <a:pt x="4164" y="305"/>
                    <a:pt x="4590" y="153"/>
                    <a:pt x="5046" y="92"/>
                  </a:cubicBezTo>
                  <a:cubicBezTo>
                    <a:pt x="5198" y="92"/>
                    <a:pt x="5380" y="61"/>
                    <a:pt x="55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42"/>
            <p:cNvSpPr/>
            <p:nvPr/>
          </p:nvSpPr>
          <p:spPr>
            <a:xfrm>
              <a:off x="1468275" y="3828575"/>
              <a:ext cx="55500" cy="565375"/>
            </a:xfrm>
            <a:custGeom>
              <a:avLst/>
              <a:gdLst/>
              <a:ahLst/>
              <a:cxnLst/>
              <a:rect l="l" t="t" r="r" b="b"/>
              <a:pathLst>
                <a:path w="2220" h="22615" extrusionOk="0">
                  <a:moveTo>
                    <a:pt x="2219" y="0"/>
                  </a:moveTo>
                  <a:cubicBezTo>
                    <a:pt x="2189" y="61"/>
                    <a:pt x="2159" y="122"/>
                    <a:pt x="2128" y="213"/>
                  </a:cubicBezTo>
                  <a:cubicBezTo>
                    <a:pt x="2098" y="365"/>
                    <a:pt x="2037" y="608"/>
                    <a:pt x="1976" y="851"/>
                  </a:cubicBezTo>
                  <a:cubicBezTo>
                    <a:pt x="1885" y="1125"/>
                    <a:pt x="1794" y="1459"/>
                    <a:pt x="1703" y="1885"/>
                  </a:cubicBezTo>
                  <a:cubicBezTo>
                    <a:pt x="1611" y="2280"/>
                    <a:pt x="1520" y="2736"/>
                    <a:pt x="1429" y="3222"/>
                  </a:cubicBezTo>
                  <a:cubicBezTo>
                    <a:pt x="912" y="5867"/>
                    <a:pt x="548" y="8541"/>
                    <a:pt x="335" y="11216"/>
                  </a:cubicBezTo>
                  <a:cubicBezTo>
                    <a:pt x="92" y="14347"/>
                    <a:pt x="1" y="17204"/>
                    <a:pt x="31" y="19271"/>
                  </a:cubicBezTo>
                  <a:cubicBezTo>
                    <a:pt x="31" y="20304"/>
                    <a:pt x="92" y="21125"/>
                    <a:pt x="122" y="21703"/>
                  </a:cubicBezTo>
                  <a:lnTo>
                    <a:pt x="183" y="22371"/>
                  </a:lnTo>
                  <a:cubicBezTo>
                    <a:pt x="183" y="22463"/>
                    <a:pt x="183" y="22523"/>
                    <a:pt x="213" y="22615"/>
                  </a:cubicBezTo>
                  <a:cubicBezTo>
                    <a:pt x="213" y="22523"/>
                    <a:pt x="213" y="22463"/>
                    <a:pt x="213" y="22371"/>
                  </a:cubicBezTo>
                  <a:cubicBezTo>
                    <a:pt x="213" y="22219"/>
                    <a:pt x="213" y="22007"/>
                    <a:pt x="213" y="21733"/>
                  </a:cubicBezTo>
                  <a:cubicBezTo>
                    <a:pt x="213" y="21156"/>
                    <a:pt x="153" y="20304"/>
                    <a:pt x="183" y="19271"/>
                  </a:cubicBezTo>
                  <a:cubicBezTo>
                    <a:pt x="183" y="17204"/>
                    <a:pt x="274" y="14377"/>
                    <a:pt x="548" y="11247"/>
                  </a:cubicBezTo>
                  <a:cubicBezTo>
                    <a:pt x="821" y="8116"/>
                    <a:pt x="1216" y="5289"/>
                    <a:pt x="1581" y="3253"/>
                  </a:cubicBezTo>
                  <a:cubicBezTo>
                    <a:pt x="1672" y="2766"/>
                    <a:pt x="1733" y="2310"/>
                    <a:pt x="1824" y="1885"/>
                  </a:cubicBezTo>
                  <a:cubicBezTo>
                    <a:pt x="1915" y="1490"/>
                    <a:pt x="1976" y="1125"/>
                    <a:pt x="2037" y="882"/>
                  </a:cubicBezTo>
                  <a:cubicBezTo>
                    <a:pt x="2098" y="608"/>
                    <a:pt x="2159" y="395"/>
                    <a:pt x="2189" y="213"/>
                  </a:cubicBezTo>
                  <a:cubicBezTo>
                    <a:pt x="2189" y="152"/>
                    <a:pt x="2219" y="61"/>
                    <a:pt x="2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42"/>
            <p:cNvSpPr/>
            <p:nvPr/>
          </p:nvSpPr>
          <p:spPr>
            <a:xfrm>
              <a:off x="1277550" y="3876450"/>
              <a:ext cx="193800" cy="379950"/>
            </a:xfrm>
            <a:custGeom>
              <a:avLst/>
              <a:gdLst/>
              <a:ahLst/>
              <a:cxnLst/>
              <a:rect l="l" t="t" r="r" b="b"/>
              <a:pathLst>
                <a:path w="7752" h="15198" extrusionOk="0">
                  <a:moveTo>
                    <a:pt x="0" y="0"/>
                  </a:moveTo>
                  <a:cubicBezTo>
                    <a:pt x="699" y="517"/>
                    <a:pt x="1338" y="1064"/>
                    <a:pt x="1976" y="1642"/>
                  </a:cubicBezTo>
                  <a:cubicBezTo>
                    <a:pt x="3374" y="3161"/>
                    <a:pt x="4529" y="4894"/>
                    <a:pt x="5380" y="6778"/>
                  </a:cubicBezTo>
                  <a:cubicBezTo>
                    <a:pt x="5867" y="7812"/>
                    <a:pt x="6262" y="8876"/>
                    <a:pt x="6596" y="9970"/>
                  </a:cubicBezTo>
                  <a:cubicBezTo>
                    <a:pt x="6900" y="10851"/>
                    <a:pt x="7143" y="11763"/>
                    <a:pt x="7326" y="12675"/>
                  </a:cubicBezTo>
                  <a:cubicBezTo>
                    <a:pt x="7478" y="13435"/>
                    <a:pt x="7599" y="14073"/>
                    <a:pt x="7660" y="14499"/>
                  </a:cubicBezTo>
                  <a:cubicBezTo>
                    <a:pt x="7660" y="14742"/>
                    <a:pt x="7690" y="14985"/>
                    <a:pt x="7721" y="15198"/>
                  </a:cubicBezTo>
                  <a:cubicBezTo>
                    <a:pt x="7751" y="14955"/>
                    <a:pt x="7751" y="14742"/>
                    <a:pt x="7721" y="14499"/>
                  </a:cubicBezTo>
                  <a:cubicBezTo>
                    <a:pt x="7690" y="14073"/>
                    <a:pt x="7599" y="13405"/>
                    <a:pt x="7478" y="12645"/>
                  </a:cubicBezTo>
                  <a:cubicBezTo>
                    <a:pt x="7295" y="11702"/>
                    <a:pt x="7052" y="10791"/>
                    <a:pt x="6778" y="9909"/>
                  </a:cubicBezTo>
                  <a:cubicBezTo>
                    <a:pt x="6444" y="8815"/>
                    <a:pt x="6049" y="7751"/>
                    <a:pt x="5563" y="6687"/>
                  </a:cubicBezTo>
                  <a:cubicBezTo>
                    <a:pt x="4712" y="4772"/>
                    <a:pt x="3526" y="3040"/>
                    <a:pt x="2067" y="1550"/>
                  </a:cubicBezTo>
                  <a:cubicBezTo>
                    <a:pt x="1824" y="1307"/>
                    <a:pt x="1550" y="1064"/>
                    <a:pt x="1277" y="821"/>
                  </a:cubicBezTo>
                  <a:cubicBezTo>
                    <a:pt x="1155" y="730"/>
                    <a:pt x="1034" y="638"/>
                    <a:pt x="912" y="547"/>
                  </a:cubicBezTo>
                  <a:lnTo>
                    <a:pt x="608" y="365"/>
                  </a:lnTo>
                  <a:cubicBezTo>
                    <a:pt x="426" y="213"/>
                    <a:pt x="213" y="91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42"/>
            <p:cNvSpPr/>
            <p:nvPr/>
          </p:nvSpPr>
          <p:spPr>
            <a:xfrm>
              <a:off x="3101275" y="3924325"/>
              <a:ext cx="699125" cy="496975"/>
            </a:xfrm>
            <a:custGeom>
              <a:avLst/>
              <a:gdLst/>
              <a:ahLst/>
              <a:cxnLst/>
              <a:rect l="l" t="t" r="r" b="b"/>
              <a:pathLst>
                <a:path w="27965" h="19879" extrusionOk="0">
                  <a:moveTo>
                    <a:pt x="20731" y="0"/>
                  </a:moveTo>
                  <a:lnTo>
                    <a:pt x="12372" y="7751"/>
                  </a:lnTo>
                  <a:cubicBezTo>
                    <a:pt x="12372" y="7751"/>
                    <a:pt x="3661" y="2950"/>
                    <a:pt x="731" y="2950"/>
                  </a:cubicBezTo>
                  <a:cubicBezTo>
                    <a:pt x="414" y="2950"/>
                    <a:pt x="164" y="3006"/>
                    <a:pt x="1" y="3131"/>
                  </a:cubicBezTo>
                  <a:lnTo>
                    <a:pt x="14439" y="19879"/>
                  </a:lnTo>
                  <a:lnTo>
                    <a:pt x="27965" y="8359"/>
                  </a:lnTo>
                  <a:lnTo>
                    <a:pt x="20731" y="0"/>
                  </a:ln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42"/>
            <p:cNvSpPr/>
            <p:nvPr/>
          </p:nvSpPr>
          <p:spPr>
            <a:xfrm>
              <a:off x="3497200" y="4219800"/>
              <a:ext cx="47125" cy="42800"/>
            </a:xfrm>
            <a:custGeom>
              <a:avLst/>
              <a:gdLst/>
              <a:ahLst/>
              <a:cxnLst/>
              <a:rect l="l" t="t" r="r" b="b"/>
              <a:pathLst>
                <a:path w="1885" h="1712" extrusionOk="0">
                  <a:moveTo>
                    <a:pt x="914" y="1"/>
                  </a:moveTo>
                  <a:cubicBezTo>
                    <a:pt x="802" y="1"/>
                    <a:pt x="688" y="22"/>
                    <a:pt x="578" y="66"/>
                  </a:cubicBezTo>
                  <a:cubicBezTo>
                    <a:pt x="152" y="279"/>
                    <a:pt x="0" y="826"/>
                    <a:pt x="182" y="1251"/>
                  </a:cubicBezTo>
                  <a:cubicBezTo>
                    <a:pt x="331" y="1548"/>
                    <a:pt x="627" y="1711"/>
                    <a:pt x="936" y="1711"/>
                  </a:cubicBezTo>
                  <a:cubicBezTo>
                    <a:pt x="1071" y="1711"/>
                    <a:pt x="1208" y="1680"/>
                    <a:pt x="1337" y="1616"/>
                  </a:cubicBezTo>
                  <a:cubicBezTo>
                    <a:pt x="1733" y="1403"/>
                    <a:pt x="1885" y="917"/>
                    <a:pt x="1702" y="491"/>
                  </a:cubicBezTo>
                  <a:lnTo>
                    <a:pt x="1702" y="491"/>
                  </a:lnTo>
                  <a:lnTo>
                    <a:pt x="1733" y="552"/>
                  </a:lnTo>
                  <a:cubicBezTo>
                    <a:pt x="1594" y="207"/>
                    <a:pt x="1264" y="1"/>
                    <a:pt x="914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42"/>
            <p:cNvSpPr/>
            <p:nvPr/>
          </p:nvSpPr>
          <p:spPr>
            <a:xfrm>
              <a:off x="3100525" y="3996075"/>
              <a:ext cx="394400" cy="425225"/>
            </a:xfrm>
            <a:custGeom>
              <a:avLst/>
              <a:gdLst/>
              <a:ahLst/>
              <a:cxnLst/>
              <a:rect l="l" t="t" r="r" b="b"/>
              <a:pathLst>
                <a:path w="15776" h="17009" extrusionOk="0">
                  <a:moveTo>
                    <a:pt x="624" y="1"/>
                  </a:moveTo>
                  <a:cubicBezTo>
                    <a:pt x="396" y="1"/>
                    <a:pt x="165" y="64"/>
                    <a:pt x="0" y="261"/>
                  </a:cubicBezTo>
                  <a:lnTo>
                    <a:pt x="14469" y="17009"/>
                  </a:lnTo>
                  <a:lnTo>
                    <a:pt x="15776" y="15915"/>
                  </a:lnTo>
                  <a:lnTo>
                    <a:pt x="1429" y="200"/>
                  </a:lnTo>
                  <a:cubicBezTo>
                    <a:pt x="1429" y="200"/>
                    <a:pt x="1031" y="1"/>
                    <a:pt x="62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42"/>
            <p:cNvSpPr/>
            <p:nvPr/>
          </p:nvSpPr>
          <p:spPr>
            <a:xfrm>
              <a:off x="3404475" y="4108825"/>
              <a:ext cx="22750" cy="58700"/>
            </a:xfrm>
            <a:custGeom>
              <a:avLst/>
              <a:gdLst/>
              <a:ahLst/>
              <a:cxnLst/>
              <a:rect l="l" t="t" r="r" b="b"/>
              <a:pathLst>
                <a:path w="910" h="2348" extrusionOk="0">
                  <a:moveTo>
                    <a:pt x="110" y="0"/>
                  </a:moveTo>
                  <a:cubicBezTo>
                    <a:pt x="102" y="0"/>
                    <a:pt x="96" y="2"/>
                    <a:pt x="92" y="6"/>
                  </a:cubicBezTo>
                  <a:cubicBezTo>
                    <a:pt x="1" y="67"/>
                    <a:pt x="335" y="523"/>
                    <a:pt x="396" y="1161"/>
                  </a:cubicBezTo>
                  <a:cubicBezTo>
                    <a:pt x="487" y="1769"/>
                    <a:pt x="335" y="2286"/>
                    <a:pt x="426" y="2347"/>
                  </a:cubicBezTo>
                  <a:cubicBezTo>
                    <a:pt x="429" y="2348"/>
                    <a:pt x="432" y="2348"/>
                    <a:pt x="435" y="2348"/>
                  </a:cubicBezTo>
                  <a:cubicBezTo>
                    <a:pt x="539" y="2348"/>
                    <a:pt x="909" y="1839"/>
                    <a:pt x="791" y="1100"/>
                  </a:cubicBezTo>
                  <a:cubicBezTo>
                    <a:pt x="678" y="392"/>
                    <a:pt x="220" y="0"/>
                    <a:pt x="1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42"/>
            <p:cNvSpPr/>
            <p:nvPr/>
          </p:nvSpPr>
          <p:spPr>
            <a:xfrm>
              <a:off x="3339125" y="4080725"/>
              <a:ext cx="22675" cy="54275"/>
            </a:xfrm>
            <a:custGeom>
              <a:avLst/>
              <a:gdLst/>
              <a:ahLst/>
              <a:cxnLst/>
              <a:rect l="l" t="t" r="r" b="b"/>
              <a:pathLst>
                <a:path w="907" h="2171" extrusionOk="0">
                  <a:moveTo>
                    <a:pt x="469" y="1"/>
                  </a:moveTo>
                  <a:cubicBezTo>
                    <a:pt x="464" y="1"/>
                    <a:pt x="460" y="2"/>
                    <a:pt x="457" y="6"/>
                  </a:cubicBezTo>
                  <a:cubicBezTo>
                    <a:pt x="365" y="66"/>
                    <a:pt x="517" y="553"/>
                    <a:pt x="426" y="1130"/>
                  </a:cubicBezTo>
                  <a:cubicBezTo>
                    <a:pt x="305" y="1677"/>
                    <a:pt x="1" y="2103"/>
                    <a:pt x="92" y="2164"/>
                  </a:cubicBezTo>
                  <a:cubicBezTo>
                    <a:pt x="97" y="2168"/>
                    <a:pt x="104" y="2171"/>
                    <a:pt x="114" y="2171"/>
                  </a:cubicBezTo>
                  <a:cubicBezTo>
                    <a:pt x="230" y="2171"/>
                    <a:pt x="679" y="1834"/>
                    <a:pt x="791" y="1161"/>
                  </a:cubicBezTo>
                  <a:cubicBezTo>
                    <a:pt x="906" y="499"/>
                    <a:pt x="558" y="1"/>
                    <a:pt x="4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42"/>
            <p:cNvSpPr/>
            <p:nvPr/>
          </p:nvSpPr>
          <p:spPr>
            <a:xfrm>
              <a:off x="3274550" y="4054975"/>
              <a:ext cx="28700" cy="46875"/>
            </a:xfrm>
            <a:custGeom>
              <a:avLst/>
              <a:gdLst/>
              <a:ahLst/>
              <a:cxnLst/>
              <a:rect l="l" t="t" r="r" b="b"/>
              <a:pathLst>
                <a:path w="1148" h="1875" extrusionOk="0">
                  <a:moveTo>
                    <a:pt x="920" y="1"/>
                  </a:moveTo>
                  <a:cubicBezTo>
                    <a:pt x="917" y="1"/>
                    <a:pt x="915" y="1"/>
                    <a:pt x="912" y="2"/>
                  </a:cubicBezTo>
                  <a:cubicBezTo>
                    <a:pt x="821" y="33"/>
                    <a:pt x="790" y="458"/>
                    <a:pt x="517" y="944"/>
                  </a:cubicBezTo>
                  <a:cubicBezTo>
                    <a:pt x="274" y="1431"/>
                    <a:pt x="0" y="1795"/>
                    <a:pt x="61" y="1856"/>
                  </a:cubicBezTo>
                  <a:cubicBezTo>
                    <a:pt x="69" y="1869"/>
                    <a:pt x="85" y="1875"/>
                    <a:pt x="107" y="1875"/>
                  </a:cubicBezTo>
                  <a:cubicBezTo>
                    <a:pt x="250" y="1875"/>
                    <a:pt x="645" y="1622"/>
                    <a:pt x="882" y="1096"/>
                  </a:cubicBezTo>
                  <a:cubicBezTo>
                    <a:pt x="1147" y="506"/>
                    <a:pt x="1011" y="1"/>
                    <a:pt x="92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42"/>
            <p:cNvSpPr/>
            <p:nvPr/>
          </p:nvSpPr>
          <p:spPr>
            <a:xfrm>
              <a:off x="3457675" y="4070075"/>
              <a:ext cx="38775" cy="46550"/>
            </a:xfrm>
            <a:custGeom>
              <a:avLst/>
              <a:gdLst/>
              <a:ahLst/>
              <a:cxnLst/>
              <a:rect l="l" t="t" r="r" b="b"/>
              <a:pathLst>
                <a:path w="1551" h="1862" extrusionOk="0">
                  <a:moveTo>
                    <a:pt x="136" y="1"/>
                  </a:moveTo>
                  <a:cubicBezTo>
                    <a:pt x="94" y="1"/>
                    <a:pt x="67" y="13"/>
                    <a:pt x="61" y="36"/>
                  </a:cubicBezTo>
                  <a:cubicBezTo>
                    <a:pt x="0" y="128"/>
                    <a:pt x="426" y="432"/>
                    <a:pt x="821" y="918"/>
                  </a:cubicBezTo>
                  <a:cubicBezTo>
                    <a:pt x="1176" y="1361"/>
                    <a:pt x="1329" y="1861"/>
                    <a:pt x="1449" y="1861"/>
                  </a:cubicBezTo>
                  <a:cubicBezTo>
                    <a:pt x="1453" y="1861"/>
                    <a:pt x="1456" y="1861"/>
                    <a:pt x="1459" y="1860"/>
                  </a:cubicBezTo>
                  <a:cubicBezTo>
                    <a:pt x="1551" y="1830"/>
                    <a:pt x="1551" y="1252"/>
                    <a:pt x="1125" y="675"/>
                  </a:cubicBezTo>
                  <a:cubicBezTo>
                    <a:pt x="758" y="209"/>
                    <a:pt x="312" y="1"/>
                    <a:pt x="13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42"/>
            <p:cNvSpPr/>
            <p:nvPr/>
          </p:nvSpPr>
          <p:spPr>
            <a:xfrm>
              <a:off x="5835375" y="1413175"/>
              <a:ext cx="535750" cy="391825"/>
            </a:xfrm>
            <a:custGeom>
              <a:avLst/>
              <a:gdLst/>
              <a:ahLst/>
              <a:cxnLst/>
              <a:rect l="l" t="t" r="r" b="b"/>
              <a:pathLst>
                <a:path w="21430" h="15673" extrusionOk="0">
                  <a:moveTo>
                    <a:pt x="7721" y="1"/>
                  </a:moveTo>
                  <a:cubicBezTo>
                    <a:pt x="7559" y="1"/>
                    <a:pt x="7397" y="7"/>
                    <a:pt x="7235" y="19"/>
                  </a:cubicBezTo>
                  <a:cubicBezTo>
                    <a:pt x="5624" y="141"/>
                    <a:pt x="4165" y="1022"/>
                    <a:pt x="3314" y="2420"/>
                  </a:cubicBezTo>
                  <a:cubicBezTo>
                    <a:pt x="3071" y="2876"/>
                    <a:pt x="2827" y="3302"/>
                    <a:pt x="2554" y="3697"/>
                  </a:cubicBezTo>
                  <a:cubicBezTo>
                    <a:pt x="2159" y="4153"/>
                    <a:pt x="1581" y="4426"/>
                    <a:pt x="1156" y="4852"/>
                  </a:cubicBezTo>
                  <a:cubicBezTo>
                    <a:pt x="1" y="6037"/>
                    <a:pt x="274" y="7983"/>
                    <a:pt x="1703" y="8803"/>
                  </a:cubicBezTo>
                  <a:lnTo>
                    <a:pt x="2554" y="11174"/>
                  </a:lnTo>
                  <a:cubicBezTo>
                    <a:pt x="6688" y="11934"/>
                    <a:pt x="10730" y="13150"/>
                    <a:pt x="14591" y="14822"/>
                  </a:cubicBezTo>
                  <a:cubicBezTo>
                    <a:pt x="15533" y="15217"/>
                    <a:pt x="16536" y="15673"/>
                    <a:pt x="17569" y="15673"/>
                  </a:cubicBezTo>
                  <a:cubicBezTo>
                    <a:pt x="19302" y="15673"/>
                    <a:pt x="20822" y="14427"/>
                    <a:pt x="21126" y="12694"/>
                  </a:cubicBezTo>
                  <a:cubicBezTo>
                    <a:pt x="21430" y="10962"/>
                    <a:pt x="20457" y="9290"/>
                    <a:pt x="18816" y="8682"/>
                  </a:cubicBezTo>
                  <a:cubicBezTo>
                    <a:pt x="20420" y="5898"/>
                    <a:pt x="18408" y="2420"/>
                    <a:pt x="15210" y="2420"/>
                  </a:cubicBezTo>
                  <a:cubicBezTo>
                    <a:pt x="15196" y="2420"/>
                    <a:pt x="15182" y="2420"/>
                    <a:pt x="15168" y="2420"/>
                  </a:cubicBezTo>
                  <a:cubicBezTo>
                    <a:pt x="14788" y="2420"/>
                    <a:pt x="14408" y="2480"/>
                    <a:pt x="14021" y="2480"/>
                  </a:cubicBezTo>
                  <a:cubicBezTo>
                    <a:pt x="13788" y="2480"/>
                    <a:pt x="13553" y="2458"/>
                    <a:pt x="13314" y="2390"/>
                  </a:cubicBezTo>
                  <a:cubicBezTo>
                    <a:pt x="12706" y="2238"/>
                    <a:pt x="12220" y="1752"/>
                    <a:pt x="11733" y="1387"/>
                  </a:cubicBezTo>
                  <a:cubicBezTo>
                    <a:pt x="10585" y="485"/>
                    <a:pt x="9167" y="1"/>
                    <a:pt x="77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42"/>
            <p:cNvSpPr/>
            <p:nvPr/>
          </p:nvSpPr>
          <p:spPr>
            <a:xfrm>
              <a:off x="5675800" y="1588275"/>
              <a:ext cx="705975" cy="684825"/>
            </a:xfrm>
            <a:custGeom>
              <a:avLst/>
              <a:gdLst/>
              <a:ahLst/>
              <a:cxnLst/>
              <a:rect l="l" t="t" r="r" b="b"/>
              <a:pathLst>
                <a:path w="28239" h="27393" extrusionOk="0">
                  <a:moveTo>
                    <a:pt x="12611" y="1"/>
                  </a:moveTo>
                  <a:cubicBezTo>
                    <a:pt x="10361" y="1"/>
                    <a:pt x="7613" y="496"/>
                    <a:pt x="7326" y="2073"/>
                  </a:cubicBezTo>
                  <a:cubicBezTo>
                    <a:pt x="7022" y="3806"/>
                    <a:pt x="8177" y="4565"/>
                    <a:pt x="8177" y="4565"/>
                  </a:cubicBezTo>
                  <a:cubicBezTo>
                    <a:pt x="6566" y="5113"/>
                    <a:pt x="5137" y="6024"/>
                    <a:pt x="3922" y="7240"/>
                  </a:cubicBezTo>
                  <a:cubicBezTo>
                    <a:pt x="1095" y="10037"/>
                    <a:pt x="1" y="12863"/>
                    <a:pt x="426" y="15964"/>
                  </a:cubicBezTo>
                  <a:cubicBezTo>
                    <a:pt x="882" y="19064"/>
                    <a:pt x="1581" y="21496"/>
                    <a:pt x="3466" y="23441"/>
                  </a:cubicBezTo>
                  <a:lnTo>
                    <a:pt x="24955" y="27393"/>
                  </a:lnTo>
                  <a:cubicBezTo>
                    <a:pt x="26962" y="25113"/>
                    <a:pt x="28086" y="22225"/>
                    <a:pt x="28177" y="19216"/>
                  </a:cubicBezTo>
                  <a:cubicBezTo>
                    <a:pt x="28238" y="16207"/>
                    <a:pt x="27691" y="12499"/>
                    <a:pt x="25806" y="10158"/>
                  </a:cubicBezTo>
                  <a:cubicBezTo>
                    <a:pt x="27053" y="8760"/>
                    <a:pt x="26506" y="7210"/>
                    <a:pt x="25563" y="5538"/>
                  </a:cubicBezTo>
                  <a:cubicBezTo>
                    <a:pt x="24591" y="3897"/>
                    <a:pt x="22919" y="2802"/>
                    <a:pt x="21217" y="1982"/>
                  </a:cubicBezTo>
                  <a:cubicBezTo>
                    <a:pt x="18633" y="766"/>
                    <a:pt x="15837" y="97"/>
                    <a:pt x="13010" y="6"/>
                  </a:cubicBezTo>
                  <a:cubicBezTo>
                    <a:pt x="12879" y="3"/>
                    <a:pt x="12746" y="1"/>
                    <a:pt x="126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42"/>
            <p:cNvSpPr/>
            <p:nvPr/>
          </p:nvSpPr>
          <p:spPr>
            <a:xfrm>
              <a:off x="5719125" y="2245900"/>
              <a:ext cx="110950" cy="116050"/>
            </a:xfrm>
            <a:custGeom>
              <a:avLst/>
              <a:gdLst/>
              <a:ahLst/>
              <a:cxnLst/>
              <a:rect l="l" t="t" r="r" b="b"/>
              <a:pathLst>
                <a:path w="4438" h="4642" extrusionOk="0">
                  <a:moveTo>
                    <a:pt x="2101" y="0"/>
                  </a:moveTo>
                  <a:cubicBezTo>
                    <a:pt x="1870" y="0"/>
                    <a:pt x="1639" y="63"/>
                    <a:pt x="1459" y="176"/>
                  </a:cubicBezTo>
                  <a:cubicBezTo>
                    <a:pt x="973" y="388"/>
                    <a:pt x="578" y="753"/>
                    <a:pt x="365" y="1239"/>
                  </a:cubicBezTo>
                  <a:cubicBezTo>
                    <a:pt x="0" y="2121"/>
                    <a:pt x="152" y="3094"/>
                    <a:pt x="790" y="3793"/>
                  </a:cubicBezTo>
                  <a:cubicBezTo>
                    <a:pt x="1178" y="4374"/>
                    <a:pt x="1773" y="4642"/>
                    <a:pt x="2363" y="4642"/>
                  </a:cubicBezTo>
                  <a:cubicBezTo>
                    <a:pt x="3252" y="4642"/>
                    <a:pt x="4128" y="4032"/>
                    <a:pt x="4255" y="2972"/>
                  </a:cubicBezTo>
                  <a:cubicBezTo>
                    <a:pt x="4438" y="2182"/>
                    <a:pt x="4225" y="1331"/>
                    <a:pt x="3648" y="753"/>
                  </a:cubicBezTo>
                  <a:cubicBezTo>
                    <a:pt x="3344" y="419"/>
                    <a:pt x="2918" y="176"/>
                    <a:pt x="2493" y="54"/>
                  </a:cubicBezTo>
                  <a:lnTo>
                    <a:pt x="2584" y="54"/>
                  </a:lnTo>
                  <a:cubicBezTo>
                    <a:pt x="2493" y="24"/>
                    <a:pt x="2401" y="24"/>
                    <a:pt x="2341" y="24"/>
                  </a:cubicBezTo>
                  <a:cubicBezTo>
                    <a:pt x="2262" y="8"/>
                    <a:pt x="2181" y="0"/>
                    <a:pt x="21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42"/>
            <p:cNvSpPr/>
            <p:nvPr/>
          </p:nvSpPr>
          <p:spPr>
            <a:xfrm>
              <a:off x="5759400" y="1798500"/>
              <a:ext cx="535750" cy="1140275"/>
            </a:xfrm>
            <a:custGeom>
              <a:avLst/>
              <a:gdLst/>
              <a:ahLst/>
              <a:cxnLst/>
              <a:rect l="l" t="t" r="r" b="b"/>
              <a:pathLst>
                <a:path w="21430" h="45611" extrusionOk="0">
                  <a:moveTo>
                    <a:pt x="6492" y="1"/>
                  </a:moveTo>
                  <a:cubicBezTo>
                    <a:pt x="2758" y="1"/>
                    <a:pt x="390" y="4764"/>
                    <a:pt x="243" y="8588"/>
                  </a:cubicBezTo>
                  <a:cubicBezTo>
                    <a:pt x="61" y="13026"/>
                    <a:pt x="0" y="18406"/>
                    <a:pt x="608" y="21689"/>
                  </a:cubicBezTo>
                  <a:cubicBezTo>
                    <a:pt x="1793" y="28285"/>
                    <a:pt x="6900" y="29014"/>
                    <a:pt x="6900" y="29014"/>
                  </a:cubicBezTo>
                  <a:cubicBezTo>
                    <a:pt x="6900" y="29014"/>
                    <a:pt x="7021" y="33604"/>
                    <a:pt x="7113" y="36005"/>
                  </a:cubicBezTo>
                  <a:lnTo>
                    <a:pt x="8025" y="45610"/>
                  </a:lnTo>
                  <a:lnTo>
                    <a:pt x="20700" y="29105"/>
                  </a:lnTo>
                  <a:lnTo>
                    <a:pt x="21429" y="5184"/>
                  </a:lnTo>
                  <a:cubicBezTo>
                    <a:pt x="21429" y="3968"/>
                    <a:pt x="20487" y="2965"/>
                    <a:pt x="19301" y="2874"/>
                  </a:cubicBezTo>
                  <a:lnTo>
                    <a:pt x="6869" y="17"/>
                  </a:lnTo>
                  <a:cubicBezTo>
                    <a:pt x="6742" y="6"/>
                    <a:pt x="6616" y="1"/>
                    <a:pt x="6492" y="1"/>
                  </a:cubicBezTo>
                  <a:close/>
                </a:path>
              </a:pathLst>
            </a:custGeom>
            <a:solidFill>
              <a:srgbClr val="AB6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5803475" y="2130225"/>
              <a:ext cx="42575" cy="41100"/>
            </a:xfrm>
            <a:custGeom>
              <a:avLst/>
              <a:gdLst/>
              <a:ahLst/>
              <a:cxnLst/>
              <a:rect l="l" t="t" r="r" b="b"/>
              <a:pathLst>
                <a:path w="1703" h="1644" extrusionOk="0">
                  <a:moveTo>
                    <a:pt x="851" y="0"/>
                  </a:moveTo>
                  <a:cubicBezTo>
                    <a:pt x="395" y="0"/>
                    <a:pt x="30" y="334"/>
                    <a:pt x="0" y="790"/>
                  </a:cubicBezTo>
                  <a:cubicBezTo>
                    <a:pt x="0" y="1246"/>
                    <a:pt x="395" y="1641"/>
                    <a:pt x="851" y="1641"/>
                  </a:cubicBezTo>
                  <a:cubicBezTo>
                    <a:pt x="869" y="1643"/>
                    <a:pt x="887" y="1643"/>
                    <a:pt x="904" y="1643"/>
                  </a:cubicBezTo>
                  <a:cubicBezTo>
                    <a:pt x="1335" y="1643"/>
                    <a:pt x="1673" y="1289"/>
                    <a:pt x="1702" y="851"/>
                  </a:cubicBezTo>
                  <a:cubicBezTo>
                    <a:pt x="1702" y="395"/>
                    <a:pt x="1337" y="31"/>
                    <a:pt x="8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42"/>
            <p:cNvSpPr/>
            <p:nvPr/>
          </p:nvSpPr>
          <p:spPr>
            <a:xfrm>
              <a:off x="5794350" y="2059450"/>
              <a:ext cx="86650" cy="23400"/>
            </a:xfrm>
            <a:custGeom>
              <a:avLst/>
              <a:gdLst/>
              <a:ahLst/>
              <a:cxnLst/>
              <a:rect l="l" t="t" r="r" b="b"/>
              <a:pathLst>
                <a:path w="3466" h="936" extrusionOk="0">
                  <a:moveTo>
                    <a:pt x="1796" y="0"/>
                  </a:moveTo>
                  <a:cubicBezTo>
                    <a:pt x="1755" y="0"/>
                    <a:pt x="1713" y="2"/>
                    <a:pt x="1672" y="4"/>
                  </a:cubicBezTo>
                  <a:cubicBezTo>
                    <a:pt x="1186" y="4"/>
                    <a:pt x="730" y="156"/>
                    <a:pt x="365" y="460"/>
                  </a:cubicBezTo>
                  <a:cubicBezTo>
                    <a:pt x="91" y="673"/>
                    <a:pt x="0" y="886"/>
                    <a:pt x="61" y="916"/>
                  </a:cubicBezTo>
                  <a:cubicBezTo>
                    <a:pt x="75" y="930"/>
                    <a:pt x="94" y="936"/>
                    <a:pt x="120" y="936"/>
                  </a:cubicBezTo>
                  <a:cubicBezTo>
                    <a:pt x="327" y="936"/>
                    <a:pt x="922" y="548"/>
                    <a:pt x="1733" y="521"/>
                  </a:cubicBezTo>
                  <a:cubicBezTo>
                    <a:pt x="1761" y="520"/>
                    <a:pt x="1790" y="520"/>
                    <a:pt x="1818" y="520"/>
                  </a:cubicBezTo>
                  <a:cubicBezTo>
                    <a:pt x="2556" y="520"/>
                    <a:pt x="3153" y="846"/>
                    <a:pt x="3348" y="846"/>
                  </a:cubicBezTo>
                  <a:cubicBezTo>
                    <a:pt x="3375" y="846"/>
                    <a:pt x="3394" y="839"/>
                    <a:pt x="3405" y="825"/>
                  </a:cubicBezTo>
                  <a:cubicBezTo>
                    <a:pt x="3465" y="795"/>
                    <a:pt x="3344" y="582"/>
                    <a:pt x="3040" y="369"/>
                  </a:cubicBezTo>
                  <a:cubicBezTo>
                    <a:pt x="2651" y="147"/>
                    <a:pt x="2236" y="0"/>
                    <a:pt x="17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42"/>
            <p:cNvSpPr/>
            <p:nvPr/>
          </p:nvSpPr>
          <p:spPr>
            <a:xfrm>
              <a:off x="6017750" y="2130925"/>
              <a:ext cx="41825" cy="40400"/>
            </a:xfrm>
            <a:custGeom>
              <a:avLst/>
              <a:gdLst/>
              <a:ahLst/>
              <a:cxnLst/>
              <a:rect l="l" t="t" r="r" b="b"/>
              <a:pathLst>
                <a:path w="1673" h="1616" extrusionOk="0">
                  <a:moveTo>
                    <a:pt x="794" y="1"/>
                  </a:moveTo>
                  <a:cubicBezTo>
                    <a:pt x="363" y="1"/>
                    <a:pt x="1" y="327"/>
                    <a:pt x="1" y="793"/>
                  </a:cubicBezTo>
                  <a:cubicBezTo>
                    <a:pt x="1" y="1249"/>
                    <a:pt x="365" y="1613"/>
                    <a:pt x="821" y="1613"/>
                  </a:cubicBezTo>
                  <a:cubicBezTo>
                    <a:pt x="839" y="1615"/>
                    <a:pt x="857" y="1615"/>
                    <a:pt x="874" y="1615"/>
                  </a:cubicBezTo>
                  <a:cubicBezTo>
                    <a:pt x="1307" y="1615"/>
                    <a:pt x="1672" y="1261"/>
                    <a:pt x="1672" y="823"/>
                  </a:cubicBezTo>
                  <a:cubicBezTo>
                    <a:pt x="1672" y="367"/>
                    <a:pt x="1308" y="3"/>
                    <a:pt x="852" y="3"/>
                  </a:cubicBezTo>
                  <a:cubicBezTo>
                    <a:pt x="832" y="1"/>
                    <a:pt x="813" y="1"/>
                    <a:pt x="7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42"/>
            <p:cNvSpPr/>
            <p:nvPr/>
          </p:nvSpPr>
          <p:spPr>
            <a:xfrm>
              <a:off x="6019275" y="2058775"/>
              <a:ext cx="85900" cy="23325"/>
            </a:xfrm>
            <a:custGeom>
              <a:avLst/>
              <a:gdLst/>
              <a:ahLst/>
              <a:cxnLst/>
              <a:rect l="l" t="t" r="r" b="b"/>
              <a:pathLst>
                <a:path w="3436" h="933" extrusionOk="0">
                  <a:moveTo>
                    <a:pt x="1642" y="1"/>
                  </a:moveTo>
                  <a:cubicBezTo>
                    <a:pt x="1186" y="31"/>
                    <a:pt x="730" y="183"/>
                    <a:pt x="335" y="487"/>
                  </a:cubicBezTo>
                  <a:cubicBezTo>
                    <a:pt x="92" y="670"/>
                    <a:pt x="0" y="882"/>
                    <a:pt x="61" y="913"/>
                  </a:cubicBezTo>
                  <a:cubicBezTo>
                    <a:pt x="71" y="926"/>
                    <a:pt x="89" y="932"/>
                    <a:pt x="112" y="932"/>
                  </a:cubicBezTo>
                  <a:cubicBezTo>
                    <a:pt x="304" y="932"/>
                    <a:pt x="919" y="548"/>
                    <a:pt x="1703" y="548"/>
                  </a:cubicBezTo>
                  <a:cubicBezTo>
                    <a:pt x="2474" y="548"/>
                    <a:pt x="3106" y="874"/>
                    <a:pt x="3333" y="874"/>
                  </a:cubicBezTo>
                  <a:cubicBezTo>
                    <a:pt x="3365" y="874"/>
                    <a:pt x="3390" y="867"/>
                    <a:pt x="3405" y="852"/>
                  </a:cubicBezTo>
                  <a:cubicBezTo>
                    <a:pt x="3435" y="791"/>
                    <a:pt x="3314" y="609"/>
                    <a:pt x="3010" y="396"/>
                  </a:cubicBezTo>
                  <a:cubicBezTo>
                    <a:pt x="2614" y="123"/>
                    <a:pt x="2128" y="1"/>
                    <a:pt x="16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42"/>
            <p:cNvSpPr/>
            <p:nvPr/>
          </p:nvSpPr>
          <p:spPr>
            <a:xfrm>
              <a:off x="5882500" y="2062575"/>
              <a:ext cx="67650" cy="191525"/>
            </a:xfrm>
            <a:custGeom>
              <a:avLst/>
              <a:gdLst/>
              <a:ahLst/>
              <a:cxnLst/>
              <a:rect l="l" t="t" r="r" b="b"/>
              <a:pathLst>
                <a:path w="2706" h="7661" extrusionOk="0">
                  <a:moveTo>
                    <a:pt x="2611" y="1"/>
                  </a:moveTo>
                  <a:cubicBezTo>
                    <a:pt x="2481" y="1"/>
                    <a:pt x="1696" y="2026"/>
                    <a:pt x="790" y="4560"/>
                  </a:cubicBezTo>
                  <a:lnTo>
                    <a:pt x="183" y="6354"/>
                  </a:lnTo>
                  <a:cubicBezTo>
                    <a:pt x="31" y="6627"/>
                    <a:pt x="0" y="6962"/>
                    <a:pt x="61" y="7265"/>
                  </a:cubicBezTo>
                  <a:cubicBezTo>
                    <a:pt x="122" y="7448"/>
                    <a:pt x="274" y="7569"/>
                    <a:pt x="456" y="7600"/>
                  </a:cubicBezTo>
                  <a:cubicBezTo>
                    <a:pt x="578" y="7630"/>
                    <a:pt x="699" y="7661"/>
                    <a:pt x="821" y="7661"/>
                  </a:cubicBezTo>
                  <a:cubicBezTo>
                    <a:pt x="1794" y="7661"/>
                    <a:pt x="2371" y="7661"/>
                    <a:pt x="2371" y="7600"/>
                  </a:cubicBezTo>
                  <a:cubicBezTo>
                    <a:pt x="2371" y="7569"/>
                    <a:pt x="1794" y="7478"/>
                    <a:pt x="882" y="7387"/>
                  </a:cubicBezTo>
                  <a:cubicBezTo>
                    <a:pt x="638" y="7357"/>
                    <a:pt x="426" y="7326"/>
                    <a:pt x="365" y="7174"/>
                  </a:cubicBezTo>
                  <a:cubicBezTo>
                    <a:pt x="335" y="6931"/>
                    <a:pt x="395" y="6688"/>
                    <a:pt x="517" y="6475"/>
                  </a:cubicBezTo>
                  <a:cubicBezTo>
                    <a:pt x="730" y="5898"/>
                    <a:pt x="942" y="5290"/>
                    <a:pt x="1155" y="4682"/>
                  </a:cubicBezTo>
                  <a:cubicBezTo>
                    <a:pt x="2067" y="2129"/>
                    <a:pt x="2705" y="31"/>
                    <a:pt x="2614" y="1"/>
                  </a:cubicBezTo>
                  <a:cubicBezTo>
                    <a:pt x="2613" y="1"/>
                    <a:pt x="2612" y="1"/>
                    <a:pt x="26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42"/>
            <p:cNvSpPr/>
            <p:nvPr/>
          </p:nvSpPr>
          <p:spPr>
            <a:xfrm>
              <a:off x="5931875" y="2459250"/>
              <a:ext cx="220400" cy="104175"/>
            </a:xfrm>
            <a:custGeom>
              <a:avLst/>
              <a:gdLst/>
              <a:ahLst/>
              <a:cxnLst/>
              <a:rect l="l" t="t" r="r" b="b"/>
              <a:pathLst>
                <a:path w="8816" h="4167" extrusionOk="0">
                  <a:moveTo>
                    <a:pt x="8816" y="0"/>
                  </a:moveTo>
                  <a:cubicBezTo>
                    <a:pt x="6171" y="1642"/>
                    <a:pt x="3101" y="2523"/>
                    <a:pt x="1" y="2554"/>
                  </a:cubicBezTo>
                  <a:lnTo>
                    <a:pt x="122" y="4134"/>
                  </a:lnTo>
                  <a:cubicBezTo>
                    <a:pt x="436" y="4156"/>
                    <a:pt x="739" y="4166"/>
                    <a:pt x="1033" y="4166"/>
                  </a:cubicBezTo>
                  <a:cubicBezTo>
                    <a:pt x="6939" y="4166"/>
                    <a:pt x="8815" y="1"/>
                    <a:pt x="8816" y="0"/>
                  </a:cubicBezTo>
                  <a:close/>
                </a:path>
              </a:pathLst>
            </a:custGeom>
            <a:solidFill>
              <a:srgbClr val="7C4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42"/>
            <p:cNvSpPr/>
            <p:nvPr/>
          </p:nvSpPr>
          <p:spPr>
            <a:xfrm>
              <a:off x="5942525" y="2281425"/>
              <a:ext cx="94875" cy="68000"/>
            </a:xfrm>
            <a:custGeom>
              <a:avLst/>
              <a:gdLst/>
              <a:ahLst/>
              <a:cxnLst/>
              <a:rect l="l" t="t" r="r" b="b"/>
              <a:pathLst>
                <a:path w="3795" h="2720" extrusionOk="0">
                  <a:moveTo>
                    <a:pt x="1976" y="1"/>
                  </a:moveTo>
                  <a:cubicBezTo>
                    <a:pt x="1216" y="31"/>
                    <a:pt x="548" y="396"/>
                    <a:pt x="152" y="1034"/>
                  </a:cubicBezTo>
                  <a:lnTo>
                    <a:pt x="92" y="1065"/>
                  </a:lnTo>
                  <a:cubicBezTo>
                    <a:pt x="0" y="1217"/>
                    <a:pt x="0" y="1399"/>
                    <a:pt x="61" y="1551"/>
                  </a:cubicBezTo>
                  <a:cubicBezTo>
                    <a:pt x="152" y="1673"/>
                    <a:pt x="244" y="1794"/>
                    <a:pt x="365" y="1885"/>
                  </a:cubicBezTo>
                  <a:cubicBezTo>
                    <a:pt x="760" y="2250"/>
                    <a:pt x="1216" y="2524"/>
                    <a:pt x="1733" y="2676"/>
                  </a:cubicBezTo>
                  <a:cubicBezTo>
                    <a:pt x="1850" y="2706"/>
                    <a:pt x="1964" y="2720"/>
                    <a:pt x="2075" y="2720"/>
                  </a:cubicBezTo>
                  <a:cubicBezTo>
                    <a:pt x="3088" y="2720"/>
                    <a:pt x="3795" y="1543"/>
                    <a:pt x="3192" y="639"/>
                  </a:cubicBezTo>
                  <a:cubicBezTo>
                    <a:pt x="2918" y="244"/>
                    <a:pt x="2462" y="1"/>
                    <a:pt x="1976" y="1"/>
                  </a:cubicBezTo>
                  <a:close/>
                </a:path>
              </a:pathLst>
            </a:custGeom>
            <a:solidFill>
              <a:srgbClr val="F8C9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42"/>
            <p:cNvSpPr/>
            <p:nvPr/>
          </p:nvSpPr>
          <p:spPr>
            <a:xfrm>
              <a:off x="5937975" y="2267000"/>
              <a:ext cx="76000" cy="66900"/>
            </a:xfrm>
            <a:custGeom>
              <a:avLst/>
              <a:gdLst/>
              <a:ahLst/>
              <a:cxnLst/>
              <a:rect l="l" t="t" r="r" b="b"/>
              <a:pathLst>
                <a:path w="3040" h="2676" extrusionOk="0">
                  <a:moveTo>
                    <a:pt x="2857" y="0"/>
                  </a:moveTo>
                  <a:cubicBezTo>
                    <a:pt x="2705" y="0"/>
                    <a:pt x="2736" y="1003"/>
                    <a:pt x="1915" y="1702"/>
                  </a:cubicBezTo>
                  <a:cubicBezTo>
                    <a:pt x="1064" y="2432"/>
                    <a:pt x="0" y="2341"/>
                    <a:pt x="0" y="2462"/>
                  </a:cubicBezTo>
                  <a:cubicBezTo>
                    <a:pt x="0" y="2554"/>
                    <a:pt x="243" y="2675"/>
                    <a:pt x="699" y="2675"/>
                  </a:cubicBezTo>
                  <a:cubicBezTo>
                    <a:pt x="1277" y="2645"/>
                    <a:pt x="1824" y="2462"/>
                    <a:pt x="2280" y="2067"/>
                  </a:cubicBezTo>
                  <a:cubicBezTo>
                    <a:pt x="2705" y="1702"/>
                    <a:pt x="2979" y="1186"/>
                    <a:pt x="3040" y="639"/>
                  </a:cubicBezTo>
                  <a:cubicBezTo>
                    <a:pt x="3040" y="244"/>
                    <a:pt x="2918" y="0"/>
                    <a:pt x="28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42"/>
            <p:cNvSpPr/>
            <p:nvPr/>
          </p:nvSpPr>
          <p:spPr>
            <a:xfrm>
              <a:off x="6008625" y="2002000"/>
              <a:ext cx="107175" cy="29625"/>
            </a:xfrm>
            <a:custGeom>
              <a:avLst/>
              <a:gdLst/>
              <a:ahLst/>
              <a:cxnLst/>
              <a:rect l="l" t="t" r="r" b="b"/>
              <a:pathLst>
                <a:path w="4287" h="1185" extrusionOk="0">
                  <a:moveTo>
                    <a:pt x="1817" y="0"/>
                  </a:moveTo>
                  <a:cubicBezTo>
                    <a:pt x="1396" y="0"/>
                    <a:pt x="970" y="74"/>
                    <a:pt x="578" y="235"/>
                  </a:cubicBezTo>
                  <a:cubicBezTo>
                    <a:pt x="214" y="418"/>
                    <a:pt x="1" y="600"/>
                    <a:pt x="62" y="722"/>
                  </a:cubicBezTo>
                  <a:cubicBezTo>
                    <a:pt x="153" y="965"/>
                    <a:pt x="1065" y="843"/>
                    <a:pt x="2129" y="935"/>
                  </a:cubicBezTo>
                  <a:cubicBezTo>
                    <a:pt x="2884" y="1021"/>
                    <a:pt x="3548" y="1184"/>
                    <a:pt x="3924" y="1184"/>
                  </a:cubicBezTo>
                  <a:cubicBezTo>
                    <a:pt x="4077" y="1184"/>
                    <a:pt x="4182" y="1157"/>
                    <a:pt x="4226" y="1087"/>
                  </a:cubicBezTo>
                  <a:cubicBezTo>
                    <a:pt x="4287" y="965"/>
                    <a:pt x="4135" y="752"/>
                    <a:pt x="3770" y="509"/>
                  </a:cubicBezTo>
                  <a:cubicBezTo>
                    <a:pt x="3284" y="235"/>
                    <a:pt x="2767" y="53"/>
                    <a:pt x="2220" y="23"/>
                  </a:cubicBezTo>
                  <a:cubicBezTo>
                    <a:pt x="2087" y="8"/>
                    <a:pt x="1952" y="0"/>
                    <a:pt x="181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42"/>
            <p:cNvSpPr/>
            <p:nvPr/>
          </p:nvSpPr>
          <p:spPr>
            <a:xfrm>
              <a:off x="5801175" y="1991775"/>
              <a:ext cx="80575" cy="26650"/>
            </a:xfrm>
            <a:custGeom>
              <a:avLst/>
              <a:gdLst/>
              <a:ahLst/>
              <a:cxnLst/>
              <a:rect l="l" t="t" r="r" b="b"/>
              <a:pathLst>
                <a:path w="3223" h="1066" extrusionOk="0">
                  <a:moveTo>
                    <a:pt x="1719" y="1"/>
                  </a:moveTo>
                  <a:cubicBezTo>
                    <a:pt x="1663" y="1"/>
                    <a:pt x="1607" y="2"/>
                    <a:pt x="1551" y="6"/>
                  </a:cubicBezTo>
                  <a:cubicBezTo>
                    <a:pt x="1125" y="6"/>
                    <a:pt x="700" y="189"/>
                    <a:pt x="335" y="462"/>
                  </a:cubicBezTo>
                  <a:cubicBezTo>
                    <a:pt x="92" y="675"/>
                    <a:pt x="1" y="888"/>
                    <a:pt x="62" y="979"/>
                  </a:cubicBezTo>
                  <a:cubicBezTo>
                    <a:pt x="116" y="1042"/>
                    <a:pt x="209" y="1065"/>
                    <a:pt x="332" y="1065"/>
                  </a:cubicBezTo>
                  <a:cubicBezTo>
                    <a:pt x="621" y="1065"/>
                    <a:pt x="1079" y="939"/>
                    <a:pt x="1612" y="918"/>
                  </a:cubicBezTo>
                  <a:cubicBezTo>
                    <a:pt x="1686" y="915"/>
                    <a:pt x="1759" y="914"/>
                    <a:pt x="1831" y="914"/>
                  </a:cubicBezTo>
                  <a:cubicBezTo>
                    <a:pt x="2176" y="914"/>
                    <a:pt x="2486" y="942"/>
                    <a:pt x="2724" y="942"/>
                  </a:cubicBezTo>
                  <a:cubicBezTo>
                    <a:pt x="2941" y="942"/>
                    <a:pt x="3096" y="919"/>
                    <a:pt x="3162" y="827"/>
                  </a:cubicBezTo>
                  <a:cubicBezTo>
                    <a:pt x="3223" y="705"/>
                    <a:pt x="3101" y="492"/>
                    <a:pt x="2828" y="310"/>
                  </a:cubicBezTo>
                  <a:cubicBezTo>
                    <a:pt x="2508" y="97"/>
                    <a:pt x="2118" y="1"/>
                    <a:pt x="17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42"/>
            <p:cNvSpPr/>
            <p:nvPr/>
          </p:nvSpPr>
          <p:spPr>
            <a:xfrm>
              <a:off x="5903775" y="1804225"/>
              <a:ext cx="436950" cy="465075"/>
            </a:xfrm>
            <a:custGeom>
              <a:avLst/>
              <a:gdLst/>
              <a:ahLst/>
              <a:cxnLst/>
              <a:rect l="l" t="t" r="r" b="b"/>
              <a:pathLst>
                <a:path w="17478" h="18603" extrusionOk="0">
                  <a:moveTo>
                    <a:pt x="3040" y="0"/>
                  </a:moveTo>
                  <a:lnTo>
                    <a:pt x="0" y="1611"/>
                  </a:lnTo>
                  <a:lnTo>
                    <a:pt x="243" y="1703"/>
                  </a:lnTo>
                  <a:cubicBezTo>
                    <a:pt x="243" y="1703"/>
                    <a:pt x="285" y="1701"/>
                    <a:pt x="363" y="1701"/>
                  </a:cubicBezTo>
                  <a:cubicBezTo>
                    <a:pt x="1248" y="1701"/>
                    <a:pt x="6872" y="1957"/>
                    <a:pt x="11368" y="8268"/>
                  </a:cubicBezTo>
                  <a:cubicBezTo>
                    <a:pt x="14590" y="12797"/>
                    <a:pt x="15411" y="18603"/>
                    <a:pt x="15411" y="18603"/>
                  </a:cubicBezTo>
                  <a:lnTo>
                    <a:pt x="17478" y="7478"/>
                  </a:lnTo>
                  <a:lnTo>
                    <a:pt x="15532" y="2523"/>
                  </a:lnTo>
                  <a:lnTo>
                    <a:pt x="11186" y="213"/>
                  </a:lnTo>
                  <a:lnTo>
                    <a:pt x="3040" y="0"/>
                  </a:ln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42"/>
            <p:cNvSpPr/>
            <p:nvPr/>
          </p:nvSpPr>
          <p:spPr>
            <a:xfrm>
              <a:off x="5686450" y="1756350"/>
              <a:ext cx="547900" cy="326025"/>
            </a:xfrm>
            <a:custGeom>
              <a:avLst/>
              <a:gdLst/>
              <a:ahLst/>
              <a:cxnLst/>
              <a:rect l="l" t="t" r="r" b="b"/>
              <a:pathLst>
                <a:path w="21916" h="13041" extrusionOk="0">
                  <a:moveTo>
                    <a:pt x="10517" y="1"/>
                  </a:moveTo>
                  <a:lnTo>
                    <a:pt x="4955" y="1642"/>
                  </a:lnTo>
                  <a:lnTo>
                    <a:pt x="0" y="7995"/>
                  </a:lnTo>
                  <a:lnTo>
                    <a:pt x="2128" y="13040"/>
                  </a:lnTo>
                  <a:cubicBezTo>
                    <a:pt x="3135" y="6726"/>
                    <a:pt x="8432" y="3232"/>
                    <a:pt x="15675" y="3232"/>
                  </a:cubicBezTo>
                  <a:cubicBezTo>
                    <a:pt x="17393" y="3232"/>
                    <a:pt x="19220" y="3428"/>
                    <a:pt x="21125" y="3830"/>
                  </a:cubicBezTo>
                  <a:lnTo>
                    <a:pt x="21915" y="1399"/>
                  </a:lnTo>
                  <a:lnTo>
                    <a:pt x="10517" y="1"/>
                  </a:lnTo>
                  <a:close/>
                </a:path>
              </a:pathLst>
            </a:custGeom>
            <a:solidFill>
              <a:srgbClr val="003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42"/>
            <p:cNvSpPr/>
            <p:nvPr/>
          </p:nvSpPr>
          <p:spPr>
            <a:xfrm>
              <a:off x="6228250" y="2229200"/>
              <a:ext cx="118550" cy="124700"/>
            </a:xfrm>
            <a:custGeom>
              <a:avLst/>
              <a:gdLst/>
              <a:ahLst/>
              <a:cxnLst/>
              <a:rect l="l" t="t" r="r" b="b"/>
              <a:pathLst>
                <a:path w="4742" h="4988" extrusionOk="0">
                  <a:moveTo>
                    <a:pt x="2243" y="0"/>
                  </a:moveTo>
                  <a:cubicBezTo>
                    <a:pt x="1995" y="0"/>
                    <a:pt x="1756" y="69"/>
                    <a:pt x="1550" y="205"/>
                  </a:cubicBezTo>
                  <a:cubicBezTo>
                    <a:pt x="1034" y="418"/>
                    <a:pt x="608" y="813"/>
                    <a:pt x="365" y="1330"/>
                  </a:cubicBezTo>
                  <a:cubicBezTo>
                    <a:pt x="0" y="2272"/>
                    <a:pt x="152" y="3336"/>
                    <a:pt x="821" y="4096"/>
                  </a:cubicBezTo>
                  <a:cubicBezTo>
                    <a:pt x="1240" y="4707"/>
                    <a:pt x="1872" y="4988"/>
                    <a:pt x="2497" y="4988"/>
                  </a:cubicBezTo>
                  <a:cubicBezTo>
                    <a:pt x="3457" y="4988"/>
                    <a:pt x="4400" y="4326"/>
                    <a:pt x="4529" y="3184"/>
                  </a:cubicBezTo>
                  <a:cubicBezTo>
                    <a:pt x="4742" y="2363"/>
                    <a:pt x="4529" y="1452"/>
                    <a:pt x="3921" y="813"/>
                  </a:cubicBezTo>
                  <a:cubicBezTo>
                    <a:pt x="3587" y="479"/>
                    <a:pt x="3131" y="205"/>
                    <a:pt x="2675" y="53"/>
                  </a:cubicBezTo>
                  <a:lnTo>
                    <a:pt x="2766" y="53"/>
                  </a:lnTo>
                  <a:cubicBezTo>
                    <a:pt x="2675" y="53"/>
                    <a:pt x="2584" y="23"/>
                    <a:pt x="2493" y="23"/>
                  </a:cubicBezTo>
                  <a:cubicBezTo>
                    <a:pt x="2409" y="8"/>
                    <a:pt x="2325" y="0"/>
                    <a:pt x="22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42"/>
            <p:cNvSpPr/>
            <p:nvPr/>
          </p:nvSpPr>
          <p:spPr>
            <a:xfrm>
              <a:off x="6265475" y="1917450"/>
              <a:ext cx="100325" cy="246225"/>
            </a:xfrm>
            <a:custGeom>
              <a:avLst/>
              <a:gdLst/>
              <a:ahLst/>
              <a:cxnLst/>
              <a:rect l="l" t="t" r="r" b="b"/>
              <a:pathLst>
                <a:path w="4013" h="9849" extrusionOk="0">
                  <a:moveTo>
                    <a:pt x="3496" y="0"/>
                  </a:moveTo>
                  <a:cubicBezTo>
                    <a:pt x="3739" y="517"/>
                    <a:pt x="3830" y="1095"/>
                    <a:pt x="3800" y="1642"/>
                  </a:cubicBezTo>
                  <a:cubicBezTo>
                    <a:pt x="3739" y="2250"/>
                    <a:pt x="3527" y="2827"/>
                    <a:pt x="3131" y="3283"/>
                  </a:cubicBezTo>
                  <a:cubicBezTo>
                    <a:pt x="2919" y="3557"/>
                    <a:pt x="2615" y="3769"/>
                    <a:pt x="2311" y="3952"/>
                  </a:cubicBezTo>
                  <a:cubicBezTo>
                    <a:pt x="1946" y="4104"/>
                    <a:pt x="1612" y="4347"/>
                    <a:pt x="1308" y="4621"/>
                  </a:cubicBezTo>
                  <a:cubicBezTo>
                    <a:pt x="1004" y="4955"/>
                    <a:pt x="882" y="5411"/>
                    <a:pt x="1004" y="5836"/>
                  </a:cubicBezTo>
                  <a:cubicBezTo>
                    <a:pt x="1095" y="6231"/>
                    <a:pt x="1247" y="6566"/>
                    <a:pt x="1338" y="6900"/>
                  </a:cubicBezTo>
                  <a:cubicBezTo>
                    <a:pt x="1490" y="7478"/>
                    <a:pt x="1429" y="8086"/>
                    <a:pt x="1156" y="8633"/>
                  </a:cubicBezTo>
                  <a:cubicBezTo>
                    <a:pt x="973" y="8997"/>
                    <a:pt x="730" y="9332"/>
                    <a:pt x="396" y="9575"/>
                  </a:cubicBezTo>
                  <a:cubicBezTo>
                    <a:pt x="153" y="9757"/>
                    <a:pt x="1" y="9818"/>
                    <a:pt x="31" y="9849"/>
                  </a:cubicBezTo>
                  <a:cubicBezTo>
                    <a:pt x="183" y="9818"/>
                    <a:pt x="335" y="9757"/>
                    <a:pt x="457" y="9666"/>
                  </a:cubicBezTo>
                  <a:cubicBezTo>
                    <a:pt x="821" y="9423"/>
                    <a:pt x="1125" y="9119"/>
                    <a:pt x="1338" y="8724"/>
                  </a:cubicBezTo>
                  <a:cubicBezTo>
                    <a:pt x="1672" y="8146"/>
                    <a:pt x="1733" y="7478"/>
                    <a:pt x="1551" y="6809"/>
                  </a:cubicBezTo>
                  <a:cubicBezTo>
                    <a:pt x="1460" y="6475"/>
                    <a:pt x="1338" y="6140"/>
                    <a:pt x="1277" y="5776"/>
                  </a:cubicBezTo>
                  <a:cubicBezTo>
                    <a:pt x="1186" y="5441"/>
                    <a:pt x="1247" y="5046"/>
                    <a:pt x="1490" y="4803"/>
                  </a:cubicBezTo>
                  <a:cubicBezTo>
                    <a:pt x="1794" y="4529"/>
                    <a:pt x="2098" y="4317"/>
                    <a:pt x="2432" y="4165"/>
                  </a:cubicBezTo>
                  <a:cubicBezTo>
                    <a:pt x="2797" y="3982"/>
                    <a:pt x="3101" y="3739"/>
                    <a:pt x="3344" y="3435"/>
                  </a:cubicBezTo>
                  <a:cubicBezTo>
                    <a:pt x="3739" y="2918"/>
                    <a:pt x="3952" y="2280"/>
                    <a:pt x="3982" y="1642"/>
                  </a:cubicBezTo>
                  <a:cubicBezTo>
                    <a:pt x="4013" y="1216"/>
                    <a:pt x="3922" y="791"/>
                    <a:pt x="3770" y="396"/>
                  </a:cubicBezTo>
                  <a:cubicBezTo>
                    <a:pt x="3709" y="244"/>
                    <a:pt x="3618" y="122"/>
                    <a:pt x="34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42"/>
            <p:cNvSpPr/>
            <p:nvPr/>
          </p:nvSpPr>
          <p:spPr>
            <a:xfrm>
              <a:off x="6222925" y="1825500"/>
              <a:ext cx="89700" cy="238200"/>
            </a:xfrm>
            <a:custGeom>
              <a:avLst/>
              <a:gdLst/>
              <a:ahLst/>
              <a:cxnLst/>
              <a:rect l="l" t="t" r="r" b="b"/>
              <a:pathLst>
                <a:path w="3588" h="9528" extrusionOk="0">
                  <a:moveTo>
                    <a:pt x="3040" y="1"/>
                  </a:moveTo>
                  <a:lnTo>
                    <a:pt x="3040" y="1"/>
                  </a:lnTo>
                  <a:cubicBezTo>
                    <a:pt x="3253" y="487"/>
                    <a:pt x="3344" y="1004"/>
                    <a:pt x="3374" y="1551"/>
                  </a:cubicBezTo>
                  <a:cubicBezTo>
                    <a:pt x="3374" y="2098"/>
                    <a:pt x="3222" y="2675"/>
                    <a:pt x="2918" y="3162"/>
                  </a:cubicBezTo>
                  <a:cubicBezTo>
                    <a:pt x="2584" y="3709"/>
                    <a:pt x="1976" y="4074"/>
                    <a:pt x="1399" y="4560"/>
                  </a:cubicBezTo>
                  <a:cubicBezTo>
                    <a:pt x="1095" y="4803"/>
                    <a:pt x="821" y="5107"/>
                    <a:pt x="639" y="5441"/>
                  </a:cubicBezTo>
                  <a:cubicBezTo>
                    <a:pt x="456" y="5776"/>
                    <a:pt x="396" y="6140"/>
                    <a:pt x="456" y="6536"/>
                  </a:cubicBezTo>
                  <a:cubicBezTo>
                    <a:pt x="548" y="7204"/>
                    <a:pt x="760" y="7751"/>
                    <a:pt x="730" y="8238"/>
                  </a:cubicBezTo>
                  <a:cubicBezTo>
                    <a:pt x="730" y="8633"/>
                    <a:pt x="608" y="8998"/>
                    <a:pt x="365" y="9271"/>
                  </a:cubicBezTo>
                  <a:cubicBezTo>
                    <a:pt x="152" y="9484"/>
                    <a:pt x="0" y="9484"/>
                    <a:pt x="0" y="9514"/>
                  </a:cubicBezTo>
                  <a:cubicBezTo>
                    <a:pt x="11" y="9524"/>
                    <a:pt x="21" y="9528"/>
                    <a:pt x="32" y="9528"/>
                  </a:cubicBezTo>
                  <a:cubicBezTo>
                    <a:pt x="54" y="9528"/>
                    <a:pt x="81" y="9514"/>
                    <a:pt x="122" y="9514"/>
                  </a:cubicBezTo>
                  <a:cubicBezTo>
                    <a:pt x="244" y="9484"/>
                    <a:pt x="335" y="9423"/>
                    <a:pt x="426" y="9362"/>
                  </a:cubicBezTo>
                  <a:cubicBezTo>
                    <a:pt x="730" y="9089"/>
                    <a:pt x="912" y="8663"/>
                    <a:pt x="912" y="8268"/>
                  </a:cubicBezTo>
                  <a:cubicBezTo>
                    <a:pt x="943" y="7721"/>
                    <a:pt x="730" y="7143"/>
                    <a:pt x="700" y="6505"/>
                  </a:cubicBezTo>
                  <a:cubicBezTo>
                    <a:pt x="669" y="6201"/>
                    <a:pt x="700" y="5867"/>
                    <a:pt x="852" y="5563"/>
                  </a:cubicBezTo>
                  <a:cubicBezTo>
                    <a:pt x="1034" y="5259"/>
                    <a:pt x="1277" y="4985"/>
                    <a:pt x="1551" y="4773"/>
                  </a:cubicBezTo>
                  <a:cubicBezTo>
                    <a:pt x="2128" y="4317"/>
                    <a:pt x="2766" y="3891"/>
                    <a:pt x="3131" y="3283"/>
                  </a:cubicBezTo>
                  <a:cubicBezTo>
                    <a:pt x="3435" y="2767"/>
                    <a:pt x="3587" y="2159"/>
                    <a:pt x="3557" y="1551"/>
                  </a:cubicBezTo>
                  <a:cubicBezTo>
                    <a:pt x="3557" y="1125"/>
                    <a:pt x="3435" y="730"/>
                    <a:pt x="3283" y="365"/>
                  </a:cubicBezTo>
                  <a:cubicBezTo>
                    <a:pt x="3222" y="244"/>
                    <a:pt x="3131" y="92"/>
                    <a:pt x="30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42"/>
            <p:cNvSpPr/>
            <p:nvPr/>
          </p:nvSpPr>
          <p:spPr>
            <a:xfrm>
              <a:off x="6127925" y="1817150"/>
              <a:ext cx="66900" cy="132750"/>
            </a:xfrm>
            <a:custGeom>
              <a:avLst/>
              <a:gdLst/>
              <a:ahLst/>
              <a:cxnLst/>
              <a:rect l="l" t="t" r="r" b="b"/>
              <a:pathLst>
                <a:path w="2676" h="5310" extrusionOk="0">
                  <a:moveTo>
                    <a:pt x="2463" y="0"/>
                  </a:moveTo>
                  <a:cubicBezTo>
                    <a:pt x="2463" y="304"/>
                    <a:pt x="2463" y="608"/>
                    <a:pt x="2402" y="942"/>
                  </a:cubicBezTo>
                  <a:cubicBezTo>
                    <a:pt x="2341" y="1246"/>
                    <a:pt x="2189" y="1550"/>
                    <a:pt x="1977" y="1824"/>
                  </a:cubicBezTo>
                  <a:cubicBezTo>
                    <a:pt x="1703" y="2128"/>
                    <a:pt x="1369" y="2401"/>
                    <a:pt x="1004" y="2553"/>
                  </a:cubicBezTo>
                  <a:cubicBezTo>
                    <a:pt x="791" y="2675"/>
                    <a:pt x="609" y="2827"/>
                    <a:pt x="457" y="3009"/>
                  </a:cubicBezTo>
                  <a:cubicBezTo>
                    <a:pt x="305" y="3192"/>
                    <a:pt x="214" y="3435"/>
                    <a:pt x="244" y="3678"/>
                  </a:cubicBezTo>
                  <a:cubicBezTo>
                    <a:pt x="305" y="4104"/>
                    <a:pt x="518" y="4438"/>
                    <a:pt x="518" y="4681"/>
                  </a:cubicBezTo>
                  <a:cubicBezTo>
                    <a:pt x="548" y="4894"/>
                    <a:pt x="427" y="5107"/>
                    <a:pt x="244" y="5198"/>
                  </a:cubicBezTo>
                  <a:cubicBezTo>
                    <a:pt x="123" y="5259"/>
                    <a:pt x="31" y="5228"/>
                    <a:pt x="1" y="5259"/>
                  </a:cubicBezTo>
                  <a:cubicBezTo>
                    <a:pt x="1" y="5259"/>
                    <a:pt x="52" y="5310"/>
                    <a:pt x="155" y="5310"/>
                  </a:cubicBezTo>
                  <a:cubicBezTo>
                    <a:pt x="189" y="5310"/>
                    <a:pt x="229" y="5304"/>
                    <a:pt x="275" y="5289"/>
                  </a:cubicBezTo>
                  <a:cubicBezTo>
                    <a:pt x="396" y="5259"/>
                    <a:pt x="487" y="5198"/>
                    <a:pt x="578" y="5107"/>
                  </a:cubicBezTo>
                  <a:cubicBezTo>
                    <a:pt x="670" y="4985"/>
                    <a:pt x="700" y="4833"/>
                    <a:pt x="700" y="4681"/>
                  </a:cubicBezTo>
                  <a:cubicBezTo>
                    <a:pt x="700" y="4347"/>
                    <a:pt x="518" y="4012"/>
                    <a:pt x="487" y="3648"/>
                  </a:cubicBezTo>
                  <a:cubicBezTo>
                    <a:pt x="457" y="3313"/>
                    <a:pt x="761" y="3009"/>
                    <a:pt x="1126" y="2797"/>
                  </a:cubicBezTo>
                  <a:cubicBezTo>
                    <a:pt x="1551" y="2614"/>
                    <a:pt x="1886" y="2341"/>
                    <a:pt x="2189" y="1976"/>
                  </a:cubicBezTo>
                  <a:cubicBezTo>
                    <a:pt x="2402" y="1672"/>
                    <a:pt x="2554" y="1338"/>
                    <a:pt x="2585" y="973"/>
                  </a:cubicBezTo>
                  <a:cubicBezTo>
                    <a:pt x="2676" y="638"/>
                    <a:pt x="2615" y="304"/>
                    <a:pt x="2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42"/>
            <p:cNvSpPr/>
            <p:nvPr/>
          </p:nvSpPr>
          <p:spPr>
            <a:xfrm>
              <a:off x="6054975" y="1814850"/>
              <a:ext cx="28925" cy="71600"/>
            </a:xfrm>
            <a:custGeom>
              <a:avLst/>
              <a:gdLst/>
              <a:ahLst/>
              <a:cxnLst/>
              <a:rect l="l" t="t" r="r" b="b"/>
              <a:pathLst>
                <a:path w="1157" h="2864" extrusionOk="0">
                  <a:moveTo>
                    <a:pt x="882" y="1"/>
                  </a:moveTo>
                  <a:cubicBezTo>
                    <a:pt x="882" y="1"/>
                    <a:pt x="822" y="1"/>
                    <a:pt x="761" y="62"/>
                  </a:cubicBezTo>
                  <a:cubicBezTo>
                    <a:pt x="670" y="183"/>
                    <a:pt x="609" y="305"/>
                    <a:pt x="639" y="457"/>
                  </a:cubicBezTo>
                  <a:cubicBezTo>
                    <a:pt x="670" y="609"/>
                    <a:pt x="730" y="791"/>
                    <a:pt x="822" y="943"/>
                  </a:cubicBezTo>
                  <a:cubicBezTo>
                    <a:pt x="882" y="1126"/>
                    <a:pt x="882" y="1338"/>
                    <a:pt x="852" y="1521"/>
                  </a:cubicBezTo>
                  <a:cubicBezTo>
                    <a:pt x="730" y="1855"/>
                    <a:pt x="548" y="2189"/>
                    <a:pt x="305" y="2463"/>
                  </a:cubicBezTo>
                  <a:cubicBezTo>
                    <a:pt x="123" y="2676"/>
                    <a:pt x="1" y="2858"/>
                    <a:pt x="31" y="2858"/>
                  </a:cubicBezTo>
                  <a:cubicBezTo>
                    <a:pt x="35" y="2862"/>
                    <a:pt x="41" y="2864"/>
                    <a:pt x="48" y="2864"/>
                  </a:cubicBezTo>
                  <a:cubicBezTo>
                    <a:pt x="101" y="2864"/>
                    <a:pt x="244" y="2771"/>
                    <a:pt x="457" y="2585"/>
                  </a:cubicBezTo>
                  <a:cubicBezTo>
                    <a:pt x="761" y="2341"/>
                    <a:pt x="1004" y="1977"/>
                    <a:pt x="1095" y="1582"/>
                  </a:cubicBezTo>
                  <a:cubicBezTo>
                    <a:pt x="1156" y="1338"/>
                    <a:pt x="1126" y="1095"/>
                    <a:pt x="1065" y="882"/>
                  </a:cubicBezTo>
                  <a:cubicBezTo>
                    <a:pt x="974" y="730"/>
                    <a:pt x="882" y="578"/>
                    <a:pt x="822" y="396"/>
                  </a:cubicBezTo>
                  <a:cubicBezTo>
                    <a:pt x="791" y="275"/>
                    <a:pt x="822" y="123"/>
                    <a:pt x="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42"/>
            <p:cNvSpPr/>
            <p:nvPr/>
          </p:nvSpPr>
          <p:spPr>
            <a:xfrm>
              <a:off x="5827025" y="1732025"/>
              <a:ext cx="69175" cy="141950"/>
            </a:xfrm>
            <a:custGeom>
              <a:avLst/>
              <a:gdLst/>
              <a:ahLst/>
              <a:cxnLst/>
              <a:rect l="l" t="t" r="r" b="b"/>
              <a:pathLst>
                <a:path w="2767" h="5678" extrusionOk="0">
                  <a:moveTo>
                    <a:pt x="0" y="1"/>
                  </a:moveTo>
                  <a:cubicBezTo>
                    <a:pt x="0" y="1"/>
                    <a:pt x="31" y="122"/>
                    <a:pt x="122" y="274"/>
                  </a:cubicBezTo>
                  <a:cubicBezTo>
                    <a:pt x="213" y="426"/>
                    <a:pt x="365" y="639"/>
                    <a:pt x="517" y="913"/>
                  </a:cubicBezTo>
                  <a:cubicBezTo>
                    <a:pt x="699" y="1217"/>
                    <a:pt x="730" y="1581"/>
                    <a:pt x="639" y="1946"/>
                  </a:cubicBezTo>
                  <a:cubicBezTo>
                    <a:pt x="487" y="2372"/>
                    <a:pt x="395" y="2858"/>
                    <a:pt x="365" y="3314"/>
                  </a:cubicBezTo>
                  <a:cubicBezTo>
                    <a:pt x="365" y="3831"/>
                    <a:pt x="517" y="4317"/>
                    <a:pt x="821" y="4712"/>
                  </a:cubicBezTo>
                  <a:cubicBezTo>
                    <a:pt x="1034" y="5047"/>
                    <a:pt x="1368" y="5290"/>
                    <a:pt x="1702" y="5472"/>
                  </a:cubicBezTo>
                  <a:cubicBezTo>
                    <a:pt x="1953" y="5609"/>
                    <a:pt x="2221" y="5677"/>
                    <a:pt x="2493" y="5677"/>
                  </a:cubicBezTo>
                  <a:cubicBezTo>
                    <a:pt x="2584" y="5677"/>
                    <a:pt x="2675" y="5670"/>
                    <a:pt x="2766" y="5654"/>
                  </a:cubicBezTo>
                  <a:cubicBezTo>
                    <a:pt x="2432" y="5563"/>
                    <a:pt x="2098" y="5442"/>
                    <a:pt x="1794" y="5290"/>
                  </a:cubicBezTo>
                  <a:cubicBezTo>
                    <a:pt x="1490" y="5107"/>
                    <a:pt x="1216" y="4864"/>
                    <a:pt x="1003" y="4560"/>
                  </a:cubicBezTo>
                  <a:cubicBezTo>
                    <a:pt x="791" y="4165"/>
                    <a:pt x="639" y="3740"/>
                    <a:pt x="639" y="3314"/>
                  </a:cubicBezTo>
                  <a:cubicBezTo>
                    <a:pt x="669" y="2858"/>
                    <a:pt x="760" y="2402"/>
                    <a:pt x="882" y="1977"/>
                  </a:cubicBezTo>
                  <a:cubicBezTo>
                    <a:pt x="973" y="1581"/>
                    <a:pt x="912" y="1156"/>
                    <a:pt x="699" y="791"/>
                  </a:cubicBezTo>
                  <a:cubicBezTo>
                    <a:pt x="547" y="578"/>
                    <a:pt x="395" y="366"/>
                    <a:pt x="213" y="183"/>
                  </a:cubicBezTo>
                  <a:cubicBezTo>
                    <a:pt x="91" y="62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42"/>
            <p:cNvSpPr/>
            <p:nvPr/>
          </p:nvSpPr>
          <p:spPr>
            <a:xfrm>
              <a:off x="5712275" y="1851050"/>
              <a:ext cx="94250" cy="92725"/>
            </a:xfrm>
            <a:custGeom>
              <a:avLst/>
              <a:gdLst/>
              <a:ahLst/>
              <a:cxnLst/>
              <a:rect l="l" t="t" r="r" b="b"/>
              <a:pathLst>
                <a:path w="3770" h="3709" extrusionOk="0">
                  <a:moveTo>
                    <a:pt x="50" y="0"/>
                  </a:moveTo>
                  <a:cubicBezTo>
                    <a:pt x="37" y="0"/>
                    <a:pt x="31" y="4"/>
                    <a:pt x="31" y="12"/>
                  </a:cubicBezTo>
                  <a:cubicBezTo>
                    <a:pt x="1" y="42"/>
                    <a:pt x="335" y="194"/>
                    <a:pt x="456" y="681"/>
                  </a:cubicBezTo>
                  <a:cubicBezTo>
                    <a:pt x="517" y="924"/>
                    <a:pt x="669" y="1228"/>
                    <a:pt x="760" y="1532"/>
                  </a:cubicBezTo>
                  <a:cubicBezTo>
                    <a:pt x="852" y="1927"/>
                    <a:pt x="973" y="2261"/>
                    <a:pt x="1125" y="2626"/>
                  </a:cubicBezTo>
                  <a:cubicBezTo>
                    <a:pt x="1520" y="3264"/>
                    <a:pt x="2189" y="3659"/>
                    <a:pt x="2919" y="3690"/>
                  </a:cubicBezTo>
                  <a:cubicBezTo>
                    <a:pt x="2983" y="3703"/>
                    <a:pt x="3048" y="3709"/>
                    <a:pt x="3113" y="3709"/>
                  </a:cubicBezTo>
                  <a:cubicBezTo>
                    <a:pt x="3350" y="3709"/>
                    <a:pt x="3578" y="3627"/>
                    <a:pt x="3770" y="3507"/>
                  </a:cubicBezTo>
                  <a:lnTo>
                    <a:pt x="2919" y="3507"/>
                  </a:lnTo>
                  <a:cubicBezTo>
                    <a:pt x="2280" y="3416"/>
                    <a:pt x="1703" y="3052"/>
                    <a:pt x="1368" y="2474"/>
                  </a:cubicBezTo>
                  <a:cubicBezTo>
                    <a:pt x="1216" y="2140"/>
                    <a:pt x="1095" y="1805"/>
                    <a:pt x="1004" y="1441"/>
                  </a:cubicBezTo>
                  <a:cubicBezTo>
                    <a:pt x="882" y="1106"/>
                    <a:pt x="730" y="833"/>
                    <a:pt x="639" y="589"/>
                  </a:cubicBezTo>
                  <a:cubicBezTo>
                    <a:pt x="578" y="377"/>
                    <a:pt x="426" y="225"/>
                    <a:pt x="274" y="73"/>
                  </a:cubicBezTo>
                  <a:cubicBezTo>
                    <a:pt x="163" y="28"/>
                    <a:pt x="84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42"/>
            <p:cNvSpPr/>
            <p:nvPr/>
          </p:nvSpPr>
          <p:spPr>
            <a:xfrm>
              <a:off x="5694800" y="2017625"/>
              <a:ext cx="57025" cy="23575"/>
            </a:xfrm>
            <a:custGeom>
              <a:avLst/>
              <a:gdLst/>
              <a:ahLst/>
              <a:cxnLst/>
              <a:rect l="l" t="t" r="r" b="b"/>
              <a:pathLst>
                <a:path w="2281" h="943" extrusionOk="0">
                  <a:moveTo>
                    <a:pt x="68" y="1"/>
                  </a:moveTo>
                  <a:cubicBezTo>
                    <a:pt x="65" y="1"/>
                    <a:pt x="63" y="2"/>
                    <a:pt x="61" y="6"/>
                  </a:cubicBezTo>
                  <a:cubicBezTo>
                    <a:pt x="0" y="6"/>
                    <a:pt x="61" y="158"/>
                    <a:pt x="183" y="370"/>
                  </a:cubicBezTo>
                  <a:cubicBezTo>
                    <a:pt x="470" y="739"/>
                    <a:pt x="895" y="942"/>
                    <a:pt x="1328" y="942"/>
                  </a:cubicBezTo>
                  <a:cubicBezTo>
                    <a:pt x="1537" y="942"/>
                    <a:pt x="1748" y="895"/>
                    <a:pt x="1946" y="796"/>
                  </a:cubicBezTo>
                  <a:cubicBezTo>
                    <a:pt x="2189" y="674"/>
                    <a:pt x="2280" y="553"/>
                    <a:pt x="2250" y="522"/>
                  </a:cubicBezTo>
                  <a:cubicBezTo>
                    <a:pt x="2248" y="521"/>
                    <a:pt x="2246" y="520"/>
                    <a:pt x="2242" y="520"/>
                  </a:cubicBezTo>
                  <a:cubicBezTo>
                    <a:pt x="2185" y="520"/>
                    <a:pt x="1864" y="687"/>
                    <a:pt x="1433" y="687"/>
                  </a:cubicBezTo>
                  <a:cubicBezTo>
                    <a:pt x="1317" y="687"/>
                    <a:pt x="1193" y="675"/>
                    <a:pt x="1064" y="644"/>
                  </a:cubicBezTo>
                  <a:cubicBezTo>
                    <a:pt x="431" y="500"/>
                    <a:pt x="124" y="1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42"/>
            <p:cNvSpPr/>
            <p:nvPr/>
          </p:nvSpPr>
          <p:spPr>
            <a:xfrm>
              <a:off x="5972925" y="1703150"/>
              <a:ext cx="38775" cy="127025"/>
            </a:xfrm>
            <a:custGeom>
              <a:avLst/>
              <a:gdLst/>
              <a:ahLst/>
              <a:cxnLst/>
              <a:rect l="l" t="t" r="r" b="b"/>
              <a:pathLst>
                <a:path w="1551" h="5081" extrusionOk="0">
                  <a:moveTo>
                    <a:pt x="31" y="1"/>
                  </a:moveTo>
                  <a:cubicBezTo>
                    <a:pt x="0" y="31"/>
                    <a:pt x="304" y="183"/>
                    <a:pt x="608" y="609"/>
                  </a:cubicBezTo>
                  <a:cubicBezTo>
                    <a:pt x="973" y="1156"/>
                    <a:pt x="1064" y="1855"/>
                    <a:pt x="821" y="2493"/>
                  </a:cubicBezTo>
                  <a:cubicBezTo>
                    <a:pt x="608" y="2828"/>
                    <a:pt x="487" y="3223"/>
                    <a:pt x="487" y="3618"/>
                  </a:cubicBezTo>
                  <a:cubicBezTo>
                    <a:pt x="517" y="3952"/>
                    <a:pt x="639" y="4287"/>
                    <a:pt x="851" y="4530"/>
                  </a:cubicBezTo>
                  <a:cubicBezTo>
                    <a:pt x="1186" y="4921"/>
                    <a:pt x="1470" y="5081"/>
                    <a:pt x="1538" y="5081"/>
                  </a:cubicBezTo>
                  <a:cubicBezTo>
                    <a:pt x="1544" y="5081"/>
                    <a:pt x="1548" y="5079"/>
                    <a:pt x="1550" y="5077"/>
                  </a:cubicBezTo>
                  <a:cubicBezTo>
                    <a:pt x="1550" y="5046"/>
                    <a:pt x="1307" y="4834"/>
                    <a:pt x="1003" y="4408"/>
                  </a:cubicBezTo>
                  <a:cubicBezTo>
                    <a:pt x="821" y="4195"/>
                    <a:pt x="730" y="3922"/>
                    <a:pt x="699" y="3618"/>
                  </a:cubicBezTo>
                  <a:cubicBezTo>
                    <a:pt x="760" y="3253"/>
                    <a:pt x="851" y="2888"/>
                    <a:pt x="1064" y="2584"/>
                  </a:cubicBezTo>
                  <a:cubicBezTo>
                    <a:pt x="1216" y="2220"/>
                    <a:pt x="1246" y="1794"/>
                    <a:pt x="1155" y="1399"/>
                  </a:cubicBezTo>
                  <a:cubicBezTo>
                    <a:pt x="1094" y="1065"/>
                    <a:pt x="943" y="761"/>
                    <a:pt x="730" y="518"/>
                  </a:cubicBezTo>
                  <a:cubicBezTo>
                    <a:pt x="578" y="244"/>
                    <a:pt x="304" y="62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42"/>
            <p:cNvSpPr/>
            <p:nvPr/>
          </p:nvSpPr>
          <p:spPr>
            <a:xfrm>
              <a:off x="6120375" y="1749475"/>
              <a:ext cx="14425" cy="68475"/>
            </a:xfrm>
            <a:custGeom>
              <a:avLst/>
              <a:gdLst/>
              <a:ahLst/>
              <a:cxnLst/>
              <a:rect l="l" t="t" r="r" b="b"/>
              <a:pathLst>
                <a:path w="577" h="2739" extrusionOk="0">
                  <a:moveTo>
                    <a:pt x="387" y="1"/>
                  </a:moveTo>
                  <a:cubicBezTo>
                    <a:pt x="289" y="1"/>
                    <a:pt x="0" y="598"/>
                    <a:pt x="60" y="1370"/>
                  </a:cubicBezTo>
                  <a:cubicBezTo>
                    <a:pt x="119" y="2170"/>
                    <a:pt x="409" y="2739"/>
                    <a:pt x="508" y="2739"/>
                  </a:cubicBezTo>
                  <a:cubicBezTo>
                    <a:pt x="511" y="2739"/>
                    <a:pt x="513" y="2738"/>
                    <a:pt x="516" y="2738"/>
                  </a:cubicBezTo>
                  <a:cubicBezTo>
                    <a:pt x="577" y="2707"/>
                    <a:pt x="364" y="2130"/>
                    <a:pt x="333" y="1370"/>
                  </a:cubicBezTo>
                  <a:cubicBezTo>
                    <a:pt x="303" y="610"/>
                    <a:pt x="455" y="2"/>
                    <a:pt x="394" y="2"/>
                  </a:cubicBezTo>
                  <a:cubicBezTo>
                    <a:pt x="392" y="1"/>
                    <a:pt x="390" y="1"/>
                    <a:pt x="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42"/>
            <p:cNvSpPr/>
            <p:nvPr/>
          </p:nvSpPr>
          <p:spPr>
            <a:xfrm>
              <a:off x="6237350" y="1664675"/>
              <a:ext cx="40300" cy="134250"/>
            </a:xfrm>
            <a:custGeom>
              <a:avLst/>
              <a:gdLst/>
              <a:ahLst/>
              <a:cxnLst/>
              <a:rect l="l" t="t" r="r" b="b"/>
              <a:pathLst>
                <a:path w="1612" h="5370" extrusionOk="0">
                  <a:moveTo>
                    <a:pt x="684" y="0"/>
                  </a:moveTo>
                  <a:cubicBezTo>
                    <a:pt x="655" y="0"/>
                    <a:pt x="639" y="7"/>
                    <a:pt x="639" y="20"/>
                  </a:cubicBezTo>
                  <a:cubicBezTo>
                    <a:pt x="639" y="20"/>
                    <a:pt x="730" y="50"/>
                    <a:pt x="852" y="142"/>
                  </a:cubicBezTo>
                  <a:cubicBezTo>
                    <a:pt x="1004" y="263"/>
                    <a:pt x="1156" y="415"/>
                    <a:pt x="1217" y="628"/>
                  </a:cubicBezTo>
                  <a:cubicBezTo>
                    <a:pt x="1460" y="1084"/>
                    <a:pt x="1369" y="1874"/>
                    <a:pt x="974" y="2573"/>
                  </a:cubicBezTo>
                  <a:cubicBezTo>
                    <a:pt x="578" y="3303"/>
                    <a:pt x="62" y="3911"/>
                    <a:pt x="31" y="4549"/>
                  </a:cubicBezTo>
                  <a:cubicBezTo>
                    <a:pt x="1" y="4792"/>
                    <a:pt x="62" y="5005"/>
                    <a:pt x="183" y="5218"/>
                  </a:cubicBezTo>
                  <a:cubicBezTo>
                    <a:pt x="275" y="5339"/>
                    <a:pt x="396" y="5370"/>
                    <a:pt x="396" y="5370"/>
                  </a:cubicBezTo>
                  <a:cubicBezTo>
                    <a:pt x="396" y="5370"/>
                    <a:pt x="335" y="5278"/>
                    <a:pt x="275" y="5157"/>
                  </a:cubicBezTo>
                  <a:cubicBezTo>
                    <a:pt x="183" y="4975"/>
                    <a:pt x="153" y="4762"/>
                    <a:pt x="183" y="4549"/>
                  </a:cubicBezTo>
                  <a:cubicBezTo>
                    <a:pt x="275" y="4032"/>
                    <a:pt x="761" y="3455"/>
                    <a:pt x="1186" y="2695"/>
                  </a:cubicBezTo>
                  <a:cubicBezTo>
                    <a:pt x="1399" y="2330"/>
                    <a:pt x="1521" y="1935"/>
                    <a:pt x="1582" y="1540"/>
                  </a:cubicBezTo>
                  <a:cubicBezTo>
                    <a:pt x="1612" y="1175"/>
                    <a:pt x="1551" y="841"/>
                    <a:pt x="1369" y="537"/>
                  </a:cubicBezTo>
                  <a:cubicBezTo>
                    <a:pt x="1278" y="324"/>
                    <a:pt x="1095" y="142"/>
                    <a:pt x="882" y="50"/>
                  </a:cubicBezTo>
                  <a:cubicBezTo>
                    <a:pt x="793" y="15"/>
                    <a:pt x="725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42"/>
            <p:cNvSpPr/>
            <p:nvPr/>
          </p:nvSpPr>
          <p:spPr>
            <a:xfrm>
              <a:off x="6071700" y="1602100"/>
              <a:ext cx="53975" cy="126925"/>
            </a:xfrm>
            <a:custGeom>
              <a:avLst/>
              <a:gdLst/>
              <a:ahLst/>
              <a:cxnLst/>
              <a:rect l="l" t="t" r="r" b="b"/>
              <a:pathLst>
                <a:path w="2159" h="5077" extrusionOk="0">
                  <a:moveTo>
                    <a:pt x="1308" y="0"/>
                  </a:moveTo>
                  <a:lnTo>
                    <a:pt x="1308" y="0"/>
                  </a:lnTo>
                  <a:cubicBezTo>
                    <a:pt x="1399" y="274"/>
                    <a:pt x="1551" y="547"/>
                    <a:pt x="1703" y="821"/>
                  </a:cubicBezTo>
                  <a:cubicBezTo>
                    <a:pt x="1855" y="1064"/>
                    <a:pt x="1916" y="1368"/>
                    <a:pt x="1885" y="1702"/>
                  </a:cubicBezTo>
                  <a:cubicBezTo>
                    <a:pt x="1794" y="2037"/>
                    <a:pt x="1581" y="2371"/>
                    <a:pt x="1277" y="2584"/>
                  </a:cubicBezTo>
                  <a:cubicBezTo>
                    <a:pt x="669" y="3161"/>
                    <a:pt x="1" y="3678"/>
                    <a:pt x="1" y="4377"/>
                  </a:cubicBezTo>
                  <a:cubicBezTo>
                    <a:pt x="61" y="4620"/>
                    <a:pt x="213" y="4833"/>
                    <a:pt x="426" y="4955"/>
                  </a:cubicBezTo>
                  <a:cubicBezTo>
                    <a:pt x="548" y="5046"/>
                    <a:pt x="609" y="5076"/>
                    <a:pt x="639" y="5076"/>
                  </a:cubicBezTo>
                  <a:cubicBezTo>
                    <a:pt x="639" y="5076"/>
                    <a:pt x="609" y="4985"/>
                    <a:pt x="487" y="4864"/>
                  </a:cubicBezTo>
                  <a:cubicBezTo>
                    <a:pt x="335" y="4742"/>
                    <a:pt x="244" y="4560"/>
                    <a:pt x="183" y="4347"/>
                  </a:cubicBezTo>
                  <a:cubicBezTo>
                    <a:pt x="244" y="4073"/>
                    <a:pt x="396" y="3800"/>
                    <a:pt x="609" y="3587"/>
                  </a:cubicBezTo>
                  <a:cubicBezTo>
                    <a:pt x="852" y="3344"/>
                    <a:pt x="1156" y="3070"/>
                    <a:pt x="1460" y="2797"/>
                  </a:cubicBezTo>
                  <a:cubicBezTo>
                    <a:pt x="1794" y="2523"/>
                    <a:pt x="2037" y="2128"/>
                    <a:pt x="2128" y="1733"/>
                  </a:cubicBezTo>
                  <a:cubicBezTo>
                    <a:pt x="2159" y="1368"/>
                    <a:pt x="2068" y="1003"/>
                    <a:pt x="1855" y="730"/>
                  </a:cubicBezTo>
                  <a:cubicBezTo>
                    <a:pt x="1733" y="456"/>
                    <a:pt x="1520" y="213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42"/>
            <p:cNvSpPr/>
            <p:nvPr/>
          </p:nvSpPr>
          <p:spPr>
            <a:xfrm>
              <a:off x="5916675" y="1594075"/>
              <a:ext cx="30425" cy="112150"/>
            </a:xfrm>
            <a:custGeom>
              <a:avLst/>
              <a:gdLst/>
              <a:ahLst/>
              <a:cxnLst/>
              <a:rect l="l" t="t" r="r" b="b"/>
              <a:pathLst>
                <a:path w="1217" h="4486" extrusionOk="0">
                  <a:moveTo>
                    <a:pt x="399" y="0"/>
                  </a:moveTo>
                  <a:cubicBezTo>
                    <a:pt x="378" y="0"/>
                    <a:pt x="366" y="6"/>
                    <a:pt x="366" y="17"/>
                  </a:cubicBezTo>
                  <a:cubicBezTo>
                    <a:pt x="548" y="169"/>
                    <a:pt x="700" y="352"/>
                    <a:pt x="822" y="564"/>
                  </a:cubicBezTo>
                  <a:cubicBezTo>
                    <a:pt x="943" y="777"/>
                    <a:pt x="974" y="1051"/>
                    <a:pt x="943" y="1294"/>
                  </a:cubicBezTo>
                  <a:cubicBezTo>
                    <a:pt x="882" y="1598"/>
                    <a:pt x="761" y="1902"/>
                    <a:pt x="578" y="2145"/>
                  </a:cubicBezTo>
                  <a:cubicBezTo>
                    <a:pt x="396" y="2449"/>
                    <a:pt x="214" y="2753"/>
                    <a:pt x="123" y="3057"/>
                  </a:cubicBezTo>
                  <a:cubicBezTo>
                    <a:pt x="1" y="3361"/>
                    <a:pt x="1" y="3665"/>
                    <a:pt x="123" y="3938"/>
                  </a:cubicBezTo>
                  <a:cubicBezTo>
                    <a:pt x="183" y="4121"/>
                    <a:pt x="305" y="4303"/>
                    <a:pt x="457" y="4425"/>
                  </a:cubicBezTo>
                  <a:cubicBezTo>
                    <a:pt x="578" y="4485"/>
                    <a:pt x="670" y="4485"/>
                    <a:pt x="670" y="4485"/>
                  </a:cubicBezTo>
                  <a:cubicBezTo>
                    <a:pt x="487" y="4303"/>
                    <a:pt x="366" y="4121"/>
                    <a:pt x="305" y="3877"/>
                  </a:cubicBezTo>
                  <a:cubicBezTo>
                    <a:pt x="244" y="3634"/>
                    <a:pt x="275" y="3391"/>
                    <a:pt x="366" y="3148"/>
                  </a:cubicBezTo>
                  <a:cubicBezTo>
                    <a:pt x="487" y="2844"/>
                    <a:pt x="639" y="2570"/>
                    <a:pt x="822" y="2297"/>
                  </a:cubicBezTo>
                  <a:cubicBezTo>
                    <a:pt x="1004" y="1993"/>
                    <a:pt x="1156" y="1659"/>
                    <a:pt x="1186" y="1324"/>
                  </a:cubicBezTo>
                  <a:cubicBezTo>
                    <a:pt x="1217" y="1020"/>
                    <a:pt x="1156" y="716"/>
                    <a:pt x="1004" y="473"/>
                  </a:cubicBezTo>
                  <a:cubicBezTo>
                    <a:pt x="780" y="124"/>
                    <a:pt x="494" y="0"/>
                    <a:pt x="3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42"/>
            <p:cNvSpPr/>
            <p:nvPr/>
          </p:nvSpPr>
          <p:spPr>
            <a:xfrm>
              <a:off x="5880200" y="1698300"/>
              <a:ext cx="446100" cy="150025"/>
            </a:xfrm>
            <a:custGeom>
              <a:avLst/>
              <a:gdLst/>
              <a:ahLst/>
              <a:cxnLst/>
              <a:rect l="l" t="t" r="r" b="b"/>
              <a:pathLst>
                <a:path w="17844" h="6001" extrusionOk="0">
                  <a:moveTo>
                    <a:pt x="2271" y="1"/>
                  </a:moveTo>
                  <a:cubicBezTo>
                    <a:pt x="1768" y="1"/>
                    <a:pt x="1273" y="29"/>
                    <a:pt x="761" y="73"/>
                  </a:cubicBezTo>
                  <a:cubicBezTo>
                    <a:pt x="518" y="73"/>
                    <a:pt x="244" y="104"/>
                    <a:pt x="1" y="164"/>
                  </a:cubicBezTo>
                  <a:cubicBezTo>
                    <a:pt x="123" y="180"/>
                    <a:pt x="252" y="187"/>
                    <a:pt x="381" y="187"/>
                  </a:cubicBezTo>
                  <a:cubicBezTo>
                    <a:pt x="510" y="187"/>
                    <a:pt x="639" y="180"/>
                    <a:pt x="761" y="164"/>
                  </a:cubicBezTo>
                  <a:cubicBezTo>
                    <a:pt x="903" y="156"/>
                    <a:pt x="1064" y="152"/>
                    <a:pt x="1242" y="152"/>
                  </a:cubicBezTo>
                  <a:cubicBezTo>
                    <a:pt x="1672" y="152"/>
                    <a:pt x="2204" y="173"/>
                    <a:pt x="2828" y="195"/>
                  </a:cubicBezTo>
                  <a:cubicBezTo>
                    <a:pt x="5077" y="286"/>
                    <a:pt x="7296" y="712"/>
                    <a:pt x="9424" y="1502"/>
                  </a:cubicBezTo>
                  <a:cubicBezTo>
                    <a:pt x="11521" y="2292"/>
                    <a:pt x="13557" y="3326"/>
                    <a:pt x="15442" y="4541"/>
                  </a:cubicBezTo>
                  <a:lnTo>
                    <a:pt x="17205" y="5636"/>
                  </a:lnTo>
                  <a:cubicBezTo>
                    <a:pt x="17418" y="5757"/>
                    <a:pt x="17630" y="5909"/>
                    <a:pt x="17843" y="6000"/>
                  </a:cubicBezTo>
                  <a:cubicBezTo>
                    <a:pt x="17661" y="5818"/>
                    <a:pt x="17479" y="5666"/>
                    <a:pt x="17266" y="5544"/>
                  </a:cubicBezTo>
                  <a:cubicBezTo>
                    <a:pt x="16871" y="5240"/>
                    <a:pt x="16293" y="4845"/>
                    <a:pt x="15564" y="4359"/>
                  </a:cubicBezTo>
                  <a:cubicBezTo>
                    <a:pt x="13679" y="3113"/>
                    <a:pt x="11643" y="2049"/>
                    <a:pt x="9515" y="1259"/>
                  </a:cubicBezTo>
                  <a:cubicBezTo>
                    <a:pt x="7357" y="468"/>
                    <a:pt x="5107" y="43"/>
                    <a:pt x="2828" y="12"/>
                  </a:cubicBezTo>
                  <a:cubicBezTo>
                    <a:pt x="2640" y="4"/>
                    <a:pt x="2455" y="1"/>
                    <a:pt x="22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42"/>
            <p:cNvSpPr/>
            <p:nvPr/>
          </p:nvSpPr>
          <p:spPr>
            <a:xfrm>
              <a:off x="5741150" y="1815525"/>
              <a:ext cx="534225" cy="265325"/>
            </a:xfrm>
            <a:custGeom>
              <a:avLst/>
              <a:gdLst/>
              <a:ahLst/>
              <a:cxnLst/>
              <a:rect l="l" t="t" r="r" b="b"/>
              <a:pathLst>
                <a:path w="21369" h="10613" extrusionOk="0">
                  <a:moveTo>
                    <a:pt x="15901" y="1"/>
                  </a:moveTo>
                  <a:cubicBezTo>
                    <a:pt x="15077" y="1"/>
                    <a:pt x="14251" y="63"/>
                    <a:pt x="13435" y="187"/>
                  </a:cubicBezTo>
                  <a:cubicBezTo>
                    <a:pt x="12676" y="308"/>
                    <a:pt x="11855" y="491"/>
                    <a:pt x="11004" y="673"/>
                  </a:cubicBezTo>
                  <a:cubicBezTo>
                    <a:pt x="10153" y="886"/>
                    <a:pt x="9302" y="1099"/>
                    <a:pt x="8420" y="1403"/>
                  </a:cubicBezTo>
                  <a:cubicBezTo>
                    <a:pt x="4894" y="2527"/>
                    <a:pt x="2250" y="4868"/>
                    <a:pt x="1095" y="6995"/>
                  </a:cubicBezTo>
                  <a:cubicBezTo>
                    <a:pt x="639" y="7816"/>
                    <a:pt x="305" y="8698"/>
                    <a:pt x="122" y="9640"/>
                  </a:cubicBezTo>
                  <a:cubicBezTo>
                    <a:pt x="92" y="9883"/>
                    <a:pt x="31" y="10156"/>
                    <a:pt x="1" y="10400"/>
                  </a:cubicBezTo>
                  <a:cubicBezTo>
                    <a:pt x="1" y="10491"/>
                    <a:pt x="1" y="10552"/>
                    <a:pt x="1" y="10612"/>
                  </a:cubicBezTo>
                  <a:cubicBezTo>
                    <a:pt x="1" y="10552"/>
                    <a:pt x="31" y="10491"/>
                    <a:pt x="31" y="10400"/>
                  </a:cubicBezTo>
                  <a:cubicBezTo>
                    <a:pt x="61" y="10217"/>
                    <a:pt x="92" y="9974"/>
                    <a:pt x="183" y="9640"/>
                  </a:cubicBezTo>
                  <a:cubicBezTo>
                    <a:pt x="396" y="8728"/>
                    <a:pt x="730" y="7846"/>
                    <a:pt x="1186" y="7026"/>
                  </a:cubicBezTo>
                  <a:cubicBezTo>
                    <a:pt x="2341" y="4959"/>
                    <a:pt x="4985" y="2649"/>
                    <a:pt x="8481" y="1524"/>
                  </a:cubicBezTo>
                  <a:cubicBezTo>
                    <a:pt x="9332" y="1251"/>
                    <a:pt x="10183" y="1007"/>
                    <a:pt x="11034" y="795"/>
                  </a:cubicBezTo>
                  <a:cubicBezTo>
                    <a:pt x="11855" y="612"/>
                    <a:pt x="12676" y="430"/>
                    <a:pt x="13466" y="339"/>
                  </a:cubicBezTo>
                  <a:cubicBezTo>
                    <a:pt x="14324" y="186"/>
                    <a:pt x="15195" y="117"/>
                    <a:pt x="16070" y="117"/>
                  </a:cubicBezTo>
                  <a:cubicBezTo>
                    <a:pt x="16589" y="117"/>
                    <a:pt x="17110" y="141"/>
                    <a:pt x="17630" y="187"/>
                  </a:cubicBezTo>
                  <a:cubicBezTo>
                    <a:pt x="18572" y="278"/>
                    <a:pt x="19484" y="460"/>
                    <a:pt x="20396" y="764"/>
                  </a:cubicBezTo>
                  <a:lnTo>
                    <a:pt x="20822" y="916"/>
                  </a:lnTo>
                  <a:lnTo>
                    <a:pt x="21126" y="1038"/>
                  </a:lnTo>
                  <a:lnTo>
                    <a:pt x="21308" y="1099"/>
                  </a:lnTo>
                  <a:cubicBezTo>
                    <a:pt x="21308" y="1099"/>
                    <a:pt x="21338" y="1129"/>
                    <a:pt x="21369" y="1129"/>
                  </a:cubicBezTo>
                  <a:cubicBezTo>
                    <a:pt x="21369" y="1129"/>
                    <a:pt x="21338" y="1099"/>
                    <a:pt x="21338" y="1099"/>
                  </a:cubicBezTo>
                  <a:lnTo>
                    <a:pt x="21156" y="1007"/>
                  </a:lnTo>
                  <a:lnTo>
                    <a:pt x="20852" y="886"/>
                  </a:lnTo>
                  <a:lnTo>
                    <a:pt x="20426" y="734"/>
                  </a:lnTo>
                  <a:cubicBezTo>
                    <a:pt x="19545" y="400"/>
                    <a:pt x="18603" y="187"/>
                    <a:pt x="17660" y="96"/>
                  </a:cubicBezTo>
                  <a:cubicBezTo>
                    <a:pt x="17078" y="32"/>
                    <a:pt x="16490" y="1"/>
                    <a:pt x="159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42"/>
            <p:cNvSpPr/>
            <p:nvPr/>
          </p:nvSpPr>
          <p:spPr>
            <a:xfrm>
              <a:off x="5956950" y="1853625"/>
              <a:ext cx="326025" cy="373125"/>
            </a:xfrm>
            <a:custGeom>
              <a:avLst/>
              <a:gdLst/>
              <a:ahLst/>
              <a:cxnLst/>
              <a:rect l="l" t="t" r="r" b="b"/>
              <a:pathLst>
                <a:path w="13041" h="14925" extrusionOk="0">
                  <a:moveTo>
                    <a:pt x="1" y="0"/>
                  </a:moveTo>
                  <a:cubicBezTo>
                    <a:pt x="123" y="0"/>
                    <a:pt x="335" y="31"/>
                    <a:pt x="609" y="91"/>
                  </a:cubicBezTo>
                  <a:cubicBezTo>
                    <a:pt x="1338" y="243"/>
                    <a:pt x="2068" y="456"/>
                    <a:pt x="2737" y="790"/>
                  </a:cubicBezTo>
                  <a:cubicBezTo>
                    <a:pt x="4986" y="1885"/>
                    <a:pt x="6931" y="3496"/>
                    <a:pt x="8421" y="5471"/>
                  </a:cubicBezTo>
                  <a:cubicBezTo>
                    <a:pt x="9272" y="6566"/>
                    <a:pt x="10001" y="7721"/>
                    <a:pt x="10639" y="8936"/>
                  </a:cubicBezTo>
                  <a:cubicBezTo>
                    <a:pt x="11156" y="9909"/>
                    <a:pt x="11642" y="10943"/>
                    <a:pt x="12098" y="11976"/>
                  </a:cubicBezTo>
                  <a:cubicBezTo>
                    <a:pt x="12372" y="12675"/>
                    <a:pt x="12615" y="13374"/>
                    <a:pt x="12828" y="14104"/>
                  </a:cubicBezTo>
                  <a:cubicBezTo>
                    <a:pt x="12889" y="14377"/>
                    <a:pt x="12950" y="14560"/>
                    <a:pt x="12980" y="14712"/>
                  </a:cubicBezTo>
                  <a:cubicBezTo>
                    <a:pt x="12980" y="14772"/>
                    <a:pt x="13010" y="14833"/>
                    <a:pt x="13041" y="14924"/>
                  </a:cubicBezTo>
                  <a:cubicBezTo>
                    <a:pt x="13010" y="14833"/>
                    <a:pt x="13010" y="14772"/>
                    <a:pt x="13010" y="14712"/>
                  </a:cubicBezTo>
                  <a:cubicBezTo>
                    <a:pt x="12980" y="14560"/>
                    <a:pt x="12950" y="14347"/>
                    <a:pt x="12889" y="14104"/>
                  </a:cubicBezTo>
                  <a:cubicBezTo>
                    <a:pt x="12706" y="13344"/>
                    <a:pt x="12463" y="12645"/>
                    <a:pt x="12190" y="11946"/>
                  </a:cubicBezTo>
                  <a:cubicBezTo>
                    <a:pt x="11764" y="10882"/>
                    <a:pt x="11278" y="9879"/>
                    <a:pt x="10761" y="8906"/>
                  </a:cubicBezTo>
                  <a:cubicBezTo>
                    <a:pt x="10123" y="7660"/>
                    <a:pt x="9393" y="6505"/>
                    <a:pt x="8573" y="5411"/>
                  </a:cubicBezTo>
                  <a:cubicBezTo>
                    <a:pt x="7022" y="3404"/>
                    <a:pt x="5047" y="1793"/>
                    <a:pt x="2797" y="699"/>
                  </a:cubicBezTo>
                  <a:cubicBezTo>
                    <a:pt x="2098" y="395"/>
                    <a:pt x="1369" y="183"/>
                    <a:pt x="609" y="61"/>
                  </a:cubicBezTo>
                  <a:cubicBezTo>
                    <a:pt x="396" y="31"/>
                    <a:pt x="214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42"/>
            <p:cNvSpPr/>
            <p:nvPr/>
          </p:nvSpPr>
          <p:spPr>
            <a:xfrm>
              <a:off x="4583075" y="3053475"/>
              <a:ext cx="727250" cy="472675"/>
            </a:xfrm>
            <a:custGeom>
              <a:avLst/>
              <a:gdLst/>
              <a:ahLst/>
              <a:cxnLst/>
              <a:rect l="l" t="t" r="r" b="b"/>
              <a:pathLst>
                <a:path w="29090" h="18907" extrusionOk="0">
                  <a:moveTo>
                    <a:pt x="5229" y="1"/>
                  </a:moveTo>
                  <a:lnTo>
                    <a:pt x="456" y="3010"/>
                  </a:lnTo>
                  <a:cubicBezTo>
                    <a:pt x="456" y="3010"/>
                    <a:pt x="1" y="3770"/>
                    <a:pt x="426" y="4104"/>
                  </a:cubicBezTo>
                  <a:cubicBezTo>
                    <a:pt x="852" y="4499"/>
                    <a:pt x="1216" y="4925"/>
                    <a:pt x="1551" y="5411"/>
                  </a:cubicBezTo>
                  <a:lnTo>
                    <a:pt x="5198" y="5411"/>
                  </a:lnTo>
                  <a:lnTo>
                    <a:pt x="8329" y="6232"/>
                  </a:lnTo>
                  <a:cubicBezTo>
                    <a:pt x="8329" y="6232"/>
                    <a:pt x="10639" y="8664"/>
                    <a:pt x="11885" y="9454"/>
                  </a:cubicBezTo>
                  <a:cubicBezTo>
                    <a:pt x="13101" y="10244"/>
                    <a:pt x="28633" y="18907"/>
                    <a:pt x="28633" y="18907"/>
                  </a:cubicBezTo>
                  <a:lnTo>
                    <a:pt x="29089" y="10396"/>
                  </a:lnTo>
                  <a:lnTo>
                    <a:pt x="19211" y="6779"/>
                  </a:lnTo>
                  <a:lnTo>
                    <a:pt x="13223" y="1490"/>
                  </a:lnTo>
                  <a:lnTo>
                    <a:pt x="5229" y="1"/>
                  </a:lnTo>
                  <a:close/>
                </a:path>
              </a:pathLst>
            </a:custGeom>
            <a:solidFill>
              <a:srgbClr val="AB6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42"/>
            <p:cNvSpPr/>
            <p:nvPr/>
          </p:nvSpPr>
          <p:spPr>
            <a:xfrm>
              <a:off x="4594475" y="3134025"/>
              <a:ext cx="259900" cy="42575"/>
            </a:xfrm>
            <a:custGeom>
              <a:avLst/>
              <a:gdLst/>
              <a:ahLst/>
              <a:cxnLst/>
              <a:rect l="l" t="t" r="r" b="b"/>
              <a:pathLst>
                <a:path w="10396" h="1703" extrusionOk="0">
                  <a:moveTo>
                    <a:pt x="5046" y="1"/>
                  </a:moveTo>
                  <a:cubicBezTo>
                    <a:pt x="3648" y="183"/>
                    <a:pt x="2371" y="426"/>
                    <a:pt x="1459" y="578"/>
                  </a:cubicBezTo>
                  <a:lnTo>
                    <a:pt x="365" y="761"/>
                  </a:lnTo>
                  <a:cubicBezTo>
                    <a:pt x="244" y="791"/>
                    <a:pt x="122" y="821"/>
                    <a:pt x="0" y="882"/>
                  </a:cubicBezTo>
                  <a:cubicBezTo>
                    <a:pt x="122" y="882"/>
                    <a:pt x="274" y="852"/>
                    <a:pt x="396" y="852"/>
                  </a:cubicBezTo>
                  <a:lnTo>
                    <a:pt x="1490" y="700"/>
                  </a:lnTo>
                  <a:cubicBezTo>
                    <a:pt x="2399" y="579"/>
                    <a:pt x="3671" y="397"/>
                    <a:pt x="5094" y="185"/>
                  </a:cubicBezTo>
                  <a:lnTo>
                    <a:pt x="5094" y="185"/>
                  </a:lnTo>
                  <a:lnTo>
                    <a:pt x="5350" y="213"/>
                  </a:lnTo>
                  <a:lnTo>
                    <a:pt x="8450" y="548"/>
                  </a:lnTo>
                  <a:lnTo>
                    <a:pt x="8420" y="548"/>
                  </a:lnTo>
                  <a:cubicBezTo>
                    <a:pt x="8998" y="913"/>
                    <a:pt x="9514" y="1217"/>
                    <a:pt x="9849" y="1399"/>
                  </a:cubicBezTo>
                  <a:cubicBezTo>
                    <a:pt x="10031" y="1520"/>
                    <a:pt x="10213" y="1612"/>
                    <a:pt x="10396" y="1703"/>
                  </a:cubicBezTo>
                  <a:cubicBezTo>
                    <a:pt x="10244" y="1551"/>
                    <a:pt x="10061" y="1429"/>
                    <a:pt x="9879" y="1308"/>
                  </a:cubicBezTo>
                  <a:cubicBezTo>
                    <a:pt x="9545" y="1095"/>
                    <a:pt x="9058" y="791"/>
                    <a:pt x="8481" y="396"/>
                  </a:cubicBezTo>
                  <a:lnTo>
                    <a:pt x="8450" y="396"/>
                  </a:lnTo>
                  <a:lnTo>
                    <a:pt x="5350" y="31"/>
                  </a:lnTo>
                  <a:lnTo>
                    <a:pt x="5077" y="1"/>
                  </a:lnTo>
                  <a:close/>
                </a:path>
              </a:pathLst>
            </a:custGeom>
            <a:solidFill>
              <a:srgbClr val="7C4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42"/>
            <p:cNvSpPr/>
            <p:nvPr/>
          </p:nvSpPr>
          <p:spPr>
            <a:xfrm>
              <a:off x="4593725" y="3083875"/>
              <a:ext cx="269775" cy="44850"/>
            </a:xfrm>
            <a:custGeom>
              <a:avLst/>
              <a:gdLst/>
              <a:ahLst/>
              <a:cxnLst/>
              <a:rect l="l" t="t" r="r" b="b"/>
              <a:pathLst>
                <a:path w="10791" h="1794" extrusionOk="0">
                  <a:moveTo>
                    <a:pt x="4529" y="1"/>
                  </a:moveTo>
                  <a:cubicBezTo>
                    <a:pt x="3252" y="457"/>
                    <a:pt x="2097" y="912"/>
                    <a:pt x="1307" y="1216"/>
                  </a:cubicBezTo>
                  <a:lnTo>
                    <a:pt x="334" y="1612"/>
                  </a:lnTo>
                  <a:cubicBezTo>
                    <a:pt x="213" y="1642"/>
                    <a:pt x="122" y="1703"/>
                    <a:pt x="0" y="1764"/>
                  </a:cubicBezTo>
                  <a:cubicBezTo>
                    <a:pt x="122" y="1764"/>
                    <a:pt x="274" y="1733"/>
                    <a:pt x="395" y="1672"/>
                  </a:cubicBezTo>
                  <a:lnTo>
                    <a:pt x="1368" y="1338"/>
                  </a:lnTo>
                  <a:cubicBezTo>
                    <a:pt x="2187" y="1065"/>
                    <a:pt x="3339" y="640"/>
                    <a:pt x="4613" y="186"/>
                  </a:cubicBezTo>
                  <a:lnTo>
                    <a:pt x="4613" y="186"/>
                  </a:lnTo>
                  <a:lnTo>
                    <a:pt x="5410" y="274"/>
                  </a:lnTo>
                  <a:lnTo>
                    <a:pt x="8480" y="639"/>
                  </a:lnTo>
                  <a:lnTo>
                    <a:pt x="8450" y="639"/>
                  </a:lnTo>
                  <a:cubicBezTo>
                    <a:pt x="9149" y="1004"/>
                    <a:pt x="9727" y="1277"/>
                    <a:pt x="10122" y="1490"/>
                  </a:cubicBezTo>
                  <a:cubicBezTo>
                    <a:pt x="10335" y="1612"/>
                    <a:pt x="10547" y="1703"/>
                    <a:pt x="10791" y="1794"/>
                  </a:cubicBezTo>
                  <a:cubicBezTo>
                    <a:pt x="10578" y="1642"/>
                    <a:pt x="10335" y="1490"/>
                    <a:pt x="10091" y="1399"/>
                  </a:cubicBezTo>
                  <a:cubicBezTo>
                    <a:pt x="9727" y="1156"/>
                    <a:pt x="9149" y="852"/>
                    <a:pt x="8450" y="487"/>
                  </a:cubicBezTo>
                  <a:lnTo>
                    <a:pt x="5380" y="92"/>
                  </a:lnTo>
                  <a:lnTo>
                    <a:pt x="4559" y="1"/>
                  </a:lnTo>
                  <a:close/>
                </a:path>
              </a:pathLst>
            </a:custGeom>
            <a:solidFill>
              <a:srgbClr val="7C4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42"/>
            <p:cNvSpPr/>
            <p:nvPr/>
          </p:nvSpPr>
          <p:spPr>
            <a:xfrm>
              <a:off x="4123350" y="2434050"/>
              <a:ext cx="978000" cy="991400"/>
            </a:xfrm>
            <a:custGeom>
              <a:avLst/>
              <a:gdLst/>
              <a:ahLst/>
              <a:cxnLst/>
              <a:rect l="l" t="t" r="r" b="b"/>
              <a:pathLst>
                <a:path w="39120" h="39656" extrusionOk="0">
                  <a:moveTo>
                    <a:pt x="1212" y="1"/>
                  </a:moveTo>
                  <a:cubicBezTo>
                    <a:pt x="1111" y="1"/>
                    <a:pt x="1009" y="22"/>
                    <a:pt x="912" y="66"/>
                  </a:cubicBezTo>
                  <a:lnTo>
                    <a:pt x="578" y="218"/>
                  </a:lnTo>
                  <a:cubicBezTo>
                    <a:pt x="182" y="401"/>
                    <a:pt x="0" y="856"/>
                    <a:pt x="182" y="1252"/>
                  </a:cubicBezTo>
                  <a:lnTo>
                    <a:pt x="10547" y="28334"/>
                  </a:lnTo>
                  <a:cubicBezTo>
                    <a:pt x="10639" y="28547"/>
                    <a:pt x="10791" y="28699"/>
                    <a:pt x="11003" y="28790"/>
                  </a:cubicBezTo>
                  <a:lnTo>
                    <a:pt x="38025" y="39611"/>
                  </a:lnTo>
                  <a:cubicBezTo>
                    <a:pt x="38112" y="39642"/>
                    <a:pt x="38201" y="39656"/>
                    <a:pt x="38288" y="39656"/>
                  </a:cubicBezTo>
                  <a:cubicBezTo>
                    <a:pt x="38720" y="39656"/>
                    <a:pt x="39119" y="39306"/>
                    <a:pt x="39119" y="38851"/>
                  </a:cubicBezTo>
                  <a:cubicBezTo>
                    <a:pt x="39119" y="38517"/>
                    <a:pt x="38907" y="38213"/>
                    <a:pt x="38633" y="38091"/>
                  </a:cubicBezTo>
                  <a:lnTo>
                    <a:pt x="12341" y="27057"/>
                  </a:lnTo>
                  <a:lnTo>
                    <a:pt x="1976" y="522"/>
                  </a:lnTo>
                  <a:cubicBezTo>
                    <a:pt x="1838" y="201"/>
                    <a:pt x="1527" y="1"/>
                    <a:pt x="1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42"/>
            <p:cNvSpPr/>
            <p:nvPr/>
          </p:nvSpPr>
          <p:spPr>
            <a:xfrm>
              <a:off x="3443225" y="3188650"/>
              <a:ext cx="2487175" cy="1175500"/>
            </a:xfrm>
            <a:custGeom>
              <a:avLst/>
              <a:gdLst/>
              <a:ahLst/>
              <a:cxnLst/>
              <a:rect l="l" t="t" r="r" b="b"/>
              <a:pathLst>
                <a:path w="99487" h="47020" extrusionOk="0">
                  <a:moveTo>
                    <a:pt x="41803" y="0"/>
                  </a:moveTo>
                  <a:cubicBezTo>
                    <a:pt x="41768" y="0"/>
                    <a:pt x="41735" y="2"/>
                    <a:pt x="41704" y="4"/>
                  </a:cubicBezTo>
                  <a:cubicBezTo>
                    <a:pt x="37600" y="369"/>
                    <a:pt x="34926" y="1980"/>
                    <a:pt x="33315" y="3408"/>
                  </a:cubicBezTo>
                  <a:cubicBezTo>
                    <a:pt x="31704" y="4837"/>
                    <a:pt x="1" y="30734"/>
                    <a:pt x="1" y="30734"/>
                  </a:cubicBezTo>
                  <a:lnTo>
                    <a:pt x="10123" y="42254"/>
                  </a:lnTo>
                  <a:lnTo>
                    <a:pt x="42099" y="19579"/>
                  </a:lnTo>
                  <a:cubicBezTo>
                    <a:pt x="42099" y="19579"/>
                    <a:pt x="56172" y="30643"/>
                    <a:pt x="60792" y="34777"/>
                  </a:cubicBezTo>
                  <a:cubicBezTo>
                    <a:pt x="65838" y="39336"/>
                    <a:pt x="72404" y="44169"/>
                    <a:pt x="82890" y="46540"/>
                  </a:cubicBezTo>
                  <a:cubicBezTo>
                    <a:pt x="84370" y="46875"/>
                    <a:pt x="85757" y="47020"/>
                    <a:pt x="87050" y="47020"/>
                  </a:cubicBezTo>
                  <a:cubicBezTo>
                    <a:pt x="95126" y="47020"/>
                    <a:pt x="99486" y="41373"/>
                    <a:pt x="99486" y="41373"/>
                  </a:cubicBezTo>
                  <a:lnTo>
                    <a:pt x="90398" y="21767"/>
                  </a:lnTo>
                  <a:cubicBezTo>
                    <a:pt x="90398" y="21767"/>
                    <a:pt x="46474" y="0"/>
                    <a:pt x="418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42"/>
            <p:cNvSpPr/>
            <p:nvPr/>
          </p:nvSpPr>
          <p:spPr>
            <a:xfrm>
              <a:off x="4491900" y="3526125"/>
              <a:ext cx="6850" cy="152000"/>
            </a:xfrm>
            <a:custGeom>
              <a:avLst/>
              <a:gdLst/>
              <a:ahLst/>
              <a:cxnLst/>
              <a:rect l="l" t="t" r="r" b="b"/>
              <a:pathLst>
                <a:path w="274" h="6080" extrusionOk="0">
                  <a:moveTo>
                    <a:pt x="152" y="1"/>
                  </a:moveTo>
                  <a:cubicBezTo>
                    <a:pt x="30" y="1004"/>
                    <a:pt x="0" y="2037"/>
                    <a:pt x="30" y="3040"/>
                  </a:cubicBezTo>
                  <a:cubicBezTo>
                    <a:pt x="0" y="4043"/>
                    <a:pt x="30" y="5077"/>
                    <a:pt x="152" y="6080"/>
                  </a:cubicBezTo>
                  <a:cubicBezTo>
                    <a:pt x="243" y="5077"/>
                    <a:pt x="274" y="4043"/>
                    <a:pt x="243" y="3040"/>
                  </a:cubicBezTo>
                  <a:cubicBezTo>
                    <a:pt x="274" y="2037"/>
                    <a:pt x="243" y="1004"/>
                    <a:pt x="15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42"/>
            <p:cNvSpPr/>
            <p:nvPr/>
          </p:nvSpPr>
          <p:spPr>
            <a:xfrm>
              <a:off x="5516225" y="2469875"/>
              <a:ext cx="951400" cy="1948125"/>
            </a:xfrm>
            <a:custGeom>
              <a:avLst/>
              <a:gdLst/>
              <a:ahLst/>
              <a:cxnLst/>
              <a:rect l="l" t="t" r="r" b="b"/>
              <a:pathLst>
                <a:path w="38056" h="77925" extrusionOk="0">
                  <a:moveTo>
                    <a:pt x="31855" y="1"/>
                  </a:moveTo>
                  <a:cubicBezTo>
                    <a:pt x="31855" y="1"/>
                    <a:pt x="30305" y="1"/>
                    <a:pt x="28086" y="1095"/>
                  </a:cubicBezTo>
                  <a:cubicBezTo>
                    <a:pt x="25837" y="2220"/>
                    <a:pt x="16080" y="8907"/>
                    <a:pt x="16080" y="8907"/>
                  </a:cubicBezTo>
                  <a:lnTo>
                    <a:pt x="15654" y="11004"/>
                  </a:lnTo>
                  <a:cubicBezTo>
                    <a:pt x="15654" y="11004"/>
                    <a:pt x="6779" y="22433"/>
                    <a:pt x="5107" y="27448"/>
                  </a:cubicBezTo>
                  <a:cubicBezTo>
                    <a:pt x="4104" y="30609"/>
                    <a:pt x="3526" y="33892"/>
                    <a:pt x="3405" y="37205"/>
                  </a:cubicBezTo>
                  <a:lnTo>
                    <a:pt x="3770" y="47631"/>
                  </a:lnTo>
                  <a:lnTo>
                    <a:pt x="244" y="76537"/>
                  </a:lnTo>
                  <a:cubicBezTo>
                    <a:pt x="244" y="76537"/>
                    <a:pt x="0" y="77540"/>
                    <a:pt x="2888" y="77783"/>
                  </a:cubicBezTo>
                  <a:cubicBezTo>
                    <a:pt x="4427" y="77898"/>
                    <a:pt x="14038" y="77924"/>
                    <a:pt x="22582" y="77924"/>
                  </a:cubicBezTo>
                  <a:cubicBezTo>
                    <a:pt x="29905" y="77924"/>
                    <a:pt x="36445" y="77905"/>
                    <a:pt x="36445" y="77905"/>
                  </a:cubicBezTo>
                  <a:lnTo>
                    <a:pt x="37782" y="30883"/>
                  </a:lnTo>
                  <a:cubicBezTo>
                    <a:pt x="37782" y="30883"/>
                    <a:pt x="38056" y="17539"/>
                    <a:pt x="37813" y="13071"/>
                  </a:cubicBezTo>
                  <a:cubicBezTo>
                    <a:pt x="37448" y="7478"/>
                    <a:pt x="32129" y="2189"/>
                    <a:pt x="32129" y="2189"/>
                  </a:cubicBezTo>
                  <a:lnTo>
                    <a:pt x="31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42"/>
            <p:cNvSpPr/>
            <p:nvPr/>
          </p:nvSpPr>
          <p:spPr>
            <a:xfrm>
              <a:off x="5221375" y="2610425"/>
              <a:ext cx="1243725" cy="1052225"/>
            </a:xfrm>
            <a:custGeom>
              <a:avLst/>
              <a:gdLst/>
              <a:ahLst/>
              <a:cxnLst/>
              <a:rect l="l" t="t" r="r" b="b"/>
              <a:pathLst>
                <a:path w="49749" h="42089" extrusionOk="0">
                  <a:moveTo>
                    <a:pt x="40891" y="1"/>
                  </a:moveTo>
                  <a:cubicBezTo>
                    <a:pt x="40828" y="1"/>
                    <a:pt x="40765" y="1"/>
                    <a:pt x="40701" y="2"/>
                  </a:cubicBezTo>
                  <a:cubicBezTo>
                    <a:pt x="38299" y="1765"/>
                    <a:pt x="36050" y="3771"/>
                    <a:pt x="34014" y="5960"/>
                  </a:cubicBezTo>
                  <a:cubicBezTo>
                    <a:pt x="30305" y="9820"/>
                    <a:pt x="20123" y="26568"/>
                    <a:pt x="20123" y="26568"/>
                  </a:cubicBezTo>
                  <a:lnTo>
                    <a:pt x="2949" y="25626"/>
                  </a:lnTo>
                  <a:cubicBezTo>
                    <a:pt x="2891" y="25617"/>
                    <a:pt x="2832" y="25613"/>
                    <a:pt x="2775" y="25613"/>
                  </a:cubicBezTo>
                  <a:cubicBezTo>
                    <a:pt x="2235" y="25613"/>
                    <a:pt x="1755" y="25988"/>
                    <a:pt x="1673" y="26537"/>
                  </a:cubicBezTo>
                  <a:cubicBezTo>
                    <a:pt x="1126" y="29182"/>
                    <a:pt x="1" y="35869"/>
                    <a:pt x="1642" y="38513"/>
                  </a:cubicBezTo>
                  <a:cubicBezTo>
                    <a:pt x="3177" y="41032"/>
                    <a:pt x="4918" y="41343"/>
                    <a:pt x="5684" y="41343"/>
                  </a:cubicBezTo>
                  <a:cubicBezTo>
                    <a:pt x="5934" y="41343"/>
                    <a:pt x="6080" y="41310"/>
                    <a:pt x="6080" y="41310"/>
                  </a:cubicBezTo>
                  <a:cubicBezTo>
                    <a:pt x="6080" y="41310"/>
                    <a:pt x="13830" y="42089"/>
                    <a:pt x="19660" y="42089"/>
                  </a:cubicBezTo>
                  <a:cubicBezTo>
                    <a:pt x="22524" y="42089"/>
                    <a:pt x="24925" y="41901"/>
                    <a:pt x="25716" y="41340"/>
                  </a:cubicBezTo>
                  <a:cubicBezTo>
                    <a:pt x="28117" y="39638"/>
                    <a:pt x="42099" y="22373"/>
                    <a:pt x="44500" y="16446"/>
                  </a:cubicBezTo>
                  <a:cubicBezTo>
                    <a:pt x="46885" y="10561"/>
                    <a:pt x="49748" y="1"/>
                    <a:pt x="40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42"/>
            <p:cNvSpPr/>
            <p:nvPr/>
          </p:nvSpPr>
          <p:spPr>
            <a:xfrm>
              <a:off x="5238100" y="2773075"/>
              <a:ext cx="1095800" cy="891450"/>
            </a:xfrm>
            <a:custGeom>
              <a:avLst/>
              <a:gdLst/>
              <a:ahLst/>
              <a:cxnLst/>
              <a:rect l="l" t="t" r="r" b="b"/>
              <a:pathLst>
                <a:path w="43832" h="35658" extrusionOk="0">
                  <a:moveTo>
                    <a:pt x="32767" y="1"/>
                  </a:moveTo>
                  <a:cubicBezTo>
                    <a:pt x="32767" y="1"/>
                    <a:pt x="32676" y="92"/>
                    <a:pt x="32463" y="305"/>
                  </a:cubicBezTo>
                  <a:cubicBezTo>
                    <a:pt x="32281" y="518"/>
                    <a:pt x="31977" y="852"/>
                    <a:pt x="31643" y="1277"/>
                  </a:cubicBezTo>
                  <a:cubicBezTo>
                    <a:pt x="30943" y="2159"/>
                    <a:pt x="29971" y="3496"/>
                    <a:pt x="28755" y="5229"/>
                  </a:cubicBezTo>
                  <a:cubicBezTo>
                    <a:pt x="26388" y="8688"/>
                    <a:pt x="23144" y="13751"/>
                    <a:pt x="19383" y="19997"/>
                  </a:cubicBezTo>
                  <a:lnTo>
                    <a:pt x="19383" y="19997"/>
                  </a:lnTo>
                  <a:lnTo>
                    <a:pt x="2311" y="18998"/>
                  </a:lnTo>
                  <a:cubicBezTo>
                    <a:pt x="2253" y="18990"/>
                    <a:pt x="2196" y="18986"/>
                    <a:pt x="2140" y="18986"/>
                  </a:cubicBezTo>
                  <a:cubicBezTo>
                    <a:pt x="1541" y="18986"/>
                    <a:pt x="1021" y="19418"/>
                    <a:pt x="882" y="20001"/>
                  </a:cubicBezTo>
                  <a:cubicBezTo>
                    <a:pt x="791" y="20579"/>
                    <a:pt x="669" y="21156"/>
                    <a:pt x="578" y="21764"/>
                  </a:cubicBezTo>
                  <a:cubicBezTo>
                    <a:pt x="365" y="22919"/>
                    <a:pt x="213" y="24135"/>
                    <a:pt x="122" y="25351"/>
                  </a:cubicBezTo>
                  <a:cubicBezTo>
                    <a:pt x="1" y="26567"/>
                    <a:pt x="1" y="27813"/>
                    <a:pt x="92" y="29059"/>
                  </a:cubicBezTo>
                  <a:cubicBezTo>
                    <a:pt x="122" y="29667"/>
                    <a:pt x="244" y="30305"/>
                    <a:pt x="396" y="30913"/>
                  </a:cubicBezTo>
                  <a:cubicBezTo>
                    <a:pt x="578" y="31521"/>
                    <a:pt x="882" y="32099"/>
                    <a:pt x="1247" y="32615"/>
                  </a:cubicBezTo>
                  <a:cubicBezTo>
                    <a:pt x="1733" y="33314"/>
                    <a:pt x="2341" y="33892"/>
                    <a:pt x="3071" y="34348"/>
                  </a:cubicBezTo>
                  <a:cubicBezTo>
                    <a:pt x="3653" y="34728"/>
                    <a:pt x="4341" y="34918"/>
                    <a:pt x="5029" y="34918"/>
                  </a:cubicBezTo>
                  <a:cubicBezTo>
                    <a:pt x="5162" y="34918"/>
                    <a:pt x="5295" y="34911"/>
                    <a:pt x="5427" y="34896"/>
                  </a:cubicBezTo>
                  <a:lnTo>
                    <a:pt x="5427" y="34896"/>
                  </a:lnTo>
                  <a:cubicBezTo>
                    <a:pt x="8978" y="35230"/>
                    <a:pt x="12438" y="35473"/>
                    <a:pt x="15806" y="35594"/>
                  </a:cubicBezTo>
                  <a:cubicBezTo>
                    <a:pt x="16840" y="35632"/>
                    <a:pt x="17861" y="35658"/>
                    <a:pt x="18871" y="35658"/>
                  </a:cubicBezTo>
                  <a:cubicBezTo>
                    <a:pt x="19495" y="35658"/>
                    <a:pt x="20115" y="35648"/>
                    <a:pt x="20730" y="35624"/>
                  </a:cubicBezTo>
                  <a:cubicBezTo>
                    <a:pt x="21551" y="35594"/>
                    <a:pt x="22341" y="35564"/>
                    <a:pt x="23132" y="35442"/>
                  </a:cubicBezTo>
                  <a:cubicBezTo>
                    <a:pt x="23527" y="35412"/>
                    <a:pt x="23892" y="35320"/>
                    <a:pt x="24287" y="35229"/>
                  </a:cubicBezTo>
                  <a:cubicBezTo>
                    <a:pt x="24469" y="35168"/>
                    <a:pt x="24652" y="35108"/>
                    <a:pt x="24834" y="35016"/>
                  </a:cubicBezTo>
                  <a:cubicBezTo>
                    <a:pt x="24925" y="34986"/>
                    <a:pt x="25016" y="34925"/>
                    <a:pt x="25107" y="34895"/>
                  </a:cubicBezTo>
                  <a:lnTo>
                    <a:pt x="25320" y="34682"/>
                  </a:lnTo>
                  <a:cubicBezTo>
                    <a:pt x="25624" y="34439"/>
                    <a:pt x="25898" y="34196"/>
                    <a:pt x="26171" y="33892"/>
                  </a:cubicBezTo>
                  <a:cubicBezTo>
                    <a:pt x="26445" y="33649"/>
                    <a:pt x="26688" y="33375"/>
                    <a:pt x="26962" y="33102"/>
                  </a:cubicBezTo>
                  <a:cubicBezTo>
                    <a:pt x="27448" y="32554"/>
                    <a:pt x="27934" y="31977"/>
                    <a:pt x="28421" y="31430"/>
                  </a:cubicBezTo>
                  <a:cubicBezTo>
                    <a:pt x="29363" y="30366"/>
                    <a:pt x="30275" y="29272"/>
                    <a:pt x="31126" y="28238"/>
                  </a:cubicBezTo>
                  <a:cubicBezTo>
                    <a:pt x="32858" y="26111"/>
                    <a:pt x="34409" y="24135"/>
                    <a:pt x="35807" y="22311"/>
                  </a:cubicBezTo>
                  <a:cubicBezTo>
                    <a:pt x="38573" y="18664"/>
                    <a:pt x="40670" y="15594"/>
                    <a:pt x="42007" y="13436"/>
                  </a:cubicBezTo>
                  <a:lnTo>
                    <a:pt x="42463" y="12676"/>
                  </a:lnTo>
                  <a:lnTo>
                    <a:pt x="42859" y="11977"/>
                  </a:lnTo>
                  <a:cubicBezTo>
                    <a:pt x="43071" y="11551"/>
                    <a:pt x="43284" y="11186"/>
                    <a:pt x="43436" y="10882"/>
                  </a:cubicBezTo>
                  <a:cubicBezTo>
                    <a:pt x="43558" y="10578"/>
                    <a:pt x="43679" y="10335"/>
                    <a:pt x="43740" y="10183"/>
                  </a:cubicBezTo>
                  <a:cubicBezTo>
                    <a:pt x="43800" y="10033"/>
                    <a:pt x="43831" y="9942"/>
                    <a:pt x="43831" y="9940"/>
                  </a:cubicBezTo>
                  <a:lnTo>
                    <a:pt x="43831" y="9940"/>
                  </a:lnTo>
                  <a:cubicBezTo>
                    <a:pt x="43831" y="9942"/>
                    <a:pt x="43800" y="10033"/>
                    <a:pt x="43710" y="10214"/>
                  </a:cubicBezTo>
                  <a:lnTo>
                    <a:pt x="43406" y="10913"/>
                  </a:lnTo>
                  <a:cubicBezTo>
                    <a:pt x="43254" y="11217"/>
                    <a:pt x="43041" y="11582"/>
                    <a:pt x="42798" y="12007"/>
                  </a:cubicBezTo>
                  <a:lnTo>
                    <a:pt x="42433" y="12676"/>
                  </a:lnTo>
                  <a:lnTo>
                    <a:pt x="41947" y="13436"/>
                  </a:lnTo>
                  <a:cubicBezTo>
                    <a:pt x="40609" y="15594"/>
                    <a:pt x="38482" y="18633"/>
                    <a:pt x="35685" y="22281"/>
                  </a:cubicBezTo>
                  <a:cubicBezTo>
                    <a:pt x="34317" y="24104"/>
                    <a:pt x="32737" y="26080"/>
                    <a:pt x="31035" y="28177"/>
                  </a:cubicBezTo>
                  <a:cubicBezTo>
                    <a:pt x="30153" y="29211"/>
                    <a:pt x="29241" y="30305"/>
                    <a:pt x="28299" y="31399"/>
                  </a:cubicBezTo>
                  <a:cubicBezTo>
                    <a:pt x="27813" y="31916"/>
                    <a:pt x="27357" y="32494"/>
                    <a:pt x="26840" y="33010"/>
                  </a:cubicBezTo>
                  <a:cubicBezTo>
                    <a:pt x="26597" y="33284"/>
                    <a:pt x="26354" y="33558"/>
                    <a:pt x="26080" y="33831"/>
                  </a:cubicBezTo>
                  <a:cubicBezTo>
                    <a:pt x="25807" y="34105"/>
                    <a:pt x="25533" y="34348"/>
                    <a:pt x="25259" y="34591"/>
                  </a:cubicBezTo>
                  <a:cubicBezTo>
                    <a:pt x="24986" y="34834"/>
                    <a:pt x="24621" y="35016"/>
                    <a:pt x="24256" y="35108"/>
                  </a:cubicBezTo>
                  <a:cubicBezTo>
                    <a:pt x="23892" y="35199"/>
                    <a:pt x="23496" y="35260"/>
                    <a:pt x="23132" y="35320"/>
                  </a:cubicBezTo>
                  <a:cubicBezTo>
                    <a:pt x="22341" y="35412"/>
                    <a:pt x="21551" y="35442"/>
                    <a:pt x="20761" y="35472"/>
                  </a:cubicBezTo>
                  <a:cubicBezTo>
                    <a:pt x="20134" y="35496"/>
                    <a:pt x="19507" y="35506"/>
                    <a:pt x="18878" y="35506"/>
                  </a:cubicBezTo>
                  <a:cubicBezTo>
                    <a:pt x="17861" y="35506"/>
                    <a:pt x="16840" y="35480"/>
                    <a:pt x="15806" y="35442"/>
                  </a:cubicBezTo>
                  <a:cubicBezTo>
                    <a:pt x="12463" y="35320"/>
                    <a:pt x="8998" y="35077"/>
                    <a:pt x="5441" y="34713"/>
                  </a:cubicBezTo>
                  <a:lnTo>
                    <a:pt x="5411" y="34713"/>
                  </a:lnTo>
                  <a:cubicBezTo>
                    <a:pt x="5277" y="34728"/>
                    <a:pt x="5143" y="34736"/>
                    <a:pt x="5009" y="34736"/>
                  </a:cubicBezTo>
                  <a:cubicBezTo>
                    <a:pt x="4357" y="34736"/>
                    <a:pt x="3722" y="34554"/>
                    <a:pt x="3192" y="34226"/>
                  </a:cubicBezTo>
                  <a:cubicBezTo>
                    <a:pt x="2493" y="33801"/>
                    <a:pt x="1885" y="33223"/>
                    <a:pt x="1429" y="32554"/>
                  </a:cubicBezTo>
                  <a:cubicBezTo>
                    <a:pt x="1064" y="32038"/>
                    <a:pt x="791" y="31491"/>
                    <a:pt x="609" y="30883"/>
                  </a:cubicBezTo>
                  <a:cubicBezTo>
                    <a:pt x="426" y="30305"/>
                    <a:pt x="335" y="29697"/>
                    <a:pt x="305" y="29059"/>
                  </a:cubicBezTo>
                  <a:cubicBezTo>
                    <a:pt x="213" y="27843"/>
                    <a:pt x="213" y="26627"/>
                    <a:pt x="335" y="25411"/>
                  </a:cubicBezTo>
                  <a:cubicBezTo>
                    <a:pt x="426" y="24196"/>
                    <a:pt x="578" y="23010"/>
                    <a:pt x="791" y="21825"/>
                  </a:cubicBezTo>
                  <a:cubicBezTo>
                    <a:pt x="882" y="21247"/>
                    <a:pt x="973" y="20670"/>
                    <a:pt x="1095" y="20092"/>
                  </a:cubicBezTo>
                  <a:cubicBezTo>
                    <a:pt x="1204" y="19574"/>
                    <a:pt x="1631" y="19227"/>
                    <a:pt x="2113" y="19227"/>
                  </a:cubicBezTo>
                  <a:cubicBezTo>
                    <a:pt x="2168" y="19227"/>
                    <a:pt x="2224" y="19232"/>
                    <a:pt x="2280" y="19241"/>
                  </a:cubicBezTo>
                  <a:lnTo>
                    <a:pt x="19454" y="20183"/>
                  </a:lnTo>
                  <a:lnTo>
                    <a:pt x="19484" y="20183"/>
                  </a:lnTo>
                  <a:lnTo>
                    <a:pt x="19515" y="20123"/>
                  </a:lnTo>
                  <a:cubicBezTo>
                    <a:pt x="23253" y="13861"/>
                    <a:pt x="26475" y="8755"/>
                    <a:pt x="28846" y="5290"/>
                  </a:cubicBezTo>
                  <a:cubicBezTo>
                    <a:pt x="30032" y="3557"/>
                    <a:pt x="30974" y="2189"/>
                    <a:pt x="31673" y="1308"/>
                  </a:cubicBezTo>
                  <a:cubicBezTo>
                    <a:pt x="32007" y="882"/>
                    <a:pt x="32311" y="548"/>
                    <a:pt x="32494" y="335"/>
                  </a:cubicBezTo>
                  <a:cubicBezTo>
                    <a:pt x="32676" y="122"/>
                    <a:pt x="32767" y="1"/>
                    <a:pt x="327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42"/>
            <p:cNvSpPr/>
            <p:nvPr/>
          </p:nvSpPr>
          <p:spPr>
            <a:xfrm>
              <a:off x="5724425" y="3274600"/>
              <a:ext cx="85900" cy="180900"/>
            </a:xfrm>
            <a:custGeom>
              <a:avLst/>
              <a:gdLst/>
              <a:ahLst/>
              <a:cxnLst/>
              <a:rect l="l" t="t" r="r" b="b"/>
              <a:pathLst>
                <a:path w="3436" h="7236" extrusionOk="0">
                  <a:moveTo>
                    <a:pt x="1" y="1"/>
                  </a:moveTo>
                  <a:cubicBezTo>
                    <a:pt x="214" y="335"/>
                    <a:pt x="426" y="670"/>
                    <a:pt x="639" y="1004"/>
                  </a:cubicBezTo>
                  <a:cubicBezTo>
                    <a:pt x="1673" y="2585"/>
                    <a:pt x="2463" y="4317"/>
                    <a:pt x="3040" y="6110"/>
                  </a:cubicBezTo>
                  <a:cubicBezTo>
                    <a:pt x="3132" y="6506"/>
                    <a:pt x="3284" y="6870"/>
                    <a:pt x="3436" y="7235"/>
                  </a:cubicBezTo>
                  <a:cubicBezTo>
                    <a:pt x="3375" y="6840"/>
                    <a:pt x="3314" y="6445"/>
                    <a:pt x="3192" y="6050"/>
                  </a:cubicBezTo>
                  <a:cubicBezTo>
                    <a:pt x="2949" y="5138"/>
                    <a:pt x="2615" y="4256"/>
                    <a:pt x="2189" y="3405"/>
                  </a:cubicBezTo>
                  <a:cubicBezTo>
                    <a:pt x="1794" y="2524"/>
                    <a:pt x="1308" y="1703"/>
                    <a:pt x="761" y="943"/>
                  </a:cubicBezTo>
                  <a:cubicBezTo>
                    <a:pt x="548" y="578"/>
                    <a:pt x="305" y="274"/>
                    <a:pt x="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42"/>
            <p:cNvSpPr/>
            <p:nvPr/>
          </p:nvSpPr>
          <p:spPr>
            <a:xfrm>
              <a:off x="5725200" y="3273100"/>
              <a:ext cx="17500" cy="183900"/>
            </a:xfrm>
            <a:custGeom>
              <a:avLst/>
              <a:gdLst/>
              <a:ahLst/>
              <a:cxnLst/>
              <a:rect l="l" t="t" r="r" b="b"/>
              <a:pathLst>
                <a:path w="700" h="7356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365"/>
                    <a:pt x="61" y="730"/>
                    <a:pt x="122" y="1064"/>
                  </a:cubicBezTo>
                  <a:cubicBezTo>
                    <a:pt x="213" y="1733"/>
                    <a:pt x="335" y="2645"/>
                    <a:pt x="426" y="3678"/>
                  </a:cubicBezTo>
                  <a:cubicBezTo>
                    <a:pt x="487" y="4681"/>
                    <a:pt x="547" y="5623"/>
                    <a:pt x="547" y="6292"/>
                  </a:cubicBezTo>
                  <a:cubicBezTo>
                    <a:pt x="547" y="6626"/>
                    <a:pt x="578" y="6991"/>
                    <a:pt x="608" y="7356"/>
                  </a:cubicBezTo>
                  <a:cubicBezTo>
                    <a:pt x="669" y="6991"/>
                    <a:pt x="699" y="6626"/>
                    <a:pt x="699" y="6262"/>
                  </a:cubicBezTo>
                  <a:cubicBezTo>
                    <a:pt x="699" y="5410"/>
                    <a:pt x="669" y="4529"/>
                    <a:pt x="608" y="3648"/>
                  </a:cubicBezTo>
                  <a:cubicBezTo>
                    <a:pt x="547" y="2796"/>
                    <a:pt x="426" y="1915"/>
                    <a:pt x="274" y="1064"/>
                  </a:cubicBezTo>
                  <a:cubicBezTo>
                    <a:pt x="213" y="699"/>
                    <a:pt x="122" y="334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42"/>
            <p:cNvSpPr/>
            <p:nvPr/>
          </p:nvSpPr>
          <p:spPr>
            <a:xfrm>
              <a:off x="5365000" y="3259400"/>
              <a:ext cx="29675" cy="389850"/>
            </a:xfrm>
            <a:custGeom>
              <a:avLst/>
              <a:gdLst/>
              <a:ahLst/>
              <a:cxnLst/>
              <a:rect l="l" t="t" r="r" b="b"/>
              <a:pathLst>
                <a:path w="1187" h="15594" extrusionOk="0">
                  <a:moveTo>
                    <a:pt x="548" y="1"/>
                  </a:moveTo>
                  <a:cubicBezTo>
                    <a:pt x="487" y="214"/>
                    <a:pt x="457" y="396"/>
                    <a:pt x="426" y="609"/>
                  </a:cubicBezTo>
                  <a:cubicBezTo>
                    <a:pt x="365" y="1004"/>
                    <a:pt x="305" y="1582"/>
                    <a:pt x="213" y="2281"/>
                  </a:cubicBezTo>
                  <a:cubicBezTo>
                    <a:pt x="61" y="4135"/>
                    <a:pt x="1" y="5989"/>
                    <a:pt x="92" y="7813"/>
                  </a:cubicBezTo>
                  <a:cubicBezTo>
                    <a:pt x="153" y="9667"/>
                    <a:pt x="365" y="11521"/>
                    <a:pt x="700" y="13345"/>
                  </a:cubicBezTo>
                  <a:cubicBezTo>
                    <a:pt x="821" y="14044"/>
                    <a:pt x="943" y="14591"/>
                    <a:pt x="1034" y="14986"/>
                  </a:cubicBezTo>
                  <a:cubicBezTo>
                    <a:pt x="1065" y="15199"/>
                    <a:pt x="1125" y="15381"/>
                    <a:pt x="1186" y="15594"/>
                  </a:cubicBezTo>
                  <a:cubicBezTo>
                    <a:pt x="1186" y="15381"/>
                    <a:pt x="1156" y="15168"/>
                    <a:pt x="1095" y="14956"/>
                  </a:cubicBezTo>
                  <a:cubicBezTo>
                    <a:pt x="1034" y="14560"/>
                    <a:pt x="943" y="14013"/>
                    <a:pt x="821" y="13314"/>
                  </a:cubicBezTo>
                  <a:cubicBezTo>
                    <a:pt x="244" y="9667"/>
                    <a:pt x="92" y="5958"/>
                    <a:pt x="365" y="2281"/>
                  </a:cubicBezTo>
                  <a:cubicBezTo>
                    <a:pt x="396" y="1582"/>
                    <a:pt x="457" y="1004"/>
                    <a:pt x="487" y="609"/>
                  </a:cubicBezTo>
                  <a:cubicBezTo>
                    <a:pt x="517" y="427"/>
                    <a:pt x="548" y="214"/>
                    <a:pt x="54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42"/>
            <p:cNvSpPr/>
            <p:nvPr/>
          </p:nvSpPr>
          <p:spPr>
            <a:xfrm>
              <a:off x="5917450" y="2524600"/>
              <a:ext cx="402775" cy="237100"/>
            </a:xfrm>
            <a:custGeom>
              <a:avLst/>
              <a:gdLst/>
              <a:ahLst/>
              <a:cxnLst/>
              <a:rect l="l" t="t" r="r" b="b"/>
              <a:pathLst>
                <a:path w="16111" h="9484" extrusionOk="0">
                  <a:moveTo>
                    <a:pt x="16110" y="0"/>
                  </a:moveTo>
                  <a:cubicBezTo>
                    <a:pt x="16019" y="0"/>
                    <a:pt x="15958" y="31"/>
                    <a:pt x="15897" y="61"/>
                  </a:cubicBezTo>
                  <a:lnTo>
                    <a:pt x="15320" y="274"/>
                  </a:lnTo>
                  <a:cubicBezTo>
                    <a:pt x="14864" y="487"/>
                    <a:pt x="14165" y="791"/>
                    <a:pt x="13344" y="1216"/>
                  </a:cubicBezTo>
                  <a:cubicBezTo>
                    <a:pt x="11186" y="2341"/>
                    <a:pt x="9149" y="3618"/>
                    <a:pt x="7204" y="5077"/>
                  </a:cubicBezTo>
                  <a:cubicBezTo>
                    <a:pt x="4986" y="6695"/>
                    <a:pt x="3005" y="8225"/>
                    <a:pt x="1493" y="9287"/>
                  </a:cubicBezTo>
                  <a:lnTo>
                    <a:pt x="1493" y="9287"/>
                  </a:lnTo>
                  <a:cubicBezTo>
                    <a:pt x="1022" y="8515"/>
                    <a:pt x="725" y="7834"/>
                    <a:pt x="456" y="7387"/>
                  </a:cubicBezTo>
                  <a:cubicBezTo>
                    <a:pt x="335" y="7174"/>
                    <a:pt x="213" y="6991"/>
                    <a:pt x="152" y="6870"/>
                  </a:cubicBezTo>
                  <a:cubicBezTo>
                    <a:pt x="92" y="6809"/>
                    <a:pt x="61" y="6748"/>
                    <a:pt x="0" y="6718"/>
                  </a:cubicBezTo>
                  <a:lnTo>
                    <a:pt x="0" y="6718"/>
                  </a:lnTo>
                  <a:cubicBezTo>
                    <a:pt x="31" y="6779"/>
                    <a:pt x="61" y="6839"/>
                    <a:pt x="122" y="6900"/>
                  </a:cubicBezTo>
                  <a:cubicBezTo>
                    <a:pt x="183" y="7022"/>
                    <a:pt x="274" y="7204"/>
                    <a:pt x="396" y="7447"/>
                  </a:cubicBezTo>
                  <a:cubicBezTo>
                    <a:pt x="639" y="7903"/>
                    <a:pt x="912" y="8602"/>
                    <a:pt x="1429" y="9423"/>
                  </a:cubicBezTo>
                  <a:lnTo>
                    <a:pt x="1459" y="9484"/>
                  </a:lnTo>
                  <a:lnTo>
                    <a:pt x="1520" y="9423"/>
                  </a:lnTo>
                  <a:cubicBezTo>
                    <a:pt x="3040" y="8390"/>
                    <a:pt x="5046" y="6870"/>
                    <a:pt x="7326" y="5228"/>
                  </a:cubicBezTo>
                  <a:cubicBezTo>
                    <a:pt x="9271" y="3769"/>
                    <a:pt x="11308" y="2462"/>
                    <a:pt x="13405" y="1307"/>
                  </a:cubicBezTo>
                  <a:cubicBezTo>
                    <a:pt x="14226" y="882"/>
                    <a:pt x="14894" y="548"/>
                    <a:pt x="15381" y="335"/>
                  </a:cubicBezTo>
                  <a:lnTo>
                    <a:pt x="15928" y="92"/>
                  </a:lnTo>
                  <a:cubicBezTo>
                    <a:pt x="15989" y="61"/>
                    <a:pt x="16049" y="31"/>
                    <a:pt x="161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42"/>
            <p:cNvSpPr/>
            <p:nvPr/>
          </p:nvSpPr>
          <p:spPr>
            <a:xfrm>
              <a:off x="5610450" y="3194050"/>
              <a:ext cx="631500" cy="527275"/>
            </a:xfrm>
            <a:custGeom>
              <a:avLst/>
              <a:gdLst/>
              <a:ahLst/>
              <a:cxnLst/>
              <a:rect l="l" t="t" r="r" b="b"/>
              <a:pathLst>
                <a:path w="25260" h="21091" extrusionOk="0">
                  <a:moveTo>
                    <a:pt x="25259" y="1"/>
                  </a:moveTo>
                  <a:lnTo>
                    <a:pt x="25259" y="1"/>
                  </a:lnTo>
                  <a:cubicBezTo>
                    <a:pt x="20913" y="5199"/>
                    <a:pt x="16870" y="10487"/>
                    <a:pt x="12554" y="15655"/>
                  </a:cubicBezTo>
                  <a:lnTo>
                    <a:pt x="12493" y="15685"/>
                  </a:lnTo>
                  <a:cubicBezTo>
                    <a:pt x="11004" y="17478"/>
                    <a:pt x="8785" y="18542"/>
                    <a:pt x="6475" y="18573"/>
                  </a:cubicBezTo>
                  <a:lnTo>
                    <a:pt x="1" y="18664"/>
                  </a:lnTo>
                  <a:cubicBezTo>
                    <a:pt x="1915" y="19515"/>
                    <a:pt x="3922" y="20579"/>
                    <a:pt x="5988" y="20913"/>
                  </a:cubicBezTo>
                  <a:cubicBezTo>
                    <a:pt x="6625" y="21027"/>
                    <a:pt x="7283" y="21091"/>
                    <a:pt x="7941" y="21091"/>
                  </a:cubicBezTo>
                  <a:cubicBezTo>
                    <a:pt x="9387" y="21091"/>
                    <a:pt x="10835" y="20784"/>
                    <a:pt x="12068" y="20032"/>
                  </a:cubicBezTo>
                  <a:cubicBezTo>
                    <a:pt x="13618" y="19059"/>
                    <a:pt x="14712" y="17478"/>
                    <a:pt x="15745" y="15959"/>
                  </a:cubicBezTo>
                  <a:cubicBezTo>
                    <a:pt x="19211" y="10852"/>
                    <a:pt x="22706" y="5685"/>
                    <a:pt x="25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42"/>
            <p:cNvSpPr/>
            <p:nvPr/>
          </p:nvSpPr>
          <p:spPr>
            <a:xfrm>
              <a:off x="5921250" y="2572475"/>
              <a:ext cx="300950" cy="223425"/>
            </a:xfrm>
            <a:custGeom>
              <a:avLst/>
              <a:gdLst/>
              <a:ahLst/>
              <a:cxnLst/>
              <a:rect l="l" t="t" r="r" b="b"/>
              <a:pathLst>
                <a:path w="12038" h="8937" extrusionOk="0">
                  <a:moveTo>
                    <a:pt x="12037" y="0"/>
                  </a:moveTo>
                  <a:lnTo>
                    <a:pt x="1338" y="7478"/>
                  </a:lnTo>
                  <a:lnTo>
                    <a:pt x="0" y="5016"/>
                  </a:lnTo>
                  <a:lnTo>
                    <a:pt x="0" y="5016"/>
                  </a:lnTo>
                  <a:lnTo>
                    <a:pt x="1247" y="8937"/>
                  </a:lnTo>
                  <a:lnTo>
                    <a:pt x="120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42"/>
            <p:cNvSpPr/>
            <p:nvPr/>
          </p:nvSpPr>
          <p:spPr>
            <a:xfrm>
              <a:off x="6132500" y="2676850"/>
              <a:ext cx="253075" cy="271800"/>
            </a:xfrm>
            <a:custGeom>
              <a:avLst/>
              <a:gdLst/>
              <a:ahLst/>
              <a:cxnLst/>
              <a:rect l="l" t="t" r="r" b="b"/>
              <a:pathLst>
                <a:path w="10123" h="10872" extrusionOk="0">
                  <a:moveTo>
                    <a:pt x="3417" y="1"/>
                  </a:moveTo>
                  <a:cubicBezTo>
                    <a:pt x="3079" y="1"/>
                    <a:pt x="2741" y="28"/>
                    <a:pt x="2402" y="81"/>
                  </a:cubicBezTo>
                  <a:cubicBezTo>
                    <a:pt x="1763" y="172"/>
                    <a:pt x="1125" y="385"/>
                    <a:pt x="578" y="719"/>
                  </a:cubicBezTo>
                  <a:cubicBezTo>
                    <a:pt x="426" y="810"/>
                    <a:pt x="274" y="901"/>
                    <a:pt x="122" y="1023"/>
                  </a:cubicBezTo>
                  <a:cubicBezTo>
                    <a:pt x="92" y="1053"/>
                    <a:pt x="31" y="1084"/>
                    <a:pt x="0" y="1145"/>
                  </a:cubicBezTo>
                  <a:cubicBezTo>
                    <a:pt x="0" y="1147"/>
                    <a:pt x="2" y="1148"/>
                    <a:pt x="4" y="1148"/>
                  </a:cubicBezTo>
                  <a:cubicBezTo>
                    <a:pt x="33" y="1148"/>
                    <a:pt x="242" y="977"/>
                    <a:pt x="608" y="780"/>
                  </a:cubicBezTo>
                  <a:cubicBezTo>
                    <a:pt x="1186" y="506"/>
                    <a:pt x="1794" y="294"/>
                    <a:pt x="2432" y="202"/>
                  </a:cubicBezTo>
                  <a:cubicBezTo>
                    <a:pt x="2701" y="168"/>
                    <a:pt x="2970" y="150"/>
                    <a:pt x="3239" y="150"/>
                  </a:cubicBezTo>
                  <a:cubicBezTo>
                    <a:pt x="3910" y="150"/>
                    <a:pt x="4577" y="259"/>
                    <a:pt x="5228" y="476"/>
                  </a:cubicBezTo>
                  <a:cubicBezTo>
                    <a:pt x="6323" y="871"/>
                    <a:pt x="7295" y="1540"/>
                    <a:pt x="8055" y="2421"/>
                  </a:cubicBezTo>
                  <a:cubicBezTo>
                    <a:pt x="8815" y="3303"/>
                    <a:pt x="9332" y="4336"/>
                    <a:pt x="9636" y="5461"/>
                  </a:cubicBezTo>
                  <a:cubicBezTo>
                    <a:pt x="9879" y="6373"/>
                    <a:pt x="9970" y="7345"/>
                    <a:pt x="9909" y="8288"/>
                  </a:cubicBezTo>
                  <a:cubicBezTo>
                    <a:pt x="9849" y="8926"/>
                    <a:pt x="9757" y="9564"/>
                    <a:pt x="9605" y="10172"/>
                  </a:cubicBezTo>
                  <a:cubicBezTo>
                    <a:pt x="9484" y="10628"/>
                    <a:pt x="9423" y="10871"/>
                    <a:pt x="9423" y="10871"/>
                  </a:cubicBezTo>
                  <a:cubicBezTo>
                    <a:pt x="9453" y="10810"/>
                    <a:pt x="9484" y="10750"/>
                    <a:pt x="9484" y="10719"/>
                  </a:cubicBezTo>
                  <a:cubicBezTo>
                    <a:pt x="9545" y="10598"/>
                    <a:pt x="9605" y="10415"/>
                    <a:pt x="9666" y="10202"/>
                  </a:cubicBezTo>
                  <a:cubicBezTo>
                    <a:pt x="9849" y="9595"/>
                    <a:pt x="9970" y="8956"/>
                    <a:pt x="10031" y="8318"/>
                  </a:cubicBezTo>
                  <a:cubicBezTo>
                    <a:pt x="10122" y="7345"/>
                    <a:pt x="10031" y="6373"/>
                    <a:pt x="9818" y="5430"/>
                  </a:cubicBezTo>
                  <a:cubicBezTo>
                    <a:pt x="9514" y="4275"/>
                    <a:pt x="8967" y="3181"/>
                    <a:pt x="8207" y="2300"/>
                  </a:cubicBezTo>
                  <a:cubicBezTo>
                    <a:pt x="7417" y="1388"/>
                    <a:pt x="6414" y="689"/>
                    <a:pt x="5289" y="294"/>
                  </a:cubicBezTo>
                  <a:cubicBezTo>
                    <a:pt x="4675" y="95"/>
                    <a:pt x="4048" y="1"/>
                    <a:pt x="34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42"/>
            <p:cNvSpPr/>
            <p:nvPr/>
          </p:nvSpPr>
          <p:spPr>
            <a:xfrm>
              <a:off x="5585375" y="3660625"/>
              <a:ext cx="79800" cy="753075"/>
            </a:xfrm>
            <a:custGeom>
              <a:avLst/>
              <a:gdLst/>
              <a:ahLst/>
              <a:cxnLst/>
              <a:rect l="l" t="t" r="r" b="b"/>
              <a:pathLst>
                <a:path w="3192" h="30123" extrusionOk="0">
                  <a:moveTo>
                    <a:pt x="3192" y="1"/>
                  </a:moveTo>
                  <a:cubicBezTo>
                    <a:pt x="3162" y="122"/>
                    <a:pt x="3131" y="214"/>
                    <a:pt x="3131" y="305"/>
                  </a:cubicBezTo>
                  <a:cubicBezTo>
                    <a:pt x="3101" y="548"/>
                    <a:pt x="3070" y="822"/>
                    <a:pt x="3040" y="1186"/>
                  </a:cubicBezTo>
                  <a:cubicBezTo>
                    <a:pt x="2949" y="1977"/>
                    <a:pt x="2827" y="3071"/>
                    <a:pt x="2675" y="4408"/>
                  </a:cubicBezTo>
                  <a:cubicBezTo>
                    <a:pt x="2371" y="7174"/>
                    <a:pt x="1976" y="10913"/>
                    <a:pt x="1490" y="15047"/>
                  </a:cubicBezTo>
                  <a:cubicBezTo>
                    <a:pt x="1004" y="19211"/>
                    <a:pt x="608" y="22980"/>
                    <a:pt x="365" y="25685"/>
                  </a:cubicBezTo>
                  <a:cubicBezTo>
                    <a:pt x="213" y="27053"/>
                    <a:pt x="122" y="28178"/>
                    <a:pt x="61" y="28937"/>
                  </a:cubicBezTo>
                  <a:cubicBezTo>
                    <a:pt x="31" y="29302"/>
                    <a:pt x="0" y="29576"/>
                    <a:pt x="0" y="29788"/>
                  </a:cubicBezTo>
                  <a:cubicBezTo>
                    <a:pt x="0" y="29910"/>
                    <a:pt x="0" y="30001"/>
                    <a:pt x="0" y="30123"/>
                  </a:cubicBezTo>
                  <a:cubicBezTo>
                    <a:pt x="31" y="30001"/>
                    <a:pt x="31" y="29910"/>
                    <a:pt x="61" y="29819"/>
                  </a:cubicBezTo>
                  <a:cubicBezTo>
                    <a:pt x="61" y="29576"/>
                    <a:pt x="122" y="29302"/>
                    <a:pt x="152" y="28937"/>
                  </a:cubicBezTo>
                  <a:cubicBezTo>
                    <a:pt x="244" y="28147"/>
                    <a:pt x="365" y="27053"/>
                    <a:pt x="487" y="25715"/>
                  </a:cubicBezTo>
                  <a:cubicBezTo>
                    <a:pt x="821" y="22949"/>
                    <a:pt x="1216" y="19211"/>
                    <a:pt x="1703" y="15077"/>
                  </a:cubicBezTo>
                  <a:cubicBezTo>
                    <a:pt x="2159" y="10913"/>
                    <a:pt x="2584" y="7144"/>
                    <a:pt x="2827" y="4439"/>
                  </a:cubicBezTo>
                  <a:cubicBezTo>
                    <a:pt x="2949" y="3071"/>
                    <a:pt x="3070" y="1977"/>
                    <a:pt x="3131" y="1217"/>
                  </a:cubicBezTo>
                  <a:cubicBezTo>
                    <a:pt x="3131" y="822"/>
                    <a:pt x="3192" y="548"/>
                    <a:pt x="3192" y="335"/>
                  </a:cubicBezTo>
                  <a:cubicBezTo>
                    <a:pt x="3192" y="214"/>
                    <a:pt x="3192" y="122"/>
                    <a:pt x="31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5672750" y="2754075"/>
              <a:ext cx="279675" cy="511450"/>
            </a:xfrm>
            <a:custGeom>
              <a:avLst/>
              <a:gdLst/>
              <a:ahLst/>
              <a:cxnLst/>
              <a:rect l="l" t="t" r="r" b="b"/>
              <a:pathLst>
                <a:path w="11187" h="20458" extrusionOk="0">
                  <a:moveTo>
                    <a:pt x="11187" y="1"/>
                  </a:moveTo>
                  <a:lnTo>
                    <a:pt x="11187" y="1"/>
                  </a:lnTo>
                  <a:cubicBezTo>
                    <a:pt x="11126" y="31"/>
                    <a:pt x="11065" y="92"/>
                    <a:pt x="11004" y="153"/>
                  </a:cubicBezTo>
                  <a:cubicBezTo>
                    <a:pt x="10913" y="274"/>
                    <a:pt x="10731" y="426"/>
                    <a:pt x="10548" y="670"/>
                  </a:cubicBezTo>
                  <a:cubicBezTo>
                    <a:pt x="10123" y="1095"/>
                    <a:pt x="9576" y="1764"/>
                    <a:pt x="8907" y="2585"/>
                  </a:cubicBezTo>
                  <a:cubicBezTo>
                    <a:pt x="7205" y="4803"/>
                    <a:pt x="5655" y="7113"/>
                    <a:pt x="4287" y="9545"/>
                  </a:cubicBezTo>
                  <a:cubicBezTo>
                    <a:pt x="2889" y="11946"/>
                    <a:pt x="1673" y="14469"/>
                    <a:pt x="700" y="17083"/>
                  </a:cubicBezTo>
                  <a:cubicBezTo>
                    <a:pt x="396" y="17874"/>
                    <a:pt x="153" y="18694"/>
                    <a:pt x="31" y="19515"/>
                  </a:cubicBezTo>
                  <a:cubicBezTo>
                    <a:pt x="1" y="19758"/>
                    <a:pt x="1" y="19971"/>
                    <a:pt x="1" y="20214"/>
                  </a:cubicBezTo>
                  <a:cubicBezTo>
                    <a:pt x="1" y="20275"/>
                    <a:pt x="1" y="20366"/>
                    <a:pt x="31" y="20457"/>
                  </a:cubicBezTo>
                  <a:cubicBezTo>
                    <a:pt x="31" y="20153"/>
                    <a:pt x="62" y="19819"/>
                    <a:pt x="123" y="19545"/>
                  </a:cubicBezTo>
                  <a:cubicBezTo>
                    <a:pt x="275" y="18694"/>
                    <a:pt x="518" y="17904"/>
                    <a:pt x="822" y="17114"/>
                  </a:cubicBezTo>
                  <a:cubicBezTo>
                    <a:pt x="1825" y="14530"/>
                    <a:pt x="3071" y="12038"/>
                    <a:pt x="4469" y="9636"/>
                  </a:cubicBezTo>
                  <a:cubicBezTo>
                    <a:pt x="5837" y="7235"/>
                    <a:pt x="7357" y="4895"/>
                    <a:pt x="9028" y="2676"/>
                  </a:cubicBezTo>
                  <a:cubicBezTo>
                    <a:pt x="9667" y="1855"/>
                    <a:pt x="10214" y="1156"/>
                    <a:pt x="10609" y="700"/>
                  </a:cubicBezTo>
                  <a:lnTo>
                    <a:pt x="11035" y="183"/>
                  </a:lnTo>
                  <a:cubicBezTo>
                    <a:pt x="11095" y="122"/>
                    <a:pt x="11156" y="62"/>
                    <a:pt x="111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5803475" y="3189925"/>
              <a:ext cx="658075" cy="1227575"/>
            </a:xfrm>
            <a:custGeom>
              <a:avLst/>
              <a:gdLst/>
              <a:ahLst/>
              <a:cxnLst/>
              <a:rect l="l" t="t" r="r" b="b"/>
              <a:pathLst>
                <a:path w="26323" h="49103" extrusionOk="0">
                  <a:moveTo>
                    <a:pt x="25288" y="1"/>
                  </a:moveTo>
                  <a:cubicBezTo>
                    <a:pt x="24041" y="1"/>
                    <a:pt x="21379" y="3756"/>
                    <a:pt x="20821" y="4756"/>
                  </a:cubicBezTo>
                  <a:cubicBezTo>
                    <a:pt x="17447" y="10713"/>
                    <a:pt x="16535" y="15333"/>
                    <a:pt x="16201" y="21260"/>
                  </a:cubicBezTo>
                  <a:cubicBezTo>
                    <a:pt x="15836" y="27188"/>
                    <a:pt x="14955" y="32963"/>
                    <a:pt x="12857" y="38525"/>
                  </a:cubicBezTo>
                  <a:cubicBezTo>
                    <a:pt x="10790" y="44088"/>
                    <a:pt x="5866" y="48556"/>
                    <a:pt x="0" y="49042"/>
                  </a:cubicBezTo>
                  <a:lnTo>
                    <a:pt x="24955" y="49103"/>
                  </a:lnTo>
                  <a:cubicBezTo>
                    <a:pt x="25350" y="34300"/>
                    <a:pt x="25897" y="17218"/>
                    <a:pt x="26292" y="2415"/>
                  </a:cubicBezTo>
                  <a:cubicBezTo>
                    <a:pt x="26323" y="1625"/>
                    <a:pt x="26171" y="196"/>
                    <a:pt x="25411" y="14"/>
                  </a:cubicBezTo>
                  <a:cubicBezTo>
                    <a:pt x="25372" y="5"/>
                    <a:pt x="25331" y="1"/>
                    <a:pt x="25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1558700" y="3755625"/>
              <a:ext cx="1899000" cy="661125"/>
            </a:xfrm>
            <a:custGeom>
              <a:avLst/>
              <a:gdLst/>
              <a:ahLst/>
              <a:cxnLst/>
              <a:rect l="l" t="t" r="r" b="b"/>
              <a:pathLst>
                <a:path w="75960" h="26445" extrusionOk="0">
                  <a:moveTo>
                    <a:pt x="46476" y="0"/>
                  </a:moveTo>
                  <a:lnTo>
                    <a:pt x="20730" y="9393"/>
                  </a:lnTo>
                  <a:lnTo>
                    <a:pt x="1" y="26444"/>
                  </a:lnTo>
                  <a:lnTo>
                    <a:pt x="75959" y="26444"/>
                  </a:lnTo>
                  <a:lnTo>
                    <a:pt x="61126" y="8359"/>
                  </a:lnTo>
                  <a:lnTo>
                    <a:pt x="4647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42"/>
            <p:cNvSpPr/>
            <p:nvPr/>
          </p:nvSpPr>
          <p:spPr>
            <a:xfrm>
              <a:off x="1558700" y="3738900"/>
              <a:ext cx="1528175" cy="677850"/>
            </a:xfrm>
            <a:custGeom>
              <a:avLst/>
              <a:gdLst/>
              <a:ahLst/>
              <a:cxnLst/>
              <a:rect l="l" t="t" r="r" b="b"/>
              <a:pathLst>
                <a:path w="61127" h="27114" extrusionOk="0">
                  <a:moveTo>
                    <a:pt x="45898" y="1"/>
                  </a:moveTo>
                  <a:lnTo>
                    <a:pt x="20730" y="10062"/>
                  </a:lnTo>
                  <a:lnTo>
                    <a:pt x="1" y="27113"/>
                  </a:lnTo>
                  <a:lnTo>
                    <a:pt x="26323" y="11794"/>
                  </a:lnTo>
                  <a:lnTo>
                    <a:pt x="61126" y="9028"/>
                  </a:lnTo>
                  <a:lnTo>
                    <a:pt x="4589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2510850" y="4178125"/>
              <a:ext cx="623125" cy="239375"/>
            </a:xfrm>
            <a:custGeom>
              <a:avLst/>
              <a:gdLst/>
              <a:ahLst/>
              <a:cxnLst/>
              <a:rect l="l" t="t" r="r" b="b"/>
              <a:pathLst>
                <a:path w="24925" h="9575" extrusionOk="0">
                  <a:moveTo>
                    <a:pt x="24925" y="0"/>
                  </a:moveTo>
                  <a:lnTo>
                    <a:pt x="12919" y="851"/>
                  </a:lnTo>
                  <a:lnTo>
                    <a:pt x="0" y="9575"/>
                  </a:lnTo>
                  <a:lnTo>
                    <a:pt x="9879" y="9544"/>
                  </a:lnTo>
                  <a:lnTo>
                    <a:pt x="14894" y="2219"/>
                  </a:lnTo>
                  <a:lnTo>
                    <a:pt x="2492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2504775" y="4173000"/>
              <a:ext cx="639850" cy="248300"/>
            </a:xfrm>
            <a:custGeom>
              <a:avLst/>
              <a:gdLst/>
              <a:ahLst/>
              <a:cxnLst/>
              <a:rect l="l" t="t" r="r" b="b"/>
              <a:pathLst>
                <a:path w="25594" h="9932" extrusionOk="0">
                  <a:moveTo>
                    <a:pt x="25107" y="0"/>
                  </a:moveTo>
                  <a:cubicBezTo>
                    <a:pt x="24948" y="0"/>
                    <a:pt x="24788" y="8"/>
                    <a:pt x="24621" y="23"/>
                  </a:cubicBezTo>
                  <a:lnTo>
                    <a:pt x="22007" y="175"/>
                  </a:lnTo>
                  <a:lnTo>
                    <a:pt x="13162" y="752"/>
                  </a:lnTo>
                  <a:lnTo>
                    <a:pt x="13101" y="752"/>
                  </a:lnTo>
                  <a:lnTo>
                    <a:pt x="13070" y="783"/>
                  </a:lnTo>
                  <a:lnTo>
                    <a:pt x="11611" y="1755"/>
                  </a:lnTo>
                  <a:cubicBezTo>
                    <a:pt x="8389" y="3974"/>
                    <a:pt x="5471" y="6011"/>
                    <a:pt x="3374" y="7470"/>
                  </a:cubicBezTo>
                  <a:lnTo>
                    <a:pt x="882" y="9233"/>
                  </a:lnTo>
                  <a:lnTo>
                    <a:pt x="213" y="9719"/>
                  </a:lnTo>
                  <a:cubicBezTo>
                    <a:pt x="61" y="9841"/>
                    <a:pt x="0" y="9901"/>
                    <a:pt x="0" y="9932"/>
                  </a:cubicBezTo>
                  <a:cubicBezTo>
                    <a:pt x="0" y="9932"/>
                    <a:pt x="91" y="9871"/>
                    <a:pt x="243" y="9780"/>
                  </a:cubicBezTo>
                  <a:lnTo>
                    <a:pt x="943" y="9354"/>
                  </a:lnTo>
                  <a:lnTo>
                    <a:pt x="3496" y="7652"/>
                  </a:lnTo>
                  <a:cubicBezTo>
                    <a:pt x="5623" y="6224"/>
                    <a:pt x="8572" y="4248"/>
                    <a:pt x="11794" y="2029"/>
                  </a:cubicBezTo>
                  <a:lnTo>
                    <a:pt x="13211" y="1055"/>
                  </a:lnTo>
                  <a:lnTo>
                    <a:pt x="13211" y="1055"/>
                  </a:lnTo>
                  <a:lnTo>
                    <a:pt x="22007" y="388"/>
                  </a:lnTo>
                  <a:lnTo>
                    <a:pt x="24651" y="144"/>
                  </a:lnTo>
                  <a:cubicBezTo>
                    <a:pt x="24955" y="114"/>
                    <a:pt x="25259" y="84"/>
                    <a:pt x="25593" y="23"/>
                  </a:cubicBezTo>
                  <a:cubicBezTo>
                    <a:pt x="25426" y="8"/>
                    <a:pt x="25267" y="0"/>
                    <a:pt x="251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42"/>
            <p:cNvSpPr/>
            <p:nvPr/>
          </p:nvSpPr>
          <p:spPr>
            <a:xfrm>
              <a:off x="1551100" y="3738150"/>
              <a:ext cx="1916475" cy="680875"/>
            </a:xfrm>
            <a:custGeom>
              <a:avLst/>
              <a:gdLst/>
              <a:ahLst/>
              <a:cxnLst/>
              <a:rect l="l" t="t" r="r" b="b"/>
              <a:pathLst>
                <a:path w="76659" h="27235" extrusionOk="0">
                  <a:moveTo>
                    <a:pt x="61400" y="8997"/>
                  </a:moveTo>
                  <a:lnTo>
                    <a:pt x="61400" y="8997"/>
                  </a:lnTo>
                  <a:cubicBezTo>
                    <a:pt x="61400" y="8997"/>
                    <a:pt x="61457" y="9141"/>
                    <a:pt x="61655" y="9316"/>
                  </a:cubicBezTo>
                  <a:lnTo>
                    <a:pt x="61655" y="9316"/>
                  </a:lnTo>
                  <a:lnTo>
                    <a:pt x="61643" y="9301"/>
                  </a:lnTo>
                  <a:cubicBezTo>
                    <a:pt x="61491" y="9119"/>
                    <a:pt x="61400" y="8997"/>
                    <a:pt x="61400" y="8997"/>
                  </a:cubicBezTo>
                  <a:close/>
                  <a:moveTo>
                    <a:pt x="61655" y="9316"/>
                  </a:moveTo>
                  <a:lnTo>
                    <a:pt x="61796" y="9484"/>
                  </a:lnTo>
                  <a:lnTo>
                    <a:pt x="61674" y="9332"/>
                  </a:lnTo>
                  <a:cubicBezTo>
                    <a:pt x="61667" y="9326"/>
                    <a:pt x="61661" y="9321"/>
                    <a:pt x="61655" y="9316"/>
                  </a:cubicBezTo>
                  <a:close/>
                  <a:moveTo>
                    <a:pt x="46020" y="0"/>
                  </a:moveTo>
                  <a:lnTo>
                    <a:pt x="20943" y="10092"/>
                  </a:lnTo>
                  <a:lnTo>
                    <a:pt x="213" y="27052"/>
                  </a:lnTo>
                  <a:lnTo>
                    <a:pt x="1" y="27235"/>
                  </a:lnTo>
                  <a:lnTo>
                    <a:pt x="76659" y="27235"/>
                  </a:lnTo>
                  <a:lnTo>
                    <a:pt x="76567" y="27113"/>
                  </a:lnTo>
                  <a:lnTo>
                    <a:pt x="65443" y="13830"/>
                  </a:lnTo>
                  <a:lnTo>
                    <a:pt x="62433" y="10243"/>
                  </a:lnTo>
                  <a:lnTo>
                    <a:pt x="61796" y="9484"/>
                  </a:lnTo>
                  <a:lnTo>
                    <a:pt x="62433" y="10274"/>
                  </a:lnTo>
                  <a:lnTo>
                    <a:pt x="65412" y="13891"/>
                  </a:lnTo>
                  <a:lnTo>
                    <a:pt x="76375" y="27113"/>
                  </a:lnTo>
                  <a:lnTo>
                    <a:pt x="76375" y="27113"/>
                  </a:lnTo>
                  <a:lnTo>
                    <a:pt x="14469" y="27052"/>
                  </a:lnTo>
                  <a:lnTo>
                    <a:pt x="587" y="27052"/>
                  </a:lnTo>
                  <a:cubicBezTo>
                    <a:pt x="7891" y="21041"/>
                    <a:pt x="14806" y="15359"/>
                    <a:pt x="21065" y="10243"/>
                  </a:cubicBezTo>
                  <a:lnTo>
                    <a:pt x="21034" y="10243"/>
                  </a:lnTo>
                  <a:lnTo>
                    <a:pt x="46075" y="106"/>
                  </a:lnTo>
                  <a:lnTo>
                    <a:pt x="46075" y="106"/>
                  </a:lnTo>
                  <a:lnTo>
                    <a:pt x="57297" y="6687"/>
                  </a:lnTo>
                  <a:lnTo>
                    <a:pt x="60306" y="8420"/>
                  </a:lnTo>
                  <a:lnTo>
                    <a:pt x="61066" y="8876"/>
                  </a:lnTo>
                  <a:lnTo>
                    <a:pt x="61339" y="9028"/>
                  </a:lnTo>
                  <a:cubicBezTo>
                    <a:pt x="61339" y="9028"/>
                    <a:pt x="61248" y="8967"/>
                    <a:pt x="61066" y="8845"/>
                  </a:cubicBezTo>
                  <a:lnTo>
                    <a:pt x="60306" y="8389"/>
                  </a:lnTo>
                  <a:lnTo>
                    <a:pt x="57327" y="6626"/>
                  </a:lnTo>
                  <a:lnTo>
                    <a:pt x="4605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83" name="Google Shape;583;p42"/>
          <p:cNvGrpSpPr/>
          <p:nvPr/>
        </p:nvGrpSpPr>
        <p:grpSpPr>
          <a:xfrm>
            <a:off x="5429700" y="894872"/>
            <a:ext cx="545706" cy="535899"/>
            <a:chOff x="6293887" y="1134922"/>
            <a:chExt cx="545706" cy="535899"/>
          </a:xfrm>
        </p:grpSpPr>
        <p:sp>
          <p:nvSpPr>
            <p:cNvPr id="584" name="Google Shape;584;p42"/>
            <p:cNvSpPr/>
            <p:nvPr/>
          </p:nvSpPr>
          <p:spPr>
            <a:xfrm>
              <a:off x="6304387" y="1169950"/>
              <a:ext cx="459564" cy="500871"/>
            </a:xfrm>
            <a:custGeom>
              <a:avLst/>
              <a:gdLst/>
              <a:ahLst/>
              <a:cxnLst/>
              <a:rect l="l" t="t" r="r" b="b"/>
              <a:pathLst>
                <a:path w="21884" h="23851" extrusionOk="0">
                  <a:moveTo>
                    <a:pt x="8674" y="1"/>
                  </a:moveTo>
                  <a:lnTo>
                    <a:pt x="468" y="13310"/>
                  </a:lnTo>
                  <a:lnTo>
                    <a:pt x="1" y="14311"/>
                  </a:lnTo>
                  <a:cubicBezTo>
                    <a:pt x="1" y="14311"/>
                    <a:pt x="6272" y="14778"/>
                    <a:pt x="8540" y="17947"/>
                  </a:cubicBezTo>
                  <a:cubicBezTo>
                    <a:pt x="8540" y="18214"/>
                    <a:pt x="8674" y="18447"/>
                    <a:pt x="8874" y="18581"/>
                  </a:cubicBezTo>
                  <a:lnTo>
                    <a:pt x="10108" y="19348"/>
                  </a:lnTo>
                  <a:cubicBezTo>
                    <a:pt x="10209" y="19420"/>
                    <a:pt x="10329" y="19455"/>
                    <a:pt x="10454" y="19455"/>
                  </a:cubicBezTo>
                  <a:cubicBezTo>
                    <a:pt x="10618" y="19455"/>
                    <a:pt x="10791" y="19395"/>
                    <a:pt x="10942" y="19281"/>
                  </a:cubicBezTo>
                  <a:cubicBezTo>
                    <a:pt x="13344" y="19481"/>
                    <a:pt x="15579" y="20715"/>
                    <a:pt x="17013" y="22683"/>
                  </a:cubicBezTo>
                  <a:lnTo>
                    <a:pt x="17914" y="23851"/>
                  </a:lnTo>
                  <a:lnTo>
                    <a:pt x="21883" y="10375"/>
                  </a:lnTo>
                  <a:lnTo>
                    <a:pt x="867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5" name="Google Shape;585;p42"/>
            <p:cNvSpPr/>
            <p:nvPr/>
          </p:nvSpPr>
          <p:spPr>
            <a:xfrm>
              <a:off x="6293887" y="1371697"/>
              <a:ext cx="276024" cy="189861"/>
            </a:xfrm>
            <a:custGeom>
              <a:avLst/>
              <a:gdLst/>
              <a:ahLst/>
              <a:cxnLst/>
              <a:rect l="l" t="t" r="r" b="b"/>
              <a:pathLst>
                <a:path w="13144" h="9041" extrusionOk="0">
                  <a:moveTo>
                    <a:pt x="13143" y="0"/>
                  </a:moveTo>
                  <a:cubicBezTo>
                    <a:pt x="13143" y="0"/>
                    <a:pt x="2135" y="334"/>
                    <a:pt x="835" y="1935"/>
                  </a:cubicBezTo>
                  <a:lnTo>
                    <a:pt x="1" y="3670"/>
                  </a:lnTo>
                  <a:cubicBezTo>
                    <a:pt x="1" y="3670"/>
                    <a:pt x="99" y="3664"/>
                    <a:pt x="279" y="3664"/>
                  </a:cubicBezTo>
                  <a:cubicBezTo>
                    <a:pt x="1571" y="3664"/>
                    <a:pt x="7065" y="3972"/>
                    <a:pt x="10141" y="9040"/>
                  </a:cubicBezTo>
                  <a:lnTo>
                    <a:pt x="13143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6" name="Google Shape;586;p42"/>
            <p:cNvSpPr/>
            <p:nvPr/>
          </p:nvSpPr>
          <p:spPr>
            <a:xfrm>
              <a:off x="6295294" y="1134922"/>
              <a:ext cx="336966" cy="426636"/>
            </a:xfrm>
            <a:custGeom>
              <a:avLst/>
              <a:gdLst/>
              <a:ahLst/>
              <a:cxnLst/>
              <a:rect l="l" t="t" r="r" b="b"/>
              <a:pathLst>
                <a:path w="16046" h="20316" extrusionOk="0">
                  <a:moveTo>
                    <a:pt x="7708" y="1"/>
                  </a:moveTo>
                  <a:cubicBezTo>
                    <a:pt x="6860" y="1"/>
                    <a:pt x="6305" y="101"/>
                    <a:pt x="6305" y="101"/>
                  </a:cubicBezTo>
                  <a:lnTo>
                    <a:pt x="0" y="13277"/>
                  </a:lnTo>
                  <a:cubicBezTo>
                    <a:pt x="596" y="13156"/>
                    <a:pt x="1161" y="13100"/>
                    <a:pt x="1696" y="13100"/>
                  </a:cubicBezTo>
                  <a:cubicBezTo>
                    <a:pt x="7786" y="13100"/>
                    <a:pt x="10041" y="20315"/>
                    <a:pt x="10041" y="20315"/>
                  </a:cubicBezTo>
                  <a:lnTo>
                    <a:pt x="16045" y="7506"/>
                  </a:lnTo>
                  <a:cubicBezTo>
                    <a:pt x="15126" y="851"/>
                    <a:pt x="10177" y="1"/>
                    <a:pt x="770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7" name="Google Shape;587;p42"/>
            <p:cNvSpPr/>
            <p:nvPr/>
          </p:nvSpPr>
          <p:spPr>
            <a:xfrm>
              <a:off x="6506134" y="1301641"/>
              <a:ext cx="289338" cy="362187"/>
            </a:xfrm>
            <a:custGeom>
              <a:avLst/>
              <a:gdLst/>
              <a:ahLst/>
              <a:cxnLst/>
              <a:rect l="l" t="t" r="r" b="b"/>
              <a:pathLst>
                <a:path w="13778" h="17247" extrusionOk="0">
                  <a:moveTo>
                    <a:pt x="5805" y="1"/>
                  </a:moveTo>
                  <a:lnTo>
                    <a:pt x="1" y="12376"/>
                  </a:lnTo>
                  <a:cubicBezTo>
                    <a:pt x="1" y="12376"/>
                    <a:pt x="265" y="12351"/>
                    <a:pt x="705" y="12351"/>
                  </a:cubicBezTo>
                  <a:cubicBezTo>
                    <a:pt x="2531" y="12351"/>
                    <a:pt x="7388" y="12784"/>
                    <a:pt x="8974" y="17246"/>
                  </a:cubicBezTo>
                  <a:lnTo>
                    <a:pt x="13777" y="5204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588;p42"/>
            <p:cNvSpPr/>
            <p:nvPr/>
          </p:nvSpPr>
          <p:spPr>
            <a:xfrm>
              <a:off x="6506134" y="1257835"/>
              <a:ext cx="333459" cy="309330"/>
            </a:xfrm>
            <a:custGeom>
              <a:avLst/>
              <a:gdLst/>
              <a:ahLst/>
              <a:cxnLst/>
              <a:rect l="l" t="t" r="r" b="b"/>
              <a:pathLst>
                <a:path w="15879" h="14730" extrusionOk="0">
                  <a:moveTo>
                    <a:pt x="10592" y="1"/>
                  </a:moveTo>
                  <a:cubicBezTo>
                    <a:pt x="8061" y="1"/>
                    <a:pt x="6005" y="1653"/>
                    <a:pt x="6005" y="1653"/>
                  </a:cubicBezTo>
                  <a:lnTo>
                    <a:pt x="1" y="14462"/>
                  </a:lnTo>
                  <a:cubicBezTo>
                    <a:pt x="1770" y="13329"/>
                    <a:pt x="3548" y="12942"/>
                    <a:pt x="5153" y="12942"/>
                  </a:cubicBezTo>
                  <a:cubicBezTo>
                    <a:pt x="8601" y="12942"/>
                    <a:pt x="11242" y="14729"/>
                    <a:pt x="11242" y="14729"/>
                  </a:cubicBezTo>
                  <a:lnTo>
                    <a:pt x="15879" y="2487"/>
                  </a:lnTo>
                  <a:lnTo>
                    <a:pt x="13577" y="886"/>
                  </a:lnTo>
                  <a:cubicBezTo>
                    <a:pt x="12571" y="237"/>
                    <a:pt x="11548" y="1"/>
                    <a:pt x="105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6506134" y="1292548"/>
              <a:ext cx="123312" cy="269010"/>
            </a:xfrm>
            <a:custGeom>
              <a:avLst/>
              <a:gdLst/>
              <a:ahLst/>
              <a:cxnLst/>
              <a:rect l="l" t="t" r="r" b="b"/>
              <a:pathLst>
                <a:path w="5872" h="12810" extrusionOk="0">
                  <a:moveTo>
                    <a:pt x="5872" y="0"/>
                  </a:moveTo>
                  <a:lnTo>
                    <a:pt x="5872" y="0"/>
                  </a:lnTo>
                  <a:cubicBezTo>
                    <a:pt x="5772" y="133"/>
                    <a:pt x="5705" y="300"/>
                    <a:pt x="5638" y="467"/>
                  </a:cubicBezTo>
                  <a:lnTo>
                    <a:pt x="5004" y="1835"/>
                  </a:lnTo>
                  <a:cubicBezTo>
                    <a:pt x="4437" y="3036"/>
                    <a:pt x="3703" y="4637"/>
                    <a:pt x="2903" y="6371"/>
                  </a:cubicBezTo>
                  <a:lnTo>
                    <a:pt x="835" y="10908"/>
                  </a:lnTo>
                  <a:lnTo>
                    <a:pt x="201" y="12276"/>
                  </a:lnTo>
                  <a:cubicBezTo>
                    <a:pt x="134" y="12442"/>
                    <a:pt x="68" y="12609"/>
                    <a:pt x="1" y="12809"/>
                  </a:cubicBezTo>
                  <a:cubicBezTo>
                    <a:pt x="134" y="12642"/>
                    <a:pt x="201" y="12476"/>
                    <a:pt x="301" y="12309"/>
                  </a:cubicBezTo>
                  <a:cubicBezTo>
                    <a:pt x="468" y="12009"/>
                    <a:pt x="701" y="11542"/>
                    <a:pt x="968" y="10975"/>
                  </a:cubicBezTo>
                  <a:cubicBezTo>
                    <a:pt x="1535" y="9840"/>
                    <a:pt x="2302" y="8239"/>
                    <a:pt x="3103" y="6471"/>
                  </a:cubicBezTo>
                  <a:cubicBezTo>
                    <a:pt x="3937" y="4703"/>
                    <a:pt x="4637" y="3102"/>
                    <a:pt x="5138" y="1901"/>
                  </a:cubicBezTo>
                  <a:cubicBezTo>
                    <a:pt x="5405" y="1334"/>
                    <a:pt x="5571" y="834"/>
                    <a:pt x="5705" y="500"/>
                  </a:cubicBezTo>
                  <a:cubicBezTo>
                    <a:pt x="5772" y="334"/>
                    <a:pt x="5838" y="167"/>
                    <a:pt x="5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6635032" y="1304098"/>
              <a:ext cx="156240" cy="31962"/>
            </a:xfrm>
            <a:custGeom>
              <a:avLst/>
              <a:gdLst/>
              <a:ahLst/>
              <a:cxnLst/>
              <a:rect l="l" t="t" r="r" b="b"/>
              <a:pathLst>
                <a:path w="7440" h="1522" extrusionOk="0">
                  <a:moveTo>
                    <a:pt x="3334" y="0"/>
                  </a:moveTo>
                  <a:cubicBezTo>
                    <a:pt x="2550" y="0"/>
                    <a:pt x="1757" y="139"/>
                    <a:pt x="1035" y="417"/>
                  </a:cubicBezTo>
                  <a:cubicBezTo>
                    <a:pt x="768" y="517"/>
                    <a:pt x="501" y="618"/>
                    <a:pt x="267" y="751"/>
                  </a:cubicBezTo>
                  <a:cubicBezTo>
                    <a:pt x="101" y="884"/>
                    <a:pt x="1" y="918"/>
                    <a:pt x="1" y="951"/>
                  </a:cubicBezTo>
                  <a:cubicBezTo>
                    <a:pt x="3" y="954"/>
                    <a:pt x="7" y="955"/>
                    <a:pt x="13" y="955"/>
                  </a:cubicBezTo>
                  <a:cubicBezTo>
                    <a:pt x="90" y="955"/>
                    <a:pt x="450" y="767"/>
                    <a:pt x="1068" y="551"/>
                  </a:cubicBezTo>
                  <a:cubicBezTo>
                    <a:pt x="1768" y="339"/>
                    <a:pt x="2495" y="233"/>
                    <a:pt x="3218" y="233"/>
                  </a:cubicBezTo>
                  <a:cubicBezTo>
                    <a:pt x="4321" y="233"/>
                    <a:pt x="5418" y="481"/>
                    <a:pt x="6405" y="984"/>
                  </a:cubicBezTo>
                  <a:cubicBezTo>
                    <a:pt x="7003" y="1268"/>
                    <a:pt x="7363" y="1521"/>
                    <a:pt x="7430" y="1521"/>
                  </a:cubicBezTo>
                  <a:cubicBezTo>
                    <a:pt x="7434" y="1521"/>
                    <a:pt x="7437" y="1520"/>
                    <a:pt x="7439" y="1518"/>
                  </a:cubicBezTo>
                  <a:cubicBezTo>
                    <a:pt x="7439" y="1518"/>
                    <a:pt x="7372" y="1451"/>
                    <a:pt x="7206" y="1285"/>
                  </a:cubicBezTo>
                  <a:cubicBezTo>
                    <a:pt x="6972" y="1118"/>
                    <a:pt x="6739" y="951"/>
                    <a:pt x="6505" y="818"/>
                  </a:cubicBezTo>
                  <a:cubicBezTo>
                    <a:pt x="5671" y="351"/>
                    <a:pt x="4737" y="84"/>
                    <a:pt x="3803" y="17"/>
                  </a:cubicBezTo>
                  <a:cubicBezTo>
                    <a:pt x="3648" y="6"/>
                    <a:pt x="3491" y="0"/>
                    <a:pt x="3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591;p42"/>
            <p:cNvSpPr/>
            <p:nvPr/>
          </p:nvSpPr>
          <p:spPr>
            <a:xfrm>
              <a:off x="6627325" y="1335136"/>
              <a:ext cx="156240" cy="31731"/>
            </a:xfrm>
            <a:custGeom>
              <a:avLst/>
              <a:gdLst/>
              <a:ahLst/>
              <a:cxnLst/>
              <a:rect l="l" t="t" r="r" b="b"/>
              <a:pathLst>
                <a:path w="7440" h="1511" extrusionOk="0">
                  <a:moveTo>
                    <a:pt x="3315" y="0"/>
                  </a:moveTo>
                  <a:cubicBezTo>
                    <a:pt x="2546" y="0"/>
                    <a:pt x="1773" y="134"/>
                    <a:pt x="1035" y="407"/>
                  </a:cubicBezTo>
                  <a:cubicBezTo>
                    <a:pt x="768" y="507"/>
                    <a:pt x="501" y="607"/>
                    <a:pt x="267" y="774"/>
                  </a:cubicBezTo>
                  <a:cubicBezTo>
                    <a:pt x="101" y="874"/>
                    <a:pt x="1" y="907"/>
                    <a:pt x="1" y="941"/>
                  </a:cubicBezTo>
                  <a:cubicBezTo>
                    <a:pt x="3" y="943"/>
                    <a:pt x="8" y="944"/>
                    <a:pt x="14" y="944"/>
                  </a:cubicBezTo>
                  <a:cubicBezTo>
                    <a:pt x="94" y="944"/>
                    <a:pt x="483" y="757"/>
                    <a:pt x="1101" y="541"/>
                  </a:cubicBezTo>
                  <a:cubicBezTo>
                    <a:pt x="1802" y="329"/>
                    <a:pt x="2523" y="222"/>
                    <a:pt x="3242" y="222"/>
                  </a:cubicBezTo>
                  <a:cubicBezTo>
                    <a:pt x="4339" y="222"/>
                    <a:pt x="5431" y="471"/>
                    <a:pt x="6439" y="974"/>
                  </a:cubicBezTo>
                  <a:cubicBezTo>
                    <a:pt x="7036" y="1257"/>
                    <a:pt x="7367" y="1511"/>
                    <a:pt x="7431" y="1511"/>
                  </a:cubicBezTo>
                  <a:cubicBezTo>
                    <a:pt x="7434" y="1511"/>
                    <a:pt x="7437" y="1510"/>
                    <a:pt x="7439" y="1508"/>
                  </a:cubicBezTo>
                  <a:cubicBezTo>
                    <a:pt x="7439" y="1508"/>
                    <a:pt x="7373" y="1441"/>
                    <a:pt x="7206" y="1308"/>
                  </a:cubicBezTo>
                  <a:cubicBezTo>
                    <a:pt x="7006" y="1108"/>
                    <a:pt x="6772" y="941"/>
                    <a:pt x="6505" y="807"/>
                  </a:cubicBezTo>
                  <a:cubicBezTo>
                    <a:pt x="5521" y="276"/>
                    <a:pt x="4421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592;p42"/>
            <p:cNvSpPr/>
            <p:nvPr/>
          </p:nvSpPr>
          <p:spPr>
            <a:xfrm>
              <a:off x="6613318" y="1365733"/>
              <a:ext cx="156933" cy="31962"/>
            </a:xfrm>
            <a:custGeom>
              <a:avLst/>
              <a:gdLst/>
              <a:ahLst/>
              <a:cxnLst/>
              <a:rect l="l" t="t" r="r" b="b"/>
              <a:pathLst>
                <a:path w="7473" h="1522" extrusionOk="0">
                  <a:moveTo>
                    <a:pt x="3367" y="1"/>
                  </a:moveTo>
                  <a:cubicBezTo>
                    <a:pt x="2582" y="1"/>
                    <a:pt x="1785" y="140"/>
                    <a:pt x="1035" y="418"/>
                  </a:cubicBezTo>
                  <a:cubicBezTo>
                    <a:pt x="801" y="518"/>
                    <a:pt x="534" y="618"/>
                    <a:pt x="301" y="785"/>
                  </a:cubicBezTo>
                  <a:cubicBezTo>
                    <a:pt x="101" y="885"/>
                    <a:pt x="0" y="918"/>
                    <a:pt x="34" y="952"/>
                  </a:cubicBezTo>
                  <a:cubicBezTo>
                    <a:pt x="34" y="954"/>
                    <a:pt x="36" y="955"/>
                    <a:pt x="40" y="955"/>
                  </a:cubicBezTo>
                  <a:cubicBezTo>
                    <a:pt x="94" y="955"/>
                    <a:pt x="483" y="768"/>
                    <a:pt x="1101" y="551"/>
                  </a:cubicBezTo>
                  <a:cubicBezTo>
                    <a:pt x="1802" y="340"/>
                    <a:pt x="2523" y="233"/>
                    <a:pt x="3242" y="233"/>
                  </a:cubicBezTo>
                  <a:cubicBezTo>
                    <a:pt x="4339" y="233"/>
                    <a:pt x="5431" y="481"/>
                    <a:pt x="6438" y="985"/>
                  </a:cubicBezTo>
                  <a:cubicBezTo>
                    <a:pt x="7036" y="1268"/>
                    <a:pt x="7396" y="1521"/>
                    <a:pt x="7436" y="1521"/>
                  </a:cubicBezTo>
                  <a:cubicBezTo>
                    <a:pt x="7438" y="1521"/>
                    <a:pt x="7439" y="1521"/>
                    <a:pt x="7439" y="1519"/>
                  </a:cubicBezTo>
                  <a:cubicBezTo>
                    <a:pt x="7472" y="1519"/>
                    <a:pt x="7372" y="1452"/>
                    <a:pt x="7239" y="1285"/>
                  </a:cubicBezTo>
                  <a:cubicBezTo>
                    <a:pt x="7005" y="1118"/>
                    <a:pt x="6772" y="952"/>
                    <a:pt x="6505" y="818"/>
                  </a:cubicBezTo>
                  <a:cubicBezTo>
                    <a:pt x="5705" y="351"/>
                    <a:pt x="4771" y="84"/>
                    <a:pt x="3837" y="18"/>
                  </a:cubicBezTo>
                  <a:cubicBezTo>
                    <a:pt x="3681" y="6"/>
                    <a:pt x="3524" y="1"/>
                    <a:pt x="3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6604918" y="1396561"/>
              <a:ext cx="156219" cy="31962"/>
            </a:xfrm>
            <a:custGeom>
              <a:avLst/>
              <a:gdLst/>
              <a:ahLst/>
              <a:cxnLst/>
              <a:rect l="l" t="t" r="r" b="b"/>
              <a:pathLst>
                <a:path w="7439" h="1522" extrusionOk="0">
                  <a:moveTo>
                    <a:pt x="3352" y="1"/>
                  </a:moveTo>
                  <a:cubicBezTo>
                    <a:pt x="2570" y="1"/>
                    <a:pt x="1785" y="140"/>
                    <a:pt x="1034" y="418"/>
                  </a:cubicBezTo>
                  <a:cubicBezTo>
                    <a:pt x="767" y="518"/>
                    <a:pt x="501" y="618"/>
                    <a:pt x="267" y="784"/>
                  </a:cubicBezTo>
                  <a:cubicBezTo>
                    <a:pt x="100" y="885"/>
                    <a:pt x="0" y="918"/>
                    <a:pt x="34" y="951"/>
                  </a:cubicBezTo>
                  <a:cubicBezTo>
                    <a:pt x="34" y="954"/>
                    <a:pt x="36" y="955"/>
                    <a:pt x="40" y="955"/>
                  </a:cubicBezTo>
                  <a:cubicBezTo>
                    <a:pt x="94" y="955"/>
                    <a:pt x="483" y="767"/>
                    <a:pt x="1101" y="551"/>
                  </a:cubicBezTo>
                  <a:cubicBezTo>
                    <a:pt x="1801" y="340"/>
                    <a:pt x="2522" y="233"/>
                    <a:pt x="3242" y="233"/>
                  </a:cubicBezTo>
                  <a:cubicBezTo>
                    <a:pt x="4338" y="233"/>
                    <a:pt x="5431" y="481"/>
                    <a:pt x="6438" y="985"/>
                  </a:cubicBezTo>
                  <a:cubicBezTo>
                    <a:pt x="7036" y="1268"/>
                    <a:pt x="7366" y="1521"/>
                    <a:pt x="7430" y="1521"/>
                  </a:cubicBezTo>
                  <a:cubicBezTo>
                    <a:pt x="7434" y="1521"/>
                    <a:pt x="7437" y="1520"/>
                    <a:pt x="7439" y="1518"/>
                  </a:cubicBezTo>
                  <a:cubicBezTo>
                    <a:pt x="7439" y="1518"/>
                    <a:pt x="7372" y="1452"/>
                    <a:pt x="7205" y="1285"/>
                  </a:cubicBezTo>
                  <a:cubicBezTo>
                    <a:pt x="7005" y="1118"/>
                    <a:pt x="6772" y="951"/>
                    <a:pt x="6505" y="818"/>
                  </a:cubicBezTo>
                  <a:cubicBezTo>
                    <a:pt x="5532" y="273"/>
                    <a:pt x="4445" y="1"/>
                    <a:pt x="33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594;p42"/>
            <p:cNvSpPr/>
            <p:nvPr/>
          </p:nvSpPr>
          <p:spPr>
            <a:xfrm>
              <a:off x="6596497" y="1429006"/>
              <a:ext cx="156240" cy="32424"/>
            </a:xfrm>
            <a:custGeom>
              <a:avLst/>
              <a:gdLst/>
              <a:ahLst/>
              <a:cxnLst/>
              <a:rect l="l" t="t" r="r" b="b"/>
              <a:pathLst>
                <a:path w="7440" h="1544" extrusionOk="0">
                  <a:moveTo>
                    <a:pt x="3315" y="0"/>
                  </a:moveTo>
                  <a:cubicBezTo>
                    <a:pt x="2546" y="0"/>
                    <a:pt x="1774" y="133"/>
                    <a:pt x="1035" y="407"/>
                  </a:cubicBezTo>
                  <a:cubicBezTo>
                    <a:pt x="768" y="507"/>
                    <a:pt x="501" y="607"/>
                    <a:pt x="268" y="774"/>
                  </a:cubicBezTo>
                  <a:cubicBezTo>
                    <a:pt x="101" y="874"/>
                    <a:pt x="1" y="941"/>
                    <a:pt x="1" y="941"/>
                  </a:cubicBezTo>
                  <a:cubicBezTo>
                    <a:pt x="3" y="943"/>
                    <a:pt x="8" y="944"/>
                    <a:pt x="14" y="944"/>
                  </a:cubicBezTo>
                  <a:cubicBezTo>
                    <a:pt x="91" y="944"/>
                    <a:pt x="453" y="759"/>
                    <a:pt x="1102" y="574"/>
                  </a:cubicBezTo>
                  <a:cubicBezTo>
                    <a:pt x="1804" y="349"/>
                    <a:pt x="2527" y="239"/>
                    <a:pt x="3248" y="239"/>
                  </a:cubicBezTo>
                  <a:cubicBezTo>
                    <a:pt x="4343" y="239"/>
                    <a:pt x="5433" y="491"/>
                    <a:pt x="6439" y="974"/>
                  </a:cubicBezTo>
                  <a:cubicBezTo>
                    <a:pt x="7040" y="1259"/>
                    <a:pt x="7371" y="1544"/>
                    <a:pt x="7432" y="1544"/>
                  </a:cubicBezTo>
                  <a:cubicBezTo>
                    <a:pt x="7435" y="1544"/>
                    <a:pt x="7438" y="1543"/>
                    <a:pt x="7440" y="1541"/>
                  </a:cubicBezTo>
                  <a:cubicBezTo>
                    <a:pt x="7440" y="1541"/>
                    <a:pt x="7373" y="1441"/>
                    <a:pt x="7206" y="1308"/>
                  </a:cubicBezTo>
                  <a:cubicBezTo>
                    <a:pt x="6973" y="1107"/>
                    <a:pt x="6739" y="941"/>
                    <a:pt x="6506" y="807"/>
                  </a:cubicBezTo>
                  <a:cubicBezTo>
                    <a:pt x="5522" y="276"/>
                    <a:pt x="4422" y="0"/>
                    <a:pt x="3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595;p42"/>
            <p:cNvSpPr/>
            <p:nvPr/>
          </p:nvSpPr>
          <p:spPr>
            <a:xfrm>
              <a:off x="6573397" y="1463635"/>
              <a:ext cx="170940" cy="34923"/>
            </a:xfrm>
            <a:custGeom>
              <a:avLst/>
              <a:gdLst/>
              <a:ahLst/>
              <a:cxnLst/>
              <a:rect l="l" t="t" r="r" b="b"/>
              <a:pathLst>
                <a:path w="8140" h="1663" extrusionOk="0">
                  <a:moveTo>
                    <a:pt x="3348" y="1"/>
                  </a:moveTo>
                  <a:cubicBezTo>
                    <a:pt x="3069" y="1"/>
                    <a:pt x="2785" y="9"/>
                    <a:pt x="2502" y="26"/>
                  </a:cubicBezTo>
                  <a:cubicBezTo>
                    <a:pt x="2068" y="59"/>
                    <a:pt x="1601" y="159"/>
                    <a:pt x="1168" y="292"/>
                  </a:cubicBezTo>
                  <a:cubicBezTo>
                    <a:pt x="1001" y="359"/>
                    <a:pt x="834" y="426"/>
                    <a:pt x="667" y="493"/>
                  </a:cubicBezTo>
                  <a:cubicBezTo>
                    <a:pt x="534" y="526"/>
                    <a:pt x="434" y="593"/>
                    <a:pt x="300" y="659"/>
                  </a:cubicBezTo>
                  <a:cubicBezTo>
                    <a:pt x="134" y="759"/>
                    <a:pt x="0" y="826"/>
                    <a:pt x="33" y="859"/>
                  </a:cubicBezTo>
                  <a:cubicBezTo>
                    <a:pt x="33" y="862"/>
                    <a:pt x="35" y="863"/>
                    <a:pt x="39" y="863"/>
                  </a:cubicBezTo>
                  <a:cubicBezTo>
                    <a:pt x="91" y="863"/>
                    <a:pt x="515" y="646"/>
                    <a:pt x="1201" y="459"/>
                  </a:cubicBezTo>
                  <a:cubicBezTo>
                    <a:pt x="1635" y="359"/>
                    <a:pt x="2102" y="292"/>
                    <a:pt x="2535" y="259"/>
                  </a:cubicBezTo>
                  <a:cubicBezTo>
                    <a:pt x="2739" y="234"/>
                    <a:pt x="2948" y="223"/>
                    <a:pt x="3158" y="223"/>
                  </a:cubicBezTo>
                  <a:cubicBezTo>
                    <a:pt x="3497" y="223"/>
                    <a:pt x="3840" y="251"/>
                    <a:pt x="4170" y="292"/>
                  </a:cubicBezTo>
                  <a:cubicBezTo>
                    <a:pt x="4703" y="326"/>
                    <a:pt x="5271" y="459"/>
                    <a:pt x="5771" y="593"/>
                  </a:cubicBezTo>
                  <a:cubicBezTo>
                    <a:pt x="6205" y="726"/>
                    <a:pt x="6638" y="893"/>
                    <a:pt x="7038" y="1060"/>
                  </a:cubicBezTo>
                  <a:cubicBezTo>
                    <a:pt x="7671" y="1376"/>
                    <a:pt x="8064" y="1663"/>
                    <a:pt x="8131" y="1663"/>
                  </a:cubicBezTo>
                  <a:cubicBezTo>
                    <a:pt x="8135" y="1663"/>
                    <a:pt x="8138" y="1662"/>
                    <a:pt x="8139" y="1660"/>
                  </a:cubicBezTo>
                  <a:cubicBezTo>
                    <a:pt x="8139" y="1660"/>
                    <a:pt x="8073" y="1560"/>
                    <a:pt x="7872" y="1427"/>
                  </a:cubicBezTo>
                  <a:cubicBezTo>
                    <a:pt x="7772" y="1326"/>
                    <a:pt x="7672" y="1260"/>
                    <a:pt x="7539" y="1193"/>
                  </a:cubicBezTo>
                  <a:cubicBezTo>
                    <a:pt x="7405" y="1093"/>
                    <a:pt x="7239" y="993"/>
                    <a:pt x="7105" y="926"/>
                  </a:cubicBezTo>
                  <a:cubicBezTo>
                    <a:pt x="6705" y="693"/>
                    <a:pt x="6271" y="526"/>
                    <a:pt x="5838" y="392"/>
                  </a:cubicBezTo>
                  <a:cubicBezTo>
                    <a:pt x="5304" y="226"/>
                    <a:pt x="4737" y="92"/>
                    <a:pt x="4170" y="26"/>
                  </a:cubicBezTo>
                  <a:cubicBezTo>
                    <a:pt x="3903" y="9"/>
                    <a:pt x="3628" y="1"/>
                    <a:pt x="3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596;p42"/>
            <p:cNvSpPr/>
            <p:nvPr/>
          </p:nvSpPr>
          <p:spPr>
            <a:xfrm>
              <a:off x="6560083" y="1493119"/>
              <a:ext cx="172347" cy="32760"/>
            </a:xfrm>
            <a:custGeom>
              <a:avLst/>
              <a:gdLst/>
              <a:ahLst/>
              <a:cxnLst/>
              <a:rect l="l" t="t" r="r" b="b"/>
              <a:pathLst>
                <a:path w="8207" h="1560" extrusionOk="0">
                  <a:moveTo>
                    <a:pt x="3499" y="1"/>
                  </a:moveTo>
                  <a:cubicBezTo>
                    <a:pt x="3166" y="1"/>
                    <a:pt x="2834" y="17"/>
                    <a:pt x="2502" y="56"/>
                  </a:cubicBezTo>
                  <a:cubicBezTo>
                    <a:pt x="2035" y="123"/>
                    <a:pt x="1601" y="223"/>
                    <a:pt x="1168" y="356"/>
                  </a:cubicBezTo>
                  <a:cubicBezTo>
                    <a:pt x="1001" y="423"/>
                    <a:pt x="834" y="490"/>
                    <a:pt x="667" y="556"/>
                  </a:cubicBezTo>
                  <a:cubicBezTo>
                    <a:pt x="534" y="623"/>
                    <a:pt x="401" y="656"/>
                    <a:pt x="301" y="756"/>
                  </a:cubicBezTo>
                  <a:cubicBezTo>
                    <a:pt x="100" y="857"/>
                    <a:pt x="0" y="890"/>
                    <a:pt x="34" y="923"/>
                  </a:cubicBezTo>
                  <a:cubicBezTo>
                    <a:pt x="34" y="925"/>
                    <a:pt x="36" y="926"/>
                    <a:pt x="39" y="926"/>
                  </a:cubicBezTo>
                  <a:cubicBezTo>
                    <a:pt x="91" y="926"/>
                    <a:pt x="515" y="710"/>
                    <a:pt x="1201" y="523"/>
                  </a:cubicBezTo>
                  <a:cubicBezTo>
                    <a:pt x="1635" y="390"/>
                    <a:pt x="2068" y="323"/>
                    <a:pt x="2535" y="256"/>
                  </a:cubicBezTo>
                  <a:cubicBezTo>
                    <a:pt x="2817" y="231"/>
                    <a:pt x="3098" y="218"/>
                    <a:pt x="3378" y="218"/>
                  </a:cubicBezTo>
                  <a:cubicBezTo>
                    <a:pt x="4196" y="218"/>
                    <a:pt x="5010" y="324"/>
                    <a:pt x="5804" y="523"/>
                  </a:cubicBezTo>
                  <a:cubicBezTo>
                    <a:pt x="6238" y="623"/>
                    <a:pt x="6672" y="790"/>
                    <a:pt x="7072" y="957"/>
                  </a:cubicBezTo>
                  <a:cubicBezTo>
                    <a:pt x="7737" y="1273"/>
                    <a:pt x="8131" y="1560"/>
                    <a:pt x="8170" y="1560"/>
                  </a:cubicBezTo>
                  <a:cubicBezTo>
                    <a:pt x="8172" y="1560"/>
                    <a:pt x="8173" y="1559"/>
                    <a:pt x="8173" y="1557"/>
                  </a:cubicBezTo>
                  <a:cubicBezTo>
                    <a:pt x="8206" y="1524"/>
                    <a:pt x="8106" y="1457"/>
                    <a:pt x="7939" y="1324"/>
                  </a:cubicBezTo>
                  <a:cubicBezTo>
                    <a:pt x="7839" y="1223"/>
                    <a:pt x="7739" y="1157"/>
                    <a:pt x="7606" y="1090"/>
                  </a:cubicBezTo>
                  <a:cubicBezTo>
                    <a:pt x="7472" y="990"/>
                    <a:pt x="7306" y="890"/>
                    <a:pt x="7139" y="823"/>
                  </a:cubicBezTo>
                  <a:cubicBezTo>
                    <a:pt x="6738" y="623"/>
                    <a:pt x="6305" y="456"/>
                    <a:pt x="5871" y="323"/>
                  </a:cubicBezTo>
                  <a:cubicBezTo>
                    <a:pt x="5304" y="189"/>
                    <a:pt x="4770" y="89"/>
                    <a:pt x="4203" y="23"/>
                  </a:cubicBezTo>
                  <a:cubicBezTo>
                    <a:pt x="3968" y="9"/>
                    <a:pt x="3734" y="1"/>
                    <a:pt x="3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597;p42"/>
            <p:cNvSpPr/>
            <p:nvPr/>
          </p:nvSpPr>
          <p:spPr>
            <a:xfrm>
              <a:off x="6373750" y="1363003"/>
              <a:ext cx="131019" cy="110985"/>
            </a:xfrm>
            <a:custGeom>
              <a:avLst/>
              <a:gdLst/>
              <a:ahLst/>
              <a:cxnLst/>
              <a:rect l="l" t="t" r="r" b="b"/>
              <a:pathLst>
                <a:path w="6239" h="5285" extrusionOk="0">
                  <a:moveTo>
                    <a:pt x="257" y="0"/>
                  </a:moveTo>
                  <a:cubicBezTo>
                    <a:pt x="172" y="0"/>
                    <a:pt x="95" y="24"/>
                    <a:pt x="0" y="47"/>
                  </a:cubicBezTo>
                  <a:cubicBezTo>
                    <a:pt x="0" y="81"/>
                    <a:pt x="501" y="81"/>
                    <a:pt x="1268" y="248"/>
                  </a:cubicBezTo>
                  <a:cubicBezTo>
                    <a:pt x="3303" y="715"/>
                    <a:pt x="4971" y="2149"/>
                    <a:pt x="5804" y="4084"/>
                  </a:cubicBezTo>
                  <a:cubicBezTo>
                    <a:pt x="6105" y="4818"/>
                    <a:pt x="6171" y="5285"/>
                    <a:pt x="6205" y="5285"/>
                  </a:cubicBezTo>
                  <a:cubicBezTo>
                    <a:pt x="6238" y="5184"/>
                    <a:pt x="6238" y="5051"/>
                    <a:pt x="6205" y="4951"/>
                  </a:cubicBezTo>
                  <a:cubicBezTo>
                    <a:pt x="6138" y="4617"/>
                    <a:pt x="6071" y="4317"/>
                    <a:pt x="5938" y="4017"/>
                  </a:cubicBezTo>
                  <a:cubicBezTo>
                    <a:pt x="5604" y="3016"/>
                    <a:pt x="4971" y="2116"/>
                    <a:pt x="4137" y="1448"/>
                  </a:cubicBezTo>
                  <a:cubicBezTo>
                    <a:pt x="3336" y="748"/>
                    <a:pt x="2369" y="281"/>
                    <a:pt x="1301" y="81"/>
                  </a:cubicBezTo>
                  <a:cubicBezTo>
                    <a:pt x="1001" y="47"/>
                    <a:pt x="667" y="14"/>
                    <a:pt x="367" y="14"/>
                  </a:cubicBezTo>
                  <a:cubicBezTo>
                    <a:pt x="328" y="4"/>
                    <a:pt x="292" y="0"/>
                    <a:pt x="2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598;p42"/>
            <p:cNvSpPr/>
            <p:nvPr/>
          </p:nvSpPr>
          <p:spPr>
            <a:xfrm>
              <a:off x="6389164" y="1328269"/>
              <a:ext cx="130305" cy="111405"/>
            </a:xfrm>
            <a:custGeom>
              <a:avLst/>
              <a:gdLst/>
              <a:ahLst/>
              <a:cxnLst/>
              <a:rect l="l" t="t" r="r" b="b"/>
              <a:pathLst>
                <a:path w="6205" h="5305" extrusionOk="0">
                  <a:moveTo>
                    <a:pt x="334" y="0"/>
                  </a:moveTo>
                  <a:cubicBezTo>
                    <a:pt x="234" y="0"/>
                    <a:pt x="100" y="0"/>
                    <a:pt x="0" y="34"/>
                  </a:cubicBezTo>
                  <a:cubicBezTo>
                    <a:pt x="0" y="67"/>
                    <a:pt x="501" y="67"/>
                    <a:pt x="1268" y="234"/>
                  </a:cubicBezTo>
                  <a:cubicBezTo>
                    <a:pt x="3303" y="701"/>
                    <a:pt x="4970" y="2135"/>
                    <a:pt x="5804" y="4070"/>
                  </a:cubicBezTo>
                  <a:cubicBezTo>
                    <a:pt x="6071" y="4804"/>
                    <a:pt x="6171" y="5304"/>
                    <a:pt x="6205" y="5304"/>
                  </a:cubicBezTo>
                  <a:cubicBezTo>
                    <a:pt x="6205" y="5171"/>
                    <a:pt x="6205" y="5037"/>
                    <a:pt x="6205" y="4937"/>
                  </a:cubicBezTo>
                  <a:cubicBezTo>
                    <a:pt x="6138" y="4637"/>
                    <a:pt x="6038" y="4303"/>
                    <a:pt x="5938" y="4003"/>
                  </a:cubicBezTo>
                  <a:cubicBezTo>
                    <a:pt x="5204" y="1968"/>
                    <a:pt x="3436" y="467"/>
                    <a:pt x="1301" y="100"/>
                  </a:cubicBezTo>
                  <a:cubicBezTo>
                    <a:pt x="968" y="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599;p42"/>
            <p:cNvSpPr/>
            <p:nvPr/>
          </p:nvSpPr>
          <p:spPr>
            <a:xfrm>
              <a:off x="6403864" y="1293241"/>
              <a:ext cx="131019" cy="111405"/>
            </a:xfrm>
            <a:custGeom>
              <a:avLst/>
              <a:gdLst/>
              <a:ahLst/>
              <a:cxnLst/>
              <a:rect l="l" t="t" r="r" b="b"/>
              <a:pathLst>
                <a:path w="6239" h="5305" extrusionOk="0">
                  <a:moveTo>
                    <a:pt x="368" y="0"/>
                  </a:moveTo>
                  <a:cubicBezTo>
                    <a:pt x="167" y="0"/>
                    <a:pt x="67" y="0"/>
                    <a:pt x="34" y="34"/>
                  </a:cubicBezTo>
                  <a:cubicBezTo>
                    <a:pt x="1" y="67"/>
                    <a:pt x="501" y="67"/>
                    <a:pt x="1302" y="234"/>
                  </a:cubicBezTo>
                  <a:cubicBezTo>
                    <a:pt x="3336" y="701"/>
                    <a:pt x="5004" y="2135"/>
                    <a:pt x="5805" y="4070"/>
                  </a:cubicBezTo>
                  <a:cubicBezTo>
                    <a:pt x="6105" y="4804"/>
                    <a:pt x="6205" y="5304"/>
                    <a:pt x="6238" y="5304"/>
                  </a:cubicBezTo>
                  <a:cubicBezTo>
                    <a:pt x="6238" y="5304"/>
                    <a:pt x="6238" y="5171"/>
                    <a:pt x="6238" y="4937"/>
                  </a:cubicBezTo>
                  <a:cubicBezTo>
                    <a:pt x="6172" y="4637"/>
                    <a:pt x="6105" y="4303"/>
                    <a:pt x="5972" y="4003"/>
                  </a:cubicBezTo>
                  <a:cubicBezTo>
                    <a:pt x="5238" y="1968"/>
                    <a:pt x="3470" y="501"/>
                    <a:pt x="1335" y="100"/>
                  </a:cubicBezTo>
                  <a:cubicBezTo>
                    <a:pt x="1035" y="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600;p42"/>
            <p:cNvSpPr/>
            <p:nvPr/>
          </p:nvSpPr>
          <p:spPr>
            <a:xfrm>
              <a:off x="6419278" y="1258213"/>
              <a:ext cx="131019" cy="111405"/>
            </a:xfrm>
            <a:custGeom>
              <a:avLst/>
              <a:gdLst/>
              <a:ahLst/>
              <a:cxnLst/>
              <a:rect l="l" t="t" r="r" b="b"/>
              <a:pathLst>
                <a:path w="6239" h="5305" extrusionOk="0">
                  <a:moveTo>
                    <a:pt x="367" y="1"/>
                  </a:moveTo>
                  <a:cubicBezTo>
                    <a:pt x="234" y="1"/>
                    <a:pt x="134" y="1"/>
                    <a:pt x="1" y="34"/>
                  </a:cubicBezTo>
                  <a:cubicBezTo>
                    <a:pt x="1" y="67"/>
                    <a:pt x="501" y="67"/>
                    <a:pt x="1301" y="267"/>
                  </a:cubicBezTo>
                  <a:cubicBezTo>
                    <a:pt x="3336" y="734"/>
                    <a:pt x="5004" y="2135"/>
                    <a:pt x="5805" y="4070"/>
                  </a:cubicBezTo>
                  <a:cubicBezTo>
                    <a:pt x="6105" y="4804"/>
                    <a:pt x="6205" y="5304"/>
                    <a:pt x="6238" y="5304"/>
                  </a:cubicBezTo>
                  <a:cubicBezTo>
                    <a:pt x="6238" y="5171"/>
                    <a:pt x="6238" y="5071"/>
                    <a:pt x="6238" y="4937"/>
                  </a:cubicBezTo>
                  <a:cubicBezTo>
                    <a:pt x="6172" y="4637"/>
                    <a:pt x="6072" y="4304"/>
                    <a:pt x="5971" y="4003"/>
                  </a:cubicBezTo>
                  <a:cubicBezTo>
                    <a:pt x="5238" y="1969"/>
                    <a:pt x="3470" y="468"/>
                    <a:pt x="1335" y="101"/>
                  </a:cubicBezTo>
                  <a:cubicBezTo>
                    <a:pt x="1001" y="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601;p42"/>
            <p:cNvSpPr/>
            <p:nvPr/>
          </p:nvSpPr>
          <p:spPr>
            <a:xfrm>
              <a:off x="6434692" y="1223185"/>
              <a:ext cx="131019" cy="111405"/>
            </a:xfrm>
            <a:custGeom>
              <a:avLst/>
              <a:gdLst/>
              <a:ahLst/>
              <a:cxnLst/>
              <a:rect l="l" t="t" r="r" b="b"/>
              <a:pathLst>
                <a:path w="6239" h="5305" extrusionOk="0">
                  <a:moveTo>
                    <a:pt x="401" y="1"/>
                  </a:moveTo>
                  <a:cubicBezTo>
                    <a:pt x="267" y="1"/>
                    <a:pt x="167" y="1"/>
                    <a:pt x="34" y="34"/>
                  </a:cubicBezTo>
                  <a:cubicBezTo>
                    <a:pt x="0" y="67"/>
                    <a:pt x="501" y="67"/>
                    <a:pt x="1301" y="268"/>
                  </a:cubicBezTo>
                  <a:cubicBezTo>
                    <a:pt x="3336" y="701"/>
                    <a:pt x="5004" y="2136"/>
                    <a:pt x="5805" y="4070"/>
                  </a:cubicBezTo>
                  <a:cubicBezTo>
                    <a:pt x="6105" y="4804"/>
                    <a:pt x="6205" y="5304"/>
                    <a:pt x="6238" y="5304"/>
                  </a:cubicBezTo>
                  <a:cubicBezTo>
                    <a:pt x="6238" y="5171"/>
                    <a:pt x="6238" y="5071"/>
                    <a:pt x="6238" y="4938"/>
                  </a:cubicBezTo>
                  <a:cubicBezTo>
                    <a:pt x="6171" y="4637"/>
                    <a:pt x="6105" y="4304"/>
                    <a:pt x="5971" y="4004"/>
                  </a:cubicBezTo>
                  <a:cubicBezTo>
                    <a:pt x="5237" y="1969"/>
                    <a:pt x="3470" y="501"/>
                    <a:pt x="1335" y="101"/>
                  </a:cubicBezTo>
                  <a:cubicBezTo>
                    <a:pt x="1034" y="34"/>
                    <a:pt x="701" y="1"/>
                    <a:pt x="4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602;p42"/>
            <p:cNvSpPr/>
            <p:nvPr/>
          </p:nvSpPr>
          <p:spPr>
            <a:xfrm>
              <a:off x="6450106" y="1188157"/>
              <a:ext cx="131019" cy="111405"/>
            </a:xfrm>
            <a:custGeom>
              <a:avLst/>
              <a:gdLst/>
              <a:ahLst/>
              <a:cxnLst/>
              <a:rect l="l" t="t" r="r" b="b"/>
              <a:pathLst>
                <a:path w="6239" h="5305" extrusionOk="0">
                  <a:moveTo>
                    <a:pt x="367" y="1"/>
                  </a:moveTo>
                  <a:cubicBezTo>
                    <a:pt x="234" y="1"/>
                    <a:pt x="134" y="1"/>
                    <a:pt x="0" y="34"/>
                  </a:cubicBezTo>
                  <a:cubicBezTo>
                    <a:pt x="0" y="68"/>
                    <a:pt x="501" y="68"/>
                    <a:pt x="1268" y="268"/>
                  </a:cubicBezTo>
                  <a:cubicBezTo>
                    <a:pt x="3336" y="735"/>
                    <a:pt x="5004" y="2136"/>
                    <a:pt x="5804" y="4070"/>
                  </a:cubicBezTo>
                  <a:cubicBezTo>
                    <a:pt x="6105" y="4804"/>
                    <a:pt x="6171" y="5305"/>
                    <a:pt x="6238" y="5305"/>
                  </a:cubicBezTo>
                  <a:cubicBezTo>
                    <a:pt x="6238" y="5171"/>
                    <a:pt x="6238" y="5071"/>
                    <a:pt x="6205" y="4938"/>
                  </a:cubicBezTo>
                  <a:cubicBezTo>
                    <a:pt x="6171" y="4637"/>
                    <a:pt x="6071" y="4337"/>
                    <a:pt x="5971" y="4004"/>
                  </a:cubicBezTo>
                  <a:cubicBezTo>
                    <a:pt x="5204" y="1969"/>
                    <a:pt x="3436" y="501"/>
                    <a:pt x="1301" y="101"/>
                  </a:cubicBezTo>
                  <a:cubicBezTo>
                    <a:pt x="1001" y="34"/>
                    <a:pt x="667" y="1"/>
                    <a:pt x="3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03" name="Google Shape;603;p42"/>
          <p:cNvSpPr/>
          <p:nvPr/>
        </p:nvSpPr>
        <p:spPr>
          <a:xfrm>
            <a:off x="4274442" y="462537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Arial"/>
              </a:rPr>
              <a:t>$</a:t>
            </a:r>
          </a:p>
        </p:txBody>
      </p:sp>
      <p:sp>
        <p:nvSpPr>
          <p:cNvPr id="604" name="Google Shape;604;p42"/>
          <p:cNvSpPr/>
          <p:nvPr/>
        </p:nvSpPr>
        <p:spPr>
          <a:xfrm>
            <a:off x="8289188" y="19900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605" name="Google Shape;605;p42"/>
          <p:cNvGrpSpPr/>
          <p:nvPr/>
        </p:nvGrpSpPr>
        <p:grpSpPr>
          <a:xfrm rot="-1137513">
            <a:off x="293190" y="386333"/>
            <a:ext cx="492624" cy="228911"/>
            <a:chOff x="341700" y="2797800"/>
            <a:chExt cx="492600" cy="228900"/>
          </a:xfrm>
        </p:grpSpPr>
        <p:sp>
          <p:nvSpPr>
            <p:cNvPr id="606" name="Google Shape;606;p42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607;p42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608;p42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09" name="Google Shape;609;p42"/>
          <p:cNvGrpSpPr/>
          <p:nvPr/>
        </p:nvGrpSpPr>
        <p:grpSpPr>
          <a:xfrm>
            <a:off x="7438785" y="1555888"/>
            <a:ext cx="492600" cy="228900"/>
            <a:chOff x="341700" y="2797800"/>
            <a:chExt cx="492600" cy="228900"/>
          </a:xfrm>
        </p:grpSpPr>
        <p:sp>
          <p:nvSpPr>
            <p:cNvPr id="610" name="Google Shape;610;p42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611;p42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2" name="Google Shape;612;p42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3" name="Google Shape;613;p42"/>
          <p:cNvSpPr/>
          <p:nvPr/>
        </p:nvSpPr>
        <p:spPr>
          <a:xfrm>
            <a:off x="7042692" y="249569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614" name="Google Shape;614;p42"/>
          <p:cNvSpPr/>
          <p:nvPr/>
        </p:nvSpPr>
        <p:spPr>
          <a:xfrm flipH="1">
            <a:off x="144788" y="4360725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 txBox="1">
            <a:spLocks noGrp="1"/>
          </p:cNvSpPr>
          <p:nvPr>
            <p:ph type="title"/>
          </p:nvPr>
        </p:nvSpPr>
        <p:spPr>
          <a:xfrm>
            <a:off x="539400" y="361277"/>
            <a:ext cx="8065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Анализ ликвидности баланса предприятия</a:t>
            </a:r>
            <a:endParaRPr sz="2400" dirty="0"/>
          </a:p>
        </p:txBody>
      </p:sp>
      <p:sp>
        <p:nvSpPr>
          <p:cNvPr id="424" name="Google Shape;424;p40"/>
          <p:cNvSpPr txBox="1">
            <a:spLocks noGrp="1"/>
          </p:cNvSpPr>
          <p:nvPr>
            <p:ph type="body" idx="1"/>
          </p:nvPr>
        </p:nvSpPr>
        <p:spPr>
          <a:xfrm>
            <a:off x="539400" y="1033031"/>
            <a:ext cx="8065200" cy="289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ru-RU" dirty="0"/>
              <a:t>Анализ ликвидности баланса предполагает проверку соотношении активов с обязательствами по пассиву, каждые из которых группируются определенным образом: активы — по степени ликвидности, пассивы — по срочности погашения.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Главная задача при оценке ликвидности баланса — определить степень покрытия обязательств предприятия его активами, срок преобразования которых в денежные средства (ликвидность) соответствует сроку погашения обязательств (срочности возврата). Достигается ликвидность баланса установлением тождества между обязательствами предприятия и его активами.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b="1" dirty="0"/>
              <a:t>Ликвидность баланса </a:t>
            </a:r>
            <a:r>
              <a:rPr lang="ru-RU" dirty="0"/>
              <a:t>— это способность предприятия превращать свои активы в денежные средства для погашения своих платежных обязательств.</a:t>
            </a:r>
          </a:p>
        </p:txBody>
      </p:sp>
      <p:sp>
        <p:nvSpPr>
          <p:cNvPr id="442" name="Google Shape;442;p40"/>
          <p:cNvSpPr/>
          <p:nvPr/>
        </p:nvSpPr>
        <p:spPr>
          <a:xfrm>
            <a:off x="498767" y="462524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443" name="Google Shape;443;p40"/>
          <p:cNvSpPr/>
          <p:nvPr/>
        </p:nvSpPr>
        <p:spPr>
          <a:xfrm>
            <a:off x="8289188" y="2199850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444" name="Google Shape;444;p40"/>
          <p:cNvGrpSpPr/>
          <p:nvPr/>
        </p:nvGrpSpPr>
        <p:grpSpPr>
          <a:xfrm rot="-1137513">
            <a:off x="63790" y="4099021"/>
            <a:ext cx="492624" cy="228911"/>
            <a:chOff x="341700" y="2797800"/>
            <a:chExt cx="492600" cy="228900"/>
          </a:xfrm>
        </p:grpSpPr>
        <p:sp>
          <p:nvSpPr>
            <p:cNvPr id="445" name="Google Shape;445;p40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40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8" name="Google Shape;448;p40"/>
          <p:cNvGrpSpPr/>
          <p:nvPr/>
        </p:nvGrpSpPr>
        <p:grpSpPr>
          <a:xfrm>
            <a:off x="8427213" y="1187069"/>
            <a:ext cx="492600" cy="228900"/>
            <a:chOff x="341700" y="2797800"/>
            <a:chExt cx="492600" cy="228900"/>
          </a:xfrm>
        </p:grpSpPr>
        <p:sp>
          <p:nvSpPr>
            <p:cNvPr id="449" name="Google Shape;449;p40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6811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4"/>
          <p:cNvSpPr txBox="1">
            <a:spLocks noGrp="1"/>
          </p:cNvSpPr>
          <p:nvPr>
            <p:ph type="title"/>
          </p:nvPr>
        </p:nvSpPr>
        <p:spPr>
          <a:xfrm>
            <a:off x="719925" y="29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400" dirty="0"/>
              <a:t>Активы</a:t>
            </a:r>
            <a:endParaRPr sz="2400" dirty="0"/>
          </a:p>
        </p:txBody>
      </p:sp>
      <p:graphicFrame>
        <p:nvGraphicFramePr>
          <p:cNvPr id="1196" name="Google Shape;1196;p54"/>
          <p:cNvGraphicFramePr/>
          <p:nvPr>
            <p:extLst>
              <p:ext uri="{D42A27DB-BD31-4B8C-83A1-F6EECF244321}">
                <p14:modId xmlns:p14="http://schemas.microsoft.com/office/powerpoint/2010/main" val="3099615265"/>
              </p:ext>
            </p:extLst>
          </p:nvPr>
        </p:nvGraphicFramePr>
        <p:xfrm>
          <a:off x="465796" y="136457"/>
          <a:ext cx="8064900" cy="4840177"/>
        </p:xfrm>
        <a:graphic>
          <a:graphicData uri="http://schemas.openxmlformats.org/drawingml/2006/table">
            <a:tbl>
              <a:tblPr>
                <a:noFill/>
                <a:tableStyleId>{1E92A134-3E7C-4F77-BA38-036480F94CEC}</a:tableStyleId>
              </a:tblPr>
              <a:tblGrid>
                <a:gridCol w="120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6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14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Группа и скорость реализации</a:t>
                      </a:r>
                      <a:endParaRPr sz="1050" b="1" dirty="0">
                        <a:solidFill>
                          <a:schemeClr val="dk1"/>
                        </a:solidFill>
                        <a:latin typeface="Noticia Text"/>
                        <a:ea typeface="Noticia Text"/>
                        <a:cs typeface="Noticia Text"/>
                        <a:sym typeface="Noticia Tex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Что входит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Характеристика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1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lt2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 А1, самые ликвидные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наличные деньги;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деньги на расчетном счету;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вклады на срок до 1 года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могут быть использованы для исполнения обязательств в данный момент времени</a:t>
                      </a:r>
                      <a:endParaRPr lang="en" sz="105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5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lt2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А2, быстрореализуемые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краткосрочная дебиторская задолженность</a:t>
                      </a:r>
                      <a:endParaRPr lang="ru-RU" sz="8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могут быть использованы для исполнения обязательств через определённое время, т. е. для их трансформации в денежные эквиваленты требуется время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5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lt2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А3, медленно реализуемые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b="1" dirty="0">
                        <a:solidFill>
                          <a:schemeClr val="lt2"/>
                        </a:solidFill>
                        <a:latin typeface="Noticia Text"/>
                        <a:ea typeface="Noticia Text"/>
                        <a:cs typeface="Noticia Text"/>
                        <a:sym typeface="Noticia Tex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запасы;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долгосрочная дебиторская задолженность;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запасы товаров не могут быть реализованы до тех пор, пока не будет найден покупатель или не будет готова партия товара для отгрузки заказчику; запасы сырья и материалов не принесут финансовой отдачи до тех пор, пока не пройдут все стадии производства и не станут запасами готовой продукции </a:t>
                      </a:r>
                      <a:endParaRPr lang="en" sz="105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56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lt2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 А4, труднореализуемые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внеоборотные активы;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долгосрочная дебиторская задолженность;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НДС по приобретенным ценностям.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неликвидные запасы сырья, материалов, готовой продукции;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просроченная и сомнительная дебиторская задолженность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предназначены для долгосрочного использования</a:t>
                      </a:r>
                      <a:endParaRPr sz="105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186819"/>
                  </a:ext>
                </a:extLst>
              </a:tr>
            </a:tbl>
          </a:graphicData>
        </a:graphic>
      </p:graphicFrame>
      <p:sp>
        <p:nvSpPr>
          <p:cNvPr id="1215" name="Google Shape;1215;p54"/>
          <p:cNvSpPr/>
          <p:nvPr/>
        </p:nvSpPr>
        <p:spPr>
          <a:xfrm>
            <a:off x="8105300" y="148394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216" name="Google Shape;1216;p54"/>
          <p:cNvGrpSpPr/>
          <p:nvPr/>
        </p:nvGrpSpPr>
        <p:grpSpPr>
          <a:xfrm rot="-1137513">
            <a:off x="8312998" y="4828114"/>
            <a:ext cx="492624" cy="228911"/>
            <a:chOff x="341700" y="2797800"/>
            <a:chExt cx="492600" cy="228900"/>
          </a:xfrm>
        </p:grpSpPr>
        <p:sp>
          <p:nvSpPr>
            <p:cNvPr id="1217" name="Google Shape;1217;p54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24" name="Google Shape;1224;p54"/>
          <p:cNvSpPr/>
          <p:nvPr/>
        </p:nvSpPr>
        <p:spPr>
          <a:xfrm>
            <a:off x="243991" y="265333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225" name="Google Shape;1225;p54"/>
          <p:cNvSpPr/>
          <p:nvPr/>
        </p:nvSpPr>
        <p:spPr>
          <a:xfrm flipH="1">
            <a:off x="-147573" y="4327893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6" name="Google Shape;1196;p54"/>
          <p:cNvGraphicFramePr/>
          <p:nvPr>
            <p:extLst>
              <p:ext uri="{D42A27DB-BD31-4B8C-83A1-F6EECF244321}">
                <p14:modId xmlns:p14="http://schemas.microsoft.com/office/powerpoint/2010/main" val="3752961748"/>
              </p:ext>
            </p:extLst>
          </p:nvPr>
        </p:nvGraphicFramePr>
        <p:xfrm>
          <a:off x="446875" y="411497"/>
          <a:ext cx="7973737" cy="4466599"/>
        </p:xfrm>
        <a:graphic>
          <a:graphicData uri="http://schemas.openxmlformats.org/drawingml/2006/table">
            <a:tbl>
              <a:tblPr>
                <a:noFill/>
                <a:tableStyleId>{1E92A134-3E7C-4F77-BA38-036480F94CEC}</a:tableStyleId>
              </a:tblPr>
              <a:tblGrid>
                <a:gridCol w="11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8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91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Группа и скорость</a:t>
                      </a:r>
                      <a:endParaRPr sz="1200" b="1" dirty="0">
                        <a:solidFill>
                          <a:schemeClr val="dk1"/>
                        </a:solidFill>
                        <a:latin typeface="Noticia Text"/>
                        <a:ea typeface="Noticia Text"/>
                        <a:cs typeface="Noticia Text"/>
                        <a:sym typeface="Noticia Tex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Что входит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Характеристика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3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lt2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 П1, высокая срочность погашения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кредиторская задолженность;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просроченная задолженность по кредитам и займам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наиболее срочные обязательства, которые нужно погасить в кратчайшие сроки</a:t>
                      </a:r>
                      <a:endParaRPr lang="en"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4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lt2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П2, умеренная срочность погашения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кредиты со сроком погашения до 1 года;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долги по дивидендам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краткосрочные пассивы 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77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lt2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П3, низкая срочность погашения (больше года)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долгосрочные кредиты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долгосрочные пассивы</a:t>
                      </a:r>
                      <a:endParaRPr lang="en"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334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lt2"/>
                          </a:solidFill>
                          <a:latin typeface="Noticia Text"/>
                          <a:ea typeface="Noticia Text"/>
                          <a:cs typeface="Noticia Text"/>
                          <a:sym typeface="Noticia Text"/>
                        </a:rPr>
                        <a:t> П4, постоянные</a:t>
                      </a: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собственный капитал;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доходы будущих периодов;</a:t>
                      </a:r>
                    </a:p>
                    <a:p>
                      <a:pPr marL="171450" lvl="0" indent="-1714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резервы для будущих платежей</a:t>
                      </a: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постоянные или устойчивые пассивы</a:t>
                      </a:r>
                      <a:endParaRPr sz="1400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186819"/>
                  </a:ext>
                </a:extLst>
              </a:tr>
            </a:tbl>
          </a:graphicData>
        </a:graphic>
      </p:graphicFrame>
      <p:sp>
        <p:nvSpPr>
          <p:cNvPr id="1215" name="Google Shape;1215;p54"/>
          <p:cNvSpPr/>
          <p:nvPr/>
        </p:nvSpPr>
        <p:spPr>
          <a:xfrm>
            <a:off x="8105300" y="148394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1216" name="Google Shape;1216;p54"/>
          <p:cNvGrpSpPr/>
          <p:nvPr/>
        </p:nvGrpSpPr>
        <p:grpSpPr>
          <a:xfrm rot="-1137513">
            <a:off x="8312998" y="4828114"/>
            <a:ext cx="492624" cy="228911"/>
            <a:chOff x="341700" y="2797800"/>
            <a:chExt cx="492600" cy="228900"/>
          </a:xfrm>
        </p:grpSpPr>
        <p:sp>
          <p:nvSpPr>
            <p:cNvPr id="1217" name="Google Shape;1217;p54"/>
            <p:cNvSpPr/>
            <p:nvPr/>
          </p:nvSpPr>
          <p:spPr>
            <a:xfrm>
              <a:off x="341700" y="2797800"/>
              <a:ext cx="492600" cy="2289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373950" y="2830100"/>
              <a:ext cx="428100" cy="1638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537150" y="2861550"/>
              <a:ext cx="101700" cy="101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24" name="Google Shape;1224;p54"/>
          <p:cNvSpPr/>
          <p:nvPr/>
        </p:nvSpPr>
        <p:spPr>
          <a:xfrm>
            <a:off x="243991" y="2653339"/>
            <a:ext cx="81469" cy="1521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1"/>
                </a:solidFill>
                <a:latin typeface="Arial"/>
              </a:rPr>
              <a:t>$</a:t>
            </a:r>
          </a:p>
        </p:txBody>
      </p:sp>
      <p:sp>
        <p:nvSpPr>
          <p:cNvPr id="1225" name="Google Shape;1225;p54"/>
          <p:cNvSpPr/>
          <p:nvPr/>
        </p:nvSpPr>
        <p:spPr>
          <a:xfrm flipH="1">
            <a:off x="-147573" y="4327893"/>
            <a:ext cx="630625" cy="679150"/>
          </a:xfrm>
          <a:custGeom>
            <a:avLst/>
            <a:gdLst/>
            <a:ahLst/>
            <a:cxnLst/>
            <a:rect l="l" t="t" r="r" b="b"/>
            <a:pathLst>
              <a:path w="25225" h="27166" extrusionOk="0">
                <a:moveTo>
                  <a:pt x="0" y="27166"/>
                </a:moveTo>
                <a:lnTo>
                  <a:pt x="17787" y="19727"/>
                </a:lnTo>
                <a:lnTo>
                  <a:pt x="4851" y="10026"/>
                </a:lnTo>
                <a:lnTo>
                  <a:pt x="25225" y="0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sp>
    </p:spTree>
    <p:extLst>
      <p:ext uri="{BB962C8B-B14F-4D97-AF65-F5344CB8AC3E}">
        <p14:creationId xmlns:p14="http://schemas.microsoft.com/office/powerpoint/2010/main" val="2163859638"/>
      </p:ext>
    </p:extLst>
  </p:cSld>
  <p:clrMapOvr>
    <a:masterClrMapping/>
  </p:clrMapOvr>
</p:sld>
</file>

<file path=ppt/theme/theme1.xml><?xml version="1.0" encoding="utf-8"?>
<a:theme xmlns:a="http://schemas.openxmlformats.org/drawingml/2006/main" name="Elective Subject for High School - 9th Grade: Economics by Slidesgo">
  <a:themeElements>
    <a:clrScheme name="Simple Light">
      <a:dk1>
        <a:srgbClr val="032A5F"/>
      </a:dk1>
      <a:lt1>
        <a:srgbClr val="003F94"/>
      </a:lt1>
      <a:dk2>
        <a:srgbClr val="191919"/>
      </a:dk2>
      <a:lt2>
        <a:srgbClr val="FFFFFF"/>
      </a:lt2>
      <a:accent1>
        <a:srgbClr val="455A64"/>
      </a:accent1>
      <a:accent2>
        <a:srgbClr val="EBEBE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32A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2151</Words>
  <Application>Microsoft Office PowerPoint</Application>
  <PresentationFormat>Экран (16:9)</PresentationFormat>
  <Paragraphs>370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Oswald</vt:lpstr>
      <vt:lpstr>Noticia Text</vt:lpstr>
      <vt:lpstr>Roboto Condensed Light</vt:lpstr>
      <vt:lpstr>Arial</vt:lpstr>
      <vt:lpstr>Roboto</vt:lpstr>
      <vt:lpstr>Times New Roman</vt:lpstr>
      <vt:lpstr>Wingdings</vt:lpstr>
      <vt:lpstr>Courier New</vt:lpstr>
      <vt:lpstr>Elective Subject for High School - 9th Grade: Economics by Slidesgo</vt:lpstr>
      <vt:lpstr>Оценка ликвидности и платежеспособности организации</vt:lpstr>
      <vt:lpstr>Ликвидность и платежеспособность организации</vt:lpstr>
      <vt:lpstr>Ликвидность и платежеспособность организации</vt:lpstr>
      <vt:lpstr>Задачи анализа ликвидности предприятия</vt:lpstr>
      <vt:lpstr>Оценка ликвидности по балансу  </vt:lpstr>
      <vt:lpstr>Оценка ликвидности по балансу  </vt:lpstr>
      <vt:lpstr>Анализ ликвидности баланса предприятия</vt:lpstr>
      <vt:lpstr>Активы</vt:lpstr>
      <vt:lpstr>Презентация PowerPoint</vt:lpstr>
      <vt:lpstr>Условия ликвидности баланса</vt:lpstr>
      <vt:lpstr>Условия ликвидности баланса</vt:lpstr>
      <vt:lpstr>Расчет коэффициентов ликвидности</vt:lpstr>
      <vt:lpstr>Коэффициент текущей ликвидности</vt:lpstr>
      <vt:lpstr>Коэффициент быстрой ликвидности</vt:lpstr>
      <vt:lpstr>Коэффициент абсолютной ликвидности</vt:lpstr>
      <vt:lpstr>Взаимосвязь коэффициентов ликвидности</vt:lpstr>
      <vt:lpstr>Взаимосвязь коэффициентов ликвидности</vt:lpstr>
      <vt:lpstr>Общий показатель ликвидности баланса предприятия</vt:lpstr>
      <vt:lpstr>Коэффициент обеспеченности собственными средствами </vt:lpstr>
      <vt:lpstr>Коэффициент маневренности функционального капитала </vt:lpstr>
      <vt:lpstr>Эффективное управление оборотным капиталом</vt:lpstr>
      <vt:lpstr>Тест</vt:lpstr>
      <vt:lpstr>Тест</vt:lpstr>
      <vt:lpstr>Тест</vt:lpstr>
      <vt:lpstr>Тест</vt:lpstr>
      <vt:lpstr>Тест</vt:lpstr>
      <vt:lpstr>Задача</vt:lpstr>
      <vt:lpstr>Решение</vt:lpstr>
      <vt:lpstr>Решение</vt:lpstr>
      <vt:lpstr>Решение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ликвидности и платежеспособности организации</dc:title>
  <dc:creator>Бессонова Татьяна</dc:creator>
  <cp:lastModifiedBy>Надя</cp:lastModifiedBy>
  <cp:revision>33</cp:revision>
  <dcterms:modified xsi:type="dcterms:W3CDTF">2023-04-09T15:22:33Z</dcterms:modified>
</cp:coreProperties>
</file>