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9" r:id="rId5"/>
    <p:sldId id="261" r:id="rId6"/>
    <p:sldId id="262" r:id="rId7"/>
    <p:sldId id="264" r:id="rId8"/>
    <p:sldId id="265" r:id="rId9"/>
    <p:sldId id="271" r:id="rId10"/>
    <p:sldId id="273" r:id="rId11"/>
    <p:sldId id="272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sercat.com/content/problema-kulturnogo-razvitiya-cheloveka-filosofskii-analiz" TargetMode="External"/><Relationship Id="rId2" Type="http://schemas.openxmlformats.org/officeDocument/2006/relationships/hyperlink" Target="https://www.studmed.ru/vygotskiy-lev-problema-kulturnogo-razvitiya-rebenka_469a1412a9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89041"/>
            <a:ext cx="4968551" cy="2145624"/>
          </a:xfrm>
        </p:spPr>
        <p:txBody>
          <a:bodyPr/>
          <a:lstStyle/>
          <a:p>
            <a:r>
              <a:rPr lang="ru-RU" dirty="0" smtClean="0"/>
              <a:t>Подготовила :</a:t>
            </a:r>
          </a:p>
          <a:p>
            <a:r>
              <a:rPr lang="ru-RU" dirty="0" smtClean="0"/>
              <a:t>Педагог-психолог МБОУ города Горловки «Школа № 48»</a:t>
            </a:r>
          </a:p>
          <a:p>
            <a:r>
              <a:rPr lang="ru-RU" dirty="0" err="1" smtClean="0"/>
              <a:t>Понасенкова</a:t>
            </a:r>
            <a:r>
              <a:rPr lang="ru-RU" dirty="0" smtClean="0"/>
              <a:t> Евгения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930883" cy="338437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/>
              <a:t>О</a:t>
            </a:r>
            <a:r>
              <a:rPr lang="ru-RU" sz="4400" dirty="0" smtClean="0"/>
              <a:t>бразовательный проект </a:t>
            </a:r>
            <a:br>
              <a:rPr lang="ru-RU" sz="4400" dirty="0" smtClean="0"/>
            </a:br>
            <a:r>
              <a:rPr lang="ru-RU" sz="4400" dirty="0" smtClean="0"/>
              <a:t>«Народное искусство и культурное наследие»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014588" cy="30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Содержание портфолио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1.Титульный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лист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2.Содержание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 Введение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4.Основная часть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5.Заключение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6.Список использованных источников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7.Приложение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Этапы подготовки </a:t>
            </a:r>
            <a:r>
              <a:rPr lang="ru-RU" dirty="0" smtClean="0"/>
              <a:t>творческого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12968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1.Сбор 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 изучение материалов по теме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проекта 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2.Создание письменной части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проекта 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3.Создание творческой части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проекта (если в наличии) 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4.Подведение итогов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проекта 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5.Оформление портфолио.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6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992888" cy="3474720"/>
          </a:xfrm>
        </p:spPr>
        <p:txBody>
          <a:bodyPr>
            <a:normAutofit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1.Формирование элементарных культурологических знаний через    проектную деятельность.</a:t>
            </a:r>
            <a:endParaRPr lang="ru-RU" dirty="0"/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2.Формирование первоначальных умений и навыков культурной грамотности через практическую и исследовательскую деятельность.</a:t>
            </a:r>
            <a:endParaRPr lang="ru-RU" dirty="0"/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3.Развитие умения использовать исследовательские и коммуникативные способности в процессе обучения и в повседневной жизни.</a:t>
            </a:r>
            <a:endParaRPr lang="ru-RU" dirty="0"/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4</a:t>
            </a:r>
            <a:r>
              <a:rPr lang="ru-RU" sz="2400" dirty="0" smtClean="0">
                <a:latin typeface="Times New Roman"/>
                <a:ea typeface="Times New Roman"/>
              </a:rPr>
              <a:t>.Воспитание </a:t>
            </a:r>
            <a:r>
              <a:rPr lang="ru-RU" sz="2400" dirty="0">
                <a:latin typeface="Times New Roman"/>
                <a:ea typeface="Times New Roman"/>
              </a:rPr>
              <a:t>уважительного отношения к искусству.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4569688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Критерии оценки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Средний и высокий уровни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1.Знают, что такое  народное  искусство и его виды.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 Знают представителей искусства.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3.Сформированно уважительное  отношение к объектам народного искусства.               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4. Принимают активное и осмысленное участие в исследовательской   деятельности.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5.Умеют использовать выводы исследования в продуктивной деятельности.                                      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6. Имеют практические умения в проведении самостоятельных исследований.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Низкий уровень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1.Знают, что такое  народное  искусство и его виды.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 Знают представителей искусства.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3.Сформированно уважительное  отношение к объектам народного искусства.               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4. Имеют элементарные навыки в проведении самостоятельных исследований.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848872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1.Выготский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Л.С. Проблема культурного развития ребенка</a:t>
            </a:r>
            <a:r>
              <a:rPr lang="ru-RU" sz="2400" dirty="0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 // </a:t>
            </a:r>
            <a:r>
              <a:rPr lang="ru-RU" sz="2400" dirty="0" err="1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Вестн</a:t>
            </a:r>
            <a:r>
              <a:rPr lang="ru-RU" sz="2400" dirty="0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err="1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Моск</a:t>
            </a:r>
            <a:r>
              <a:rPr lang="ru-RU" sz="2400" dirty="0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. ун-та. Сер. 14, Психология. 1991. №4. С. 5-18.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Текст : электронный.-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URL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https://www.studmed.ru/vygotskiy-lev-problema-kulturnogo-razvitiya-rebenka_469a1412a93.html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(дата обращения : 07.02.2023)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2.Смирнов С.А. Проблема культурного развития человека. Философский анализ </a:t>
            </a:r>
            <a:r>
              <a:rPr lang="ru-RU" sz="2400" dirty="0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// </a:t>
            </a:r>
            <a:r>
              <a:rPr lang="ru-RU" sz="2400" dirty="0" err="1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автореф</a:t>
            </a:r>
            <a:r>
              <a:rPr lang="ru-RU" sz="2400" dirty="0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err="1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дис</a:t>
            </a:r>
            <a:r>
              <a:rPr lang="ru-RU" sz="2400" dirty="0">
                <a:solidFill>
                  <a:srgbClr val="373A3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Моск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. гос. ун-т им. М.В. Ломоносова.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- 2004.- 42 с. -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Текст : электронный.-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URL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https://www.dissercat.com/content/problema-kulturnogo-razvitiya-</a:t>
            </a:r>
            <a:r>
              <a:rPr lang="en-US" sz="2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c</a:t>
            </a:r>
            <a:r>
              <a:rPr lang="ru-RU" sz="2400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heloveka-filosofskii-analiz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(дата обращения : 07.02.2023)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320394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27525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4641696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Культурное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и образование школьников – чрезвычайно актуальная проблема настоящего времени.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Культурное образование является сегодня как одно из приоритетных направлений совершенствования деятельности образовательных систем. Культура в настоящее время является основой формирования нового образа жизни. Началом формирования культурной направленности личности можно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считать детство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 остаются в памяти человека. Ребенок получает эмоциональные впечатления о культуре, накапливает представления о разных формах искусства, т.е. у него формируются первоосновы творческого мышления, сознания, закладываются начальные элементы творчества. К тому же знания, полученные в результате соприкосновения с искусством значительно прочнее запоминаются на всю жизнь.. Образовательный проект даёт детям реальные представления о различных сторонах искусства, о его взаимоотношениях с другими областями науки.</a:t>
            </a:r>
            <a:r>
              <a:rPr lang="ru-RU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528392" cy="32762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596117" cy="2697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341516" cy="2894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096344" cy="29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064896" cy="478571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</a:t>
            </a:r>
            <a:r>
              <a:rPr lang="ru-RU" sz="19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ель</a:t>
            </a:r>
            <a:r>
              <a:rPr lang="ru-RU" sz="1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создание условий для</a:t>
            </a:r>
            <a:r>
              <a:rPr lang="ru-RU" sz="1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формирования у детей художественной культуры и культурного наследия 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9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1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1.Формировать элементарные знания о культуре, доступные пониманию ребенка через проектную деятельность.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2.Формировать первоначальные умения и навыки  культурной грамотности через практическую и исследовательскую деятельность.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3.Развить умения использовать исследовательские и коммуникативные способности в процессе обучения и в повседневной жизни через познавательно-поисковую деятельность.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4.Воспитывать уважительное отношение к  искусству через вовлеченности родителей в реализацию проектной деятельности.</a:t>
            </a:r>
            <a:r>
              <a:rPr lang="ru-RU" sz="19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9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проекта-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учащиеся 1-4 классов МБОУ города Горловки «Школа № 48».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</a:rPr>
              <a:t>Сроки реализации образовательного проекта с сентябрь 2023 по май 2024 года.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7027183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Стратегия развития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712968" cy="4752528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Чтобы добиться достижения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вленных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целей проекта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</a:t>
            </a:r>
            <a:r>
              <a:rPr lang="ru-RU" sz="800" spc="-8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зра</a:t>
            </a:r>
            <a:r>
              <a:rPr lang="ru-RU" sz="800" spc="-8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бота</a:t>
            </a:r>
            <a:r>
              <a:rPr lang="ru-RU" sz="800" spc="-8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нна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следующа</a:t>
            </a:r>
            <a:r>
              <a:rPr lang="ru-RU" sz="800" spc="-8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стра</a:t>
            </a:r>
            <a:r>
              <a:rPr lang="ru-RU" sz="800" spc="-8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тегия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первом подготовительно –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ционном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(сентябрь  – октябрь 2023) осуществляется теоретическое осмысление проблемы, подбор критериев оценки </a:t>
            </a:r>
            <a:r>
              <a:rPr lang="ru-RU" sz="800" spc="-8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втором подготовительно –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льном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(ноябрь –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дека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брь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2023) осуществляется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зра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ботка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поэта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пного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лиза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ции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проекта, проведение презентации проекта,  организация и проведение  информационной выставки народного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исскуства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 работе по её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орга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низа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ции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могут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привлека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ться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родители.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третьем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функциона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льном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янва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рь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2024) осуществится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лиза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ция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поэта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пного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проекта, включающего консультации , интерактивный лекторий , виртуальные экскурсии и защиту проектов на еженедельном собрании, с привлечением родителей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учебного года</a:t>
            </a:r>
            <a:r>
              <a:rPr lang="ru-RU" sz="800" spc="-8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зра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бота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но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перспективное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пла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нирова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ние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проектной деятельности, которое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включа</a:t>
            </a:r>
            <a:r>
              <a:rPr lang="ru-RU" sz="800" spc="-8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ет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 себя не только проекты , но и просветительскую деятельность.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0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Стратегия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474720"/>
          </a:xfrm>
        </p:spPr>
        <p:txBody>
          <a:bodyPr/>
          <a:lstStyle/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четвертом обобщающем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эта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прель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ма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2023) осуществится итоговый мониторинг, награждение участников проекта. Полученные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нные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лизируются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соотносятся с целями 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ча</a:t>
            </a:r>
            <a:r>
              <a:rPr lang="ru-RU" sz="800" spc="-80" dirty="0" err="1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ми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проекта</a:t>
            </a:r>
            <a:r>
              <a:rPr lang="ru-RU" sz="800" spc="-8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6868116" cy="17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77686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/>
                <a:ea typeface="Calibri"/>
              </a:rPr>
              <a:t>Одним из перспективных методов, способствующих решению этой проблемы, является метод проектной деятельности. Основываясь на личностно-ориентированном подходе к обучению и воспитанию, он развивает познавательный интерес, любознательность к различным областям знаний, формирует навыки сотрудничества, практические умения у детей, в данном случае, в области культурного воспитания.</a:t>
            </a:r>
            <a:r>
              <a:rPr lang="ru-RU" sz="2400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3240360" cy="23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Основное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064896" cy="4464496"/>
          </a:xfrm>
        </p:spPr>
        <p:txBody>
          <a:bodyPr>
            <a:normAutofit fontScale="85000" lnSpcReduction="10000"/>
          </a:bodyPr>
          <a:lstStyle/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Информационно-практико-ориентированный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проект «Декоративно-прикладное искусство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» (январь 2024)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заключается в создании  творческого продукта  - подделки , рисунка и описания создания проекта, его историческую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предисторию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Информационно-творческий проект «Литературный фольклор и театр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» (февраль 2024)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- теоретический проект о фольклорном театре и его роли в современном мире.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Исследовательский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проект «Музыкальный фольклор и традиционные танцы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» (март 2024) 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привлекает внимание к народной музыки и  танцам.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Творческий познавательно-исследовательский проект «Изобразительное искусство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» (апрель 2024)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повествует о народном  художественном изображение жизни народа и включает творческую часть. </a:t>
            </a: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Познавательно-исследовательский проект «Праздники и обряды, традиционные игры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» (май 2024)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- теоретический проект , который знакомит учащихся с историческим началом общества , его обрядов и житейского быта.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0" y="260648"/>
            <a:ext cx="3456383" cy="30327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74" y="852686"/>
            <a:ext cx="4221474" cy="221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068960"/>
            <a:ext cx="6350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776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Образовательный проект  «Народное искусство и культурное наследие»</vt:lpstr>
      <vt:lpstr>Актуальность</vt:lpstr>
      <vt:lpstr>Презентация PowerPoint</vt:lpstr>
      <vt:lpstr>Цель и задачи</vt:lpstr>
      <vt:lpstr>Стратегия развития </vt:lpstr>
      <vt:lpstr>Стратегия развития</vt:lpstr>
      <vt:lpstr>Методы</vt:lpstr>
      <vt:lpstr>Основное содержание</vt:lpstr>
      <vt:lpstr>Презентация PowerPoint</vt:lpstr>
      <vt:lpstr>Содержание портфолио проекта</vt:lpstr>
      <vt:lpstr>Этапы подготовки творческого проекта</vt:lpstr>
      <vt:lpstr>Ожидаемые результаты</vt:lpstr>
      <vt:lpstr>Критерии оценки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образовательный проект  «Народное искусство и культурное наследие»</dc:title>
  <dc:creator>1</dc:creator>
  <cp:lastModifiedBy>1</cp:lastModifiedBy>
  <cp:revision>10</cp:revision>
  <dcterms:created xsi:type="dcterms:W3CDTF">2023-02-07T11:37:46Z</dcterms:created>
  <dcterms:modified xsi:type="dcterms:W3CDTF">2023-02-09T19:00:17Z</dcterms:modified>
</cp:coreProperties>
</file>