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7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2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2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9796-D0ED-4063-980A-16624D8843B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0A3C-625C-4C66-8F7D-91E6AFFE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1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37898" y="417006"/>
            <a:ext cx="2880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МАОУ СОШ №22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Кванториум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– Тамбов»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232" y="636814"/>
            <a:ext cx="283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МАОУ «Лицей №21»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399" y="2109986"/>
            <a:ext cx="316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Тема проекта: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«Датчик определяющий замерзания воды в трубах»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4262" y="4590171"/>
            <a:ext cx="482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Автор: Чернявский Дмитрий Алексеевич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Учитель: Попова Татьяна Сергеевна 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Наставник: Захаров Александр Юрьевич </a:t>
            </a:r>
            <a:endParaRPr lang="ru-RU" sz="20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400" y="6292194"/>
            <a:ext cx="22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Тамбов 2023</a:t>
            </a:r>
            <a:endParaRPr lang="ru-RU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6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40468" y="1088140"/>
            <a:ext cx="6296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Актуальность</a:t>
            </a:r>
          </a:p>
          <a:p>
            <a:r>
              <a:rPr lang="ru-RU" sz="1400" b="1" i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(Подчеркните актуальность вашего проекта, отвечая на данные вопросы)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40468" y="1979402"/>
            <a:ext cx="10301654" cy="29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9456" y="5961408"/>
            <a:ext cx="530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«Кванториум-Тамбов»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070" y="21430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Замороженные трубы являются проблемой по нескольким причинам. Они могут создавать неудобства, но, что более серьезно, могут нанести серьезный ущерб вашей собственности.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89456" y="3343365"/>
            <a:ext cx="6558309" cy="2602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Вторая проблема, которая может возникнуть, когда трубы замерзают, заключается в том, что труба действительно лопнет. Как только фактическая вода в трубе замерзнет, ​​давление, создаваемое между закрытым краном и ледяной пробкой в трубе, может возрасти до точки, которая вызывает взрыв трубы.</a:t>
            </a:r>
          </a:p>
        </p:txBody>
      </p:sp>
    </p:spTree>
    <p:extLst>
      <p:ext uri="{BB962C8B-B14F-4D97-AF65-F5344CB8AC3E}">
        <p14:creationId xmlns:p14="http://schemas.microsoft.com/office/powerpoint/2010/main" val="30811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7937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85899" y="384914"/>
            <a:ext cx="373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Целевая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аудитория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5899" y="926035"/>
            <a:ext cx="829663" cy="796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375" y="31793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9456" y="5961408"/>
            <a:ext cx="530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«Кванториум-Тамбов»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15560" y="610280"/>
            <a:ext cx="5946786" cy="4181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Люди проживающие в частных домах, которые могут не уследить за трубами, и всё это может привести к замораживанию воды.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61385" y="747346"/>
            <a:ext cx="2983580" cy="79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eptic-stroy.ru/wp-content/uploads/2021/12/otogret-trubu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22" y="160336"/>
            <a:ext cx="5456593" cy="58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8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0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2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929646" y="384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4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6" descr="blob:https://web.telegram.org/1ae6b928-0ca1-4c80-a937-549203876cc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18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20" descr="blob:https://web.telegram.org/09a90a23-60c1-4509-aa04-a0eb26163e1a"/>
          <p:cNvSpPr>
            <a:spLocks noChangeAspect="1" noChangeArrowheads="1"/>
          </p:cNvSpPr>
          <p:nvPr/>
        </p:nvSpPr>
        <p:spPr bwMode="auto">
          <a:xfrm>
            <a:off x="917575" y="7460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456" y="873363"/>
            <a:ext cx="10407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Проблема целевой аудитории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sz="1400" b="1" i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456" y="5961408"/>
            <a:ext cx="530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«Кванториум-Тамбов»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40777" y="1962077"/>
            <a:ext cx="10840915" cy="112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026" y="1768646"/>
            <a:ext cx="9970477" cy="3902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      Давайте </a:t>
            </a:r>
            <a:r>
              <a:rPr lang="ru-RU" dirty="0"/>
              <a:t>представим такую ситуацию, что наступает минусовая температура. В этот момент может произойти, что вы не проконтролировали за водой в трубах и она замёрзла. После того как вода замёрзла происходит размораживание системы и из-за этого труба лопается. Для этого я предлагаю установить датчик определяющий замораживания воды, чтобы человек узнал о проблеме и мог сразу же её решить.         </a:t>
            </a:r>
            <a:endParaRPr lang="ru-RU" dirty="0" smtClean="0"/>
          </a:p>
          <a:p>
            <a:r>
              <a:rPr lang="ru-RU" dirty="0" smtClean="0"/>
              <a:t>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Например, в </a:t>
            </a:r>
            <a:r>
              <a:rPr lang="ru-RU" dirty="0"/>
              <a:t>ночь с 26 на 27 ноября 2022 года </a:t>
            </a:r>
            <a:r>
              <a:rPr lang="ru-RU" dirty="0" smtClean="0"/>
              <a:t>в </a:t>
            </a:r>
            <a:r>
              <a:rPr lang="ru-RU" dirty="0" smtClean="0"/>
              <a:t>Казахстане </a:t>
            </a:r>
            <a:r>
              <a:rPr lang="ru-RU" dirty="0" smtClean="0"/>
              <a:t>из-за </a:t>
            </a:r>
            <a:r>
              <a:rPr lang="ru-RU" dirty="0"/>
              <a:t>прорыва тепловых сетей произошло снижение давления воды в трубах (общая протяжённость – 420 км), в результате чего на </a:t>
            </a:r>
            <a:r>
              <a:rPr lang="ru-RU" dirty="0" err="1"/>
              <a:t>Экибастузской</a:t>
            </a:r>
            <a:r>
              <a:rPr lang="ru-RU" dirty="0"/>
              <a:t> ТЭЦ были остановлены водогрейные котлы.</a:t>
            </a:r>
          </a:p>
          <a:p>
            <a:r>
              <a:rPr lang="ru-RU" dirty="0"/>
              <a:t>Больше </a:t>
            </a:r>
            <a:r>
              <a:rPr lang="ru-RU" b="1" dirty="0"/>
              <a:t>150 многоквартирных домов</a:t>
            </a:r>
            <a:r>
              <a:rPr lang="ru-RU" dirty="0"/>
              <a:t> и десятки социальных объектов остались без отопления. Рожениц и тяжелобольных пациентов местных больниц </a:t>
            </a:r>
            <a:r>
              <a:rPr lang="ru-RU" b="1" dirty="0"/>
              <a:t>пришлось эвакуировать</a:t>
            </a:r>
            <a:r>
              <a:rPr lang="ru-RU" dirty="0"/>
              <a:t> в Павлодар.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7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314" y="381988"/>
            <a:ext cx="484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План реализации проекта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907" y="1338166"/>
            <a:ext cx="10303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600" b="1" i="1" u="sng" dirty="0">
                <a:solidFill>
                  <a:schemeClr val="accent5">
                    <a:lumMod val="75000"/>
                  </a:schemeClr>
                </a:solidFill>
              </a:rPr>
              <a:t>Цель проекта </a:t>
            </a:r>
            <a:r>
              <a:rPr lang="ru-RU" sz="2600" b="1" dirty="0">
                <a:solidFill>
                  <a:schemeClr val="bg1"/>
                </a:solidFill>
              </a:rPr>
              <a:t>–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Создать прототип датчика,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определяющий замерзания воды в трубах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456" y="5961408"/>
            <a:ext cx="530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«Кванториум-Тамбов»</a:t>
            </a:r>
          </a:p>
        </p:txBody>
      </p:sp>
    </p:spTree>
    <p:extLst>
      <p:ext uri="{BB962C8B-B14F-4D97-AF65-F5344CB8AC3E}">
        <p14:creationId xmlns:p14="http://schemas.microsoft.com/office/powerpoint/2010/main" val="3654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314" y="381988"/>
            <a:ext cx="484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План реализации проекта</a:t>
            </a:r>
            <a:endParaRPr lang="ru-RU" sz="1400" b="1" i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56" y="5961408"/>
            <a:ext cx="530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Детский технопарк 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«Кванториум-Тамбов»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05905"/>
              </p:ext>
            </p:extLst>
          </p:nvPr>
        </p:nvGraphicFramePr>
        <p:xfrm>
          <a:off x="509955" y="1450750"/>
          <a:ext cx="11069514" cy="563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276">
                  <a:extLst>
                    <a:ext uri="{9D8B030D-6E8A-4147-A177-3AD203B41FA5}">
                      <a16:colId xmlns:a16="http://schemas.microsoft.com/office/drawing/2014/main" val="1993366690"/>
                    </a:ext>
                  </a:extLst>
                </a:gridCol>
                <a:gridCol w="2672861">
                  <a:extLst>
                    <a:ext uri="{9D8B030D-6E8A-4147-A177-3AD203B41FA5}">
                      <a16:colId xmlns:a16="http://schemas.microsoft.com/office/drawing/2014/main" val="1792749492"/>
                    </a:ext>
                  </a:extLst>
                </a:gridCol>
                <a:gridCol w="2593731">
                  <a:extLst>
                    <a:ext uri="{9D8B030D-6E8A-4147-A177-3AD203B41FA5}">
                      <a16:colId xmlns:a16="http://schemas.microsoft.com/office/drawing/2014/main" val="2965971450"/>
                    </a:ext>
                  </a:extLst>
                </a:gridCol>
                <a:gridCol w="3147646">
                  <a:extLst>
                    <a:ext uri="{9D8B030D-6E8A-4147-A177-3AD203B41FA5}">
                      <a16:colId xmlns:a16="http://schemas.microsoft.com/office/drawing/2014/main" val="794861115"/>
                    </a:ext>
                  </a:extLst>
                </a:gridCol>
              </a:tblGrid>
              <a:tr h="6728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по противодействию</a:t>
                      </a:r>
                      <a:r>
                        <a:rPr lang="ru-RU" baseline="0" dirty="0"/>
                        <a:t> рискам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85857"/>
                  </a:ext>
                </a:extLst>
              </a:tr>
              <a:tr h="672831">
                <a:tc>
                  <a:txBody>
                    <a:bodyPr/>
                    <a:lstStyle/>
                    <a:p>
                      <a:r>
                        <a:rPr lang="ru-RU" dirty="0"/>
                        <a:t>1. Покупаем</a:t>
                      </a:r>
                      <a:r>
                        <a:rPr lang="ru-RU" baseline="0" dirty="0"/>
                        <a:t> оборудование.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Плата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/>
                        <a:t>Arduino Uno</a:t>
                      </a:r>
                      <a:r>
                        <a:rPr lang="ru-RU" baseline="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Неточное определение данных.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Проверка прочности каркаса.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0838"/>
                  </a:ext>
                </a:extLst>
              </a:tr>
              <a:tr h="501385">
                <a:tc>
                  <a:txBody>
                    <a:bodyPr/>
                    <a:lstStyle/>
                    <a:p>
                      <a:r>
                        <a:rPr lang="ru-RU" dirty="0"/>
                        <a:t>2. Собираем датчик.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  <a:r>
                        <a:rPr lang="ru-RU" baseline="0" dirty="0"/>
                        <a:t> Перемычки.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2.Возможная поломка.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2.Тестирование датчика.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63257"/>
                  </a:ext>
                </a:extLst>
              </a:tr>
              <a:tr h="501385">
                <a:tc>
                  <a:txBody>
                    <a:bodyPr/>
                    <a:lstStyle/>
                    <a:p>
                      <a:r>
                        <a:rPr lang="ru-RU" dirty="0"/>
                        <a:t>3. Программируем</a:t>
                      </a:r>
                      <a:r>
                        <a:rPr lang="ru-RU" baseline="0" dirty="0"/>
                        <a:t> датчик.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 Датчик</a:t>
                      </a:r>
                      <a:r>
                        <a:rPr lang="ru-RU" baseline="0" dirty="0"/>
                        <a:t> температуры.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 Не</a:t>
                      </a:r>
                      <a:r>
                        <a:rPr lang="ru-RU" baseline="0" dirty="0"/>
                        <a:t> правильно собрать датчик.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38935"/>
                  </a:ext>
                </a:extLst>
              </a:tr>
              <a:tr h="672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4. Проверить работоспособность датчика.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 Макетная</a:t>
                      </a:r>
                      <a:r>
                        <a:rPr lang="ru-RU" baseline="0" dirty="0"/>
                        <a:t> плата.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92407"/>
                  </a:ext>
                </a:extLst>
              </a:tr>
              <a:tr h="961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 Электронные приспособления.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3806"/>
                  </a:ext>
                </a:extLst>
              </a:tr>
              <a:tr h="501385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78701"/>
                  </a:ext>
                </a:extLst>
              </a:tr>
              <a:tr h="501385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2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84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510076"/>
            <a:ext cx="3932237" cy="1600200"/>
          </a:xfrm>
        </p:spPr>
        <p:txBody>
          <a:bodyPr/>
          <a:lstStyle/>
          <a:p>
            <a:r>
              <a:rPr lang="ru-RU" b="1" dirty="0"/>
              <a:t>Измеряем сопротивления с помощью </a:t>
            </a:r>
            <a:r>
              <a:rPr lang="ru-RU" b="1" dirty="0" err="1"/>
              <a:t>Arduino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9" y="2163152"/>
            <a:ext cx="3035667" cy="3600083"/>
          </a:xfrm>
          <a:prstGeom prst="rect">
            <a:avLst/>
          </a:prstGeom>
        </p:spPr>
      </p:pic>
      <p:pic>
        <p:nvPicPr>
          <p:cNvPr id="25" name="Рисунок 2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02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72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</a:rPr>
              <a:t>Итог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мы получили полностью рабочий датчик, который измеряет температуру воды и его сопротивления.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327" y="1796745"/>
            <a:ext cx="3327766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Собираем и начинаем программировать наш датчик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" y="2724883"/>
            <a:ext cx="276344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9891" y="1602765"/>
            <a:ext cx="3237745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Запрограммировали и получили полностью рабочий датчик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1" y="2575413"/>
            <a:ext cx="2763441" cy="3684588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3938954" y="2198077"/>
            <a:ext cx="4510453" cy="4597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277" y="1334875"/>
            <a:ext cx="2527788" cy="757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Процесс программирования датчика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56" y="2426677"/>
            <a:ext cx="3903871" cy="41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6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458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Измеряем сопротивления с помощью Arduino</vt:lpstr>
      <vt:lpstr>Итог: мы получили полностью рабочий датчик, который измеряет температуру воды и его сопротивления.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Kvantorium</dc:creator>
  <cp:lastModifiedBy>Дмитрий Чернявский</cp:lastModifiedBy>
  <cp:revision>101</cp:revision>
  <dcterms:created xsi:type="dcterms:W3CDTF">2022-01-20T09:47:39Z</dcterms:created>
  <dcterms:modified xsi:type="dcterms:W3CDTF">2023-02-10T19:56:56Z</dcterms:modified>
</cp:coreProperties>
</file>