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8" r:id="rId2"/>
    <p:sldId id="263" r:id="rId3"/>
    <p:sldId id="280" r:id="rId4"/>
    <p:sldId id="264" r:id="rId5"/>
    <p:sldId id="266" r:id="rId6"/>
    <p:sldId id="268" r:id="rId7"/>
    <p:sldId id="281" r:id="rId8"/>
    <p:sldId id="272" r:id="rId9"/>
    <p:sldId id="276" r:id="rId10"/>
    <p:sldId id="277" r:id="rId11"/>
    <p:sldId id="278" r:id="rId12"/>
    <p:sldId id="274" r:id="rId13"/>
    <p:sldId id="275" r:id="rId14"/>
    <p:sldId id="282"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EA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CFE6C9-726E-4F2A-B676-7200155F40F8}" v="1131" dt="2022-11-26T09:24:32.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2" autoAdjust="0"/>
    <p:restoredTop sz="94660"/>
  </p:normalViewPr>
  <p:slideViewPr>
    <p:cSldViewPr snapToGrid="0">
      <p:cViewPr varScale="1">
        <p:scale>
          <a:sx n="61" d="100"/>
          <a:sy n="61" d="100"/>
        </p:scale>
        <p:origin x="-9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Гость" userId="af2294c39e5200ae" providerId="Windows Live" clId="Web-{7ACFE6C9-726E-4F2A-B676-7200155F40F8}"/>
    <pc:docChg chg="addSld delSld modSld sldOrd">
      <pc:chgData name="Гость" userId="af2294c39e5200ae" providerId="Windows Live" clId="Web-{7ACFE6C9-726E-4F2A-B676-7200155F40F8}" dt="2022-11-26T09:24:32.509" v="1149" actId="20577"/>
      <pc:docMkLst>
        <pc:docMk/>
      </pc:docMkLst>
      <pc:sldChg chg="modSp del">
        <pc:chgData name="Гость" userId="af2294c39e5200ae" providerId="Windows Live" clId="Web-{7ACFE6C9-726E-4F2A-B676-7200155F40F8}" dt="2022-11-26T06:56:58.484" v="162"/>
        <pc:sldMkLst>
          <pc:docMk/>
          <pc:sldMk cId="1351651579" sldId="256"/>
        </pc:sldMkLst>
        <pc:spChg chg="mod">
          <ac:chgData name="Гость" userId="af2294c39e5200ae" providerId="Windows Live" clId="Web-{7ACFE6C9-726E-4F2A-B676-7200155F40F8}" dt="2022-11-26T06:45:42.544" v="3" actId="20577"/>
          <ac:spMkLst>
            <pc:docMk/>
            <pc:sldMk cId="1351651579" sldId="256"/>
            <ac:spMk id="2" creationId="{00000000-0000-0000-0000-000000000000}"/>
          </ac:spMkLst>
        </pc:spChg>
      </pc:sldChg>
      <pc:sldChg chg="new del">
        <pc:chgData name="Гость" userId="af2294c39e5200ae" providerId="Windows Live" clId="Web-{7ACFE6C9-726E-4F2A-B676-7200155F40F8}" dt="2022-11-26T06:57:01" v="163"/>
        <pc:sldMkLst>
          <pc:docMk/>
          <pc:sldMk cId="718498786" sldId="257"/>
        </pc:sldMkLst>
      </pc:sldChg>
      <pc:sldChg chg="new del">
        <pc:chgData name="Гость" userId="af2294c39e5200ae" providerId="Windows Live" clId="Web-{7ACFE6C9-726E-4F2A-B676-7200155F40F8}" dt="2022-11-26T06:44:31.758" v="1"/>
        <pc:sldMkLst>
          <pc:docMk/>
          <pc:sldMk cId="3348143423" sldId="257"/>
        </pc:sldMkLst>
      </pc:sldChg>
      <pc:sldChg chg="modSp new">
        <pc:chgData name="Гость" userId="af2294c39e5200ae" providerId="Windows Live" clId="Web-{7ACFE6C9-726E-4F2A-B676-7200155F40F8}" dt="2022-11-26T06:57:22.548" v="167" actId="20577"/>
        <pc:sldMkLst>
          <pc:docMk/>
          <pc:sldMk cId="3066116916" sldId="258"/>
        </pc:sldMkLst>
        <pc:spChg chg="mod">
          <ac:chgData name="Гость" userId="af2294c39e5200ae" providerId="Windows Live" clId="Web-{7ACFE6C9-726E-4F2A-B676-7200155F40F8}" dt="2022-11-26T06:56:55.609" v="161" actId="20577"/>
          <ac:spMkLst>
            <pc:docMk/>
            <pc:sldMk cId="3066116916" sldId="258"/>
            <ac:spMk id="2" creationId="{7BF1AF55-E8ED-7354-0F3E-E2EFF2732180}"/>
          </ac:spMkLst>
        </pc:spChg>
        <pc:spChg chg="mod">
          <ac:chgData name="Гость" userId="af2294c39e5200ae" providerId="Windows Live" clId="Web-{7ACFE6C9-726E-4F2A-B676-7200155F40F8}" dt="2022-11-26T06:57:22.548" v="167" actId="20577"/>
          <ac:spMkLst>
            <pc:docMk/>
            <pc:sldMk cId="3066116916" sldId="258"/>
            <ac:spMk id="3" creationId="{5A21C0EA-B132-2E78-5D6F-5633112C284E}"/>
          </ac:spMkLst>
        </pc:spChg>
      </pc:sldChg>
      <pc:sldChg chg="modSp new del">
        <pc:chgData name="Гость" userId="af2294c39e5200ae" providerId="Windows Live" clId="Web-{7ACFE6C9-726E-4F2A-B676-7200155F40F8}" dt="2022-11-26T07:00:19.171" v="193"/>
        <pc:sldMkLst>
          <pc:docMk/>
          <pc:sldMk cId="1778451337" sldId="259"/>
        </pc:sldMkLst>
        <pc:spChg chg="mod">
          <ac:chgData name="Гость" userId="af2294c39e5200ae" providerId="Windows Live" clId="Web-{7ACFE6C9-726E-4F2A-B676-7200155F40F8}" dt="2022-11-26T06:59:05.884" v="189" actId="14100"/>
          <ac:spMkLst>
            <pc:docMk/>
            <pc:sldMk cId="1778451337" sldId="259"/>
            <ac:spMk id="2" creationId="{2FCF3B57-AADA-41A5-B9ED-2F026B0ECC1E}"/>
          </ac:spMkLst>
        </pc:spChg>
      </pc:sldChg>
      <pc:sldChg chg="new del">
        <pc:chgData name="Гость" userId="af2294c39e5200ae" providerId="Windows Live" clId="Web-{7ACFE6C9-726E-4F2A-B676-7200155F40F8}" dt="2022-11-26T07:00:13.420" v="192"/>
        <pc:sldMkLst>
          <pc:docMk/>
          <pc:sldMk cId="3859360847" sldId="260"/>
        </pc:sldMkLst>
      </pc:sldChg>
      <pc:sldChg chg="new del">
        <pc:chgData name="Гость" userId="af2294c39e5200ae" providerId="Windows Live" clId="Web-{7ACFE6C9-726E-4F2A-B676-7200155F40F8}" dt="2022-11-26T07:00:57.830" v="196"/>
        <pc:sldMkLst>
          <pc:docMk/>
          <pc:sldMk cId="1371959237" sldId="261"/>
        </pc:sldMkLst>
      </pc:sldChg>
      <pc:sldChg chg="add del">
        <pc:chgData name="Гость" userId="af2294c39e5200ae" providerId="Windows Live" clId="Web-{7ACFE6C9-726E-4F2A-B676-7200155F40F8}" dt="2022-11-26T07:01:00.533" v="197"/>
        <pc:sldMkLst>
          <pc:docMk/>
          <pc:sldMk cId="3154678476" sldId="262"/>
        </pc:sldMkLst>
      </pc:sldChg>
      <pc:sldChg chg="modSp new">
        <pc:chgData name="Гость" userId="af2294c39e5200ae" providerId="Windows Live" clId="Web-{7ACFE6C9-726E-4F2A-B676-7200155F40F8}" dt="2022-11-26T09:22:03.551" v="1099" actId="20577"/>
        <pc:sldMkLst>
          <pc:docMk/>
          <pc:sldMk cId="2730438892" sldId="263"/>
        </pc:sldMkLst>
        <pc:spChg chg="mod">
          <ac:chgData name="Гость" userId="af2294c39e5200ae" providerId="Windows Live" clId="Web-{7ACFE6C9-726E-4F2A-B676-7200155F40F8}" dt="2022-11-26T07:01:48.646" v="206" actId="14100"/>
          <ac:spMkLst>
            <pc:docMk/>
            <pc:sldMk cId="2730438892" sldId="263"/>
            <ac:spMk id="2" creationId="{C5C60056-F999-4233-9F56-483ACA68E7EC}"/>
          </ac:spMkLst>
        </pc:spChg>
        <pc:spChg chg="mod">
          <ac:chgData name="Гость" userId="af2294c39e5200ae" providerId="Windows Live" clId="Web-{7ACFE6C9-726E-4F2A-B676-7200155F40F8}" dt="2022-11-26T09:22:03.551" v="1099" actId="20577"/>
          <ac:spMkLst>
            <pc:docMk/>
            <pc:sldMk cId="2730438892" sldId="263"/>
            <ac:spMk id="3" creationId="{298A28A3-C3AF-7FBB-806A-75A674B3B821}"/>
          </ac:spMkLst>
        </pc:spChg>
      </pc:sldChg>
      <pc:sldChg chg="modSp new">
        <pc:chgData name="Гость" userId="af2294c39e5200ae" providerId="Windows Live" clId="Web-{7ACFE6C9-726E-4F2A-B676-7200155F40F8}" dt="2022-11-26T07:21:54.233" v="438" actId="20577"/>
        <pc:sldMkLst>
          <pc:docMk/>
          <pc:sldMk cId="441732424" sldId="264"/>
        </pc:sldMkLst>
        <pc:spChg chg="mod">
          <ac:chgData name="Гость" userId="af2294c39e5200ae" providerId="Windows Live" clId="Web-{7ACFE6C9-726E-4F2A-B676-7200155F40F8}" dt="2022-11-26T07:13:49.385" v="397" actId="14100"/>
          <ac:spMkLst>
            <pc:docMk/>
            <pc:sldMk cId="441732424" sldId="264"/>
            <ac:spMk id="2" creationId="{FA49AFD4-1555-6B63-C7C5-04CB7C0E79E2}"/>
          </ac:spMkLst>
        </pc:spChg>
        <pc:spChg chg="mod">
          <ac:chgData name="Гость" userId="af2294c39e5200ae" providerId="Windows Live" clId="Web-{7ACFE6C9-726E-4F2A-B676-7200155F40F8}" dt="2022-11-26T07:21:54.233" v="438" actId="20577"/>
          <ac:spMkLst>
            <pc:docMk/>
            <pc:sldMk cId="441732424" sldId="264"/>
            <ac:spMk id="3" creationId="{57B6BF62-E97B-92F9-B342-FC5822C55C36}"/>
          </ac:spMkLst>
        </pc:spChg>
      </pc:sldChg>
      <pc:sldChg chg="add del">
        <pc:chgData name="Гость" userId="af2294c39e5200ae" providerId="Windows Live" clId="Web-{7ACFE6C9-726E-4F2A-B676-7200155F40F8}" dt="2022-11-26T07:12:54.757" v="390"/>
        <pc:sldMkLst>
          <pc:docMk/>
          <pc:sldMk cId="2709072123" sldId="264"/>
        </pc:sldMkLst>
      </pc:sldChg>
      <pc:sldChg chg="addSp delSp modSp new">
        <pc:chgData name="Гость" userId="af2294c39e5200ae" providerId="Windows Live" clId="Web-{7ACFE6C9-726E-4F2A-B676-7200155F40F8}" dt="2022-11-26T09:24:32.509" v="1149" actId="20577"/>
        <pc:sldMkLst>
          <pc:docMk/>
          <pc:sldMk cId="1701264502" sldId="265"/>
        </pc:sldMkLst>
        <pc:spChg chg="mod">
          <ac:chgData name="Гость" userId="af2294c39e5200ae" providerId="Windows Live" clId="Web-{7ACFE6C9-726E-4F2A-B676-7200155F40F8}" dt="2022-11-26T07:19:15.409" v="418" actId="14100"/>
          <ac:spMkLst>
            <pc:docMk/>
            <pc:sldMk cId="1701264502" sldId="265"/>
            <ac:spMk id="2" creationId="{63EEC9AE-9951-D901-F0BB-782F336A9A12}"/>
          </ac:spMkLst>
        </pc:spChg>
        <pc:spChg chg="mod">
          <ac:chgData name="Гость" userId="af2294c39e5200ae" providerId="Windows Live" clId="Web-{7ACFE6C9-726E-4F2A-B676-7200155F40F8}" dt="2022-11-26T09:24:32.509" v="1149" actId="20577"/>
          <ac:spMkLst>
            <pc:docMk/>
            <pc:sldMk cId="1701264502" sldId="265"/>
            <ac:spMk id="3" creationId="{7C3A59AF-7920-9F80-588E-7C1514252790}"/>
          </ac:spMkLst>
        </pc:spChg>
        <pc:spChg chg="add del mod">
          <ac:chgData name="Гость" userId="af2294c39e5200ae" providerId="Windows Live" clId="Web-{7ACFE6C9-726E-4F2A-B676-7200155F40F8}" dt="2022-11-26T07:18:14.420" v="411"/>
          <ac:spMkLst>
            <pc:docMk/>
            <pc:sldMk cId="1701264502" sldId="265"/>
            <ac:spMk id="4" creationId="{655BE3EA-5449-A8E4-19B8-F2F69E7B2BBB}"/>
          </ac:spMkLst>
        </pc:spChg>
      </pc:sldChg>
      <pc:sldChg chg="addSp delSp modSp new ord">
        <pc:chgData name="Гость" userId="af2294c39e5200ae" providerId="Windows Live" clId="Web-{7ACFE6C9-726E-4F2A-B676-7200155F40F8}" dt="2022-11-26T07:34:33.043" v="566" actId="1076"/>
        <pc:sldMkLst>
          <pc:docMk/>
          <pc:sldMk cId="225568876" sldId="266"/>
        </pc:sldMkLst>
        <pc:spChg chg="mod">
          <ac:chgData name="Гость" userId="af2294c39e5200ae" providerId="Windows Live" clId="Web-{7ACFE6C9-726E-4F2A-B676-7200155F40F8}" dt="2022-11-26T07:24:46.297" v="452" actId="14100"/>
          <ac:spMkLst>
            <pc:docMk/>
            <pc:sldMk cId="225568876" sldId="266"/>
            <ac:spMk id="2" creationId="{9F4E8AF4-A23D-85B5-2F61-3DA68DD335BA}"/>
          </ac:spMkLst>
        </pc:spChg>
        <pc:spChg chg="mod">
          <ac:chgData name="Гость" userId="af2294c39e5200ae" providerId="Windows Live" clId="Web-{7ACFE6C9-726E-4F2A-B676-7200155F40F8}" dt="2022-11-26T07:32:45.363" v="560" actId="20577"/>
          <ac:spMkLst>
            <pc:docMk/>
            <pc:sldMk cId="225568876" sldId="266"/>
            <ac:spMk id="3" creationId="{01F3F33B-BA79-9317-1E6F-F0121ACC7958}"/>
          </ac:spMkLst>
        </pc:spChg>
        <pc:picChg chg="add del mod">
          <ac:chgData name="Гость" userId="af2294c39e5200ae" providerId="Windows Live" clId="Web-{7ACFE6C9-726E-4F2A-B676-7200155F40F8}" dt="2022-11-26T07:34:05.619" v="562"/>
          <ac:picMkLst>
            <pc:docMk/>
            <pc:sldMk cId="225568876" sldId="266"/>
            <ac:picMk id="4" creationId="{0B0C9EE2-3ED0-81EC-43C0-5C8AAFC4A6A4}"/>
          </ac:picMkLst>
        </pc:picChg>
        <pc:picChg chg="add mod">
          <ac:chgData name="Гость" userId="af2294c39e5200ae" providerId="Windows Live" clId="Web-{7ACFE6C9-726E-4F2A-B676-7200155F40F8}" dt="2022-11-26T07:34:33.043" v="566" actId="1076"/>
          <ac:picMkLst>
            <pc:docMk/>
            <pc:sldMk cId="225568876" sldId="266"/>
            <ac:picMk id="5" creationId="{08F8B7EE-B2CE-E4E5-98BD-B4D8264D2D00}"/>
          </ac:picMkLst>
        </pc:picChg>
      </pc:sldChg>
      <pc:sldChg chg="addSp delSp modSp new">
        <pc:chgData name="Гость" userId="af2294c39e5200ae" providerId="Windows Live" clId="Web-{7ACFE6C9-726E-4F2A-B676-7200155F40F8}" dt="2022-11-26T09:07:41.411" v="1020" actId="20577"/>
        <pc:sldMkLst>
          <pc:docMk/>
          <pc:sldMk cId="3338305136" sldId="267"/>
        </pc:sldMkLst>
        <pc:spChg chg="mod">
          <ac:chgData name="Гость" userId="af2294c39e5200ae" providerId="Windows Live" clId="Web-{7ACFE6C9-726E-4F2A-B676-7200155F40F8}" dt="2022-11-26T08:22:27.219" v="666" actId="20577"/>
          <ac:spMkLst>
            <pc:docMk/>
            <pc:sldMk cId="3338305136" sldId="267"/>
            <ac:spMk id="2" creationId="{9E840825-A581-254A-37F2-318ABD0E4099}"/>
          </ac:spMkLst>
        </pc:spChg>
        <pc:spChg chg="del mod">
          <ac:chgData name="Гость" userId="af2294c39e5200ae" providerId="Windows Live" clId="Web-{7ACFE6C9-726E-4F2A-B676-7200155F40F8}" dt="2022-11-26T08:03:56.525" v="581"/>
          <ac:spMkLst>
            <pc:docMk/>
            <pc:sldMk cId="3338305136" sldId="267"/>
            <ac:spMk id="3" creationId="{D5D9F065-16C5-15DE-7942-6B68CABD044B}"/>
          </ac:spMkLst>
        </pc:spChg>
        <pc:spChg chg="add del mod">
          <ac:chgData name="Гость" userId="af2294c39e5200ae" providerId="Windows Live" clId="Web-{7ACFE6C9-726E-4F2A-B676-7200155F40F8}" dt="2022-11-26T08:06:43.141" v="585"/>
          <ac:spMkLst>
            <pc:docMk/>
            <pc:sldMk cId="3338305136" sldId="267"/>
            <ac:spMk id="6" creationId="{9AD094B0-812C-C343-0824-41B1443FBD0F}"/>
          </ac:spMkLst>
        </pc:spChg>
        <pc:spChg chg="add del mod">
          <ac:chgData name="Гость" userId="af2294c39e5200ae" providerId="Windows Live" clId="Web-{7ACFE6C9-726E-4F2A-B676-7200155F40F8}" dt="2022-11-26T08:13:33.452" v="593"/>
          <ac:spMkLst>
            <pc:docMk/>
            <pc:sldMk cId="3338305136" sldId="267"/>
            <ac:spMk id="9" creationId="{A5A33230-D744-2A8B-4D80-D0C38944F40D}"/>
          </ac:spMkLst>
        </pc:spChg>
        <pc:spChg chg="add mod">
          <ac:chgData name="Гость" userId="af2294c39e5200ae" providerId="Windows Live" clId="Web-{7ACFE6C9-726E-4F2A-B676-7200155F40F8}" dt="2022-11-26T09:07:41.411" v="1020" actId="20577"/>
          <ac:spMkLst>
            <pc:docMk/>
            <pc:sldMk cId="3338305136" sldId="267"/>
            <ac:spMk id="12" creationId="{0C7DD38E-659B-E06E-BB7D-992D11D24BF4}"/>
          </ac:spMkLst>
        </pc:spChg>
        <pc:picChg chg="add del mod ord">
          <ac:chgData name="Гость" userId="af2294c39e5200ae" providerId="Windows Live" clId="Web-{7ACFE6C9-726E-4F2A-B676-7200155F40F8}" dt="2022-11-26T08:06:34.250" v="584"/>
          <ac:picMkLst>
            <pc:docMk/>
            <pc:sldMk cId="3338305136" sldId="267"/>
            <ac:picMk id="4" creationId="{FED37E76-A08A-0BCF-3B66-8AB66D281236}"/>
          </ac:picMkLst>
        </pc:picChg>
        <pc:picChg chg="add del mod ord">
          <ac:chgData name="Гость" userId="af2294c39e5200ae" providerId="Windows Live" clId="Web-{7ACFE6C9-726E-4F2A-B676-7200155F40F8}" dt="2022-11-26T08:13:26.123" v="591"/>
          <ac:picMkLst>
            <pc:docMk/>
            <pc:sldMk cId="3338305136" sldId="267"/>
            <ac:picMk id="7" creationId="{4673EEBD-20EC-03EC-1253-E1B2F1FC74F9}"/>
          </ac:picMkLst>
        </pc:picChg>
        <pc:picChg chg="add del mod ord">
          <ac:chgData name="Гость" userId="af2294c39e5200ae" providerId="Windows Live" clId="Web-{7ACFE6C9-726E-4F2A-B676-7200155F40F8}" dt="2022-11-26T08:13:54.890" v="594"/>
          <ac:picMkLst>
            <pc:docMk/>
            <pc:sldMk cId="3338305136" sldId="267"/>
            <ac:picMk id="10" creationId="{A968813C-9763-41EF-9452-B4B560A00656}"/>
          </ac:picMkLst>
        </pc:picChg>
        <pc:picChg chg="add del mod">
          <ac:chgData name="Гость" userId="af2294c39e5200ae" providerId="Windows Live" clId="Web-{7ACFE6C9-726E-4F2A-B676-7200155F40F8}" dt="2022-11-26T08:16:35.567" v="629"/>
          <ac:picMkLst>
            <pc:docMk/>
            <pc:sldMk cId="3338305136" sldId="267"/>
            <ac:picMk id="13" creationId="{AF4C16CA-0A95-6277-2960-71D18D9A3FEA}"/>
          </ac:picMkLst>
        </pc:picChg>
      </pc:sldChg>
      <pc:sldChg chg="addSp delSp modSp new">
        <pc:chgData name="Гость" userId="af2294c39e5200ae" providerId="Windows Live" clId="Web-{7ACFE6C9-726E-4F2A-B676-7200155F40F8}" dt="2022-11-26T08:30:54.330" v="695" actId="1076"/>
        <pc:sldMkLst>
          <pc:docMk/>
          <pc:sldMk cId="2717021202" sldId="268"/>
        </pc:sldMkLst>
        <pc:spChg chg="mod">
          <ac:chgData name="Гость" userId="af2294c39e5200ae" providerId="Windows Live" clId="Web-{7ACFE6C9-726E-4F2A-B676-7200155F40F8}" dt="2022-11-26T08:26:38.759" v="690" actId="14100"/>
          <ac:spMkLst>
            <pc:docMk/>
            <pc:sldMk cId="2717021202" sldId="268"/>
            <ac:spMk id="2" creationId="{4E190530-2324-A912-54E4-8440E2E6E94D}"/>
          </ac:spMkLst>
        </pc:spChg>
        <pc:spChg chg="del mod">
          <ac:chgData name="Гость" userId="af2294c39e5200ae" providerId="Windows Live" clId="Web-{7ACFE6C9-726E-4F2A-B676-7200155F40F8}" dt="2022-11-26T08:30:29.907" v="693"/>
          <ac:spMkLst>
            <pc:docMk/>
            <pc:sldMk cId="2717021202" sldId="268"/>
            <ac:spMk id="3" creationId="{8ED4F169-E0F5-CF7F-8598-9C14FFF3D94C}"/>
          </ac:spMkLst>
        </pc:spChg>
        <pc:picChg chg="add mod ord">
          <ac:chgData name="Гость" userId="af2294c39e5200ae" providerId="Windows Live" clId="Web-{7ACFE6C9-726E-4F2A-B676-7200155F40F8}" dt="2022-11-26T08:30:54.330" v="695" actId="1076"/>
          <ac:picMkLst>
            <pc:docMk/>
            <pc:sldMk cId="2717021202" sldId="268"/>
            <ac:picMk id="4" creationId="{507F3BBA-0643-EC09-2778-861E40BA9088}"/>
          </ac:picMkLst>
        </pc:picChg>
      </pc:sldChg>
      <pc:sldChg chg="modSp new del">
        <pc:chgData name="Гость" userId="af2294c39e5200ae" providerId="Windows Live" clId="Web-{7ACFE6C9-726E-4F2A-B676-7200155F40F8}" dt="2022-11-26T08:45:16.968" v="776"/>
        <pc:sldMkLst>
          <pc:docMk/>
          <pc:sldMk cId="1701242562" sldId="269"/>
        </pc:sldMkLst>
        <pc:spChg chg="mod">
          <ac:chgData name="Гость" userId="af2294c39e5200ae" providerId="Windows Live" clId="Web-{7ACFE6C9-726E-4F2A-B676-7200155F40F8}" dt="2022-11-26T08:38:13.157" v="705" actId="20577"/>
          <ac:spMkLst>
            <pc:docMk/>
            <pc:sldMk cId="1701242562" sldId="269"/>
            <ac:spMk id="2" creationId="{64FE8DBB-FA49-1565-3530-B9A6BAB5FDC9}"/>
          </ac:spMkLst>
        </pc:spChg>
        <pc:spChg chg="mod">
          <ac:chgData name="Гость" userId="af2294c39e5200ae" providerId="Windows Live" clId="Web-{7ACFE6C9-726E-4F2A-B676-7200155F40F8}" dt="2022-11-26T08:38:42.408" v="717" actId="20577"/>
          <ac:spMkLst>
            <pc:docMk/>
            <pc:sldMk cId="1701242562" sldId="269"/>
            <ac:spMk id="3" creationId="{4596FCC2-C2D5-F3D4-39DE-4FDE68080A99}"/>
          </ac:spMkLst>
        </pc:spChg>
      </pc:sldChg>
      <pc:sldChg chg="addSp delSp modSp new">
        <pc:chgData name="Гость" userId="af2294c39e5200ae" providerId="Windows Live" clId="Web-{7ACFE6C9-726E-4F2A-B676-7200155F40F8}" dt="2022-11-26T09:04:11.498" v="969" actId="1076"/>
        <pc:sldMkLst>
          <pc:docMk/>
          <pc:sldMk cId="1583984267" sldId="270"/>
        </pc:sldMkLst>
        <pc:spChg chg="mod">
          <ac:chgData name="Гость" userId="af2294c39e5200ae" providerId="Windows Live" clId="Web-{7ACFE6C9-726E-4F2A-B676-7200155F40F8}" dt="2022-11-26T08:50:56.811" v="789" actId="14100"/>
          <ac:spMkLst>
            <pc:docMk/>
            <pc:sldMk cId="1583984267" sldId="270"/>
            <ac:spMk id="2" creationId="{B0C8A576-F1D7-5E43-9089-EE19C6A4B050}"/>
          </ac:spMkLst>
        </pc:spChg>
        <pc:spChg chg="mod">
          <ac:chgData name="Гость" userId="af2294c39e5200ae" providerId="Windows Live" clId="Web-{7ACFE6C9-726E-4F2A-B676-7200155F40F8}" dt="2022-11-26T09:04:07.466" v="968" actId="20577"/>
          <ac:spMkLst>
            <pc:docMk/>
            <pc:sldMk cId="1583984267" sldId="270"/>
            <ac:spMk id="3" creationId="{A5EB2594-539F-D1E2-0634-A0EAEBCCB504}"/>
          </ac:spMkLst>
        </pc:spChg>
        <pc:picChg chg="add del mod">
          <ac:chgData name="Гость" userId="af2294c39e5200ae" providerId="Windows Live" clId="Web-{7ACFE6C9-726E-4F2A-B676-7200155F40F8}" dt="2022-11-26T08:51:36.719" v="796"/>
          <ac:picMkLst>
            <pc:docMk/>
            <pc:sldMk cId="1583984267" sldId="270"/>
            <ac:picMk id="4" creationId="{0C7D55AF-DEF6-9555-EC95-D98DE61CDCCB}"/>
          </ac:picMkLst>
        </pc:picChg>
        <pc:picChg chg="add del mod">
          <ac:chgData name="Гость" userId="af2294c39e5200ae" providerId="Windows Live" clId="Web-{7ACFE6C9-726E-4F2A-B676-7200155F40F8}" dt="2022-11-26T08:52:13.407" v="802"/>
          <ac:picMkLst>
            <pc:docMk/>
            <pc:sldMk cId="1583984267" sldId="270"/>
            <ac:picMk id="5" creationId="{9580F35C-F885-53A6-6646-AEEE557C033C}"/>
          </ac:picMkLst>
        </pc:picChg>
        <pc:picChg chg="add del mod">
          <ac:chgData name="Гость" userId="af2294c39e5200ae" providerId="Windows Live" clId="Web-{7ACFE6C9-726E-4F2A-B676-7200155F40F8}" dt="2022-11-26T08:52:01.001" v="799"/>
          <ac:picMkLst>
            <pc:docMk/>
            <pc:sldMk cId="1583984267" sldId="270"/>
            <ac:picMk id="6" creationId="{1104D5AC-5915-D07D-B068-718F1708AED7}"/>
          </ac:picMkLst>
        </pc:picChg>
        <pc:picChg chg="add mod">
          <ac:chgData name="Гость" userId="af2294c39e5200ae" providerId="Windows Live" clId="Web-{7ACFE6C9-726E-4F2A-B676-7200155F40F8}" dt="2022-11-26T09:02:16.072" v="876" actId="14100"/>
          <ac:picMkLst>
            <pc:docMk/>
            <pc:sldMk cId="1583984267" sldId="270"/>
            <ac:picMk id="7" creationId="{B6D20725-8124-91D4-8C1E-D9420B77827D}"/>
          </ac:picMkLst>
        </pc:picChg>
        <pc:picChg chg="add mod">
          <ac:chgData name="Гость" userId="af2294c39e5200ae" providerId="Windows Live" clId="Web-{7ACFE6C9-726E-4F2A-B676-7200155F40F8}" dt="2022-11-26T09:02:46.964" v="884" actId="1076"/>
          <ac:picMkLst>
            <pc:docMk/>
            <pc:sldMk cId="1583984267" sldId="270"/>
            <ac:picMk id="8" creationId="{2BCE9B17-BC26-E70B-97BD-959AF22A120C}"/>
          </ac:picMkLst>
        </pc:picChg>
        <pc:picChg chg="add mod">
          <ac:chgData name="Гость" userId="af2294c39e5200ae" providerId="Windows Live" clId="Web-{7ACFE6C9-726E-4F2A-B676-7200155F40F8}" dt="2022-11-26T09:04:11.498" v="969" actId="1076"/>
          <ac:picMkLst>
            <pc:docMk/>
            <pc:sldMk cId="1583984267" sldId="270"/>
            <ac:picMk id="9" creationId="{DA21C790-CCDC-7F0D-9D78-1D76525C752A}"/>
          </ac:picMkLst>
        </pc:picChg>
      </pc:sldChg>
      <pc:sldChg chg="addSp delSp modSp new">
        <pc:chgData name="Гость" userId="af2294c39e5200ae" providerId="Windows Live" clId="Web-{7ACFE6C9-726E-4F2A-B676-7200155F40F8}" dt="2022-11-26T09:07:02.597" v="1016" actId="20577"/>
        <pc:sldMkLst>
          <pc:docMk/>
          <pc:sldMk cId="305342210" sldId="271"/>
        </pc:sldMkLst>
        <pc:spChg chg="del mod">
          <ac:chgData name="Гость" userId="af2294c39e5200ae" providerId="Windows Live" clId="Web-{7ACFE6C9-726E-4F2A-B676-7200155F40F8}" dt="2022-11-26T08:58:34.139" v="855"/>
          <ac:spMkLst>
            <pc:docMk/>
            <pc:sldMk cId="305342210" sldId="271"/>
            <ac:spMk id="2" creationId="{37932BBB-C6FC-ABDA-00C5-0F45D1C09EF0}"/>
          </ac:spMkLst>
        </pc:spChg>
        <pc:spChg chg="mod">
          <ac:chgData name="Гость" userId="af2294c39e5200ae" providerId="Windows Live" clId="Web-{7ACFE6C9-726E-4F2A-B676-7200155F40F8}" dt="2022-11-26T09:07:02.597" v="1016" actId="20577"/>
          <ac:spMkLst>
            <pc:docMk/>
            <pc:sldMk cId="305342210" sldId="271"/>
            <ac:spMk id="3" creationId="{19C05D68-6C6F-3B5A-8CD8-09E0E4F44A89}"/>
          </ac:spMkLst>
        </pc:spChg>
        <pc:picChg chg="add del">
          <ac:chgData name="Гость" userId="af2294c39e5200ae" providerId="Windows Live" clId="Web-{7ACFE6C9-726E-4F2A-B676-7200155F40F8}" dt="2022-11-26T08:57:02.948" v="838"/>
          <ac:picMkLst>
            <pc:docMk/>
            <pc:sldMk cId="305342210" sldId="271"/>
            <ac:picMk id="5" creationId="{8EA9314A-EBB4-7D3C-0170-2F5CA20E1482}"/>
          </ac:picMkLst>
        </pc:picChg>
        <pc:picChg chg="add del">
          <ac:chgData name="Гость" userId="af2294c39e5200ae" providerId="Windows Live" clId="Web-{7ACFE6C9-726E-4F2A-B676-7200155F40F8}" dt="2022-11-26T08:57:02.948" v="837"/>
          <ac:picMkLst>
            <pc:docMk/>
            <pc:sldMk cId="305342210" sldId="271"/>
            <ac:picMk id="7" creationId="{56E2A392-DA91-5DC1-9836-B2ADE828B44F}"/>
          </ac:picMkLst>
        </pc:picChg>
        <pc:picChg chg="add mod">
          <ac:chgData name="Гость" userId="af2294c39e5200ae" providerId="Windows Live" clId="Web-{7ACFE6C9-726E-4F2A-B676-7200155F40F8}" dt="2022-11-26T09:04:35.858" v="973" actId="1076"/>
          <ac:picMkLst>
            <pc:docMk/>
            <pc:sldMk cId="305342210" sldId="271"/>
            <ac:picMk id="8" creationId="{EE1E8E13-DE87-916F-5251-D40375D1AB14}"/>
          </ac:picMkLst>
        </pc:picChg>
        <pc:picChg chg="add mod">
          <ac:chgData name="Гость" userId="af2294c39e5200ae" providerId="Windows Live" clId="Web-{7ACFE6C9-726E-4F2A-B676-7200155F40F8}" dt="2022-11-26T09:04:37.936" v="974" actId="1076"/>
          <ac:picMkLst>
            <pc:docMk/>
            <pc:sldMk cId="305342210" sldId="271"/>
            <ac:picMk id="9" creationId="{A1224FD9-FFD3-E602-5D0A-76E7D1C3C503}"/>
          </ac:picMkLst>
        </pc:picChg>
        <pc:picChg chg="add mod">
          <ac:chgData name="Гость" userId="af2294c39e5200ae" providerId="Windows Live" clId="Web-{7ACFE6C9-726E-4F2A-B676-7200155F40F8}" dt="2022-11-26T09:04:41.795" v="975" actId="1076"/>
          <ac:picMkLst>
            <pc:docMk/>
            <pc:sldMk cId="305342210" sldId="271"/>
            <ac:picMk id="10" creationId="{F1E525F1-C272-2FEF-1AC5-A626EA4E3C39}"/>
          </ac:picMkLst>
        </pc:picChg>
      </pc:sldChg>
      <pc:sldChg chg="addSp modSp new">
        <pc:chgData name="Гость" userId="af2294c39e5200ae" providerId="Windows Live" clId="Web-{7ACFE6C9-726E-4F2A-B676-7200155F40F8}" dt="2022-11-26T09:07:28.801" v="1019" actId="20577"/>
        <pc:sldMkLst>
          <pc:docMk/>
          <pc:sldMk cId="3382245608" sldId="272"/>
        </pc:sldMkLst>
        <pc:spChg chg="mod">
          <ac:chgData name="Гость" userId="af2294c39e5200ae" providerId="Windows Live" clId="Web-{7ACFE6C9-726E-4F2A-B676-7200155F40F8}" dt="2022-11-26T08:39:05.127" v="721" actId="20577"/>
          <ac:spMkLst>
            <pc:docMk/>
            <pc:sldMk cId="3382245608" sldId="272"/>
            <ac:spMk id="2" creationId="{B924FE94-EDDF-3DCB-2461-6B8264DD6961}"/>
          </ac:spMkLst>
        </pc:spChg>
        <pc:spChg chg="mod">
          <ac:chgData name="Гость" userId="af2294c39e5200ae" providerId="Windows Live" clId="Web-{7ACFE6C9-726E-4F2A-B676-7200155F40F8}" dt="2022-11-26T09:07:28.801" v="1019" actId="20577"/>
          <ac:spMkLst>
            <pc:docMk/>
            <pc:sldMk cId="3382245608" sldId="272"/>
            <ac:spMk id="3" creationId="{441A969C-BEC5-6B99-41B5-8F82D3723BFF}"/>
          </ac:spMkLst>
        </pc:spChg>
        <pc:spChg chg="mod">
          <ac:chgData name="Гость" userId="af2294c39e5200ae" providerId="Windows Live" clId="Web-{7ACFE6C9-726E-4F2A-B676-7200155F40F8}" dt="2022-11-26T09:07:22.144" v="1018" actId="20577"/>
          <ac:spMkLst>
            <pc:docMk/>
            <pc:sldMk cId="3382245608" sldId="272"/>
            <ac:spMk id="4" creationId="{B74C91F7-1AC6-A872-9112-ADED01DEE260}"/>
          </ac:spMkLst>
        </pc:spChg>
        <pc:picChg chg="add mod">
          <ac:chgData name="Гость" userId="af2294c39e5200ae" providerId="Windows Live" clId="Web-{7ACFE6C9-726E-4F2A-B676-7200155F40F8}" dt="2022-11-26T08:42:38.197" v="749" actId="1076"/>
          <ac:picMkLst>
            <pc:docMk/>
            <pc:sldMk cId="3382245608" sldId="272"/>
            <ac:picMk id="5" creationId="{C75504CF-4B46-C82B-DBC0-B60C7FD231D2}"/>
          </ac:picMkLst>
        </pc:picChg>
        <pc:picChg chg="add mod">
          <ac:chgData name="Гость" userId="af2294c39e5200ae" providerId="Windows Live" clId="Web-{7ACFE6C9-726E-4F2A-B676-7200155F40F8}" dt="2022-11-26T08:45:04.436" v="774" actId="1076"/>
          <ac:picMkLst>
            <pc:docMk/>
            <pc:sldMk cId="3382245608" sldId="272"/>
            <ac:picMk id="6" creationId="{98323849-7E03-11D3-109C-9BA6AF9FC3CC}"/>
          </ac:picMkLst>
        </pc:picChg>
        <pc:picChg chg="add mod">
          <ac:chgData name="Гость" userId="af2294c39e5200ae" providerId="Windows Live" clId="Web-{7ACFE6C9-726E-4F2A-B676-7200155F40F8}" dt="2022-11-26T08:45:09.311" v="775" actId="1076"/>
          <ac:picMkLst>
            <pc:docMk/>
            <pc:sldMk cId="3382245608" sldId="272"/>
            <ac:picMk id="7" creationId="{70270B53-FEC3-0DF2-F668-06F35099D073}"/>
          </ac:picMkLst>
        </pc:picChg>
        <pc:picChg chg="add mod">
          <ac:chgData name="Гость" userId="af2294c39e5200ae" providerId="Windows Live" clId="Web-{7ACFE6C9-726E-4F2A-B676-7200155F40F8}" dt="2022-11-26T08:44:59.373" v="773" actId="1076"/>
          <ac:picMkLst>
            <pc:docMk/>
            <pc:sldMk cId="3382245608" sldId="272"/>
            <ac:picMk id="8" creationId="{F4CA623F-F17D-8BF1-776D-C2D62E227647}"/>
          </ac:picMkLst>
        </pc:picChg>
        <pc:picChg chg="add mod">
          <ac:chgData name="Гость" userId="af2294c39e5200ae" providerId="Windows Live" clId="Web-{7ACFE6C9-726E-4F2A-B676-7200155F40F8}" dt="2022-11-26T08:44:51.076" v="772" actId="1076"/>
          <ac:picMkLst>
            <pc:docMk/>
            <pc:sldMk cId="3382245608" sldId="272"/>
            <ac:picMk id="9" creationId="{31A54240-884F-1B09-0D0D-34F2D6C1461D}"/>
          </ac:picMkLst>
        </pc:picChg>
      </pc:sldChg>
      <pc:sldChg chg="delSp modSp new del">
        <pc:chgData name="Гость" userId="af2294c39e5200ae" providerId="Windows Live" clId="Web-{7ACFE6C9-726E-4F2A-B676-7200155F40F8}" dt="2022-11-26T09:05:19.531" v="981"/>
        <pc:sldMkLst>
          <pc:docMk/>
          <pc:sldMk cId="2689326565" sldId="273"/>
        </pc:sldMkLst>
        <pc:spChg chg="del mod">
          <ac:chgData name="Гость" userId="af2294c39e5200ae" providerId="Windows Live" clId="Web-{7ACFE6C9-726E-4F2A-B676-7200155F40F8}" dt="2022-11-26T09:05:04.624" v="978"/>
          <ac:spMkLst>
            <pc:docMk/>
            <pc:sldMk cId="2689326565" sldId="273"/>
            <ac:spMk id="2" creationId="{A1EBDB27-38FC-3D9E-E5EA-03F01D419432}"/>
          </ac:spMkLst>
        </pc:spChg>
        <pc:spChg chg="mod">
          <ac:chgData name="Гость" userId="af2294c39e5200ae" providerId="Windows Live" clId="Web-{7ACFE6C9-726E-4F2A-B676-7200155F40F8}" dt="2022-11-26T09:05:08.734" v="979" actId="14100"/>
          <ac:spMkLst>
            <pc:docMk/>
            <pc:sldMk cId="2689326565" sldId="273"/>
            <ac:spMk id="3" creationId="{BB196C1E-7E23-6B8A-DF08-6F09FA88970A}"/>
          </ac:spMkLst>
        </pc:spChg>
      </pc:sldChg>
      <pc:sldChg chg="modSp new">
        <pc:chgData name="Гость" userId="af2294c39e5200ae" providerId="Windows Live" clId="Web-{7ACFE6C9-726E-4F2A-B676-7200155F40F8}" dt="2022-11-26T09:06:55.112" v="1015" actId="20577"/>
        <pc:sldMkLst>
          <pc:docMk/>
          <pc:sldMk cId="3624257061" sldId="274"/>
        </pc:sldMkLst>
        <pc:spChg chg="mod">
          <ac:chgData name="Гость" userId="af2294c39e5200ae" providerId="Windows Live" clId="Web-{7ACFE6C9-726E-4F2A-B676-7200155F40F8}" dt="2022-11-26T09:05:55.407" v="1001" actId="14100"/>
          <ac:spMkLst>
            <pc:docMk/>
            <pc:sldMk cId="3624257061" sldId="274"/>
            <ac:spMk id="2" creationId="{953B457B-9F12-93AD-3797-AE7AD12A6A71}"/>
          </ac:spMkLst>
        </pc:spChg>
        <pc:spChg chg="mod">
          <ac:chgData name="Гость" userId="af2294c39e5200ae" providerId="Windows Live" clId="Web-{7ACFE6C9-726E-4F2A-B676-7200155F40F8}" dt="2022-11-26T09:06:55.112" v="1015" actId="20577"/>
          <ac:spMkLst>
            <pc:docMk/>
            <pc:sldMk cId="3624257061" sldId="274"/>
            <ac:spMk id="3" creationId="{FCC546B5-1D5D-C0DC-7881-EA80699BEA1B}"/>
          </ac:spMkLst>
        </pc:spChg>
      </pc:sldChg>
      <pc:sldChg chg="modSp new">
        <pc:chgData name="Гость" userId="af2294c39e5200ae" providerId="Windows Live" clId="Web-{7ACFE6C9-726E-4F2A-B676-7200155F40F8}" dt="2022-11-26T09:11:30.762" v="1056" actId="20577"/>
        <pc:sldMkLst>
          <pc:docMk/>
          <pc:sldMk cId="713278820" sldId="275"/>
        </pc:sldMkLst>
        <pc:spChg chg="mod">
          <ac:chgData name="Гость" userId="af2294c39e5200ae" providerId="Windows Live" clId="Web-{7ACFE6C9-726E-4F2A-B676-7200155F40F8}" dt="2022-11-26T09:09:28.664" v="1027" actId="14100"/>
          <ac:spMkLst>
            <pc:docMk/>
            <pc:sldMk cId="713278820" sldId="275"/>
            <ac:spMk id="2" creationId="{7490165F-CE00-369B-3015-CE1D4F68F8B7}"/>
          </ac:spMkLst>
        </pc:spChg>
        <pc:spChg chg="mod">
          <ac:chgData name="Гость" userId="af2294c39e5200ae" providerId="Windows Live" clId="Web-{7ACFE6C9-726E-4F2A-B676-7200155F40F8}" dt="2022-11-26T09:11:30.762" v="1056" actId="20577"/>
          <ac:spMkLst>
            <pc:docMk/>
            <pc:sldMk cId="713278820" sldId="275"/>
            <ac:spMk id="3" creationId="{B0CEFA59-305A-B9BB-6840-0DE27D088CC7}"/>
          </ac:spMkLst>
        </pc:spChg>
      </pc:sldChg>
      <pc:sldChg chg="modSp new">
        <pc:chgData name="Гость" userId="af2294c39e5200ae" providerId="Windows Live" clId="Web-{7ACFE6C9-726E-4F2A-B676-7200155F40F8}" dt="2022-11-26T09:18:53.966" v="1098" actId="20577"/>
        <pc:sldMkLst>
          <pc:docMk/>
          <pc:sldMk cId="79178328" sldId="276"/>
        </pc:sldMkLst>
        <pc:spChg chg="mod">
          <ac:chgData name="Гость" userId="af2294c39e5200ae" providerId="Windows Live" clId="Web-{7ACFE6C9-726E-4F2A-B676-7200155F40F8}" dt="2022-11-26T09:12:42.796" v="1071" actId="14100"/>
          <ac:spMkLst>
            <pc:docMk/>
            <pc:sldMk cId="79178328" sldId="276"/>
            <ac:spMk id="2" creationId="{B05B4FCC-0C47-6382-9BD3-27A0AF3D5932}"/>
          </ac:spMkLst>
        </pc:spChg>
        <pc:spChg chg="mod">
          <ac:chgData name="Гость" userId="af2294c39e5200ae" providerId="Windows Live" clId="Web-{7ACFE6C9-726E-4F2A-B676-7200155F40F8}" dt="2022-11-26T09:18:53.966" v="1098" actId="20577"/>
          <ac:spMkLst>
            <pc:docMk/>
            <pc:sldMk cId="79178328" sldId="276"/>
            <ac:spMk id="3" creationId="{4F09E351-01F3-FD78-C2D3-6D0E89371A09}"/>
          </ac:spMkLst>
        </pc:spChg>
      </pc:sldChg>
    </pc:docChg>
  </pc:docChgLst>
</pc:chgInfo>
</file>

<file path=ppt/drawings/_rels/vmlDrawing1.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2FFB779-270B-4192-84BA-A697F48306DC}" type="datetimeFigureOut">
              <a:rPr lang="ru-RU" smtClean="0"/>
              <a:t>07.03.2023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2FFB779-270B-4192-84BA-A697F48306DC}" type="datetimeFigureOut">
              <a:rPr lang="ru-RU" smtClean="0"/>
              <a:t>07.03.2023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2FFB779-270B-4192-84BA-A697F48306DC}" type="datetimeFigureOut">
              <a:rPr lang="ru-RU" smtClean="0"/>
              <a:t>07.03.2023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F2FFB779-270B-4192-84BA-A697F48306DC}" type="datetimeFigureOut">
              <a:rPr lang="ru-RU" smtClean="0"/>
              <a:t>07.03.2023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2FFB779-270B-4192-84BA-A697F48306DC}" type="datetimeFigureOut">
              <a:rPr lang="ru-RU" smtClean="0"/>
              <a:t>07.03.2023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2FFB779-270B-4192-84BA-A697F48306DC}" type="datetimeFigureOut">
              <a:rPr lang="ru-RU" smtClean="0"/>
              <a:t>07.03.2023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F2FFB779-270B-4192-84BA-A697F48306DC}" type="datetimeFigureOut">
              <a:rPr lang="ru-RU" smtClean="0"/>
              <a:t>07.03.2023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F2FFB779-270B-4192-84BA-A697F48306DC}" type="datetimeFigureOut">
              <a:rPr lang="ru-RU" smtClean="0"/>
              <a:t>07.03.2023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FB779-270B-4192-84BA-A697F48306DC}" type="datetimeFigureOut">
              <a:rPr lang="ru-RU" smtClean="0"/>
              <a:t>07.03.2023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85DC19C-03DA-4066-9FF7-D0BF1BC6D6F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ru-RU" smtClean="0"/>
              <a:t>Образец заголовка</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2FFB779-270B-4192-84BA-A697F48306DC}" type="datetimeFigureOut">
              <a:rPr lang="ru-RU" smtClean="0"/>
              <a:t>07.03.2023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85DC19C-03DA-4066-9FF7-D0BF1BC6D6F6}" type="slidenum">
              <a:rPr lang="ru-RU" smtClean="0"/>
              <a:t>‹#›</a:t>
            </a:fld>
            <a:endParaRPr lang="ru-RU"/>
          </a:p>
        </p:txBody>
      </p:sp>
      <p:sp>
        <p:nvSpPr>
          <p:cNvPr id="9" name="Content Placeholder 8"/>
          <p:cNvSpPr>
            <a:spLocks noGrp="1"/>
          </p:cNvSpPr>
          <p:nvPr>
            <p:ph sz="quarter" idx="13"/>
          </p:nvPr>
        </p:nvSpPr>
        <p:spPr>
          <a:xfrm>
            <a:off x="406400" y="381000"/>
            <a:ext cx="10363200" cy="494284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F2FFB779-270B-4192-84BA-A697F48306DC}" type="datetimeFigureOut">
              <a:rPr lang="ru-RU" smtClean="0"/>
              <a:t>07.03.2023</a:t>
            </a:fld>
            <a:endParaRPr lang="ru-RU"/>
          </a:p>
        </p:txBody>
      </p:sp>
      <p:sp>
        <p:nvSpPr>
          <p:cNvPr id="9" name="Slide Number Placeholder 8"/>
          <p:cNvSpPr>
            <a:spLocks noGrp="1"/>
          </p:cNvSpPr>
          <p:nvPr>
            <p:ph type="sldNum" sz="quarter" idx="11"/>
          </p:nvPr>
        </p:nvSpPr>
        <p:spPr/>
        <p:txBody>
          <a:bodyPr/>
          <a:lstStyle/>
          <a:p>
            <a:fld id="{285DC19C-03DA-4066-9FF7-D0BF1BC6D6F6}"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85DC19C-03DA-4066-9FF7-D0BF1BC6D6F6}" type="slidenum">
              <a:rPr lang="ru-RU" smtClean="0"/>
              <a:t>‹#›</a:t>
            </a:fld>
            <a:endParaRPr lang="ru-RU"/>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F2FFB779-270B-4192-84BA-A697F48306DC}" type="datetimeFigureOut">
              <a:rPr lang="ru-RU" smtClean="0"/>
              <a:t>07.03.2023</a:t>
            </a:fld>
            <a:endParaRPr lang="ru-RU"/>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32.jpeg"/></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36.png"/><Relationship Id="rId7"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3.wmf"/><Relationship Id="rId10" Type="http://schemas.openxmlformats.org/officeDocument/2006/relationships/image" Target="../media/image37.JPG"/><Relationship Id="rId4" Type="http://schemas.openxmlformats.org/officeDocument/2006/relationships/oleObject" Target="../embeddings/oleObject1.bin"/><Relationship Id="rId9" Type="http://schemas.openxmlformats.org/officeDocument/2006/relationships/image" Target="../media/image3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JPG"/><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8" Type="http://schemas.openxmlformats.org/officeDocument/2006/relationships/image" Target="../media/image18.JPG"/><Relationship Id="rId3" Type="http://schemas.openxmlformats.org/officeDocument/2006/relationships/image" Target="../media/image13.JPG"/><Relationship Id="rId7" Type="http://schemas.openxmlformats.org/officeDocument/2006/relationships/image" Target="../media/image17.JPG"/><Relationship Id="rId2" Type="http://schemas.openxmlformats.org/officeDocument/2006/relationships/image" Target="../media/image12.JPG"/><Relationship Id="rId1" Type="http://schemas.openxmlformats.org/officeDocument/2006/relationships/slideLayout" Target="../slideLayouts/slideLayout2.xml"/><Relationship Id="rId6" Type="http://schemas.openxmlformats.org/officeDocument/2006/relationships/image" Target="../media/image16.JPG"/><Relationship Id="rId11" Type="http://schemas.openxmlformats.org/officeDocument/2006/relationships/image" Target="../media/image21.JPG"/><Relationship Id="rId5" Type="http://schemas.openxmlformats.org/officeDocument/2006/relationships/image" Target="../media/image15.JPG"/><Relationship Id="rId10" Type="http://schemas.openxmlformats.org/officeDocument/2006/relationships/image" Target="../media/image20.JPG"/><Relationship Id="rId4" Type="http://schemas.openxmlformats.org/officeDocument/2006/relationships/image" Target="../media/image14.JPG"/><Relationship Id="rId9" Type="http://schemas.openxmlformats.org/officeDocument/2006/relationships/image" Target="../media/image19.JPG"/></Relationships>
</file>

<file path=ppt/slides/_rels/slide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4.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jpeg"/></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jpe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BF1AF55-E8ED-7354-0F3E-E2EFF2732180}"/>
              </a:ext>
            </a:extLst>
          </p:cNvPr>
          <p:cNvSpPr>
            <a:spLocks noGrp="1"/>
          </p:cNvSpPr>
          <p:nvPr>
            <p:ph type="title"/>
          </p:nvPr>
        </p:nvSpPr>
        <p:spPr>
          <a:xfrm>
            <a:off x="838200" y="365125"/>
            <a:ext cx="10515600" cy="417025"/>
          </a:xfrm>
        </p:spPr>
        <p:txBody>
          <a:bodyPr>
            <a:normAutofit fontScale="90000"/>
          </a:bodyPr>
          <a:lstStyle/>
          <a:p>
            <a:pPr algn="ctr"/>
            <a:r>
              <a:rPr lang="ru-RU" sz="1400" dirty="0">
                <a:ea typeface="+mj-lt"/>
                <a:cs typeface="+mj-lt"/>
              </a:rPr>
              <a:t>Государственное бюджетное общеобразовательное учреждение Самарской области средняя образовательная школа №5 «Образовательный центр» имени М.П.Бочарикова города Новокуйбышевска городского округа Новокуйбышевск Самарской области </a:t>
            </a:r>
            <a:endParaRPr lang="ru-RU" dirty="0"/>
          </a:p>
        </p:txBody>
      </p:sp>
      <p:sp>
        <p:nvSpPr>
          <p:cNvPr id="3" name="Объект 2">
            <a:extLst>
              <a:ext uri="{FF2B5EF4-FFF2-40B4-BE49-F238E27FC236}">
                <a16:creationId xmlns="" xmlns:a16="http://schemas.microsoft.com/office/drawing/2014/main" id="{5A21C0EA-B132-2E78-5D6F-5633112C284E}"/>
              </a:ext>
            </a:extLst>
          </p:cNvPr>
          <p:cNvSpPr>
            <a:spLocks noGrp="1"/>
          </p:cNvSpPr>
          <p:nvPr>
            <p:ph idx="1"/>
          </p:nvPr>
        </p:nvSpPr>
        <p:spPr>
          <a:xfrm>
            <a:off x="284408" y="1287888"/>
            <a:ext cx="10515600" cy="4863318"/>
          </a:xfrm>
        </p:spPr>
        <p:txBody>
          <a:bodyPr vert="horz" lIns="91440" tIns="45720" rIns="91440" bIns="45720" rtlCol="0" anchor="t">
            <a:normAutofit lnSpcReduction="10000"/>
          </a:bodyPr>
          <a:lstStyle/>
          <a:p>
            <a:pPr marL="0" indent="0" algn="ctr">
              <a:buNone/>
            </a:pPr>
            <a:endParaRPr lang="ru-RU" sz="3200" dirty="0">
              <a:latin typeface="Times New Roman"/>
              <a:cs typeface="Calibri" panose="020F0502020204030204"/>
            </a:endParaRPr>
          </a:p>
          <a:p>
            <a:pPr marL="0" indent="0" algn="ctr">
              <a:buNone/>
            </a:pPr>
            <a:endParaRPr lang="ru-RU" sz="3200" dirty="0">
              <a:latin typeface="Times New Roman"/>
              <a:cs typeface="Calibri" panose="020F0502020204030204"/>
            </a:endParaRPr>
          </a:p>
          <a:p>
            <a:pPr marL="0" indent="0" algn="ctr">
              <a:buNone/>
            </a:pPr>
            <a:r>
              <a:rPr lang="ru-RU" sz="3200" dirty="0">
                <a:latin typeface="Times New Roman"/>
                <a:cs typeface="Calibri" panose="020F0502020204030204"/>
              </a:rPr>
              <a:t>Исследовательская работа:</a:t>
            </a:r>
            <a:endParaRPr lang="ru-RU" dirty="0">
              <a:cs typeface="Calibri"/>
            </a:endParaRPr>
          </a:p>
          <a:p>
            <a:pPr marL="0" indent="0" algn="ctr">
              <a:buNone/>
            </a:pPr>
            <a:r>
              <a:rPr lang="ru-RU" sz="4400" b="1" dirty="0">
                <a:latin typeface="Times New Roman"/>
                <a:cs typeface="Calibri" panose="020F0502020204030204"/>
              </a:rPr>
              <a:t>"Теорема Стюарта"</a:t>
            </a:r>
          </a:p>
          <a:p>
            <a:pPr marL="0" indent="0" algn="r">
              <a:buNone/>
            </a:pPr>
            <a:endParaRPr lang="ru-RU" sz="1400" b="1" dirty="0">
              <a:latin typeface="Times New Roman"/>
              <a:cs typeface="Calibri" panose="020F0502020204030204"/>
            </a:endParaRPr>
          </a:p>
          <a:p>
            <a:pPr marL="0" indent="0" algn="r">
              <a:buNone/>
            </a:pPr>
            <a:endParaRPr lang="ru-RU" sz="1400" dirty="0">
              <a:latin typeface="Times New Roman"/>
              <a:cs typeface="Calibri" panose="020F0502020204030204"/>
            </a:endParaRPr>
          </a:p>
          <a:p>
            <a:pPr marL="0" indent="0" algn="r">
              <a:buNone/>
            </a:pPr>
            <a:r>
              <a:rPr lang="ru-RU" dirty="0">
                <a:latin typeface="Times New Roman"/>
                <a:cs typeface="Calibri" panose="020F0502020204030204"/>
              </a:rPr>
              <a:t>Работу выполнила: Пузырева Вероника</a:t>
            </a:r>
            <a:endParaRPr lang="ru-RU" dirty="0">
              <a:cs typeface="Calibri"/>
            </a:endParaRPr>
          </a:p>
          <a:p>
            <a:pPr marL="0" indent="0" algn="r">
              <a:buNone/>
            </a:pPr>
            <a:r>
              <a:rPr lang="ru-RU" dirty="0">
                <a:latin typeface="Times New Roman"/>
                <a:cs typeface="Calibri" panose="020F0502020204030204"/>
              </a:rPr>
              <a:t>Ученица 10 класса ГБОУ СОШ №5 "</a:t>
            </a:r>
            <a:r>
              <a:rPr lang="ru-RU" dirty="0" smtClean="0">
                <a:latin typeface="Times New Roman"/>
                <a:cs typeface="Calibri" panose="020F0502020204030204"/>
              </a:rPr>
              <a:t>ОЦ«</a:t>
            </a:r>
          </a:p>
          <a:p>
            <a:pPr marL="0" indent="0" algn="r">
              <a:buNone/>
            </a:pPr>
            <a:r>
              <a:rPr lang="ru-RU" dirty="0">
                <a:latin typeface="Times New Roman"/>
                <a:cs typeface="Calibri" panose="020F0502020204030204"/>
              </a:rPr>
              <a:t>г</a:t>
            </a:r>
            <a:r>
              <a:rPr lang="ru-RU" dirty="0" smtClean="0">
                <a:latin typeface="Times New Roman"/>
                <a:cs typeface="Calibri" panose="020F0502020204030204"/>
              </a:rPr>
              <a:t>. Новокуйбышевска Самарской области</a:t>
            </a:r>
            <a:endParaRPr lang="ru-RU" dirty="0">
              <a:latin typeface="Times New Roman"/>
              <a:cs typeface="Calibri" panose="020F0502020204030204"/>
            </a:endParaRPr>
          </a:p>
          <a:p>
            <a:pPr marL="0" indent="0" algn="r">
              <a:buNone/>
            </a:pPr>
            <a:r>
              <a:rPr lang="ru-RU" dirty="0">
                <a:latin typeface="Times New Roman"/>
                <a:cs typeface="Calibri" panose="020F0502020204030204"/>
              </a:rPr>
              <a:t>Руководитель: </a:t>
            </a:r>
            <a:r>
              <a:rPr lang="ru-RU" dirty="0" smtClean="0">
                <a:latin typeface="Times New Roman"/>
                <a:cs typeface="Calibri" panose="020F0502020204030204"/>
              </a:rPr>
              <a:t>Миненкова Юлия Владимировна</a:t>
            </a:r>
            <a:endParaRPr lang="ru-RU" dirty="0">
              <a:latin typeface="Times New Roman"/>
              <a:cs typeface="Calibri" panose="020F0502020204030204"/>
            </a:endParaRPr>
          </a:p>
          <a:p>
            <a:pPr marL="0" indent="0" algn="r">
              <a:buNone/>
            </a:pPr>
            <a:r>
              <a:rPr lang="ru-RU" dirty="0">
                <a:latin typeface="Times New Roman"/>
                <a:cs typeface="Calibri" panose="020F0502020204030204"/>
              </a:rPr>
              <a:t>Учитель </a:t>
            </a:r>
            <a:r>
              <a:rPr lang="ru-RU" dirty="0" smtClean="0">
                <a:latin typeface="Times New Roman"/>
                <a:cs typeface="Calibri" panose="020F0502020204030204"/>
              </a:rPr>
              <a:t>математики и информатики</a:t>
            </a:r>
            <a:endParaRPr lang="ru-RU" dirty="0">
              <a:latin typeface="Times New Roman"/>
              <a:cs typeface="Calibri" panose="020F0502020204030204"/>
            </a:endParaRPr>
          </a:p>
        </p:txBody>
      </p:sp>
    </p:spTree>
    <p:extLst>
      <p:ext uri="{BB962C8B-B14F-4D97-AF65-F5344CB8AC3E}">
        <p14:creationId xmlns:p14="http://schemas.microsoft.com/office/powerpoint/2010/main" val="3066116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A5EB2594-539F-D1E2-0634-A0EAEBCCB504}"/>
              </a:ext>
            </a:extLst>
          </p:cNvPr>
          <p:cNvSpPr>
            <a:spLocks noGrp="1"/>
          </p:cNvSpPr>
          <p:nvPr>
            <p:ph idx="1"/>
          </p:nvPr>
        </p:nvSpPr>
        <p:spPr>
          <a:xfrm>
            <a:off x="2890988" y="3676756"/>
            <a:ext cx="3110500" cy="610123"/>
          </a:xfrm>
        </p:spPr>
        <p:txBody>
          <a:bodyPr vert="horz" lIns="91440" tIns="45720" rIns="91440" bIns="45720" rtlCol="0" anchor="t">
            <a:noAutofit/>
          </a:bodyPr>
          <a:lstStyle/>
          <a:p>
            <a:pPr>
              <a:buNone/>
            </a:pPr>
            <a:r>
              <a:rPr lang="ru-RU" sz="2200" dirty="0" smtClean="0">
                <a:latin typeface="Times New Roman" pitchFamily="18" charset="0"/>
                <a:cs typeface="Times New Roman" pitchFamily="18" charset="0"/>
              </a:rPr>
              <a:t>р</a:t>
            </a:r>
            <a:r>
              <a:rPr lang="ru-RU" sz="2200" dirty="0">
                <a:latin typeface="Times New Roman" pitchFamily="18" charset="0"/>
                <a:cs typeface="Times New Roman" pitchFamily="18" charset="0"/>
              </a:rPr>
              <a:t>=(20+20+5):2=22,5см </a:t>
            </a:r>
            <a:endParaRPr lang="ru-RU" sz="2200" dirty="0">
              <a:cs typeface="Calibri" panose="020F0502020204030204"/>
            </a:endParaRPr>
          </a:p>
        </p:txBody>
      </p:sp>
      <p:pic>
        <p:nvPicPr>
          <p:cNvPr id="7" name="Рисунок 7">
            <a:extLst>
              <a:ext uri="{FF2B5EF4-FFF2-40B4-BE49-F238E27FC236}">
                <a16:creationId xmlns="" xmlns:a16="http://schemas.microsoft.com/office/drawing/2014/main" id="{B6D20725-8124-91D4-8C1E-D9420B77827D}"/>
              </a:ext>
            </a:extLst>
          </p:cNvPr>
          <p:cNvPicPr>
            <a:picLocks noChangeAspect="1"/>
          </p:cNvPicPr>
          <p:nvPr/>
        </p:nvPicPr>
        <p:blipFill>
          <a:blip r:embed="rId2">
            <a:duotone>
              <a:prstClr val="black"/>
              <a:schemeClr val="accent6">
                <a:tint val="45000"/>
                <a:satMod val="400000"/>
              </a:schemeClr>
            </a:duotone>
          </a:blip>
          <a:stretch>
            <a:fillRect/>
          </a:stretch>
        </p:blipFill>
        <p:spPr>
          <a:xfrm>
            <a:off x="8209600" y="2649791"/>
            <a:ext cx="3016705" cy="1098300"/>
          </a:xfrm>
          <a:prstGeom prst="rect">
            <a:avLst/>
          </a:prstGeom>
          <a:noFill/>
          <a:ln>
            <a:noFill/>
          </a:ln>
        </p:spPr>
      </p:pic>
      <p:pic>
        <p:nvPicPr>
          <p:cNvPr id="8" name="Рисунок 8" descr="Изображение выглядит как текст&#10;&#10;Автоматически созданное описание">
            <a:extLst>
              <a:ext uri="{FF2B5EF4-FFF2-40B4-BE49-F238E27FC236}">
                <a16:creationId xmlns="" xmlns:a16="http://schemas.microsoft.com/office/drawing/2014/main" id="{2BCE9B17-BC26-E70B-97BD-959AF22A120C}"/>
              </a:ext>
            </a:extLst>
          </p:cNvPr>
          <p:cNvPicPr>
            <a:picLocks noChangeAspect="1"/>
          </p:cNvPicPr>
          <p:nvPr/>
        </p:nvPicPr>
        <p:blipFill>
          <a:blip r:embed="rId3"/>
          <a:stretch>
            <a:fillRect/>
          </a:stretch>
        </p:blipFill>
        <p:spPr>
          <a:xfrm>
            <a:off x="3017592" y="4286879"/>
            <a:ext cx="3415200" cy="1843465"/>
          </a:xfrm>
          <a:prstGeom prst="rect">
            <a:avLst/>
          </a:prstGeom>
        </p:spPr>
      </p:pic>
      <p:pic>
        <p:nvPicPr>
          <p:cNvPr id="9" name="Рисунок 9">
            <a:extLst>
              <a:ext uri="{FF2B5EF4-FFF2-40B4-BE49-F238E27FC236}">
                <a16:creationId xmlns="" xmlns:a16="http://schemas.microsoft.com/office/drawing/2014/main" id="{DA21C790-CCDC-7F0D-9D78-1D76525C752A}"/>
              </a:ext>
            </a:extLst>
          </p:cNvPr>
          <p:cNvPicPr>
            <a:picLocks noChangeAspect="1"/>
          </p:cNvPicPr>
          <p:nvPr/>
        </p:nvPicPr>
        <p:blipFill>
          <a:blip r:embed="rId4"/>
          <a:stretch>
            <a:fillRect/>
          </a:stretch>
        </p:blipFill>
        <p:spPr>
          <a:xfrm>
            <a:off x="112258" y="1303812"/>
            <a:ext cx="2577713" cy="3446369"/>
          </a:xfrm>
          <a:prstGeom prst="rect">
            <a:avLst/>
          </a:prstGeom>
        </p:spPr>
      </p:pic>
      <p:sp>
        <p:nvSpPr>
          <p:cNvPr id="2" name="Прямоугольник 1"/>
          <p:cNvSpPr/>
          <p:nvPr/>
        </p:nvSpPr>
        <p:spPr>
          <a:xfrm>
            <a:off x="2483544" y="417428"/>
            <a:ext cx="1895584" cy="461665"/>
          </a:xfrm>
          <a:prstGeom prst="rect">
            <a:avLst/>
          </a:prstGeom>
        </p:spPr>
        <p:txBody>
          <a:bodyPr wrap="none">
            <a:spAutoFit/>
          </a:bodyPr>
          <a:lstStyle/>
          <a:p>
            <a:pPr algn="ctr">
              <a:buNone/>
            </a:pPr>
            <a:r>
              <a:rPr lang="ru-RU" sz="2400" b="1" i="1" dirty="0">
                <a:latin typeface="Times New Roman"/>
                <a:ea typeface="+mn-lt"/>
                <a:cs typeface="+mn-lt"/>
              </a:rPr>
              <a:t>Задача №2   </a:t>
            </a:r>
            <a:endParaRPr lang="ru-RU" sz="2400" b="1" i="1" dirty="0">
              <a:latin typeface="Times New Roman"/>
              <a:cs typeface="Times New Roman"/>
            </a:endParaRPr>
          </a:p>
        </p:txBody>
      </p:sp>
      <p:sp>
        <p:nvSpPr>
          <p:cNvPr id="4" name="Прямоугольник 3"/>
          <p:cNvSpPr/>
          <p:nvPr/>
        </p:nvSpPr>
        <p:spPr>
          <a:xfrm>
            <a:off x="2890988" y="882320"/>
            <a:ext cx="8619693" cy="1200329"/>
          </a:xfrm>
          <a:prstGeom prst="rect">
            <a:avLst/>
          </a:prstGeom>
        </p:spPr>
        <p:txBody>
          <a:bodyPr wrap="square">
            <a:spAutoFit/>
          </a:bodyPr>
          <a:lstStyle/>
          <a:p>
            <a:pPr>
              <a:buNone/>
            </a:pPr>
            <a:r>
              <a:rPr lang="ru-RU" sz="2400" dirty="0">
                <a:latin typeface="Times New Roman"/>
                <a:ea typeface="+mn-lt"/>
                <a:cs typeface="+mn-lt"/>
              </a:rPr>
              <a:t>В равнобедренном треугольнике основание и боковая сторона равны соответственно 5 см и 20 см. Найдите биссектрису угла при основании.</a:t>
            </a:r>
            <a:endParaRPr lang="ru-RU" sz="2400" dirty="0">
              <a:latin typeface="Times New Roman"/>
              <a:cs typeface="Times New Roman"/>
            </a:endParaRPr>
          </a:p>
        </p:txBody>
      </p:sp>
      <p:sp>
        <p:nvSpPr>
          <p:cNvPr id="5" name="Прямоугольник 4"/>
          <p:cNvSpPr/>
          <p:nvPr/>
        </p:nvSpPr>
        <p:spPr>
          <a:xfrm>
            <a:off x="2689971" y="2280021"/>
            <a:ext cx="1572033" cy="461665"/>
          </a:xfrm>
          <a:prstGeom prst="rect">
            <a:avLst/>
          </a:prstGeom>
        </p:spPr>
        <p:txBody>
          <a:bodyPr wrap="none">
            <a:spAutoFit/>
          </a:bodyPr>
          <a:lstStyle/>
          <a:p>
            <a:r>
              <a:rPr lang="ru-RU" sz="2400" b="1" i="1" dirty="0">
                <a:latin typeface="Times New Roman"/>
                <a:ea typeface="+mn-lt"/>
                <a:cs typeface="+mn-lt"/>
              </a:rPr>
              <a:t>Решение: </a:t>
            </a:r>
            <a:endParaRPr lang="ru-RU" sz="2400" b="1" i="1" dirty="0"/>
          </a:p>
        </p:txBody>
      </p:sp>
      <p:sp>
        <p:nvSpPr>
          <p:cNvPr id="6" name="Прямоугольник 5"/>
          <p:cNvSpPr/>
          <p:nvPr/>
        </p:nvSpPr>
        <p:spPr>
          <a:xfrm>
            <a:off x="2740583" y="2938989"/>
            <a:ext cx="5584927" cy="461665"/>
          </a:xfrm>
          <a:prstGeom prst="rect">
            <a:avLst/>
          </a:prstGeom>
        </p:spPr>
        <p:txBody>
          <a:bodyPr wrap="none">
            <a:spAutoFit/>
          </a:bodyPr>
          <a:lstStyle/>
          <a:p>
            <a:pPr>
              <a:buNone/>
            </a:pPr>
            <a:r>
              <a:rPr lang="ru-RU" sz="2400" dirty="0">
                <a:latin typeface="Times New Roman"/>
                <a:ea typeface="+mn-lt"/>
                <a:cs typeface="+mn-lt"/>
              </a:rPr>
              <a:t>Длину биссектрисы найдем  по формуле:</a:t>
            </a:r>
            <a:endParaRPr lang="ru-RU" sz="2400" dirty="0">
              <a:latin typeface="Times New Roman"/>
              <a:cs typeface="Times New Roman"/>
            </a:endParaRPr>
          </a:p>
        </p:txBody>
      </p:sp>
    </p:spTree>
    <p:extLst>
      <p:ext uri="{BB962C8B-B14F-4D97-AF65-F5344CB8AC3E}">
        <p14:creationId xmlns:p14="http://schemas.microsoft.com/office/powerpoint/2010/main" val="3563214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26535" y="2275456"/>
            <a:ext cx="2756079" cy="489359"/>
          </a:xfrm>
        </p:spPr>
        <p:txBody>
          <a:bodyPr>
            <a:normAutofit fontScale="92500"/>
          </a:bodyPr>
          <a:lstStyle/>
          <a:p>
            <a:pPr algn="ctr">
              <a:buNone/>
            </a:pPr>
            <a:r>
              <a:rPr lang="ru-RU" sz="2400" dirty="0" smtClean="0">
                <a:latin typeface="Times New Roman" panose="02020603050405020304" pitchFamily="18" charset="0"/>
                <a:cs typeface="Times New Roman" panose="02020603050405020304" pitchFamily="18" charset="0"/>
              </a:rPr>
              <a:t>Применим формулу: </a:t>
            </a:r>
            <a:endParaRPr lang="ru-RU" sz="2400" dirty="0">
              <a:latin typeface="Times New Roman" panose="02020603050405020304" pitchFamily="18" charset="0"/>
              <a:cs typeface="Times New Roman" panose="02020603050405020304" pitchFamily="18" charset="0"/>
            </a:endParaRPr>
          </a:p>
        </p:txBody>
      </p:sp>
      <p:pic>
        <p:nvPicPr>
          <p:cNvPr id="5" name="Picture 4" descr="Ð¤Ð¾ÑÐ¼ÑÐ»Ð° Ð´Ð»Ð¸Ð½Ñ Ð¼ÐµÐ´Ð¸Ð°Ð½Ñ ÑÐµÑÐµÐ· ÑÑÐ¸ ÑÑÐ¾ÑÐ¾Ð½Ñ"/>
          <p:cNvPicPr>
            <a:picLocks noChangeAspect="1" noChangeArrowheads="1"/>
          </p:cNvPicPr>
          <p:nvPr/>
        </p:nvPicPr>
        <p:blipFill>
          <a:blip r:embed="rId3" cstate="print">
            <a:duotone>
              <a:prstClr val="black"/>
              <a:schemeClr val="accent6">
                <a:tint val="45000"/>
                <a:satMod val="400000"/>
              </a:schemeClr>
            </a:duotone>
          </a:blip>
          <a:srcRect/>
          <a:stretch>
            <a:fillRect/>
          </a:stretch>
        </p:blipFill>
        <p:spPr bwMode="auto">
          <a:xfrm>
            <a:off x="5793795" y="1950368"/>
            <a:ext cx="3934264" cy="973136"/>
          </a:xfrm>
          <a:prstGeom prst="rect">
            <a:avLst/>
          </a:prstGeom>
          <a:noFill/>
        </p:spPr>
      </p:pic>
      <p:graphicFrame>
        <p:nvGraphicFramePr>
          <p:cNvPr id="6" name="Объект 5"/>
          <p:cNvGraphicFramePr>
            <a:graphicFrameLocks noChangeAspect="1"/>
          </p:cNvGraphicFramePr>
          <p:nvPr>
            <p:extLst>
              <p:ext uri="{D42A27DB-BD31-4B8C-83A1-F6EECF244321}">
                <p14:modId xmlns:p14="http://schemas.microsoft.com/office/powerpoint/2010/main" val="3563014015"/>
              </p:ext>
            </p:extLst>
          </p:nvPr>
        </p:nvGraphicFramePr>
        <p:xfrm>
          <a:off x="471789" y="3459415"/>
          <a:ext cx="3100387" cy="2232025"/>
        </p:xfrm>
        <a:graphic>
          <a:graphicData uri="http://schemas.openxmlformats.org/presentationml/2006/ole">
            <mc:AlternateContent xmlns:mc="http://schemas.openxmlformats.org/markup-compatibility/2006">
              <mc:Choice xmlns:v="urn:schemas-microsoft-com:vml" Requires="v">
                <p:oleObj spid="_x0000_s1053" name="Формула" r:id="rId4" imgW="1993900" imgH="1422400" progId="Equation.3">
                  <p:embed/>
                </p:oleObj>
              </mc:Choice>
              <mc:Fallback>
                <p:oleObj name="Формула" r:id="rId4" imgW="1993900" imgH="1422400" progId="Equation.3">
                  <p:embed/>
                  <p:pic>
                    <p:nvPicPr>
                      <p:cNvPr id="0" name="Объект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789" y="3459415"/>
                        <a:ext cx="3100387"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788849516"/>
              </p:ext>
            </p:extLst>
          </p:nvPr>
        </p:nvGraphicFramePr>
        <p:xfrm>
          <a:off x="3808079" y="3347019"/>
          <a:ext cx="2863850" cy="2305050"/>
        </p:xfrm>
        <a:graphic>
          <a:graphicData uri="http://schemas.openxmlformats.org/presentationml/2006/ole">
            <mc:AlternateContent xmlns:mc="http://schemas.openxmlformats.org/markup-compatibility/2006">
              <mc:Choice xmlns:v="urn:schemas-microsoft-com:vml" Requires="v">
                <p:oleObj spid="_x0000_s1054" name="Формула" r:id="rId6" imgW="2044700" imgH="1549400" progId="Equation.3">
                  <p:embed/>
                </p:oleObj>
              </mc:Choice>
              <mc:Fallback>
                <p:oleObj name="Формула" r:id="rId6" imgW="2044700" imgH="1549400" progId="Equation.3">
                  <p:embed/>
                  <p:pic>
                    <p:nvPicPr>
                      <p:cNvPr id="0" name="Объект 4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08079" y="3347019"/>
                        <a:ext cx="2863850"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99756550"/>
              </p:ext>
            </p:extLst>
          </p:nvPr>
        </p:nvGraphicFramePr>
        <p:xfrm>
          <a:off x="6976175" y="3437171"/>
          <a:ext cx="4200269" cy="2826366"/>
        </p:xfrm>
        <a:graphic>
          <a:graphicData uri="http://schemas.openxmlformats.org/presentationml/2006/ole">
            <mc:AlternateContent xmlns:mc="http://schemas.openxmlformats.org/markup-compatibility/2006">
              <mc:Choice xmlns:v="urn:schemas-microsoft-com:vml" Requires="v">
                <p:oleObj spid="_x0000_s1055" name="Формула" r:id="rId8" imgW="2413000" imgH="1892300" progId="Equation.3">
                  <p:embed/>
                </p:oleObj>
              </mc:Choice>
              <mc:Fallback>
                <p:oleObj name="Формула" r:id="rId8" imgW="2413000" imgH="1892300" progId="Equation.3">
                  <p:embed/>
                  <p:pic>
                    <p:nvPicPr>
                      <p:cNvPr id="0" name="Объект 4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76175" y="3437171"/>
                        <a:ext cx="4200269" cy="2826366"/>
                      </a:xfrm>
                      <a:prstGeom prst="rect">
                        <a:avLst/>
                      </a:prstGeom>
                      <a:noFill/>
                      <a:ln>
                        <a:noFill/>
                      </a:ln>
                      <a:extLst/>
                    </p:spPr>
                  </p:pic>
                </p:oleObj>
              </mc:Fallback>
            </mc:AlternateContent>
          </a:graphicData>
        </a:graphic>
      </p:graphicFrame>
      <p:pic>
        <p:nvPicPr>
          <p:cNvPr id="4" name="Рисунок 3">
            <a:extLst>
              <a:ext uri="{FF2B5EF4-FFF2-40B4-BE49-F238E27FC236}">
                <a16:creationId xmlns="" xmlns:a16="http://schemas.microsoft.com/office/drawing/2014/main" id="{3DA613B3-C7A0-23BC-76D6-F45F8822CC3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10" y="1203894"/>
            <a:ext cx="3019425" cy="2143125"/>
          </a:xfrm>
          <a:prstGeom prst="rect">
            <a:avLst/>
          </a:prstGeom>
        </p:spPr>
      </p:pic>
      <p:sp>
        <p:nvSpPr>
          <p:cNvPr id="2" name="Прямоугольник 1"/>
          <p:cNvSpPr/>
          <p:nvPr/>
        </p:nvSpPr>
        <p:spPr>
          <a:xfrm>
            <a:off x="2554308" y="406030"/>
            <a:ext cx="1664751" cy="461665"/>
          </a:xfrm>
          <a:prstGeom prst="rect">
            <a:avLst/>
          </a:prstGeom>
        </p:spPr>
        <p:txBody>
          <a:bodyPr wrap="none">
            <a:spAutoFit/>
          </a:bodyPr>
          <a:lstStyle/>
          <a:p>
            <a:pPr algn="ctr">
              <a:buNone/>
            </a:pPr>
            <a:r>
              <a:rPr lang="ru-RU" sz="2400" b="1" i="1" dirty="0">
                <a:latin typeface="Times New Roman" panose="02020603050405020304" pitchFamily="18" charset="0"/>
                <a:cs typeface="Times New Roman" panose="02020603050405020304" pitchFamily="18" charset="0"/>
              </a:rPr>
              <a:t>Задача №3</a:t>
            </a:r>
          </a:p>
        </p:txBody>
      </p:sp>
      <p:sp>
        <p:nvSpPr>
          <p:cNvPr id="9" name="Прямоугольник 8"/>
          <p:cNvSpPr/>
          <p:nvPr/>
        </p:nvSpPr>
        <p:spPr>
          <a:xfrm>
            <a:off x="2756079" y="843808"/>
            <a:ext cx="8165206" cy="830997"/>
          </a:xfrm>
          <a:prstGeom prst="rect">
            <a:avLst/>
          </a:prstGeom>
        </p:spPr>
        <p:txBody>
          <a:bodyPr wrap="square">
            <a:spAutoFit/>
          </a:bodyPr>
          <a:lstStyle/>
          <a:p>
            <a:pPr>
              <a:buNone/>
            </a:pPr>
            <a:r>
              <a:rPr lang="ru-RU" sz="2400" dirty="0">
                <a:latin typeface="Times New Roman" panose="02020603050405020304" pitchFamily="18" charset="0"/>
                <a:cs typeface="Times New Roman" panose="02020603050405020304" pitchFamily="18" charset="0"/>
              </a:rPr>
              <a:t>Основание треугольника равно 20 см, медианы боковых сторон равны 18 и 24 см. Найти площадь треугольника.</a:t>
            </a:r>
          </a:p>
        </p:txBody>
      </p:sp>
      <p:sp>
        <p:nvSpPr>
          <p:cNvPr id="10" name="Прямоугольник 9"/>
          <p:cNvSpPr/>
          <p:nvPr/>
        </p:nvSpPr>
        <p:spPr>
          <a:xfrm>
            <a:off x="2647026" y="1617492"/>
            <a:ext cx="1572033" cy="461665"/>
          </a:xfrm>
          <a:prstGeom prst="rect">
            <a:avLst/>
          </a:prstGeom>
        </p:spPr>
        <p:txBody>
          <a:bodyPr wrap="none">
            <a:spAutoFit/>
          </a:bodyPr>
          <a:lstStyle/>
          <a:p>
            <a:r>
              <a:rPr lang="ru-RU" sz="2400" b="1" i="1" dirty="0">
                <a:latin typeface="Times New Roman" panose="02020603050405020304" pitchFamily="18" charset="0"/>
                <a:cs typeface="Times New Roman" panose="02020603050405020304" pitchFamily="18" charset="0"/>
              </a:rPr>
              <a:t>Решение: </a:t>
            </a:r>
            <a:endParaRPr lang="ru-RU" sz="2400" b="1" i="1" dirty="0"/>
          </a:p>
        </p:txBody>
      </p:sp>
    </p:spTree>
    <p:extLst>
      <p:ext uri="{BB962C8B-B14F-4D97-AF65-F5344CB8AC3E}">
        <p14:creationId xmlns:p14="http://schemas.microsoft.com/office/powerpoint/2010/main" val="968941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53B457B-9F12-93AD-3797-AE7AD12A6A71}"/>
              </a:ext>
            </a:extLst>
          </p:cNvPr>
          <p:cNvSpPr>
            <a:spLocks noGrp="1"/>
          </p:cNvSpPr>
          <p:nvPr>
            <p:ph type="title"/>
          </p:nvPr>
        </p:nvSpPr>
        <p:spPr>
          <a:xfrm>
            <a:off x="838200" y="365125"/>
            <a:ext cx="10515600" cy="657638"/>
          </a:xfrm>
        </p:spPr>
        <p:txBody>
          <a:bodyPr/>
          <a:lstStyle/>
          <a:p>
            <a:pPr algn="ctr"/>
            <a:r>
              <a:rPr lang="ru-RU" sz="2800" b="1" u="sng" dirty="0">
                <a:latin typeface="Times New Roman"/>
                <a:cs typeface="Calibri Light"/>
              </a:rPr>
              <a:t>Задачи для </a:t>
            </a:r>
            <a:r>
              <a:rPr lang="ru-RU" sz="2800" b="1" u="sng" dirty="0" err="1" smtClean="0">
                <a:latin typeface="Times New Roman"/>
                <a:cs typeface="Calibri Light"/>
              </a:rPr>
              <a:t>тенировки</a:t>
            </a:r>
            <a:endParaRPr lang="ru-RU" dirty="0">
              <a:cs typeface="Calibri Light"/>
            </a:endParaRPr>
          </a:p>
        </p:txBody>
      </p:sp>
      <p:sp>
        <p:nvSpPr>
          <p:cNvPr id="3" name="Объект 2">
            <a:extLst>
              <a:ext uri="{FF2B5EF4-FFF2-40B4-BE49-F238E27FC236}">
                <a16:creationId xmlns="" xmlns:a16="http://schemas.microsoft.com/office/drawing/2014/main" id="{FCC546B5-1D5D-C0DC-7881-EA80699BEA1B}"/>
              </a:ext>
            </a:extLst>
          </p:cNvPr>
          <p:cNvSpPr>
            <a:spLocks noGrp="1"/>
          </p:cNvSpPr>
          <p:nvPr>
            <p:ph idx="1"/>
          </p:nvPr>
        </p:nvSpPr>
        <p:spPr>
          <a:xfrm>
            <a:off x="310167" y="1242366"/>
            <a:ext cx="10515600" cy="4934597"/>
          </a:xfrm>
        </p:spPr>
        <p:txBody>
          <a:bodyPr vert="horz" lIns="91440" tIns="45720" rIns="91440" bIns="45720" rtlCol="0" anchor="t">
            <a:normAutofit/>
          </a:bodyPr>
          <a:lstStyle/>
          <a:p>
            <a:pPr algn="just">
              <a:buNone/>
            </a:pPr>
            <a:r>
              <a:rPr lang="ru-RU" i="1" dirty="0">
                <a:latin typeface="Times New Roman"/>
                <a:ea typeface="+mn-lt"/>
                <a:cs typeface="+mn-lt"/>
              </a:rPr>
              <a:t>1.</a:t>
            </a:r>
            <a:r>
              <a:rPr lang="ru-RU" dirty="0">
                <a:latin typeface="Times New Roman"/>
                <a:ea typeface="+mn-lt"/>
                <a:cs typeface="+mn-lt"/>
              </a:rPr>
              <a:t> Основание треугольника равно 30 см, медианы боковых сторон равны 28 и 34 см. Найти площадь треугольника </a:t>
            </a:r>
            <a:endParaRPr lang="ru-RU" dirty="0">
              <a:latin typeface="Times New Roman"/>
              <a:cs typeface="Times New Roman"/>
            </a:endParaRPr>
          </a:p>
          <a:p>
            <a:pPr algn="just">
              <a:buNone/>
            </a:pPr>
            <a:r>
              <a:rPr lang="ru-RU" i="1" dirty="0">
                <a:latin typeface="Times New Roman"/>
                <a:ea typeface="+mn-lt"/>
                <a:cs typeface="+mn-lt"/>
              </a:rPr>
              <a:t>2</a:t>
            </a:r>
            <a:r>
              <a:rPr lang="ru-RU" dirty="0">
                <a:latin typeface="Times New Roman"/>
                <a:ea typeface="+mn-lt"/>
                <a:cs typeface="+mn-lt"/>
              </a:rPr>
              <a:t>.  Сторона AB треугольника ABC равна 3, BC =2 AC, E - точка пересечения продолжения биссектрисы CD данного треугольника с описанной около него окружностью, DE =1. Найти сторону AC  </a:t>
            </a:r>
            <a:endParaRPr lang="ru-RU" dirty="0">
              <a:latin typeface="Times New Roman"/>
              <a:cs typeface="Times New Roman"/>
            </a:endParaRPr>
          </a:p>
          <a:p>
            <a:pPr algn="just">
              <a:buNone/>
            </a:pPr>
            <a:r>
              <a:rPr lang="ru-RU" i="1" dirty="0">
                <a:latin typeface="Times New Roman"/>
                <a:ea typeface="+mn-lt"/>
                <a:cs typeface="+mn-lt"/>
              </a:rPr>
              <a:t>3</a:t>
            </a:r>
            <a:r>
              <a:rPr lang="ru-RU" dirty="0">
                <a:latin typeface="Times New Roman"/>
                <a:ea typeface="+mn-lt"/>
                <a:cs typeface="+mn-lt"/>
              </a:rPr>
              <a:t>. Дан треугольник </a:t>
            </a:r>
            <a:r>
              <a:rPr lang="ru-RU" i="1" dirty="0">
                <a:latin typeface="Times New Roman"/>
                <a:ea typeface="+mn-lt"/>
                <a:cs typeface="+mn-lt"/>
              </a:rPr>
              <a:t>ABC.</a:t>
            </a:r>
            <a:r>
              <a:rPr lang="ru-RU" dirty="0">
                <a:latin typeface="Times New Roman"/>
                <a:ea typeface="+mn-lt"/>
                <a:cs typeface="+mn-lt"/>
              </a:rPr>
              <a:t> На стороне </a:t>
            </a:r>
            <a:r>
              <a:rPr lang="ru-RU" i="1" dirty="0">
                <a:latin typeface="Times New Roman"/>
                <a:ea typeface="+mn-lt"/>
                <a:cs typeface="+mn-lt"/>
              </a:rPr>
              <a:t>AC, равной 9 см,</a:t>
            </a:r>
            <a:r>
              <a:rPr lang="ru-RU" dirty="0">
                <a:latin typeface="Times New Roman"/>
                <a:ea typeface="+mn-lt"/>
                <a:cs typeface="+mn-lt"/>
              </a:rPr>
              <a:t> взята точка </a:t>
            </a:r>
            <a:r>
              <a:rPr lang="ru-RU" i="1" dirty="0">
                <a:latin typeface="Times New Roman"/>
                <a:ea typeface="+mn-lt"/>
                <a:cs typeface="+mn-lt"/>
              </a:rPr>
              <a:t>D</a:t>
            </a:r>
            <a:r>
              <a:rPr lang="ru-RU" dirty="0">
                <a:latin typeface="Times New Roman"/>
                <a:ea typeface="+mn-lt"/>
                <a:cs typeface="+mn-lt"/>
              </a:rPr>
              <a:t>, которая делит сторону так, что </a:t>
            </a:r>
            <a:r>
              <a:rPr lang="ru-RU" i="1" dirty="0">
                <a:latin typeface="Times New Roman"/>
                <a:ea typeface="+mn-lt"/>
                <a:cs typeface="+mn-lt"/>
              </a:rPr>
              <a:t>AD</a:t>
            </a:r>
            <a:r>
              <a:rPr lang="ru-RU" dirty="0">
                <a:latin typeface="Times New Roman"/>
                <a:ea typeface="+mn-lt"/>
                <a:cs typeface="+mn-lt"/>
              </a:rPr>
              <a:t> в два раза длиннее </a:t>
            </a:r>
            <a:r>
              <a:rPr lang="ru-RU" i="1" dirty="0">
                <a:latin typeface="Times New Roman"/>
                <a:ea typeface="+mn-lt"/>
                <a:cs typeface="+mn-lt"/>
              </a:rPr>
              <a:t>DC</a:t>
            </a:r>
            <a:r>
              <a:rPr lang="ru-RU" dirty="0">
                <a:latin typeface="Times New Roman"/>
                <a:ea typeface="+mn-lt"/>
                <a:cs typeface="+mn-lt"/>
              </a:rPr>
              <a:t>. Длина отрезка, соединяющего вершину </a:t>
            </a:r>
            <a:r>
              <a:rPr lang="ru-RU" i="1" dirty="0">
                <a:latin typeface="Times New Roman"/>
                <a:ea typeface="+mn-lt"/>
                <a:cs typeface="+mn-lt"/>
              </a:rPr>
              <a:t>B</a:t>
            </a:r>
            <a:r>
              <a:rPr lang="ru-RU" dirty="0">
                <a:latin typeface="Times New Roman"/>
                <a:ea typeface="+mn-lt"/>
                <a:cs typeface="+mn-lt"/>
              </a:rPr>
              <a:t> и точку </a:t>
            </a:r>
            <a:r>
              <a:rPr lang="ru-RU" i="1" dirty="0">
                <a:latin typeface="Times New Roman"/>
                <a:ea typeface="+mn-lt"/>
                <a:cs typeface="+mn-lt"/>
              </a:rPr>
              <a:t>D</a:t>
            </a:r>
            <a:r>
              <a:rPr lang="ru-RU" dirty="0">
                <a:latin typeface="Times New Roman"/>
                <a:ea typeface="+mn-lt"/>
                <a:cs typeface="+mn-lt"/>
              </a:rPr>
              <a:t>, составляет 5 см. При этом образованный треугольник </a:t>
            </a:r>
            <a:r>
              <a:rPr lang="ru-RU" i="1" dirty="0">
                <a:latin typeface="Times New Roman"/>
                <a:ea typeface="+mn-lt"/>
                <a:cs typeface="+mn-lt"/>
              </a:rPr>
              <a:t>ABD</a:t>
            </a:r>
            <a:r>
              <a:rPr lang="ru-RU" dirty="0">
                <a:latin typeface="Times New Roman"/>
                <a:ea typeface="+mn-lt"/>
                <a:cs typeface="+mn-lt"/>
              </a:rPr>
              <a:t> является равнобедренным. Найдите оставшиеся стороны треугольника </a:t>
            </a:r>
            <a:r>
              <a:rPr lang="ru-RU" i="1" dirty="0">
                <a:latin typeface="Times New Roman"/>
                <a:ea typeface="+mn-lt"/>
                <a:cs typeface="+mn-lt"/>
              </a:rPr>
              <a:t>ABC</a:t>
            </a:r>
            <a:r>
              <a:rPr lang="ru-RU" dirty="0">
                <a:latin typeface="Times New Roman"/>
                <a:ea typeface="+mn-lt"/>
                <a:cs typeface="+mn-lt"/>
              </a:rPr>
              <a:t>. </a:t>
            </a:r>
            <a:endParaRPr lang="ru-RU" dirty="0">
              <a:latin typeface="Times New Roman"/>
              <a:cs typeface="Times New Roman"/>
            </a:endParaRPr>
          </a:p>
        </p:txBody>
      </p:sp>
    </p:spTree>
    <p:extLst>
      <p:ext uri="{BB962C8B-B14F-4D97-AF65-F5344CB8AC3E}">
        <p14:creationId xmlns:p14="http://schemas.microsoft.com/office/powerpoint/2010/main" val="3624257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490165F-CE00-369B-3015-CE1D4F68F8B7}"/>
              </a:ext>
            </a:extLst>
          </p:cNvPr>
          <p:cNvSpPr>
            <a:spLocks noGrp="1"/>
          </p:cNvSpPr>
          <p:nvPr>
            <p:ph type="title"/>
          </p:nvPr>
        </p:nvSpPr>
        <p:spPr>
          <a:xfrm>
            <a:off x="2692758" y="249215"/>
            <a:ext cx="5730025" cy="572971"/>
          </a:xfrm>
        </p:spPr>
        <p:txBody>
          <a:bodyPr/>
          <a:lstStyle/>
          <a:p>
            <a:pPr algn="ctr"/>
            <a:r>
              <a:rPr lang="ru-RU" sz="2800" b="1" u="sng" dirty="0">
                <a:latin typeface="Times New Roman"/>
                <a:cs typeface="Calibri Light" panose="020F0302020204030204"/>
              </a:rPr>
              <a:t>Заключение</a:t>
            </a:r>
            <a:endParaRPr lang="ru-RU" dirty="0">
              <a:cs typeface="Calibri Light" panose="020F0302020204030204"/>
            </a:endParaRPr>
          </a:p>
        </p:txBody>
      </p:sp>
      <p:sp>
        <p:nvSpPr>
          <p:cNvPr id="3" name="Объект 2">
            <a:extLst>
              <a:ext uri="{FF2B5EF4-FFF2-40B4-BE49-F238E27FC236}">
                <a16:creationId xmlns="" xmlns:a16="http://schemas.microsoft.com/office/drawing/2014/main" id="{B0CEFA59-305A-B9BB-6840-0DE27D088CC7}"/>
              </a:ext>
            </a:extLst>
          </p:cNvPr>
          <p:cNvSpPr>
            <a:spLocks noGrp="1"/>
          </p:cNvSpPr>
          <p:nvPr>
            <p:ph idx="1"/>
          </p:nvPr>
        </p:nvSpPr>
        <p:spPr>
          <a:xfrm>
            <a:off x="374561" y="1152771"/>
            <a:ext cx="10515600" cy="5075708"/>
          </a:xfrm>
        </p:spPr>
        <p:txBody>
          <a:bodyPr vert="horz" lIns="91440" tIns="45720" rIns="91440" bIns="45720" rtlCol="0" anchor="t">
            <a:normAutofit/>
          </a:bodyPr>
          <a:lstStyle/>
          <a:p>
            <a:pPr algn="just">
              <a:buNone/>
            </a:pPr>
            <a:r>
              <a:rPr lang="ru-RU" dirty="0">
                <a:latin typeface="Times New Roman"/>
                <a:ea typeface="+mn-lt"/>
                <a:cs typeface="+mn-lt"/>
              </a:rPr>
              <a:t>    Теорема Стюарта значительно упрощает решение многих задач на вычисление сторон, медиан и биссектрис треугольника. Благодаря этой теореме задачи решаются проще и быстрее, что является важным во время сдачи  ЕГЭ. </a:t>
            </a:r>
            <a:endParaRPr lang="ru-RU" dirty="0">
              <a:latin typeface="Times New Roman"/>
              <a:cs typeface="Times New Roman"/>
            </a:endParaRPr>
          </a:p>
          <a:p>
            <a:pPr algn="just">
              <a:buNone/>
            </a:pPr>
            <a:r>
              <a:rPr lang="ru-RU" dirty="0">
                <a:latin typeface="Times New Roman"/>
                <a:ea typeface="+mn-lt"/>
                <a:cs typeface="+mn-lt"/>
              </a:rPr>
              <a:t>   </a:t>
            </a:r>
            <a:endParaRPr lang="ru-RU" dirty="0">
              <a:latin typeface="Calibri" panose="020F0502020204030204"/>
              <a:ea typeface="+mn-lt"/>
              <a:cs typeface="+mn-lt"/>
            </a:endParaRPr>
          </a:p>
          <a:p>
            <a:pPr algn="just">
              <a:buNone/>
            </a:pPr>
            <a:r>
              <a:rPr lang="ru-RU" dirty="0">
                <a:latin typeface="Times New Roman"/>
                <a:ea typeface="+mn-lt"/>
                <a:cs typeface="+mn-lt"/>
              </a:rPr>
              <a:t>      Эта исследовательская работа была для меня очень интересной. Я узнала много новой информации,  узнала много новых формул, научилась доказывать теорему, а также решать задачи. Это был достаточно интересный </a:t>
            </a:r>
            <a:r>
              <a:rPr lang="ru-RU" dirty="0" smtClean="0">
                <a:latin typeface="Times New Roman"/>
                <a:ea typeface="+mn-lt"/>
                <a:cs typeface="+mn-lt"/>
              </a:rPr>
              <a:t>и, </a:t>
            </a:r>
            <a:r>
              <a:rPr lang="ru-RU" dirty="0">
                <a:latin typeface="Times New Roman"/>
                <a:ea typeface="+mn-lt"/>
                <a:cs typeface="+mn-lt"/>
              </a:rPr>
              <a:t>в то же </a:t>
            </a:r>
            <a:r>
              <a:rPr lang="ru-RU" dirty="0" smtClean="0">
                <a:latin typeface="Times New Roman"/>
                <a:ea typeface="+mn-lt"/>
                <a:cs typeface="+mn-lt"/>
              </a:rPr>
              <a:t>время, </a:t>
            </a:r>
            <a:r>
              <a:rPr lang="ru-RU" dirty="0">
                <a:latin typeface="Times New Roman"/>
                <a:ea typeface="+mn-lt"/>
                <a:cs typeface="+mn-lt"/>
              </a:rPr>
              <a:t>полезный для меня опыт, который, как я считаю пригодится мне в 11 классе на экзамене. </a:t>
            </a:r>
            <a:endParaRPr lang="ru-RU" dirty="0">
              <a:cs typeface="Calibri" panose="020F0502020204030204"/>
            </a:endParaRPr>
          </a:p>
          <a:p>
            <a:pPr marL="0" indent="0">
              <a:buNone/>
            </a:pPr>
            <a:r>
              <a:rPr lang="ru-RU" dirty="0">
                <a:ea typeface="+mn-lt"/>
                <a:cs typeface="+mn-lt"/>
              </a:rPr>
              <a:t>  </a:t>
            </a:r>
            <a:endParaRPr lang="ru-RU" dirty="0"/>
          </a:p>
        </p:txBody>
      </p:sp>
    </p:spTree>
    <p:extLst>
      <p:ext uri="{BB962C8B-B14F-4D97-AF65-F5344CB8AC3E}">
        <p14:creationId xmlns:p14="http://schemas.microsoft.com/office/powerpoint/2010/main" val="713278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8E33E838-EB66-7ED0-5434-33CFAC0AB465}"/>
              </a:ext>
            </a:extLst>
          </p:cNvPr>
          <p:cNvSpPr>
            <a:spLocks noGrp="1"/>
          </p:cNvSpPr>
          <p:nvPr>
            <p:ph idx="1"/>
          </p:nvPr>
        </p:nvSpPr>
        <p:spPr>
          <a:xfrm>
            <a:off x="1558343" y="2408349"/>
            <a:ext cx="8855299" cy="1262129"/>
          </a:xfrm>
        </p:spPr>
        <p:txBody>
          <a:bodyPr>
            <a:normAutofit fontScale="92500"/>
          </a:bodyPr>
          <a:lstStyle/>
          <a:p>
            <a:pPr marL="0" indent="0" algn="ctr">
              <a:buNone/>
            </a:pPr>
            <a:r>
              <a:rPr lang="ru-RU" sz="5400" b="1" dirty="0" smtClean="0">
                <a:latin typeface="Times New Roman" pitchFamily="18" charset="0"/>
                <a:cs typeface="Times New Roman" pitchFamily="18" charset="0"/>
              </a:rPr>
              <a:t>СПАСИБО </a:t>
            </a:r>
            <a:r>
              <a:rPr lang="ru-RU" sz="5400" b="1" dirty="0">
                <a:latin typeface="Times New Roman" pitchFamily="18" charset="0"/>
                <a:cs typeface="Times New Roman" pitchFamily="18" charset="0"/>
              </a:rPr>
              <a:t>ЗА ВНИМАНИЕ!</a:t>
            </a:r>
          </a:p>
        </p:txBody>
      </p:sp>
    </p:spTree>
    <p:extLst>
      <p:ext uri="{BB962C8B-B14F-4D97-AF65-F5344CB8AC3E}">
        <p14:creationId xmlns:p14="http://schemas.microsoft.com/office/powerpoint/2010/main" val="855573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5C60056-F999-4233-9F56-483ACA68E7EC}"/>
              </a:ext>
            </a:extLst>
          </p:cNvPr>
          <p:cNvSpPr>
            <a:spLocks noGrp="1"/>
          </p:cNvSpPr>
          <p:nvPr>
            <p:ph type="title"/>
          </p:nvPr>
        </p:nvSpPr>
        <p:spPr>
          <a:xfrm>
            <a:off x="1280818" y="1574678"/>
            <a:ext cx="8062081" cy="657638"/>
          </a:xfrm>
        </p:spPr>
        <p:txBody>
          <a:bodyPr/>
          <a:lstStyle/>
          <a:p>
            <a:pPr marL="0" indent="0" algn="ctr">
              <a:buNone/>
            </a:pPr>
            <a:r>
              <a:rPr lang="ru-RU" sz="2800" b="1" u="sng" dirty="0" smtClean="0">
                <a:solidFill>
                  <a:schemeClr val="tx1"/>
                </a:solidFill>
                <a:latin typeface="Times New Roman"/>
                <a:cs typeface="Times New Roman"/>
              </a:rPr>
              <a:t>Задачи </a:t>
            </a:r>
            <a:r>
              <a:rPr lang="ru-RU" sz="2800" b="1" u="sng" dirty="0">
                <a:solidFill>
                  <a:schemeClr val="tx1"/>
                </a:solidFill>
                <a:latin typeface="Times New Roman"/>
                <a:cs typeface="Times New Roman"/>
              </a:rPr>
              <a:t>исследования</a:t>
            </a:r>
            <a:endParaRPr lang="ru-RU" sz="2800" dirty="0">
              <a:solidFill>
                <a:schemeClr val="tx1"/>
              </a:solidFill>
              <a:cs typeface="Calibri Light" panose="020F0302020204030204"/>
            </a:endParaRPr>
          </a:p>
        </p:txBody>
      </p:sp>
      <p:sp>
        <p:nvSpPr>
          <p:cNvPr id="3" name="Объект 2">
            <a:extLst>
              <a:ext uri="{FF2B5EF4-FFF2-40B4-BE49-F238E27FC236}">
                <a16:creationId xmlns="" xmlns:a16="http://schemas.microsoft.com/office/drawing/2014/main" id="{298A28A3-C3AF-7FBB-806A-75A674B3B821}"/>
              </a:ext>
            </a:extLst>
          </p:cNvPr>
          <p:cNvSpPr>
            <a:spLocks noGrp="1"/>
          </p:cNvSpPr>
          <p:nvPr>
            <p:ph idx="1"/>
          </p:nvPr>
        </p:nvSpPr>
        <p:spPr>
          <a:xfrm>
            <a:off x="1223492" y="4493978"/>
            <a:ext cx="9720191" cy="1828801"/>
          </a:xfrm>
        </p:spPr>
        <p:txBody>
          <a:bodyPr vert="horz" lIns="91440" tIns="45720" rIns="91440" bIns="45720" rtlCol="0" anchor="t">
            <a:normAutofit/>
          </a:bodyPr>
          <a:lstStyle/>
          <a:p>
            <a:pPr marL="0" indent="0" algn="ctr">
              <a:lnSpc>
                <a:spcPct val="100000"/>
              </a:lnSpc>
              <a:buNone/>
            </a:pPr>
            <a:r>
              <a:rPr lang="ru-RU" sz="2800" b="1" u="sng" dirty="0" smtClean="0">
                <a:latin typeface="Times New Roman"/>
                <a:cs typeface="Calibri" panose="020F0502020204030204"/>
              </a:rPr>
              <a:t>Актуальность исследования</a:t>
            </a:r>
          </a:p>
          <a:p>
            <a:pPr marL="0" indent="0">
              <a:lnSpc>
                <a:spcPct val="100000"/>
              </a:lnSpc>
              <a:buNone/>
            </a:pPr>
            <a:r>
              <a:rPr lang="ru-RU" sz="2400" dirty="0" smtClean="0">
                <a:latin typeface="Times New Roman"/>
                <a:cs typeface="Calibri" panose="020F0502020204030204"/>
              </a:rPr>
              <a:t>Полученные </a:t>
            </a:r>
            <a:r>
              <a:rPr lang="ru-RU" sz="2400" dirty="0">
                <a:latin typeface="Times New Roman"/>
                <a:cs typeface="Calibri" panose="020F0502020204030204"/>
              </a:rPr>
              <a:t>формулы можно будет применять при решении задач школьного курса , в том числе при сдаче ЕГЭ</a:t>
            </a:r>
          </a:p>
          <a:p>
            <a:pPr>
              <a:lnSpc>
                <a:spcPct val="100000"/>
              </a:lnSpc>
              <a:buFont typeface="Arial"/>
              <a:buChar char="•"/>
            </a:pPr>
            <a:endParaRPr lang="ru-RU" dirty="0">
              <a:latin typeface="Times New Roman"/>
              <a:cs typeface="Calibri" panose="020F0502020204030204"/>
            </a:endParaRPr>
          </a:p>
          <a:p>
            <a:pPr marL="0" indent="0">
              <a:lnSpc>
                <a:spcPct val="100000"/>
              </a:lnSpc>
              <a:buNone/>
            </a:pPr>
            <a:endParaRPr lang="ru-RU" dirty="0">
              <a:latin typeface="Calibri"/>
              <a:cs typeface="Calibri" panose="020F0502020204030204"/>
            </a:endParaRPr>
          </a:p>
          <a:p>
            <a:pPr>
              <a:lnSpc>
                <a:spcPct val="100000"/>
              </a:lnSpc>
              <a:buFont typeface="Arial"/>
              <a:buChar char="•"/>
            </a:pPr>
            <a:endParaRPr lang="ru-RU" dirty="0">
              <a:latin typeface="Calibri"/>
              <a:cs typeface="Calibri" panose="020F0502020204030204"/>
            </a:endParaRPr>
          </a:p>
          <a:p>
            <a:pPr marL="0" indent="0">
              <a:lnSpc>
                <a:spcPct val="150000"/>
              </a:lnSpc>
              <a:buNone/>
            </a:pPr>
            <a:endParaRPr lang="ru-RU" b="1" u="sng" dirty="0">
              <a:latin typeface="Times New Roman"/>
              <a:cs typeface="Calibri" panose="020F0502020204030204"/>
            </a:endParaRPr>
          </a:p>
        </p:txBody>
      </p:sp>
      <p:sp>
        <p:nvSpPr>
          <p:cNvPr id="4" name="Заголовок 1">
            <a:extLst>
              <a:ext uri="{FF2B5EF4-FFF2-40B4-BE49-F238E27FC236}">
                <a16:creationId xmlns="" xmlns:a16="http://schemas.microsoft.com/office/drawing/2014/main" id="{C5C60056-F999-4233-9F56-483ACA68E7EC}"/>
              </a:ext>
            </a:extLst>
          </p:cNvPr>
          <p:cNvSpPr txBox="1">
            <a:spLocks/>
          </p:cNvSpPr>
          <p:nvPr/>
        </p:nvSpPr>
        <p:spPr>
          <a:xfrm>
            <a:off x="1099931" y="49409"/>
            <a:ext cx="8423856" cy="6576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800" b="1" u="sng" dirty="0" smtClean="0">
                <a:latin typeface="Times New Roman"/>
                <a:cs typeface="Times New Roman"/>
              </a:rPr>
              <a:t>Цель исследования</a:t>
            </a:r>
            <a:endParaRPr lang="ru-RU" sz="2800" dirty="0">
              <a:cs typeface="Calibri Light" panose="020F0302020204030204"/>
            </a:endParaRPr>
          </a:p>
        </p:txBody>
      </p:sp>
      <p:sp>
        <p:nvSpPr>
          <p:cNvPr id="5" name="Прямоугольник 4"/>
          <p:cNvSpPr/>
          <p:nvPr/>
        </p:nvSpPr>
        <p:spPr>
          <a:xfrm>
            <a:off x="1099931" y="2385535"/>
            <a:ext cx="10561982" cy="1938992"/>
          </a:xfrm>
          <a:prstGeom prst="rect">
            <a:avLst/>
          </a:prstGeom>
        </p:spPr>
        <p:txBody>
          <a:bodyPr wrap="square">
            <a:spAutoFit/>
          </a:bodyPr>
          <a:lstStyle/>
          <a:p>
            <a:pPr>
              <a:lnSpc>
                <a:spcPct val="100000"/>
              </a:lnSpc>
              <a:buFont typeface="Arial"/>
              <a:buChar char="•"/>
            </a:pPr>
            <a:r>
              <a:rPr lang="ru-RU" sz="2400" dirty="0">
                <a:latin typeface="Times New Roman"/>
                <a:ea typeface="+mn-lt"/>
                <a:cs typeface="+mn-lt"/>
              </a:rPr>
              <a:t>Сбор и систематизация общих формул для нахождения элементов треугольника</a:t>
            </a:r>
          </a:p>
          <a:p>
            <a:pPr>
              <a:lnSpc>
                <a:spcPct val="100000"/>
              </a:lnSpc>
              <a:buFont typeface="Arial"/>
              <a:buChar char="•"/>
            </a:pPr>
            <a:r>
              <a:rPr lang="ru-RU" sz="2400" dirty="0">
                <a:latin typeface="Times New Roman"/>
                <a:ea typeface="+mn-lt"/>
                <a:cs typeface="+mn-lt"/>
              </a:rPr>
              <a:t>Доказать теорему Стюарта и показать ее практическое применение при решении задач</a:t>
            </a:r>
            <a:endParaRPr lang="en-US" sz="2400" dirty="0">
              <a:latin typeface="Times New Roman"/>
              <a:ea typeface="+mn-lt"/>
              <a:cs typeface="+mn-lt"/>
            </a:endParaRPr>
          </a:p>
          <a:p>
            <a:pPr>
              <a:lnSpc>
                <a:spcPct val="100000"/>
              </a:lnSpc>
              <a:buFont typeface="Arial"/>
              <a:buChar char="•"/>
            </a:pPr>
            <a:r>
              <a:rPr lang="ru-RU" sz="2400" dirty="0">
                <a:latin typeface="Times New Roman"/>
                <a:ea typeface="+mn-lt"/>
                <a:cs typeface="+mn-lt"/>
              </a:rPr>
              <a:t>Пополнить теоретическую «копилку» теорем и формул </a:t>
            </a:r>
            <a:endParaRPr lang="ru-RU" sz="2400" dirty="0">
              <a:latin typeface="Times New Roman"/>
              <a:cs typeface="Times New Roman"/>
            </a:endParaRPr>
          </a:p>
        </p:txBody>
      </p:sp>
      <p:sp>
        <p:nvSpPr>
          <p:cNvPr id="6" name="Прямоугольник 5"/>
          <p:cNvSpPr/>
          <p:nvPr/>
        </p:nvSpPr>
        <p:spPr>
          <a:xfrm>
            <a:off x="672782" y="743681"/>
            <a:ext cx="10409582" cy="830997"/>
          </a:xfrm>
          <a:prstGeom prst="rect">
            <a:avLst/>
          </a:prstGeom>
        </p:spPr>
        <p:txBody>
          <a:bodyPr wrap="square">
            <a:spAutoFit/>
          </a:bodyPr>
          <a:lstStyle/>
          <a:p>
            <a:pPr algn="ctr">
              <a:lnSpc>
                <a:spcPct val="100000"/>
              </a:lnSpc>
            </a:pPr>
            <a:r>
              <a:rPr lang="ru-RU" sz="2400" dirty="0" smtClean="0">
                <a:latin typeface="Times New Roman"/>
                <a:cs typeface="Times New Roman"/>
              </a:rPr>
              <a:t>Изучение теоремы Стюарта и демонстрация ее применения для ряда геометрических задач</a:t>
            </a:r>
            <a:endParaRPr lang="ru-RU" sz="2400" dirty="0">
              <a:latin typeface="Times New Roman"/>
              <a:cs typeface="Times New Roman"/>
            </a:endParaRPr>
          </a:p>
        </p:txBody>
      </p:sp>
    </p:spTree>
    <p:extLst>
      <p:ext uri="{BB962C8B-B14F-4D97-AF65-F5344CB8AC3E}">
        <p14:creationId xmlns:p14="http://schemas.microsoft.com/office/powerpoint/2010/main" val="2730438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9396E03-2375-A61C-20C6-9F7ED70EB304}"/>
              </a:ext>
            </a:extLst>
          </p:cNvPr>
          <p:cNvSpPr>
            <a:spLocks noGrp="1"/>
          </p:cNvSpPr>
          <p:nvPr>
            <p:ph type="title"/>
          </p:nvPr>
        </p:nvSpPr>
        <p:spPr>
          <a:xfrm>
            <a:off x="3103807" y="197699"/>
            <a:ext cx="8597721" cy="729579"/>
          </a:xfrm>
        </p:spPr>
        <p:txBody>
          <a:bodyPr>
            <a:normAutofit fontScale="90000"/>
          </a:bodyPr>
          <a:lstStyle/>
          <a:p>
            <a:pPr algn="ctr"/>
            <a:r>
              <a:rPr lang="ru-RU" sz="2800" b="1" u="sng" dirty="0" err="1">
                <a:latin typeface="Times New Roman" panose="02020603050405020304" pitchFamily="18" charset="0"/>
                <a:cs typeface="Times New Roman" panose="02020603050405020304" pitchFamily="18" charset="0"/>
              </a:rPr>
              <a:t>Мэттью</a:t>
            </a:r>
            <a:r>
              <a:rPr lang="ru-RU" sz="2800" b="1" u="sng" dirty="0">
                <a:latin typeface="Times New Roman" panose="02020603050405020304" pitchFamily="18" charset="0"/>
                <a:cs typeface="Times New Roman" panose="02020603050405020304" pitchFamily="18" charset="0"/>
              </a:rPr>
              <a:t> </a:t>
            </a:r>
            <a:r>
              <a:rPr lang="ru-RU" sz="2800" b="1" u="sng" dirty="0" smtClean="0">
                <a:latin typeface="Times New Roman" panose="02020603050405020304" pitchFamily="18" charset="0"/>
                <a:cs typeface="Times New Roman" panose="02020603050405020304" pitchFamily="18" charset="0"/>
              </a:rPr>
              <a:t>Стюарт</a:t>
            </a:r>
            <a:br>
              <a:rPr lang="ru-RU" sz="2800" b="1" u="sng" dirty="0" smtClean="0">
                <a:latin typeface="Times New Roman" panose="02020603050405020304" pitchFamily="18" charset="0"/>
                <a:cs typeface="Times New Roman" panose="02020603050405020304" pitchFamily="18" charset="0"/>
              </a:rPr>
            </a:br>
            <a:r>
              <a:rPr lang="ru-RU" sz="2800" b="1" u="sng" dirty="0" smtClean="0">
                <a:latin typeface="Times New Roman" panose="02020603050405020304" pitchFamily="18" charset="0"/>
                <a:cs typeface="Times New Roman" panose="02020603050405020304" pitchFamily="18" charset="0"/>
              </a:rPr>
              <a:t>15.01.1717 – 23.01.1785</a:t>
            </a:r>
            <a:endParaRPr lang="ru-RU" sz="2800" b="1" u="sng" dirty="0">
              <a:latin typeface="Times New Roman" panose="02020603050405020304" pitchFamily="18" charset="0"/>
              <a:cs typeface="Times New Roman" panose="02020603050405020304" pitchFamily="18" charset="0"/>
            </a:endParaRPr>
          </a:p>
        </p:txBody>
      </p:sp>
      <p:sp>
        <p:nvSpPr>
          <p:cNvPr id="7" name="Объект 6">
            <a:extLst>
              <a:ext uri="{FF2B5EF4-FFF2-40B4-BE49-F238E27FC236}">
                <a16:creationId xmlns="" xmlns:a16="http://schemas.microsoft.com/office/drawing/2014/main" id="{EF211E7B-5FF9-84E0-7884-DF62EFB39E48}"/>
              </a:ext>
            </a:extLst>
          </p:cNvPr>
          <p:cNvSpPr>
            <a:spLocks noGrp="1"/>
          </p:cNvSpPr>
          <p:nvPr>
            <p:ph idx="1"/>
          </p:nvPr>
        </p:nvSpPr>
        <p:spPr>
          <a:xfrm>
            <a:off x="4481847" y="1197735"/>
            <a:ext cx="6632620" cy="4649274"/>
          </a:xfrm>
        </p:spPr>
        <p:txBody>
          <a:bodyPr>
            <a:noAutofit/>
          </a:bodyPr>
          <a:lstStyle/>
          <a:p>
            <a:pPr marL="0" indent="0" algn="ctr">
              <a:lnSpc>
                <a:spcPct val="110000"/>
              </a:lnSpc>
              <a:buNone/>
            </a:pPr>
            <a:r>
              <a:rPr lang="ru-RU" sz="2400" b="1" i="1" kern="0" dirty="0" err="1" smtClean="0">
                <a:latin typeface="Times New Roman" panose="02020603050405020304" pitchFamily="18" charset="0"/>
                <a:cs typeface="Times New Roman" panose="02020603050405020304" pitchFamily="18" charset="0"/>
              </a:rPr>
              <a:t>Мэттью</a:t>
            </a:r>
            <a:r>
              <a:rPr lang="ru-RU" sz="2400" b="1" i="1" kern="0" dirty="0" smtClean="0">
                <a:latin typeface="Times New Roman" panose="02020603050405020304" pitchFamily="18" charset="0"/>
                <a:cs typeface="Times New Roman" panose="02020603050405020304" pitchFamily="18" charset="0"/>
              </a:rPr>
              <a:t> </a:t>
            </a:r>
            <a:r>
              <a:rPr lang="ru-RU" sz="2400" b="1" i="1" kern="0" dirty="0">
                <a:latin typeface="Times New Roman" panose="02020603050405020304" pitchFamily="18" charset="0"/>
                <a:cs typeface="Times New Roman" panose="02020603050405020304" pitchFamily="18" charset="0"/>
              </a:rPr>
              <a:t>Стюарт- </a:t>
            </a:r>
            <a:r>
              <a:rPr lang="ru-RU" sz="2400" kern="0" dirty="0">
                <a:latin typeface="Times New Roman" panose="02020603050405020304" pitchFamily="18" charset="0"/>
                <a:cs typeface="Times New Roman" panose="02020603050405020304" pitchFamily="18" charset="0"/>
              </a:rPr>
              <a:t>шотландский математик</a:t>
            </a:r>
            <a:r>
              <a:rPr lang="ru-RU" sz="2400" kern="0" dirty="0" smtClean="0">
                <a:latin typeface="Times New Roman" panose="02020603050405020304" pitchFamily="18" charset="0"/>
                <a:cs typeface="Times New Roman" panose="02020603050405020304" pitchFamily="18" charset="0"/>
              </a:rPr>
              <a:t>, получил образование в гимназии </a:t>
            </a:r>
            <a:r>
              <a:rPr lang="ru-RU" sz="2400" kern="0" dirty="0" err="1" smtClean="0">
                <a:latin typeface="Times New Roman" panose="02020603050405020304" pitchFamily="18" charset="0"/>
                <a:cs typeface="Times New Roman" panose="02020603050405020304" pitchFamily="18" charset="0"/>
              </a:rPr>
              <a:t>Ротсей</a:t>
            </a:r>
            <a:r>
              <a:rPr lang="ru-RU" sz="2400" kern="0" dirty="0" smtClean="0">
                <a:latin typeface="Times New Roman" panose="02020603050405020304" pitchFamily="18" charset="0"/>
                <a:cs typeface="Times New Roman" panose="02020603050405020304" pitchFamily="18" charset="0"/>
              </a:rPr>
              <a:t>, затем в 1734 году поступил в университет </a:t>
            </a:r>
            <a:r>
              <a:rPr lang="ru-RU" sz="2400" kern="0" dirty="0" err="1" smtClean="0">
                <a:latin typeface="Times New Roman" panose="02020603050405020304" pitchFamily="18" charset="0"/>
                <a:cs typeface="Times New Roman" panose="02020603050405020304" pitchFamily="18" charset="0"/>
              </a:rPr>
              <a:t>Глозго</a:t>
            </a:r>
            <a:r>
              <a:rPr lang="ru-RU" sz="2400" kern="0" dirty="0" smtClean="0">
                <a:latin typeface="Times New Roman" panose="02020603050405020304" pitchFamily="18" charset="0"/>
                <a:cs typeface="Times New Roman" panose="02020603050405020304" pitchFamily="18" charset="0"/>
              </a:rPr>
              <a:t>, где учился у философа </a:t>
            </a:r>
            <a:r>
              <a:rPr lang="ru-RU" sz="2400" kern="0" dirty="0" err="1" smtClean="0">
                <a:latin typeface="Times New Roman" panose="02020603050405020304" pitchFamily="18" charset="0"/>
                <a:cs typeface="Times New Roman" panose="02020603050405020304" pitchFamily="18" charset="0"/>
              </a:rPr>
              <a:t>Фрэнсиса</a:t>
            </a:r>
            <a:r>
              <a:rPr lang="ru-RU" sz="2400" kern="0" dirty="0" smtClean="0">
                <a:latin typeface="Times New Roman" panose="02020603050405020304" pitchFamily="18" charset="0"/>
                <a:cs typeface="Times New Roman" panose="02020603050405020304" pitchFamily="18" charset="0"/>
              </a:rPr>
              <a:t> </a:t>
            </a:r>
            <a:r>
              <a:rPr lang="ru-RU" sz="2400" kern="0" dirty="0" err="1" smtClean="0">
                <a:latin typeface="Times New Roman" panose="02020603050405020304" pitchFamily="18" charset="0"/>
                <a:cs typeface="Times New Roman" panose="02020603050405020304" pitchFamily="18" charset="0"/>
              </a:rPr>
              <a:t>Хатчесона</a:t>
            </a:r>
            <a:r>
              <a:rPr lang="ru-RU" sz="2400" kern="0" dirty="0" smtClean="0">
                <a:latin typeface="Times New Roman" panose="02020603050405020304" pitchFamily="18" charset="0"/>
                <a:cs typeface="Times New Roman" panose="02020603050405020304" pitchFamily="18" charset="0"/>
              </a:rPr>
              <a:t> и математика Роберта </a:t>
            </a:r>
            <a:r>
              <a:rPr lang="ru-RU" sz="2400" kern="0" dirty="0" err="1" smtClean="0">
                <a:latin typeface="Times New Roman" panose="02020603050405020304" pitchFamily="18" charset="0"/>
                <a:cs typeface="Times New Roman" panose="02020603050405020304" pitchFamily="18" charset="0"/>
              </a:rPr>
              <a:t>Симсона</a:t>
            </a:r>
            <a:r>
              <a:rPr lang="ru-RU" sz="2400" kern="0" dirty="0" smtClean="0">
                <a:latin typeface="Times New Roman" panose="02020603050405020304" pitchFamily="18" charset="0"/>
                <a:cs typeface="Times New Roman" panose="02020603050405020304" pitchFamily="18" charset="0"/>
              </a:rPr>
              <a:t>, у которого изучал античную геометрию. </a:t>
            </a:r>
            <a:r>
              <a:rPr lang="ru-RU" sz="2400" kern="0" dirty="0">
                <a:latin typeface="Times New Roman" panose="02020603050405020304" pitchFamily="18" charset="0"/>
                <a:cs typeface="Times New Roman" panose="02020603050405020304" pitchFamily="18" charset="0"/>
              </a:rPr>
              <a:t>Е</a:t>
            </a:r>
            <a:r>
              <a:rPr lang="ru-RU" sz="2400" kern="0" dirty="0" smtClean="0">
                <a:latin typeface="Times New Roman" panose="02020603050405020304" pitchFamily="18" charset="0"/>
                <a:cs typeface="Times New Roman" panose="02020603050405020304" pitchFamily="18" charset="0"/>
              </a:rPr>
              <a:t>го </a:t>
            </a:r>
            <a:r>
              <a:rPr lang="ru-RU" sz="2400" kern="0" dirty="0">
                <a:latin typeface="Times New Roman" panose="02020603050405020304" pitchFamily="18" charset="0"/>
                <a:cs typeface="Times New Roman" panose="02020603050405020304" pitchFamily="18" charset="0"/>
              </a:rPr>
              <a:t>самая известная работа «Некоторые общие теоремы значительного использования в высших разделах математики». Сейчас её называют теоремой Стюарта, которую я и решила изучить.</a:t>
            </a:r>
          </a:p>
        </p:txBody>
      </p:sp>
      <p:pic>
        <p:nvPicPr>
          <p:cNvPr id="9" name="Рисунок 8">
            <a:extLst>
              <a:ext uri="{FF2B5EF4-FFF2-40B4-BE49-F238E27FC236}">
                <a16:creationId xmlns="" xmlns:a16="http://schemas.microsoft.com/office/drawing/2014/main" id="{8946EDB2-45C8-A864-8B78-532CFB2C88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300" y="901521"/>
            <a:ext cx="3962993" cy="4468970"/>
          </a:xfrm>
          <a:prstGeom prst="rect">
            <a:avLst/>
          </a:prstGeom>
          <a:ln w="57150">
            <a:solidFill>
              <a:schemeClr val="accent1">
                <a:lumMod val="75000"/>
              </a:schemeClr>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092094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A49AFD4-1555-6B63-C7C5-04CB7C0E79E2}"/>
              </a:ext>
            </a:extLst>
          </p:cNvPr>
          <p:cNvSpPr>
            <a:spLocks noGrp="1"/>
          </p:cNvSpPr>
          <p:nvPr>
            <p:ph type="title"/>
          </p:nvPr>
        </p:nvSpPr>
        <p:spPr>
          <a:xfrm>
            <a:off x="838200" y="365125"/>
            <a:ext cx="10515600" cy="629415"/>
          </a:xfrm>
        </p:spPr>
        <p:txBody>
          <a:bodyPr/>
          <a:lstStyle/>
          <a:p>
            <a:pPr marL="0" indent="0" algn="ctr">
              <a:buNone/>
            </a:pPr>
            <a:r>
              <a:rPr lang="ru-RU" sz="2800" b="1" u="sng" dirty="0">
                <a:latin typeface="Times New Roman"/>
                <a:cs typeface="Calibri Light" panose="020F0302020204030204"/>
              </a:rPr>
              <a:t>Введение</a:t>
            </a:r>
            <a:endParaRPr lang="ru-RU" sz="2800" dirty="0">
              <a:latin typeface="Times New Roman"/>
              <a:cs typeface="Calibri Light" panose="020F0302020204030204"/>
            </a:endParaRPr>
          </a:p>
        </p:txBody>
      </p:sp>
      <p:sp>
        <p:nvSpPr>
          <p:cNvPr id="3" name="Объект 2">
            <a:extLst>
              <a:ext uri="{FF2B5EF4-FFF2-40B4-BE49-F238E27FC236}">
                <a16:creationId xmlns="" xmlns:a16="http://schemas.microsoft.com/office/drawing/2014/main" id="{57B6BF62-E97B-92F9-B342-FC5822C55C36}"/>
              </a:ext>
            </a:extLst>
          </p:cNvPr>
          <p:cNvSpPr>
            <a:spLocks noGrp="1"/>
          </p:cNvSpPr>
          <p:nvPr>
            <p:ph idx="1"/>
          </p:nvPr>
        </p:nvSpPr>
        <p:spPr>
          <a:xfrm>
            <a:off x="0" y="3472727"/>
            <a:ext cx="7482625" cy="2709133"/>
          </a:xfrm>
        </p:spPr>
        <p:txBody>
          <a:bodyPr vert="horz" lIns="91440" tIns="45720" rIns="91440" bIns="45720" rtlCol="0" anchor="t">
            <a:noAutofit/>
          </a:bodyPr>
          <a:lstStyle/>
          <a:p>
            <a:pPr algn="just">
              <a:buNone/>
            </a:pPr>
            <a:r>
              <a:rPr lang="ru-RU" sz="2000" kern="0" dirty="0">
                <a:ea typeface="+mn-lt"/>
                <a:cs typeface="+mn-lt"/>
              </a:rPr>
              <a:t>   </a:t>
            </a:r>
            <a:r>
              <a:rPr lang="ru-RU" sz="2000" kern="0" dirty="0">
                <a:latin typeface="Times New Roman"/>
                <a:ea typeface="+mn-lt"/>
                <a:cs typeface="+mn-lt"/>
              </a:rPr>
              <a:t>      </a:t>
            </a:r>
            <a:r>
              <a:rPr lang="ru-RU" sz="2000" kern="0" dirty="0" smtClean="0">
                <a:latin typeface="Times New Roman"/>
                <a:ea typeface="+mn-lt"/>
                <a:cs typeface="+mn-lt"/>
              </a:rPr>
              <a:t>В </a:t>
            </a:r>
            <a:r>
              <a:rPr lang="ru-RU" sz="2000" kern="0" dirty="0">
                <a:latin typeface="Times New Roman"/>
                <a:ea typeface="+mn-lt"/>
                <a:cs typeface="+mn-lt"/>
              </a:rPr>
              <a:t>задачах на метрические соотношения в треугольнике часто приходится одну из вершин треугольника соединять с некоторой точкой противоположной стороны или её продолжением и вычислять длину отрезка, соединяющего вершину треугольника с этой точкой. Формулы, позволяющие определить медианы и биссектрисы треугольника по заданным сторонам треугольника, являются частными случаями более общей формулы, которая является основой теоремы Стюарта. </a:t>
            </a:r>
            <a:endParaRPr lang="ru-RU" sz="2000" kern="0" dirty="0">
              <a:latin typeface="Times New Roman"/>
              <a:cs typeface="Calibri" panose="020F0502020204030204"/>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5213" y="515154"/>
            <a:ext cx="3089507" cy="251875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3081" y="3787826"/>
            <a:ext cx="3254061" cy="188625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6" name="Прямоугольник 5"/>
          <p:cNvSpPr/>
          <p:nvPr/>
        </p:nvSpPr>
        <p:spPr>
          <a:xfrm>
            <a:off x="4052551" y="1095748"/>
            <a:ext cx="6830095" cy="1631216"/>
          </a:xfrm>
          <a:prstGeom prst="rect">
            <a:avLst/>
          </a:prstGeom>
        </p:spPr>
        <p:txBody>
          <a:bodyPr wrap="square">
            <a:spAutoFit/>
          </a:bodyPr>
          <a:lstStyle/>
          <a:p>
            <a:pPr algn="just">
              <a:buNone/>
            </a:pPr>
            <a:r>
              <a:rPr lang="ru-RU" sz="2000" dirty="0">
                <a:ea typeface="+mn-lt"/>
                <a:cs typeface="+mn-lt"/>
              </a:rPr>
              <a:t>   </a:t>
            </a:r>
            <a:r>
              <a:rPr lang="ru-RU" sz="2000" dirty="0">
                <a:latin typeface="Times New Roman"/>
                <a:ea typeface="+mn-lt"/>
                <a:cs typeface="+mn-lt"/>
              </a:rPr>
              <a:t>В ходе изучения школьного курса геометрии мы получаем знания, которые позволяют нам «решить» треугольник. Теорем существует множество, однако некоторые из них заслуживают особого внимания, так как они могут упростить решение некоторых задач на ЕГЭ </a:t>
            </a:r>
            <a:endParaRPr lang="ru-RU" sz="2000" dirty="0">
              <a:latin typeface="Times New Roman"/>
              <a:cs typeface="Times New Roman"/>
            </a:endParaRPr>
          </a:p>
        </p:txBody>
      </p:sp>
    </p:spTree>
    <p:extLst>
      <p:ext uri="{BB962C8B-B14F-4D97-AF65-F5344CB8AC3E}">
        <p14:creationId xmlns:p14="http://schemas.microsoft.com/office/powerpoint/2010/main" val="441732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F4E8AF4-A23D-85B5-2F61-3DA68DD335BA}"/>
              </a:ext>
            </a:extLst>
          </p:cNvPr>
          <p:cNvSpPr>
            <a:spLocks noGrp="1"/>
          </p:cNvSpPr>
          <p:nvPr>
            <p:ph type="title"/>
          </p:nvPr>
        </p:nvSpPr>
        <p:spPr>
          <a:xfrm>
            <a:off x="3107345" y="236336"/>
            <a:ext cx="4738352" cy="779934"/>
          </a:xfrm>
        </p:spPr>
        <p:txBody>
          <a:bodyPr/>
          <a:lstStyle/>
          <a:p>
            <a:pPr algn="ctr"/>
            <a:r>
              <a:rPr lang="ru-RU" sz="2800" b="1" u="sng" dirty="0">
                <a:latin typeface="Times New Roman"/>
                <a:cs typeface="Times New Roman"/>
              </a:rPr>
              <a:t>Теорема Стюарта</a:t>
            </a:r>
            <a:endParaRPr lang="ru-RU" dirty="0">
              <a:cs typeface="Calibri Light" panose="020F0302020204030204"/>
            </a:endParaRPr>
          </a:p>
        </p:txBody>
      </p:sp>
      <p:sp>
        <p:nvSpPr>
          <p:cNvPr id="3" name="Объект 2">
            <a:extLst>
              <a:ext uri="{FF2B5EF4-FFF2-40B4-BE49-F238E27FC236}">
                <a16:creationId xmlns="" xmlns:a16="http://schemas.microsoft.com/office/drawing/2014/main" id="{01F3F33B-BA79-9317-1E6F-F0121ACC7958}"/>
              </a:ext>
            </a:extLst>
          </p:cNvPr>
          <p:cNvSpPr>
            <a:spLocks noGrp="1"/>
          </p:cNvSpPr>
          <p:nvPr>
            <p:ph idx="1"/>
          </p:nvPr>
        </p:nvSpPr>
        <p:spPr>
          <a:xfrm>
            <a:off x="413197" y="1045712"/>
            <a:ext cx="10515600" cy="4925189"/>
          </a:xfrm>
        </p:spPr>
        <p:txBody>
          <a:bodyPr vert="horz" lIns="91440" tIns="45720" rIns="91440" bIns="45720" rtlCol="0" anchor="t">
            <a:normAutofit/>
          </a:bodyPr>
          <a:lstStyle/>
          <a:p>
            <a:pPr marL="0" indent="0" algn="ctr">
              <a:buNone/>
            </a:pPr>
            <a:r>
              <a:rPr lang="ru-RU" dirty="0">
                <a:latin typeface="Times New Roman"/>
                <a:cs typeface="Calibri"/>
              </a:rPr>
              <a:t>Квадрат любой </a:t>
            </a:r>
            <a:r>
              <a:rPr lang="ru-RU" dirty="0" err="1">
                <a:latin typeface="Times New Roman"/>
                <a:cs typeface="Calibri"/>
              </a:rPr>
              <a:t>чевианы</a:t>
            </a:r>
            <a:r>
              <a:rPr lang="ru-RU" dirty="0">
                <a:latin typeface="Times New Roman"/>
                <a:cs typeface="Calibri"/>
              </a:rPr>
              <a:t> равен отношению суммы произведения квадратов боковых сторон на несмежные с ними отрезки основания к длине основания без произведения этих отрезков</a:t>
            </a:r>
          </a:p>
          <a:p>
            <a:pPr marL="0" indent="0">
              <a:buNone/>
            </a:pPr>
            <a:endParaRPr lang="en-US" dirty="0">
              <a:cs typeface="Calibri"/>
            </a:endParaRPr>
          </a:p>
        </p:txBody>
      </p:sp>
      <p:pic>
        <p:nvPicPr>
          <p:cNvPr id="5" name="Рисунок 5" descr="Изображение выглядит как текст, лазер&#10;&#10;Автоматически созданное описание">
            <a:extLst>
              <a:ext uri="{FF2B5EF4-FFF2-40B4-BE49-F238E27FC236}">
                <a16:creationId xmlns="" xmlns:a16="http://schemas.microsoft.com/office/drawing/2014/main" id="{08F8B7EE-B2CE-E4E5-98BD-B4D8264D2D00}"/>
              </a:ext>
            </a:extLst>
          </p:cNvPr>
          <p:cNvPicPr>
            <a:picLocks noChangeAspect="1"/>
          </p:cNvPicPr>
          <p:nvPr/>
        </p:nvPicPr>
        <p:blipFill rotWithShape="1">
          <a:blip r:embed="rId2"/>
          <a:srcRect r="38806" b="68839"/>
          <a:stretch/>
        </p:blipFill>
        <p:spPr>
          <a:xfrm>
            <a:off x="1854796" y="1907868"/>
            <a:ext cx="7674874" cy="1711096"/>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2501" y="3451539"/>
            <a:ext cx="3824622" cy="284623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255688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E190530-2324-A912-54E4-8440E2E6E94D}"/>
              </a:ext>
            </a:extLst>
          </p:cNvPr>
          <p:cNvSpPr>
            <a:spLocks noGrp="1"/>
          </p:cNvSpPr>
          <p:nvPr>
            <p:ph type="title"/>
          </p:nvPr>
        </p:nvSpPr>
        <p:spPr>
          <a:xfrm>
            <a:off x="838200" y="365125"/>
            <a:ext cx="10515600" cy="685860"/>
          </a:xfrm>
        </p:spPr>
        <p:txBody>
          <a:bodyPr>
            <a:normAutofit/>
          </a:bodyPr>
          <a:lstStyle/>
          <a:p>
            <a:pPr algn="ctr"/>
            <a:r>
              <a:rPr lang="ru-RU" sz="2800" b="1" u="sng" dirty="0">
                <a:latin typeface="Times New Roman"/>
                <a:cs typeface="Times New Roman"/>
              </a:rPr>
              <a:t>Доказательство через теорему косинусов</a:t>
            </a:r>
            <a:endParaRPr lang="ru-RU" sz="2800" dirty="0">
              <a:cs typeface="Calibri Light" panose="020F0302020204030204"/>
            </a:endParaRPr>
          </a:p>
        </p:txBody>
      </p:sp>
      <p:pic>
        <p:nvPicPr>
          <p:cNvPr id="27" name="Объект 26">
            <a:extLst>
              <a:ext uri="{FF2B5EF4-FFF2-40B4-BE49-F238E27FC236}">
                <a16:creationId xmlns="" xmlns:a16="http://schemas.microsoft.com/office/drawing/2014/main" id="{B3BDE153-0423-5515-05AF-82C22237D19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21234" y="3837904"/>
            <a:ext cx="7884664" cy="2360859"/>
          </a:xfrm>
        </p:spPr>
      </p:pic>
      <p:pic>
        <p:nvPicPr>
          <p:cNvPr id="23" name="Рисунок 22">
            <a:extLst>
              <a:ext uri="{FF2B5EF4-FFF2-40B4-BE49-F238E27FC236}">
                <a16:creationId xmlns="" xmlns:a16="http://schemas.microsoft.com/office/drawing/2014/main" id="{E7A8BD3E-05C1-079C-98E7-4B5809EFD3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729" y="1344768"/>
            <a:ext cx="2789387" cy="229377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29" name="Рисунок 28">
            <a:extLst>
              <a:ext uri="{FF2B5EF4-FFF2-40B4-BE49-F238E27FC236}">
                <a16:creationId xmlns="" xmlns:a16="http://schemas.microsoft.com/office/drawing/2014/main" id="{922D5272-7895-9E61-B6D2-D13069BDFC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1234" y="2786208"/>
            <a:ext cx="7831869" cy="852339"/>
          </a:xfrm>
          <a:prstGeom prst="rect">
            <a:avLst/>
          </a:prstGeom>
        </p:spPr>
      </p:pic>
      <p:pic>
        <p:nvPicPr>
          <p:cNvPr id="31" name="Рисунок 30">
            <a:extLst>
              <a:ext uri="{FF2B5EF4-FFF2-40B4-BE49-F238E27FC236}">
                <a16:creationId xmlns="" xmlns:a16="http://schemas.microsoft.com/office/drawing/2014/main" id="{3FA77C53-F56E-DCE5-DFDF-0D888054BA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21234" y="1809779"/>
            <a:ext cx="5639969" cy="785016"/>
          </a:xfrm>
          <a:prstGeom prst="rect">
            <a:avLst/>
          </a:prstGeom>
        </p:spPr>
      </p:pic>
      <p:pic>
        <p:nvPicPr>
          <p:cNvPr id="33" name="Рисунок 32">
            <a:extLst>
              <a:ext uri="{FF2B5EF4-FFF2-40B4-BE49-F238E27FC236}">
                <a16:creationId xmlns="" xmlns:a16="http://schemas.microsoft.com/office/drawing/2014/main" id="{8990EB79-3BF1-9BAE-DAD3-CC7010E56A9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21234" y="1274202"/>
            <a:ext cx="5294826" cy="383683"/>
          </a:xfrm>
          <a:prstGeom prst="rect">
            <a:avLst/>
          </a:prstGeom>
        </p:spPr>
      </p:pic>
    </p:spTree>
    <p:extLst>
      <p:ext uri="{BB962C8B-B14F-4D97-AF65-F5344CB8AC3E}">
        <p14:creationId xmlns:p14="http://schemas.microsoft.com/office/powerpoint/2010/main" val="271702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1000"/>
                                        <p:tgtEl>
                                          <p:spTgt spid="33"/>
                                        </p:tgtEl>
                                      </p:cBhvr>
                                    </p:animEffect>
                                    <p:anim calcmode="lin" valueType="num">
                                      <p:cBhvr>
                                        <p:cTn id="8" dur="1000" fill="hold"/>
                                        <p:tgtEl>
                                          <p:spTgt spid="33"/>
                                        </p:tgtEl>
                                        <p:attrNameLst>
                                          <p:attrName>ppt_x</p:attrName>
                                        </p:attrNameLst>
                                      </p:cBhvr>
                                      <p:tavLst>
                                        <p:tav tm="0">
                                          <p:val>
                                            <p:strVal val="#ppt_x"/>
                                          </p:val>
                                        </p:tav>
                                        <p:tav tm="100000">
                                          <p:val>
                                            <p:strVal val="#ppt_x"/>
                                          </p:val>
                                        </p:tav>
                                      </p:tavLst>
                                    </p:anim>
                                    <p:anim calcmode="lin" valueType="num">
                                      <p:cBhvr>
                                        <p:cTn id="9" dur="1000" fill="hold"/>
                                        <p:tgtEl>
                                          <p:spTgt spid="3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1000"/>
                                        <p:tgtEl>
                                          <p:spTgt spid="31"/>
                                        </p:tgtEl>
                                      </p:cBhvr>
                                    </p:animEffect>
                                    <p:anim calcmode="lin" valueType="num">
                                      <p:cBhvr>
                                        <p:cTn id="14" dur="1000" fill="hold"/>
                                        <p:tgtEl>
                                          <p:spTgt spid="31"/>
                                        </p:tgtEl>
                                        <p:attrNameLst>
                                          <p:attrName>ppt_x</p:attrName>
                                        </p:attrNameLst>
                                      </p:cBhvr>
                                      <p:tavLst>
                                        <p:tav tm="0">
                                          <p:val>
                                            <p:strVal val="#ppt_x"/>
                                          </p:val>
                                        </p:tav>
                                        <p:tav tm="100000">
                                          <p:val>
                                            <p:strVal val="#ppt_x"/>
                                          </p:val>
                                        </p:tav>
                                      </p:tavLst>
                                    </p:anim>
                                    <p:anim calcmode="lin" valueType="num">
                                      <p:cBhvr>
                                        <p:cTn id="15" dur="1000" fill="hold"/>
                                        <p:tgtEl>
                                          <p:spTgt spid="31"/>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1000"/>
                                        <p:tgtEl>
                                          <p:spTgt spid="29"/>
                                        </p:tgtEl>
                                      </p:cBhvr>
                                    </p:animEffect>
                                    <p:anim calcmode="lin" valueType="num">
                                      <p:cBhvr>
                                        <p:cTn id="20" dur="1000" fill="hold"/>
                                        <p:tgtEl>
                                          <p:spTgt spid="29"/>
                                        </p:tgtEl>
                                        <p:attrNameLst>
                                          <p:attrName>ppt_x</p:attrName>
                                        </p:attrNameLst>
                                      </p:cBhvr>
                                      <p:tavLst>
                                        <p:tav tm="0">
                                          <p:val>
                                            <p:strVal val="#ppt_x"/>
                                          </p:val>
                                        </p:tav>
                                        <p:tav tm="100000">
                                          <p:val>
                                            <p:strVal val="#ppt_x"/>
                                          </p:val>
                                        </p:tav>
                                      </p:tavLst>
                                    </p:anim>
                                    <p:anim calcmode="lin" valueType="num">
                                      <p:cBhvr>
                                        <p:cTn id="21" dur="1000" fill="hold"/>
                                        <p:tgtEl>
                                          <p:spTgt spid="29"/>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001C5C4-23AE-6B5A-8A75-D1DDA21A5B5E}"/>
              </a:ext>
            </a:extLst>
          </p:cNvPr>
          <p:cNvSpPr>
            <a:spLocks noGrp="1"/>
          </p:cNvSpPr>
          <p:nvPr>
            <p:ph type="title"/>
          </p:nvPr>
        </p:nvSpPr>
        <p:spPr>
          <a:xfrm>
            <a:off x="838200" y="365125"/>
            <a:ext cx="10515600" cy="649943"/>
          </a:xfrm>
        </p:spPr>
        <p:txBody>
          <a:bodyPr>
            <a:normAutofit/>
          </a:bodyPr>
          <a:lstStyle/>
          <a:p>
            <a:pPr algn="ctr"/>
            <a:r>
              <a:rPr lang="ru-RU" sz="2800" b="1" u="sng" dirty="0">
                <a:latin typeface="Times New Roman" panose="02020603050405020304" pitchFamily="18" charset="0"/>
                <a:cs typeface="Times New Roman" panose="02020603050405020304" pitchFamily="18" charset="0"/>
              </a:rPr>
              <a:t>Доказательство через произведение векторов</a:t>
            </a:r>
          </a:p>
        </p:txBody>
      </p:sp>
      <p:pic>
        <p:nvPicPr>
          <p:cNvPr id="15" name="Объект 14">
            <a:extLst>
              <a:ext uri="{FF2B5EF4-FFF2-40B4-BE49-F238E27FC236}">
                <a16:creationId xmlns="" xmlns:a16="http://schemas.microsoft.com/office/drawing/2014/main" id="{78E13AA8-29B5-9133-7F86-042D1BBFAA7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49019" y="4076863"/>
            <a:ext cx="6678461" cy="1796545"/>
          </a:xfrm>
        </p:spPr>
      </p:pic>
      <p:pic>
        <p:nvPicPr>
          <p:cNvPr id="17" name="Рисунок 16">
            <a:extLst>
              <a:ext uri="{FF2B5EF4-FFF2-40B4-BE49-F238E27FC236}">
                <a16:creationId xmlns="" xmlns:a16="http://schemas.microsoft.com/office/drawing/2014/main" id="{563CA8E3-E5F4-2ADB-8099-B2112A5F02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9019" y="3271673"/>
            <a:ext cx="7110955" cy="702159"/>
          </a:xfrm>
          <a:prstGeom prst="rect">
            <a:avLst/>
          </a:prstGeom>
        </p:spPr>
      </p:pic>
      <p:pic>
        <p:nvPicPr>
          <p:cNvPr id="19" name="Рисунок 18">
            <a:extLst>
              <a:ext uri="{FF2B5EF4-FFF2-40B4-BE49-F238E27FC236}">
                <a16:creationId xmlns="" xmlns:a16="http://schemas.microsoft.com/office/drawing/2014/main" id="{D29D8D63-24C2-DE41-309D-D4800ED33D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49019" y="2658863"/>
            <a:ext cx="3172089" cy="682781"/>
          </a:xfrm>
          <a:prstGeom prst="rect">
            <a:avLst/>
          </a:prstGeom>
        </p:spPr>
      </p:pic>
      <p:pic>
        <p:nvPicPr>
          <p:cNvPr id="21" name="Рисунок 20">
            <a:extLst>
              <a:ext uri="{FF2B5EF4-FFF2-40B4-BE49-F238E27FC236}">
                <a16:creationId xmlns="" xmlns:a16="http://schemas.microsoft.com/office/drawing/2014/main" id="{EA8D945A-1061-A52B-EE99-9C740678D4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43532" y="1650250"/>
            <a:ext cx="3763628" cy="880849"/>
          </a:xfrm>
          <a:prstGeom prst="rect">
            <a:avLst/>
          </a:prstGeom>
        </p:spPr>
      </p:pic>
      <p:pic>
        <p:nvPicPr>
          <p:cNvPr id="23" name="Рисунок 22">
            <a:extLst>
              <a:ext uri="{FF2B5EF4-FFF2-40B4-BE49-F238E27FC236}">
                <a16:creationId xmlns="" xmlns:a16="http://schemas.microsoft.com/office/drawing/2014/main" id="{6C534866-1276-49D4-B2A0-3E69006B86D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43532" y="1096882"/>
            <a:ext cx="4219431" cy="553368"/>
          </a:xfrm>
          <a:prstGeom prst="rect">
            <a:avLst/>
          </a:prstGeom>
        </p:spPr>
      </p:pic>
      <p:grpSp>
        <p:nvGrpSpPr>
          <p:cNvPr id="3" name="Группа 2"/>
          <p:cNvGrpSpPr/>
          <p:nvPr/>
        </p:nvGrpSpPr>
        <p:grpSpPr>
          <a:xfrm>
            <a:off x="193663" y="1065098"/>
            <a:ext cx="3256416" cy="2638496"/>
            <a:chOff x="193663" y="1065098"/>
            <a:chExt cx="3256416" cy="2638496"/>
          </a:xfrm>
        </p:grpSpPr>
        <p:pic>
          <p:nvPicPr>
            <p:cNvPr id="25" name="Рисунок 24">
              <a:extLst>
                <a:ext uri="{FF2B5EF4-FFF2-40B4-BE49-F238E27FC236}">
                  <a16:creationId xmlns="" xmlns:a16="http://schemas.microsoft.com/office/drawing/2014/main" id="{508A9148-028B-F079-0941-12BBAF9F564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1514">
              <a:off x="193663" y="1278921"/>
              <a:ext cx="3256416" cy="2373140"/>
            </a:xfrm>
            <a:prstGeom prst="rect">
              <a:avLst/>
            </a:prstGeom>
          </p:spPr>
        </p:pic>
        <p:pic>
          <p:nvPicPr>
            <p:cNvPr id="27" name="Рисунок 26">
              <a:extLst>
                <a:ext uri="{FF2B5EF4-FFF2-40B4-BE49-F238E27FC236}">
                  <a16:creationId xmlns="" xmlns:a16="http://schemas.microsoft.com/office/drawing/2014/main" id="{407AB033-8045-71FD-218E-68C6A495A4E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458991" y="3341644"/>
              <a:ext cx="371475" cy="361950"/>
            </a:xfrm>
            <a:prstGeom prst="rect">
              <a:avLst/>
            </a:prstGeom>
          </p:spPr>
        </p:pic>
        <p:pic>
          <p:nvPicPr>
            <p:cNvPr id="29" name="Рисунок 28">
              <a:extLst>
                <a:ext uri="{FF2B5EF4-FFF2-40B4-BE49-F238E27FC236}">
                  <a16:creationId xmlns="" xmlns:a16="http://schemas.microsoft.com/office/drawing/2014/main" id="{F9B2DB23-6E83-6380-AB5C-561C16B7D54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894410" y="3323323"/>
              <a:ext cx="304800" cy="342900"/>
            </a:xfrm>
            <a:prstGeom prst="rect">
              <a:avLst/>
            </a:prstGeom>
          </p:spPr>
        </p:pic>
        <p:pic>
          <p:nvPicPr>
            <p:cNvPr id="31" name="Рисунок 30">
              <a:extLst>
                <a:ext uri="{FF2B5EF4-FFF2-40B4-BE49-F238E27FC236}">
                  <a16:creationId xmlns="" xmlns:a16="http://schemas.microsoft.com/office/drawing/2014/main" id="{6E1DF6C0-BFD1-4BC9-CCE8-0EFD20FFDB4E}"/>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7047" y="3324747"/>
              <a:ext cx="371475" cy="314325"/>
            </a:xfrm>
            <a:prstGeom prst="rect">
              <a:avLst/>
            </a:prstGeom>
          </p:spPr>
        </p:pic>
        <p:pic>
          <p:nvPicPr>
            <p:cNvPr id="33" name="Рисунок 32">
              <a:extLst>
                <a:ext uri="{FF2B5EF4-FFF2-40B4-BE49-F238E27FC236}">
                  <a16:creationId xmlns="" xmlns:a16="http://schemas.microsoft.com/office/drawing/2014/main" id="{5011EBCE-0A7E-B474-74D0-34D2523BDA20}"/>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440112" y="1065098"/>
              <a:ext cx="361950" cy="352425"/>
            </a:xfrm>
            <a:prstGeom prst="rect">
              <a:avLst/>
            </a:prstGeom>
          </p:spPr>
        </p:pic>
      </p:grpSp>
    </p:spTree>
    <p:extLst>
      <p:ext uri="{BB962C8B-B14F-4D97-AF65-F5344CB8AC3E}">
        <p14:creationId xmlns:p14="http://schemas.microsoft.com/office/powerpoint/2010/main" val="4249043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1000"/>
                                        <p:tgtEl>
                                          <p:spTgt spid="21"/>
                                        </p:tgtEl>
                                      </p:cBhvr>
                                    </p:animEffect>
                                    <p:anim calcmode="lin" valueType="num">
                                      <p:cBhvr>
                                        <p:cTn id="14" dur="1000" fill="hold"/>
                                        <p:tgtEl>
                                          <p:spTgt spid="21"/>
                                        </p:tgtEl>
                                        <p:attrNameLst>
                                          <p:attrName>ppt_x</p:attrName>
                                        </p:attrNameLst>
                                      </p:cBhvr>
                                      <p:tavLst>
                                        <p:tav tm="0">
                                          <p:val>
                                            <p:strVal val="#ppt_x"/>
                                          </p:val>
                                        </p:tav>
                                        <p:tav tm="100000">
                                          <p:val>
                                            <p:strVal val="#ppt_x"/>
                                          </p:val>
                                        </p:tav>
                                      </p:tavLst>
                                    </p:anim>
                                    <p:anim calcmode="lin" valueType="num">
                                      <p:cBhvr>
                                        <p:cTn id="15" dur="1000" fill="hold"/>
                                        <p:tgtEl>
                                          <p:spTgt spid="21"/>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anim calcmode="lin" valueType="num">
                                      <p:cBhvr>
                                        <p:cTn id="20" dur="1000" fill="hold"/>
                                        <p:tgtEl>
                                          <p:spTgt spid="19"/>
                                        </p:tgtEl>
                                        <p:attrNameLst>
                                          <p:attrName>ppt_x</p:attrName>
                                        </p:attrNameLst>
                                      </p:cBhvr>
                                      <p:tavLst>
                                        <p:tav tm="0">
                                          <p:val>
                                            <p:strVal val="#ppt_x"/>
                                          </p:val>
                                        </p:tav>
                                        <p:tav tm="100000">
                                          <p:val>
                                            <p:strVal val="#ppt_x"/>
                                          </p:val>
                                        </p:tav>
                                      </p:tavLst>
                                    </p:anim>
                                    <p:anim calcmode="lin" valueType="num">
                                      <p:cBhvr>
                                        <p:cTn id="21" dur="1000" fill="hold"/>
                                        <p:tgtEl>
                                          <p:spTgt spid="19"/>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1000"/>
                                        <p:tgtEl>
                                          <p:spTgt spid="17"/>
                                        </p:tgtEl>
                                      </p:cBhvr>
                                    </p:animEffect>
                                    <p:anim calcmode="lin" valueType="num">
                                      <p:cBhvr>
                                        <p:cTn id="26" dur="1000" fill="hold"/>
                                        <p:tgtEl>
                                          <p:spTgt spid="17"/>
                                        </p:tgtEl>
                                        <p:attrNameLst>
                                          <p:attrName>ppt_x</p:attrName>
                                        </p:attrNameLst>
                                      </p:cBhvr>
                                      <p:tavLst>
                                        <p:tav tm="0">
                                          <p:val>
                                            <p:strVal val="#ppt_x"/>
                                          </p:val>
                                        </p:tav>
                                        <p:tav tm="100000">
                                          <p:val>
                                            <p:strVal val="#ppt_x"/>
                                          </p:val>
                                        </p:tav>
                                      </p:tavLst>
                                    </p:anim>
                                    <p:anim calcmode="lin" valueType="num">
                                      <p:cBhvr>
                                        <p:cTn id="27" dur="1000" fill="hold"/>
                                        <p:tgtEl>
                                          <p:spTgt spid="17"/>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1000"/>
                                        <p:tgtEl>
                                          <p:spTgt spid="15"/>
                                        </p:tgtEl>
                                      </p:cBhvr>
                                    </p:animEffect>
                                    <p:anim calcmode="lin" valueType="num">
                                      <p:cBhvr>
                                        <p:cTn id="32" dur="1000" fill="hold"/>
                                        <p:tgtEl>
                                          <p:spTgt spid="15"/>
                                        </p:tgtEl>
                                        <p:attrNameLst>
                                          <p:attrName>ppt_x</p:attrName>
                                        </p:attrNameLst>
                                      </p:cBhvr>
                                      <p:tavLst>
                                        <p:tav tm="0">
                                          <p:val>
                                            <p:strVal val="#ppt_x"/>
                                          </p:val>
                                        </p:tav>
                                        <p:tav tm="100000">
                                          <p:val>
                                            <p:strVal val="#ppt_x"/>
                                          </p:val>
                                        </p:tav>
                                      </p:tavLst>
                                    </p:anim>
                                    <p:anim calcmode="lin" valueType="num">
                                      <p:cBhvr>
                                        <p:cTn id="3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924FE94-EDDF-3DCB-2461-6B8264DD6961}"/>
              </a:ext>
            </a:extLst>
          </p:cNvPr>
          <p:cNvSpPr>
            <a:spLocks noGrp="1"/>
          </p:cNvSpPr>
          <p:nvPr>
            <p:ph type="title"/>
          </p:nvPr>
        </p:nvSpPr>
        <p:spPr>
          <a:xfrm>
            <a:off x="799564" y="184821"/>
            <a:ext cx="9348989" cy="819731"/>
          </a:xfrm>
        </p:spPr>
        <p:txBody>
          <a:bodyPr>
            <a:normAutofit/>
          </a:bodyPr>
          <a:lstStyle/>
          <a:p>
            <a:pPr algn="ctr"/>
            <a:r>
              <a:rPr lang="ru-RU" sz="2800" b="1" u="sng" dirty="0">
                <a:latin typeface="Times New Roman"/>
                <a:cs typeface="Times New Roman"/>
              </a:rPr>
              <a:t>Формулы для нахождения длин биссектрис, медиан</a:t>
            </a:r>
            <a:endParaRPr lang="ru-RU" sz="2800" dirty="0">
              <a:cs typeface="Calibri Light" panose="020F0302020204030204"/>
            </a:endParaRPr>
          </a:p>
        </p:txBody>
      </p:sp>
      <p:sp>
        <p:nvSpPr>
          <p:cNvPr id="3" name="Объект 2">
            <a:extLst>
              <a:ext uri="{FF2B5EF4-FFF2-40B4-BE49-F238E27FC236}">
                <a16:creationId xmlns="" xmlns:a16="http://schemas.microsoft.com/office/drawing/2014/main" id="{441A969C-BEC5-6B99-41B5-8F82D3723BFF}"/>
              </a:ext>
            </a:extLst>
          </p:cNvPr>
          <p:cNvSpPr>
            <a:spLocks noGrp="1"/>
          </p:cNvSpPr>
          <p:nvPr>
            <p:ph sz="half" idx="1"/>
          </p:nvPr>
        </p:nvSpPr>
        <p:spPr>
          <a:xfrm>
            <a:off x="481323" y="1113320"/>
            <a:ext cx="5601237" cy="4351338"/>
          </a:xfrm>
        </p:spPr>
        <p:txBody>
          <a:bodyPr vert="horz" lIns="91440" tIns="45720" rIns="91440" bIns="45720" rtlCol="0" anchor="t">
            <a:normAutofit/>
          </a:bodyPr>
          <a:lstStyle/>
          <a:p>
            <a:pPr marL="0" indent="0" algn="ctr">
              <a:buNone/>
            </a:pPr>
            <a:r>
              <a:rPr lang="ru-RU" dirty="0" smtClean="0">
                <a:solidFill>
                  <a:schemeClr val="accent2"/>
                </a:solidFill>
                <a:latin typeface="Times New Roman"/>
                <a:cs typeface="Calibri" panose="020F0502020204030204"/>
              </a:rPr>
              <a:t>Биссектрисы</a:t>
            </a:r>
          </a:p>
          <a:p>
            <a:pPr marL="0" indent="0" algn="ctr">
              <a:buNone/>
            </a:pPr>
            <a:r>
              <a:rPr lang="en-US" dirty="0" smtClean="0">
                <a:latin typeface="Arial" pitchFamily="34" charset="0"/>
                <a:ea typeface="+mn-lt"/>
                <a:cs typeface="Arial" pitchFamily="34" charset="0"/>
              </a:rPr>
              <a:t>l</a:t>
            </a:r>
            <a:r>
              <a:rPr lang="ru-RU" dirty="0" smtClean="0">
                <a:latin typeface="Arial" pitchFamily="34" charset="0"/>
                <a:ea typeface="+mn-lt"/>
                <a:cs typeface="Arial" pitchFamily="34" charset="0"/>
              </a:rPr>
              <a:t>² = </a:t>
            </a:r>
            <a:r>
              <a:rPr lang="en-US" dirty="0" err="1" smtClean="0">
                <a:latin typeface="Arial" pitchFamily="34" charset="0"/>
                <a:ea typeface="+mn-lt"/>
                <a:cs typeface="Arial" pitchFamily="34" charset="0"/>
              </a:rPr>
              <a:t>ab</a:t>
            </a:r>
            <a:r>
              <a:rPr lang="ru-RU" dirty="0" smtClean="0">
                <a:latin typeface="Arial" pitchFamily="34" charset="0"/>
                <a:ea typeface="+mn-lt"/>
                <a:cs typeface="Arial" pitchFamily="34" charset="0"/>
              </a:rPr>
              <a:t> - </a:t>
            </a:r>
            <a:r>
              <a:rPr lang="en-US" dirty="0" err="1" smtClean="0">
                <a:latin typeface="Arial" pitchFamily="34" charset="0"/>
                <a:ea typeface="+mn-lt"/>
                <a:cs typeface="Arial" pitchFamily="34" charset="0"/>
              </a:rPr>
              <a:t>xy</a:t>
            </a:r>
            <a:r>
              <a:rPr lang="ru-RU" dirty="0">
                <a:latin typeface="Arial" pitchFamily="34" charset="0"/>
                <a:ea typeface="+mn-lt"/>
                <a:cs typeface="Arial" pitchFamily="34" charset="0"/>
              </a:rPr>
              <a:t> </a:t>
            </a:r>
            <a:endParaRPr lang="ru-RU" dirty="0">
              <a:latin typeface="Arial" pitchFamily="34" charset="0"/>
              <a:cs typeface="Arial" pitchFamily="34" charset="0"/>
            </a:endParaRPr>
          </a:p>
        </p:txBody>
      </p:sp>
      <p:sp>
        <p:nvSpPr>
          <p:cNvPr id="4" name="Объект 3">
            <a:extLst>
              <a:ext uri="{FF2B5EF4-FFF2-40B4-BE49-F238E27FC236}">
                <a16:creationId xmlns="" xmlns:a16="http://schemas.microsoft.com/office/drawing/2014/main" id="{B74C91F7-1AC6-A872-9112-ADED01DEE260}"/>
              </a:ext>
            </a:extLst>
          </p:cNvPr>
          <p:cNvSpPr>
            <a:spLocks noGrp="1"/>
          </p:cNvSpPr>
          <p:nvPr>
            <p:ph sz="half" idx="2"/>
          </p:nvPr>
        </p:nvSpPr>
        <p:spPr>
          <a:xfrm>
            <a:off x="5782614" y="1074683"/>
            <a:ext cx="5181600" cy="4351338"/>
          </a:xfrm>
        </p:spPr>
        <p:txBody>
          <a:bodyPr vert="horz" lIns="91440" tIns="45720" rIns="91440" bIns="45720" rtlCol="0" anchor="t">
            <a:normAutofit/>
          </a:bodyPr>
          <a:lstStyle/>
          <a:p>
            <a:pPr marL="0" indent="0" algn="ctr">
              <a:buNone/>
            </a:pPr>
            <a:r>
              <a:rPr lang="ru-RU" dirty="0">
                <a:solidFill>
                  <a:schemeClr val="accent2"/>
                </a:solidFill>
                <a:latin typeface="Times New Roman"/>
                <a:cs typeface="Calibri"/>
              </a:rPr>
              <a:t>Медианы</a:t>
            </a:r>
          </a:p>
        </p:txBody>
      </p:sp>
      <p:pic>
        <p:nvPicPr>
          <p:cNvPr id="5" name="Рисунок 5">
            <a:extLst>
              <a:ext uri="{FF2B5EF4-FFF2-40B4-BE49-F238E27FC236}">
                <a16:creationId xmlns="" xmlns:a16="http://schemas.microsoft.com/office/drawing/2014/main" id="{C75504CF-4B46-C82B-DBC0-B60C7FD231D2}"/>
              </a:ext>
            </a:extLst>
          </p:cNvPr>
          <p:cNvPicPr>
            <a:picLocks noChangeAspect="1"/>
          </p:cNvPicPr>
          <p:nvPr/>
        </p:nvPicPr>
        <p:blipFill>
          <a:blip r:embed="rId2"/>
          <a:stretch>
            <a:fillRect/>
          </a:stretch>
        </p:blipFill>
        <p:spPr>
          <a:xfrm>
            <a:off x="1408920" y="2351904"/>
            <a:ext cx="3897176" cy="1063103"/>
          </a:xfrm>
          <a:prstGeom prst="rect">
            <a:avLst/>
          </a:prstGeom>
        </p:spPr>
      </p:pic>
      <p:pic>
        <p:nvPicPr>
          <p:cNvPr id="6" name="Рисунок 6">
            <a:extLst>
              <a:ext uri="{FF2B5EF4-FFF2-40B4-BE49-F238E27FC236}">
                <a16:creationId xmlns="" xmlns:a16="http://schemas.microsoft.com/office/drawing/2014/main" id="{98323849-7E03-11D3-109C-9BA6AF9FC3CC}"/>
              </a:ext>
            </a:extLst>
          </p:cNvPr>
          <p:cNvPicPr>
            <a:picLocks noChangeAspect="1"/>
          </p:cNvPicPr>
          <p:nvPr/>
        </p:nvPicPr>
        <p:blipFill>
          <a:blip r:embed="rId3"/>
          <a:stretch>
            <a:fillRect/>
          </a:stretch>
        </p:blipFill>
        <p:spPr>
          <a:xfrm>
            <a:off x="6572507" y="2586936"/>
            <a:ext cx="4100398" cy="1008440"/>
          </a:xfrm>
          <a:prstGeom prst="rect">
            <a:avLst/>
          </a:prstGeom>
        </p:spPr>
      </p:pic>
      <p:pic>
        <p:nvPicPr>
          <p:cNvPr id="7" name="Рисунок 7">
            <a:extLst>
              <a:ext uri="{FF2B5EF4-FFF2-40B4-BE49-F238E27FC236}">
                <a16:creationId xmlns="" xmlns:a16="http://schemas.microsoft.com/office/drawing/2014/main" id="{70270B53-FEC3-0DF2-F668-06F35099D073}"/>
              </a:ext>
            </a:extLst>
          </p:cNvPr>
          <p:cNvPicPr>
            <a:picLocks noChangeAspect="1"/>
          </p:cNvPicPr>
          <p:nvPr/>
        </p:nvPicPr>
        <p:blipFill>
          <a:blip r:embed="rId4"/>
          <a:stretch>
            <a:fillRect/>
          </a:stretch>
        </p:blipFill>
        <p:spPr>
          <a:xfrm>
            <a:off x="6736129" y="1587306"/>
            <a:ext cx="3515454" cy="1004179"/>
          </a:xfrm>
          <a:prstGeom prst="rect">
            <a:avLst/>
          </a:prstGeom>
        </p:spPr>
      </p:pic>
      <p:pic>
        <p:nvPicPr>
          <p:cNvPr id="8" name="Рисунок 8">
            <a:extLst>
              <a:ext uri="{FF2B5EF4-FFF2-40B4-BE49-F238E27FC236}">
                <a16:creationId xmlns="" xmlns:a16="http://schemas.microsoft.com/office/drawing/2014/main" id="{F4CA623F-F17D-8BF1-776D-C2D62E227647}"/>
              </a:ext>
            </a:extLst>
          </p:cNvPr>
          <p:cNvPicPr>
            <a:picLocks noChangeAspect="1"/>
          </p:cNvPicPr>
          <p:nvPr/>
        </p:nvPicPr>
        <p:blipFill>
          <a:blip r:embed="rId5"/>
          <a:stretch>
            <a:fillRect/>
          </a:stretch>
        </p:blipFill>
        <p:spPr>
          <a:xfrm>
            <a:off x="6572507" y="3505191"/>
            <a:ext cx="3628209" cy="2691620"/>
          </a:xfrm>
          <a:prstGeom prst="rect">
            <a:avLst/>
          </a:prstGeom>
        </p:spPr>
      </p:pic>
      <p:pic>
        <p:nvPicPr>
          <p:cNvPr id="9" name="Рисунок 9">
            <a:extLst>
              <a:ext uri="{FF2B5EF4-FFF2-40B4-BE49-F238E27FC236}">
                <a16:creationId xmlns="" xmlns:a16="http://schemas.microsoft.com/office/drawing/2014/main" id="{31A54240-884F-1B09-0D0D-34F2D6C1461D}"/>
              </a:ext>
            </a:extLst>
          </p:cNvPr>
          <p:cNvPicPr>
            <a:picLocks noChangeAspect="1"/>
          </p:cNvPicPr>
          <p:nvPr/>
        </p:nvPicPr>
        <p:blipFill>
          <a:blip r:embed="rId6"/>
          <a:stretch>
            <a:fillRect/>
          </a:stretch>
        </p:blipFill>
        <p:spPr>
          <a:xfrm>
            <a:off x="1398817" y="3415007"/>
            <a:ext cx="3458174" cy="2871989"/>
          </a:xfrm>
          <a:prstGeom prst="rect">
            <a:avLst/>
          </a:prstGeom>
        </p:spPr>
      </p:pic>
    </p:spTree>
    <p:extLst>
      <p:ext uri="{BB962C8B-B14F-4D97-AF65-F5344CB8AC3E}">
        <p14:creationId xmlns:p14="http://schemas.microsoft.com/office/powerpoint/2010/main" val="3382245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8231" y="223520"/>
            <a:ext cx="10515600" cy="549275"/>
          </a:xfrm>
        </p:spPr>
        <p:txBody>
          <a:bodyPr>
            <a:normAutofit/>
          </a:bodyPr>
          <a:lstStyle/>
          <a:p>
            <a:pPr algn="ctr"/>
            <a:r>
              <a:rPr lang="ru-RU" sz="2800" b="1" u="sng" dirty="0">
                <a:latin typeface="Times New Roman" panose="02020603050405020304" pitchFamily="18" charset="0"/>
                <a:cs typeface="Times New Roman" panose="02020603050405020304" pitchFamily="18" charset="0"/>
              </a:rPr>
              <a:t>Примеры решения задач</a:t>
            </a:r>
          </a:p>
        </p:txBody>
      </p:sp>
      <p:sp>
        <p:nvSpPr>
          <p:cNvPr id="3" name="Объект 2"/>
          <p:cNvSpPr>
            <a:spLocks noGrp="1"/>
          </p:cNvSpPr>
          <p:nvPr>
            <p:ph idx="1"/>
          </p:nvPr>
        </p:nvSpPr>
        <p:spPr>
          <a:xfrm>
            <a:off x="2824607" y="3005993"/>
            <a:ext cx="4378817" cy="720750"/>
          </a:xfrm>
        </p:spPr>
        <p:txBody>
          <a:bodyPr>
            <a:normAutofit/>
          </a:bodyPr>
          <a:lstStyle/>
          <a:p>
            <a:pPr marL="0" indent="0" algn="just">
              <a:buNone/>
            </a:pPr>
            <a:r>
              <a:rPr lang="ru-RU" sz="2400" dirty="0">
                <a:ea typeface="Calibri"/>
                <a:cs typeface="Calibri"/>
              </a:rPr>
              <a:t> </a:t>
            </a:r>
            <a:r>
              <a:rPr lang="ru-RU" sz="2400" dirty="0" smtClean="0">
                <a:latin typeface="Times New Roman"/>
                <a:ea typeface="Calibri"/>
                <a:cs typeface="Calibri"/>
              </a:rPr>
              <a:t>Применим </a:t>
            </a:r>
            <a:r>
              <a:rPr lang="ru-RU" sz="2400" dirty="0">
                <a:latin typeface="Times New Roman"/>
                <a:ea typeface="Calibri"/>
                <a:cs typeface="Calibri"/>
              </a:rPr>
              <a:t>теорему Стюарта:</a:t>
            </a:r>
            <a:endParaRPr lang="ru-RU" sz="2400" dirty="0">
              <a:latin typeface="Times New Roman"/>
              <a:cs typeface="Calibri"/>
            </a:endParaRPr>
          </a:p>
          <a:p>
            <a:endParaRPr lang="ru-RU" sz="2400" dirty="0"/>
          </a:p>
        </p:txBody>
      </p:sp>
      <p:pic>
        <p:nvPicPr>
          <p:cNvPr id="4" name="Рисунок 10" descr="Изображение выглядит как текст, антенна&#10;&#10;Автоматически созданное описание">
            <a:extLst>
              <a:ext uri="{FF2B5EF4-FFF2-40B4-BE49-F238E27FC236}">
                <a16:creationId xmlns="" xmlns:a16="http://schemas.microsoft.com/office/drawing/2014/main" id="{F1E525F1-C272-2FEF-1AC5-A626EA4E3C39}"/>
              </a:ext>
            </a:extLst>
          </p:cNvPr>
          <p:cNvPicPr>
            <a:picLocks noChangeAspect="1"/>
          </p:cNvPicPr>
          <p:nvPr/>
        </p:nvPicPr>
        <p:blipFill>
          <a:blip r:embed="rId2"/>
          <a:stretch>
            <a:fillRect/>
          </a:stretch>
        </p:blipFill>
        <p:spPr>
          <a:xfrm>
            <a:off x="223095" y="1098497"/>
            <a:ext cx="2425362" cy="3195314"/>
          </a:xfrm>
          <a:prstGeom prst="rect">
            <a:avLst/>
          </a:prstGeom>
        </p:spPr>
      </p:pic>
      <p:pic>
        <p:nvPicPr>
          <p:cNvPr id="6" name="Рисунок 9" descr="Изображение выглядит как текст&#10;&#10;Автоматически созданное описание">
            <a:extLst>
              <a:ext uri="{FF2B5EF4-FFF2-40B4-BE49-F238E27FC236}">
                <a16:creationId xmlns="" xmlns:a16="http://schemas.microsoft.com/office/drawing/2014/main" id="{A1224FD9-FFD3-E602-5D0A-76E7D1C3C503}"/>
              </a:ext>
            </a:extLst>
          </p:cNvPr>
          <p:cNvPicPr>
            <a:picLocks noChangeAspect="1"/>
          </p:cNvPicPr>
          <p:nvPr/>
        </p:nvPicPr>
        <p:blipFill>
          <a:blip r:embed="rId3"/>
          <a:stretch>
            <a:fillRect/>
          </a:stretch>
        </p:blipFill>
        <p:spPr>
          <a:xfrm>
            <a:off x="3029079" y="3507802"/>
            <a:ext cx="2186865" cy="2734307"/>
          </a:xfrm>
          <a:prstGeom prst="rect">
            <a:avLst/>
          </a:prstGeom>
        </p:spPr>
      </p:pic>
      <p:sp>
        <p:nvSpPr>
          <p:cNvPr id="7" name="Прямоугольник 6"/>
          <p:cNvSpPr/>
          <p:nvPr/>
        </p:nvSpPr>
        <p:spPr>
          <a:xfrm>
            <a:off x="2824607" y="1240771"/>
            <a:ext cx="8579224" cy="1200329"/>
          </a:xfrm>
          <a:prstGeom prst="rect">
            <a:avLst/>
          </a:prstGeom>
        </p:spPr>
        <p:txBody>
          <a:bodyPr wrap="square">
            <a:spAutoFit/>
          </a:bodyPr>
          <a:lstStyle/>
          <a:p>
            <a:pPr algn="just"/>
            <a:r>
              <a:rPr lang="ru-RU" sz="2400" dirty="0">
                <a:latin typeface="Times New Roman"/>
                <a:ea typeface="Calibri"/>
                <a:cs typeface="Calibri"/>
              </a:rPr>
              <a:t>В равнобедренном треугольнике с боковой стороной 4 см, проведена медиана к боковой стороне. Найдите основание, если медиана равна 3 см.</a:t>
            </a:r>
          </a:p>
        </p:txBody>
      </p:sp>
      <p:sp>
        <p:nvSpPr>
          <p:cNvPr id="8" name="Прямоугольник 7"/>
          <p:cNvSpPr/>
          <p:nvPr/>
        </p:nvSpPr>
        <p:spPr>
          <a:xfrm>
            <a:off x="2626028" y="772795"/>
            <a:ext cx="2026653" cy="461665"/>
          </a:xfrm>
          <a:prstGeom prst="rect">
            <a:avLst/>
          </a:prstGeom>
        </p:spPr>
        <p:txBody>
          <a:bodyPr wrap="square">
            <a:spAutoFit/>
          </a:bodyPr>
          <a:lstStyle/>
          <a:p>
            <a:pPr algn="ctr"/>
            <a:r>
              <a:rPr lang="ru-RU" sz="2400" b="1" i="1" dirty="0">
                <a:latin typeface="Times New Roman" pitchFamily="18" charset="0"/>
                <a:cs typeface="Times New Roman" pitchFamily="18" charset="0"/>
              </a:rPr>
              <a:t>Задача №1</a:t>
            </a:r>
          </a:p>
        </p:txBody>
      </p:sp>
      <p:sp>
        <p:nvSpPr>
          <p:cNvPr id="9" name="Прямоугольник 8"/>
          <p:cNvSpPr/>
          <p:nvPr/>
        </p:nvSpPr>
        <p:spPr>
          <a:xfrm>
            <a:off x="2824607" y="2465322"/>
            <a:ext cx="1711121" cy="461665"/>
          </a:xfrm>
          <a:prstGeom prst="rect">
            <a:avLst/>
          </a:prstGeom>
        </p:spPr>
        <p:txBody>
          <a:bodyPr wrap="square">
            <a:spAutoFit/>
          </a:bodyPr>
          <a:lstStyle/>
          <a:p>
            <a:pPr algn="just"/>
            <a:r>
              <a:rPr lang="ru-RU" sz="2400" b="1" i="1" dirty="0">
                <a:latin typeface="Times New Roman"/>
                <a:ea typeface="Calibri"/>
                <a:cs typeface="Calibri"/>
              </a:rPr>
              <a:t>Решение: </a:t>
            </a:r>
          </a:p>
        </p:txBody>
      </p:sp>
      <p:grpSp>
        <p:nvGrpSpPr>
          <p:cNvPr id="11" name="Группа 10"/>
          <p:cNvGrpSpPr/>
          <p:nvPr/>
        </p:nvGrpSpPr>
        <p:grpSpPr>
          <a:xfrm>
            <a:off x="7195982" y="2696154"/>
            <a:ext cx="2807594" cy="1081826"/>
            <a:chOff x="7114219" y="2696154"/>
            <a:chExt cx="2807594" cy="1081826"/>
          </a:xfrm>
        </p:grpSpPr>
        <p:sp>
          <p:nvSpPr>
            <p:cNvPr id="10" name="Скругленный прямоугольник 9"/>
            <p:cNvSpPr/>
            <p:nvPr/>
          </p:nvSpPr>
          <p:spPr>
            <a:xfrm>
              <a:off x="7114219" y="2696154"/>
              <a:ext cx="2807594" cy="1081826"/>
            </a:xfrm>
            <a:prstGeom prst="roundRect">
              <a:avLst/>
            </a:prstGeom>
            <a:solidFill>
              <a:srgbClr val="72EA89">
                <a:alpha val="63000"/>
              </a:srgbClr>
            </a:solidFill>
            <a:ln w="101600" cap="rnd" cmpd="thickThin">
              <a:solidFill>
                <a:schemeClr val="tx1">
                  <a:lumMod val="65000"/>
                  <a:lumOff val="35000"/>
                </a:schemeClr>
              </a:solidFill>
              <a:round/>
            </a:ln>
            <a:effectLst>
              <a:glow rad="635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Рисунок 8" descr="Изображение выглядит как текст&#10;&#10;Автоматически созданное описание">
              <a:extLst>
                <a:ext uri="{FF2B5EF4-FFF2-40B4-BE49-F238E27FC236}">
                  <a16:creationId xmlns="" xmlns:a16="http://schemas.microsoft.com/office/drawing/2014/main" id="{EE1E8E13-DE87-916F-5251-D40375D1AB14}"/>
                </a:ext>
              </a:extLst>
            </p:cNvPr>
            <p:cNvPicPr>
              <a:picLocks noChangeAspect="1"/>
            </p:cNvPicPr>
            <p:nvPr/>
          </p:nvPicPr>
          <p:blipFill>
            <a:blip r:embed="rId4">
              <a:duotone>
                <a:prstClr val="black"/>
                <a:schemeClr val="accent6">
                  <a:tint val="45000"/>
                  <a:satMod val="400000"/>
                </a:schemeClr>
              </a:duotone>
              <a:extLst>
                <a:ext uri="{BEBA8EAE-BF5A-486C-A8C5-ECC9F3942E4B}">
                  <a14:imgProps xmlns:a14="http://schemas.microsoft.com/office/drawing/2010/main">
                    <a14:imgLayer r:embed="rId5">
                      <a14:imgEffect>
                        <a14:sharpenSoften amount="100000"/>
                      </a14:imgEffect>
                    </a14:imgLayer>
                  </a14:imgProps>
                </a:ext>
              </a:extLst>
            </a:blip>
            <a:stretch>
              <a:fillRect/>
            </a:stretch>
          </p:blipFill>
          <p:spPr>
            <a:xfrm>
              <a:off x="7195982" y="2796072"/>
              <a:ext cx="2644068" cy="907470"/>
            </a:xfrm>
            <a:prstGeom prst="rect">
              <a:avLst/>
            </a:prstGeom>
            <a:solidFill>
              <a:srgbClr val="72EA89">
                <a:alpha val="0"/>
              </a:srgbClr>
            </a:solidFill>
            <a:ln>
              <a:noFill/>
            </a:ln>
            <a:effectLst>
              <a:glow rad="127000">
                <a:schemeClr val="accent1">
                  <a:alpha val="0"/>
                </a:schemeClr>
              </a:glow>
            </a:effectLst>
          </p:spPr>
        </p:pic>
      </p:grpSp>
    </p:spTree>
    <p:extLst>
      <p:ext uri="{BB962C8B-B14F-4D97-AF65-F5344CB8AC3E}">
        <p14:creationId xmlns:p14="http://schemas.microsoft.com/office/powerpoint/2010/main" val="2295807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седство">
  <a:themeElements>
    <a:clrScheme name="Соседство">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едство">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341</TotalTime>
  <Words>301</Words>
  <Application>Microsoft Office PowerPoint</Application>
  <PresentationFormat>Произвольный</PresentationFormat>
  <Paragraphs>59</Paragraphs>
  <Slides>14</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14</vt:i4>
      </vt:variant>
    </vt:vector>
  </HeadingPairs>
  <TitlesOfParts>
    <vt:vector size="16" baseType="lpstr">
      <vt:lpstr>Соседство</vt:lpstr>
      <vt:lpstr>Формула</vt:lpstr>
      <vt:lpstr>Государственное бюджетное общеобразовательное учреждение Самарской области средняя образовательная школа №5 «Образовательный центр» имени М.П.Бочарикова города Новокуйбышевска городского округа Новокуйбышевск Самарской области </vt:lpstr>
      <vt:lpstr>Задачи исследования</vt:lpstr>
      <vt:lpstr>Мэттью Стюарт 15.01.1717 – 23.01.1785</vt:lpstr>
      <vt:lpstr>Введение</vt:lpstr>
      <vt:lpstr>Теорема Стюарта</vt:lpstr>
      <vt:lpstr>Доказательство через теорему косинусов</vt:lpstr>
      <vt:lpstr>Доказательство через произведение векторов</vt:lpstr>
      <vt:lpstr>Формулы для нахождения длин биссектрис, медиан</vt:lpstr>
      <vt:lpstr>Примеры решения задач</vt:lpstr>
      <vt:lpstr>Презентация PowerPoint</vt:lpstr>
      <vt:lpstr>Презентация PowerPoint</vt:lpstr>
      <vt:lpstr>Задачи для тенировки</vt:lpstr>
      <vt:lpstr>Заключение</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Юлия</cp:lastModifiedBy>
  <cp:revision>453</cp:revision>
  <dcterms:created xsi:type="dcterms:W3CDTF">2022-11-26T06:38:37Z</dcterms:created>
  <dcterms:modified xsi:type="dcterms:W3CDTF">2023-03-07T07:49:18Z</dcterms:modified>
</cp:coreProperties>
</file>