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2"/>
  </p:notesMasterIdLst>
  <p:sldIdLst>
    <p:sldId id="256" r:id="rId2"/>
    <p:sldId id="276" r:id="rId3"/>
    <p:sldId id="259" r:id="rId4"/>
    <p:sldId id="258" r:id="rId5"/>
    <p:sldId id="260" r:id="rId6"/>
    <p:sldId id="261" r:id="rId7"/>
    <p:sldId id="262" r:id="rId8"/>
    <p:sldId id="263" r:id="rId9"/>
    <p:sldId id="265" r:id="rId10"/>
    <p:sldId id="266" r:id="rId11"/>
    <p:sldId id="268" r:id="rId12"/>
    <p:sldId id="267" r:id="rId13"/>
    <p:sldId id="270" r:id="rId14"/>
    <p:sldId id="271" r:id="rId15"/>
    <p:sldId id="272" r:id="rId16"/>
    <p:sldId id="273" r:id="rId17"/>
    <p:sldId id="275" r:id="rId18"/>
    <p:sldId id="277" r:id="rId19"/>
    <p:sldId id="269"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99"/>
    <a:srgbClr val="FFCC66"/>
    <a:srgbClr val="FFFFCC"/>
    <a:srgbClr val="0099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A10F1F-5FC5-4473-B367-4531AA6173E0}"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ru-RU"/>
        </a:p>
      </dgm:t>
    </dgm:pt>
    <dgm:pt modelId="{9C70A658-EFD5-4F55-9B6C-735C931A54B0}">
      <dgm:prSet/>
      <dgm:spPr/>
      <dgm:t>
        <a:bodyPr/>
        <a:lstStyle/>
        <a:p>
          <a:pPr rtl="0"/>
          <a:r>
            <a:rPr lang="ru-RU" smtClean="0"/>
            <a:t>Введение</a:t>
          </a:r>
          <a:endParaRPr lang="ru-RU"/>
        </a:p>
      </dgm:t>
    </dgm:pt>
    <dgm:pt modelId="{56DA816A-8C58-49A7-9306-DD9908519A8B}" type="parTrans" cxnId="{A99ADADC-3214-42E2-9E38-1C62F9B5D1A2}">
      <dgm:prSet/>
      <dgm:spPr/>
      <dgm:t>
        <a:bodyPr/>
        <a:lstStyle/>
        <a:p>
          <a:endParaRPr lang="ru-RU"/>
        </a:p>
      </dgm:t>
    </dgm:pt>
    <dgm:pt modelId="{8A063138-62E3-4050-8447-9185D25FDDE3}" type="sibTrans" cxnId="{A99ADADC-3214-42E2-9E38-1C62F9B5D1A2}">
      <dgm:prSet/>
      <dgm:spPr/>
      <dgm:t>
        <a:bodyPr/>
        <a:lstStyle/>
        <a:p>
          <a:endParaRPr lang="ru-RU"/>
        </a:p>
      </dgm:t>
    </dgm:pt>
    <dgm:pt modelId="{EAC1DEA3-64BA-4BD5-A6D5-9825F6C00569}">
      <dgm:prSet/>
      <dgm:spPr/>
      <dgm:t>
        <a:bodyPr/>
        <a:lstStyle/>
        <a:p>
          <a:pPr rtl="0"/>
          <a:r>
            <a:rPr lang="ru-RU" dirty="0" smtClean="0"/>
            <a:t>Понятие «речевая культура»</a:t>
          </a:r>
          <a:endParaRPr lang="ru-RU" dirty="0"/>
        </a:p>
      </dgm:t>
    </dgm:pt>
    <dgm:pt modelId="{65E8D337-C867-4559-88F0-DFB879679517}" type="parTrans" cxnId="{2B9AE1F2-6447-4A6B-8D7D-D7FD92E31931}">
      <dgm:prSet/>
      <dgm:spPr/>
      <dgm:t>
        <a:bodyPr/>
        <a:lstStyle/>
        <a:p>
          <a:endParaRPr lang="ru-RU"/>
        </a:p>
      </dgm:t>
    </dgm:pt>
    <dgm:pt modelId="{B4513BE5-9727-4C15-BDED-3E92F1EDBD53}" type="sibTrans" cxnId="{2B9AE1F2-6447-4A6B-8D7D-D7FD92E31931}">
      <dgm:prSet/>
      <dgm:spPr/>
      <dgm:t>
        <a:bodyPr/>
        <a:lstStyle/>
        <a:p>
          <a:endParaRPr lang="ru-RU"/>
        </a:p>
      </dgm:t>
    </dgm:pt>
    <dgm:pt modelId="{F147941D-3A7A-4AC4-895C-02849724A69A}">
      <dgm:prSet/>
      <dgm:spPr/>
      <dgm:t>
        <a:bodyPr/>
        <a:lstStyle/>
        <a:p>
          <a:pPr rtl="0"/>
          <a:r>
            <a:rPr lang="ru-RU" smtClean="0"/>
            <a:t>История культуры родного слова</a:t>
          </a:r>
          <a:endParaRPr lang="ru-RU"/>
        </a:p>
      </dgm:t>
    </dgm:pt>
    <dgm:pt modelId="{53533C98-90F5-4C85-8EE4-EB47B829C4E2}" type="parTrans" cxnId="{0C02FAC4-8C63-4864-827B-13BD701A9A8B}">
      <dgm:prSet/>
      <dgm:spPr/>
      <dgm:t>
        <a:bodyPr/>
        <a:lstStyle/>
        <a:p>
          <a:endParaRPr lang="ru-RU"/>
        </a:p>
      </dgm:t>
    </dgm:pt>
    <dgm:pt modelId="{6F7313A4-69DB-43CB-AE84-9EC22317FDD2}" type="sibTrans" cxnId="{0C02FAC4-8C63-4864-827B-13BD701A9A8B}">
      <dgm:prSet/>
      <dgm:spPr/>
      <dgm:t>
        <a:bodyPr/>
        <a:lstStyle/>
        <a:p>
          <a:endParaRPr lang="ru-RU"/>
        </a:p>
      </dgm:t>
    </dgm:pt>
    <dgm:pt modelId="{C62689DE-B8D8-4E73-9A72-0581883120B0}">
      <dgm:prSet/>
      <dgm:spPr/>
      <dgm:t>
        <a:bodyPr/>
        <a:lstStyle/>
        <a:p>
          <a:pPr rtl="0"/>
          <a:r>
            <a:rPr lang="ru-RU" smtClean="0"/>
            <a:t>Правильность речи (нормы литературного языка)</a:t>
          </a:r>
          <a:endParaRPr lang="ru-RU"/>
        </a:p>
      </dgm:t>
    </dgm:pt>
    <dgm:pt modelId="{2DA3DF34-F7FE-40F2-B9D6-32131FC11755}" type="parTrans" cxnId="{F7932189-FB5B-4BEA-8F3E-D82E3901496B}">
      <dgm:prSet/>
      <dgm:spPr/>
      <dgm:t>
        <a:bodyPr/>
        <a:lstStyle/>
        <a:p>
          <a:endParaRPr lang="ru-RU"/>
        </a:p>
      </dgm:t>
    </dgm:pt>
    <dgm:pt modelId="{FCC9F9EA-BB51-45AB-A443-8B007A5DB99C}" type="sibTrans" cxnId="{F7932189-FB5B-4BEA-8F3E-D82E3901496B}">
      <dgm:prSet/>
      <dgm:spPr/>
      <dgm:t>
        <a:bodyPr/>
        <a:lstStyle/>
        <a:p>
          <a:endParaRPr lang="ru-RU"/>
        </a:p>
      </dgm:t>
    </dgm:pt>
    <dgm:pt modelId="{ACB73006-A728-4C40-8EE3-A78B3D75C20C}">
      <dgm:prSet/>
      <dgm:spPr/>
      <dgm:t>
        <a:bodyPr/>
        <a:lstStyle/>
        <a:p>
          <a:pPr rtl="0"/>
          <a:r>
            <a:rPr lang="ru-RU" smtClean="0"/>
            <a:t>Аспекты культуры речи</a:t>
          </a:r>
          <a:endParaRPr lang="ru-RU"/>
        </a:p>
      </dgm:t>
    </dgm:pt>
    <dgm:pt modelId="{97AFA48D-1429-40F6-B34F-03B953CF47D8}" type="parTrans" cxnId="{7F0EF614-F305-4BC7-9A37-C18C8C65F8CE}">
      <dgm:prSet/>
      <dgm:spPr/>
      <dgm:t>
        <a:bodyPr/>
        <a:lstStyle/>
        <a:p>
          <a:endParaRPr lang="ru-RU"/>
        </a:p>
      </dgm:t>
    </dgm:pt>
    <dgm:pt modelId="{556061F9-8198-4098-82D2-F8E743EBF62D}" type="sibTrans" cxnId="{7F0EF614-F305-4BC7-9A37-C18C8C65F8CE}">
      <dgm:prSet/>
      <dgm:spPr/>
      <dgm:t>
        <a:bodyPr/>
        <a:lstStyle/>
        <a:p>
          <a:endParaRPr lang="ru-RU"/>
        </a:p>
      </dgm:t>
    </dgm:pt>
    <dgm:pt modelId="{96FE8AAC-EC54-4802-AAD0-ECE028C0529F}">
      <dgm:prSet/>
      <dgm:spPr/>
      <dgm:t>
        <a:bodyPr/>
        <a:lstStyle/>
        <a:p>
          <a:pPr rtl="0"/>
          <a:r>
            <a:rPr lang="ru-RU" smtClean="0"/>
            <a:t>Качества хорошей речи</a:t>
          </a:r>
          <a:endParaRPr lang="ru-RU"/>
        </a:p>
      </dgm:t>
    </dgm:pt>
    <dgm:pt modelId="{10D5C43D-D1D1-49BD-862F-06DEE42C46C6}" type="parTrans" cxnId="{5D3C1238-48FE-4F46-A044-449F70804BA0}">
      <dgm:prSet/>
      <dgm:spPr/>
      <dgm:t>
        <a:bodyPr/>
        <a:lstStyle/>
        <a:p>
          <a:endParaRPr lang="ru-RU"/>
        </a:p>
      </dgm:t>
    </dgm:pt>
    <dgm:pt modelId="{71DD94C2-19ED-42C1-AD4A-428D17093F80}" type="sibTrans" cxnId="{5D3C1238-48FE-4F46-A044-449F70804BA0}">
      <dgm:prSet/>
      <dgm:spPr/>
      <dgm:t>
        <a:bodyPr/>
        <a:lstStyle/>
        <a:p>
          <a:endParaRPr lang="ru-RU"/>
        </a:p>
      </dgm:t>
    </dgm:pt>
    <dgm:pt modelId="{F60B1311-9597-4086-93CE-A1D1C6D28ED7}">
      <dgm:prSet/>
      <dgm:spPr/>
      <dgm:t>
        <a:bodyPr/>
        <a:lstStyle/>
        <a:p>
          <a:pPr rtl="0"/>
          <a:r>
            <a:rPr lang="ru-RU" smtClean="0"/>
            <a:t>Структурно-языковые типы норм</a:t>
          </a:r>
          <a:endParaRPr lang="ru-RU"/>
        </a:p>
      </dgm:t>
    </dgm:pt>
    <dgm:pt modelId="{77ABC142-C3AF-4160-8D36-20EA4A98522C}" type="parTrans" cxnId="{04DBB5B2-C1F3-400C-8E43-872339118790}">
      <dgm:prSet/>
      <dgm:spPr/>
      <dgm:t>
        <a:bodyPr/>
        <a:lstStyle/>
        <a:p>
          <a:endParaRPr lang="ru-RU"/>
        </a:p>
      </dgm:t>
    </dgm:pt>
    <dgm:pt modelId="{A6DE3CA1-0C55-439E-984C-69A01DD945DF}" type="sibTrans" cxnId="{04DBB5B2-C1F3-400C-8E43-872339118790}">
      <dgm:prSet/>
      <dgm:spPr/>
      <dgm:t>
        <a:bodyPr/>
        <a:lstStyle/>
        <a:p>
          <a:endParaRPr lang="ru-RU"/>
        </a:p>
      </dgm:t>
    </dgm:pt>
    <dgm:pt modelId="{719EDAF9-C250-4B5A-9697-3A998E12A3C0}">
      <dgm:prSet/>
      <dgm:spPr/>
      <dgm:t>
        <a:bodyPr/>
        <a:lstStyle/>
        <a:p>
          <a:pPr rtl="0"/>
          <a:r>
            <a:rPr lang="ru-RU" smtClean="0"/>
            <a:t>Речевое мастерство</a:t>
          </a:r>
          <a:endParaRPr lang="ru-RU"/>
        </a:p>
      </dgm:t>
    </dgm:pt>
    <dgm:pt modelId="{1000AF5D-A569-4B00-9B8F-8D37281D7678}" type="parTrans" cxnId="{0CEEBEB7-F717-4B9B-AB08-B869F97293CF}">
      <dgm:prSet/>
      <dgm:spPr/>
      <dgm:t>
        <a:bodyPr/>
        <a:lstStyle/>
        <a:p>
          <a:endParaRPr lang="ru-RU"/>
        </a:p>
      </dgm:t>
    </dgm:pt>
    <dgm:pt modelId="{F4AF1FAE-F210-4945-960B-CE526FB0CC8E}" type="sibTrans" cxnId="{0CEEBEB7-F717-4B9B-AB08-B869F97293CF}">
      <dgm:prSet/>
      <dgm:spPr/>
      <dgm:t>
        <a:bodyPr/>
        <a:lstStyle/>
        <a:p>
          <a:endParaRPr lang="ru-RU"/>
        </a:p>
      </dgm:t>
    </dgm:pt>
    <dgm:pt modelId="{F7E7EAD7-889B-4EF0-B826-110CA3FC34B3}">
      <dgm:prSet/>
      <dgm:spPr/>
      <dgm:t>
        <a:bodyPr/>
        <a:lstStyle/>
        <a:p>
          <a:pPr rtl="0"/>
          <a:r>
            <a:rPr lang="ru-RU" smtClean="0"/>
            <a:t>Слова-паразиты</a:t>
          </a:r>
          <a:endParaRPr lang="ru-RU"/>
        </a:p>
      </dgm:t>
    </dgm:pt>
    <dgm:pt modelId="{F8F8AF1F-B614-4682-BD5D-8A024B386B0B}" type="parTrans" cxnId="{6F8AC836-9830-4340-BC1F-52A491E281D7}">
      <dgm:prSet/>
      <dgm:spPr/>
      <dgm:t>
        <a:bodyPr/>
        <a:lstStyle/>
        <a:p>
          <a:endParaRPr lang="ru-RU"/>
        </a:p>
      </dgm:t>
    </dgm:pt>
    <dgm:pt modelId="{30272A88-D00D-477B-B8A3-1E42776DBA6C}" type="sibTrans" cxnId="{6F8AC836-9830-4340-BC1F-52A491E281D7}">
      <dgm:prSet/>
      <dgm:spPr/>
      <dgm:t>
        <a:bodyPr/>
        <a:lstStyle/>
        <a:p>
          <a:endParaRPr lang="ru-RU"/>
        </a:p>
      </dgm:t>
    </dgm:pt>
    <dgm:pt modelId="{A9F9A30E-FA72-4D0F-A580-349BF61E4747}">
      <dgm:prSet/>
      <dgm:spPr/>
      <dgm:t>
        <a:bodyPr/>
        <a:lstStyle/>
        <a:p>
          <a:pPr rtl="0"/>
          <a:r>
            <a:rPr lang="ru-RU" dirty="0" smtClean="0"/>
            <a:t>Анкетирование учащихся 8-</a:t>
          </a:r>
          <a:r>
            <a:rPr lang="en-US" dirty="0" smtClean="0"/>
            <a:t>9</a:t>
          </a:r>
          <a:r>
            <a:rPr lang="ru-RU" dirty="0" smtClean="0"/>
            <a:t>х классов</a:t>
          </a:r>
          <a:endParaRPr lang="ru-RU" dirty="0"/>
        </a:p>
      </dgm:t>
    </dgm:pt>
    <dgm:pt modelId="{782A94F5-27CB-4BA6-9096-A3B9A8449A66}" type="parTrans" cxnId="{B5490A75-1D58-4B4D-8937-019755142598}">
      <dgm:prSet/>
      <dgm:spPr/>
      <dgm:t>
        <a:bodyPr/>
        <a:lstStyle/>
        <a:p>
          <a:endParaRPr lang="ru-RU"/>
        </a:p>
      </dgm:t>
    </dgm:pt>
    <dgm:pt modelId="{B6E940A5-DF61-46FE-A4BA-57B24599E2BC}" type="sibTrans" cxnId="{B5490A75-1D58-4B4D-8937-019755142598}">
      <dgm:prSet/>
      <dgm:spPr/>
      <dgm:t>
        <a:bodyPr/>
        <a:lstStyle/>
        <a:p>
          <a:endParaRPr lang="ru-RU"/>
        </a:p>
      </dgm:t>
    </dgm:pt>
    <dgm:pt modelId="{2AD6A694-5FF1-4C9E-B60A-49CC982774D4}">
      <dgm:prSet/>
      <dgm:spPr/>
      <dgm:t>
        <a:bodyPr/>
        <a:lstStyle/>
        <a:p>
          <a:pPr rtl="0"/>
          <a:r>
            <a:rPr lang="ru-RU" smtClean="0"/>
            <a:t>Рекомендации по уменьшению употребления слов-паразитов</a:t>
          </a:r>
          <a:endParaRPr lang="ru-RU"/>
        </a:p>
      </dgm:t>
    </dgm:pt>
    <dgm:pt modelId="{052E9F0B-3EC0-480D-967E-71B720F4E40C}" type="parTrans" cxnId="{2027133F-C205-4F08-BE77-D152BC85B38A}">
      <dgm:prSet/>
      <dgm:spPr/>
      <dgm:t>
        <a:bodyPr/>
        <a:lstStyle/>
        <a:p>
          <a:endParaRPr lang="ru-RU"/>
        </a:p>
      </dgm:t>
    </dgm:pt>
    <dgm:pt modelId="{C3D3E407-E83D-4E1E-99C9-7EC5152CD759}" type="sibTrans" cxnId="{2027133F-C205-4F08-BE77-D152BC85B38A}">
      <dgm:prSet/>
      <dgm:spPr/>
      <dgm:t>
        <a:bodyPr/>
        <a:lstStyle/>
        <a:p>
          <a:endParaRPr lang="ru-RU"/>
        </a:p>
      </dgm:t>
    </dgm:pt>
    <dgm:pt modelId="{CA88787B-275E-48B5-A883-C36E78562536}">
      <dgm:prSet/>
      <dgm:spPr/>
      <dgm:t>
        <a:bodyPr/>
        <a:lstStyle/>
        <a:p>
          <a:pPr rtl="0"/>
          <a:r>
            <a:rPr lang="ru-RU" smtClean="0"/>
            <a:t>Вывод</a:t>
          </a:r>
          <a:endParaRPr lang="ru-RU"/>
        </a:p>
      </dgm:t>
    </dgm:pt>
    <dgm:pt modelId="{1F76888B-40EA-42DA-B061-B49854D15615}" type="parTrans" cxnId="{A51D8964-6928-47A1-9DFF-0133E49FBCFC}">
      <dgm:prSet/>
      <dgm:spPr/>
      <dgm:t>
        <a:bodyPr/>
        <a:lstStyle/>
        <a:p>
          <a:endParaRPr lang="ru-RU"/>
        </a:p>
      </dgm:t>
    </dgm:pt>
    <dgm:pt modelId="{4CE6DEA8-CD31-4E12-BF51-6ED140170630}" type="sibTrans" cxnId="{A51D8964-6928-47A1-9DFF-0133E49FBCFC}">
      <dgm:prSet/>
      <dgm:spPr/>
      <dgm:t>
        <a:bodyPr/>
        <a:lstStyle/>
        <a:p>
          <a:endParaRPr lang="ru-RU"/>
        </a:p>
      </dgm:t>
    </dgm:pt>
    <dgm:pt modelId="{EFAD1CE9-6485-4F38-B5A7-51D4939E359C}">
      <dgm:prSet/>
      <dgm:spPr/>
      <dgm:t>
        <a:bodyPr/>
        <a:lstStyle/>
        <a:p>
          <a:pPr rtl="0"/>
          <a:r>
            <a:rPr lang="ru-RU" smtClean="0"/>
            <a:t>Список использованных источников</a:t>
          </a:r>
          <a:endParaRPr lang="ru-RU"/>
        </a:p>
      </dgm:t>
    </dgm:pt>
    <dgm:pt modelId="{78C82BDE-1111-4E66-81D6-90BDDF00B011}" type="parTrans" cxnId="{4509B4D1-6DF8-40B8-8FD2-9024A7E3BFE9}">
      <dgm:prSet/>
      <dgm:spPr/>
      <dgm:t>
        <a:bodyPr/>
        <a:lstStyle/>
        <a:p>
          <a:endParaRPr lang="ru-RU"/>
        </a:p>
      </dgm:t>
    </dgm:pt>
    <dgm:pt modelId="{325079E1-3E2A-4354-A25C-5A149E47298D}" type="sibTrans" cxnId="{4509B4D1-6DF8-40B8-8FD2-9024A7E3BFE9}">
      <dgm:prSet/>
      <dgm:spPr/>
      <dgm:t>
        <a:bodyPr/>
        <a:lstStyle/>
        <a:p>
          <a:endParaRPr lang="ru-RU"/>
        </a:p>
      </dgm:t>
    </dgm:pt>
    <dgm:pt modelId="{5C109281-F277-49F5-8F41-B1DE109B98C6}" type="pres">
      <dgm:prSet presAssocID="{DCA10F1F-5FC5-4473-B367-4531AA6173E0}" presName="linearFlow" presStyleCnt="0">
        <dgm:presLayoutVars>
          <dgm:dir/>
          <dgm:resizeHandles val="exact"/>
        </dgm:presLayoutVars>
      </dgm:prSet>
      <dgm:spPr/>
      <dgm:t>
        <a:bodyPr/>
        <a:lstStyle/>
        <a:p>
          <a:endParaRPr lang="ru-RU"/>
        </a:p>
      </dgm:t>
    </dgm:pt>
    <dgm:pt modelId="{33AD5E76-7D18-4C17-88E4-0888162BCB33}" type="pres">
      <dgm:prSet presAssocID="{9C70A658-EFD5-4F55-9B6C-735C931A54B0}" presName="composite" presStyleCnt="0"/>
      <dgm:spPr/>
    </dgm:pt>
    <dgm:pt modelId="{4671D2C2-C476-426F-839B-49A34882B764}" type="pres">
      <dgm:prSet presAssocID="{9C70A658-EFD5-4F55-9B6C-735C931A54B0}" presName="imgShp" presStyleLbl="fgImgPlace1" presStyleIdx="0" presStyleCnt="13"/>
      <dgm:spPr/>
    </dgm:pt>
    <dgm:pt modelId="{1B4E73DE-7780-4EE9-90B9-B94709C7E00E}" type="pres">
      <dgm:prSet presAssocID="{9C70A658-EFD5-4F55-9B6C-735C931A54B0}" presName="txShp" presStyleLbl="node1" presStyleIdx="0" presStyleCnt="13">
        <dgm:presLayoutVars>
          <dgm:bulletEnabled val="1"/>
        </dgm:presLayoutVars>
      </dgm:prSet>
      <dgm:spPr/>
      <dgm:t>
        <a:bodyPr/>
        <a:lstStyle/>
        <a:p>
          <a:endParaRPr lang="ru-RU"/>
        </a:p>
      </dgm:t>
    </dgm:pt>
    <dgm:pt modelId="{1C4A465B-A0C5-4C2C-B451-B16E1312E356}" type="pres">
      <dgm:prSet presAssocID="{8A063138-62E3-4050-8447-9185D25FDDE3}" presName="spacing" presStyleCnt="0"/>
      <dgm:spPr/>
    </dgm:pt>
    <dgm:pt modelId="{A92430E2-91F5-4B91-A9CA-04B57B57CEB1}" type="pres">
      <dgm:prSet presAssocID="{EAC1DEA3-64BA-4BD5-A6D5-9825F6C00569}" presName="composite" presStyleCnt="0"/>
      <dgm:spPr/>
    </dgm:pt>
    <dgm:pt modelId="{DF917D88-AB77-4B75-9B78-66B6D9FA6957}" type="pres">
      <dgm:prSet presAssocID="{EAC1DEA3-64BA-4BD5-A6D5-9825F6C00569}" presName="imgShp" presStyleLbl="fgImgPlace1" presStyleIdx="1" presStyleCnt="13"/>
      <dgm:spPr/>
    </dgm:pt>
    <dgm:pt modelId="{A3D58894-9366-4E80-A473-D86467A917FD}" type="pres">
      <dgm:prSet presAssocID="{EAC1DEA3-64BA-4BD5-A6D5-9825F6C00569}" presName="txShp" presStyleLbl="node1" presStyleIdx="1" presStyleCnt="13">
        <dgm:presLayoutVars>
          <dgm:bulletEnabled val="1"/>
        </dgm:presLayoutVars>
      </dgm:prSet>
      <dgm:spPr/>
      <dgm:t>
        <a:bodyPr/>
        <a:lstStyle/>
        <a:p>
          <a:endParaRPr lang="ru-RU"/>
        </a:p>
      </dgm:t>
    </dgm:pt>
    <dgm:pt modelId="{708BBA1B-9BE3-4D48-8C5C-493224979804}" type="pres">
      <dgm:prSet presAssocID="{B4513BE5-9727-4C15-BDED-3E92F1EDBD53}" presName="spacing" presStyleCnt="0"/>
      <dgm:spPr/>
    </dgm:pt>
    <dgm:pt modelId="{ACC556D8-70CD-44EB-96BC-29256FA315BE}" type="pres">
      <dgm:prSet presAssocID="{F147941D-3A7A-4AC4-895C-02849724A69A}" presName="composite" presStyleCnt="0"/>
      <dgm:spPr/>
    </dgm:pt>
    <dgm:pt modelId="{D7D64BEF-B686-46DF-A057-EDC3B4F1A2FF}" type="pres">
      <dgm:prSet presAssocID="{F147941D-3A7A-4AC4-895C-02849724A69A}" presName="imgShp" presStyleLbl="fgImgPlace1" presStyleIdx="2" presStyleCnt="13"/>
      <dgm:spPr/>
    </dgm:pt>
    <dgm:pt modelId="{AB4547A7-EFED-459F-8A4B-C00C40C46CE6}" type="pres">
      <dgm:prSet presAssocID="{F147941D-3A7A-4AC4-895C-02849724A69A}" presName="txShp" presStyleLbl="node1" presStyleIdx="2" presStyleCnt="13">
        <dgm:presLayoutVars>
          <dgm:bulletEnabled val="1"/>
        </dgm:presLayoutVars>
      </dgm:prSet>
      <dgm:spPr/>
      <dgm:t>
        <a:bodyPr/>
        <a:lstStyle/>
        <a:p>
          <a:endParaRPr lang="ru-RU"/>
        </a:p>
      </dgm:t>
    </dgm:pt>
    <dgm:pt modelId="{5F129974-16B5-4839-BFFC-E1C8CB653723}" type="pres">
      <dgm:prSet presAssocID="{6F7313A4-69DB-43CB-AE84-9EC22317FDD2}" presName="spacing" presStyleCnt="0"/>
      <dgm:spPr/>
    </dgm:pt>
    <dgm:pt modelId="{52A64CDC-BE08-4186-9D34-DE8F1EEAF2B1}" type="pres">
      <dgm:prSet presAssocID="{C62689DE-B8D8-4E73-9A72-0581883120B0}" presName="composite" presStyleCnt="0"/>
      <dgm:spPr/>
    </dgm:pt>
    <dgm:pt modelId="{55C0438F-BEAC-4078-9A80-4EAFC54C15A1}" type="pres">
      <dgm:prSet presAssocID="{C62689DE-B8D8-4E73-9A72-0581883120B0}" presName="imgShp" presStyleLbl="fgImgPlace1" presStyleIdx="3" presStyleCnt="13"/>
      <dgm:spPr/>
    </dgm:pt>
    <dgm:pt modelId="{837D76EC-B707-47AF-AA53-6BF70FFA5397}" type="pres">
      <dgm:prSet presAssocID="{C62689DE-B8D8-4E73-9A72-0581883120B0}" presName="txShp" presStyleLbl="node1" presStyleIdx="3" presStyleCnt="13">
        <dgm:presLayoutVars>
          <dgm:bulletEnabled val="1"/>
        </dgm:presLayoutVars>
      </dgm:prSet>
      <dgm:spPr/>
      <dgm:t>
        <a:bodyPr/>
        <a:lstStyle/>
        <a:p>
          <a:endParaRPr lang="ru-RU"/>
        </a:p>
      </dgm:t>
    </dgm:pt>
    <dgm:pt modelId="{0FF0F80D-C16C-4E36-A62E-3F74F51BF9EF}" type="pres">
      <dgm:prSet presAssocID="{FCC9F9EA-BB51-45AB-A443-8B007A5DB99C}" presName="spacing" presStyleCnt="0"/>
      <dgm:spPr/>
    </dgm:pt>
    <dgm:pt modelId="{763F38A7-B4EA-48FE-ACBA-7DEFA4F52A45}" type="pres">
      <dgm:prSet presAssocID="{ACB73006-A728-4C40-8EE3-A78B3D75C20C}" presName="composite" presStyleCnt="0"/>
      <dgm:spPr/>
    </dgm:pt>
    <dgm:pt modelId="{EDCF04AA-0F1F-43AA-8A3C-8ADBF66831CD}" type="pres">
      <dgm:prSet presAssocID="{ACB73006-A728-4C40-8EE3-A78B3D75C20C}" presName="imgShp" presStyleLbl="fgImgPlace1" presStyleIdx="4" presStyleCnt="13"/>
      <dgm:spPr/>
    </dgm:pt>
    <dgm:pt modelId="{A945B4C6-9609-4D5F-9CE0-9E1E3DF2C729}" type="pres">
      <dgm:prSet presAssocID="{ACB73006-A728-4C40-8EE3-A78B3D75C20C}" presName="txShp" presStyleLbl="node1" presStyleIdx="4" presStyleCnt="13">
        <dgm:presLayoutVars>
          <dgm:bulletEnabled val="1"/>
        </dgm:presLayoutVars>
      </dgm:prSet>
      <dgm:spPr/>
      <dgm:t>
        <a:bodyPr/>
        <a:lstStyle/>
        <a:p>
          <a:endParaRPr lang="ru-RU"/>
        </a:p>
      </dgm:t>
    </dgm:pt>
    <dgm:pt modelId="{CEE8B7A2-8CF6-4194-8083-F012978C70AC}" type="pres">
      <dgm:prSet presAssocID="{556061F9-8198-4098-82D2-F8E743EBF62D}" presName="spacing" presStyleCnt="0"/>
      <dgm:spPr/>
    </dgm:pt>
    <dgm:pt modelId="{3FDB5DCD-E82E-4E48-AFE5-172CB4455E0A}" type="pres">
      <dgm:prSet presAssocID="{96FE8AAC-EC54-4802-AAD0-ECE028C0529F}" presName="composite" presStyleCnt="0"/>
      <dgm:spPr/>
    </dgm:pt>
    <dgm:pt modelId="{B1BA9C68-C2EF-45BF-981B-84E4F764D216}" type="pres">
      <dgm:prSet presAssocID="{96FE8AAC-EC54-4802-AAD0-ECE028C0529F}" presName="imgShp" presStyleLbl="fgImgPlace1" presStyleIdx="5" presStyleCnt="13"/>
      <dgm:spPr/>
    </dgm:pt>
    <dgm:pt modelId="{546C1282-2540-4A92-A9BC-AFAB1FB89D7F}" type="pres">
      <dgm:prSet presAssocID="{96FE8AAC-EC54-4802-AAD0-ECE028C0529F}" presName="txShp" presStyleLbl="node1" presStyleIdx="5" presStyleCnt="13">
        <dgm:presLayoutVars>
          <dgm:bulletEnabled val="1"/>
        </dgm:presLayoutVars>
      </dgm:prSet>
      <dgm:spPr/>
      <dgm:t>
        <a:bodyPr/>
        <a:lstStyle/>
        <a:p>
          <a:endParaRPr lang="ru-RU"/>
        </a:p>
      </dgm:t>
    </dgm:pt>
    <dgm:pt modelId="{9C023B08-951F-4FBF-88B0-D3185D246F0B}" type="pres">
      <dgm:prSet presAssocID="{71DD94C2-19ED-42C1-AD4A-428D17093F80}" presName="spacing" presStyleCnt="0"/>
      <dgm:spPr/>
    </dgm:pt>
    <dgm:pt modelId="{5FB36367-A7CF-427A-8577-3429E098B8A5}" type="pres">
      <dgm:prSet presAssocID="{F60B1311-9597-4086-93CE-A1D1C6D28ED7}" presName="composite" presStyleCnt="0"/>
      <dgm:spPr/>
    </dgm:pt>
    <dgm:pt modelId="{56CC75C5-96AD-4212-9607-AB5C08CB2AC4}" type="pres">
      <dgm:prSet presAssocID="{F60B1311-9597-4086-93CE-A1D1C6D28ED7}" presName="imgShp" presStyleLbl="fgImgPlace1" presStyleIdx="6" presStyleCnt="13"/>
      <dgm:spPr/>
    </dgm:pt>
    <dgm:pt modelId="{3D419C90-11B9-4CCB-871B-2F642DAE6C36}" type="pres">
      <dgm:prSet presAssocID="{F60B1311-9597-4086-93CE-A1D1C6D28ED7}" presName="txShp" presStyleLbl="node1" presStyleIdx="6" presStyleCnt="13">
        <dgm:presLayoutVars>
          <dgm:bulletEnabled val="1"/>
        </dgm:presLayoutVars>
      </dgm:prSet>
      <dgm:spPr/>
      <dgm:t>
        <a:bodyPr/>
        <a:lstStyle/>
        <a:p>
          <a:endParaRPr lang="ru-RU"/>
        </a:p>
      </dgm:t>
    </dgm:pt>
    <dgm:pt modelId="{901CDD6C-14B7-42CE-B8EC-543B75CA9603}" type="pres">
      <dgm:prSet presAssocID="{A6DE3CA1-0C55-439E-984C-69A01DD945DF}" presName="spacing" presStyleCnt="0"/>
      <dgm:spPr/>
    </dgm:pt>
    <dgm:pt modelId="{C92832D8-A0B3-4D25-8DF5-D3A900C59EF1}" type="pres">
      <dgm:prSet presAssocID="{719EDAF9-C250-4B5A-9697-3A998E12A3C0}" presName="composite" presStyleCnt="0"/>
      <dgm:spPr/>
    </dgm:pt>
    <dgm:pt modelId="{384E5258-B26D-44CB-A482-51021701FC7A}" type="pres">
      <dgm:prSet presAssocID="{719EDAF9-C250-4B5A-9697-3A998E12A3C0}" presName="imgShp" presStyleLbl="fgImgPlace1" presStyleIdx="7" presStyleCnt="13"/>
      <dgm:spPr/>
    </dgm:pt>
    <dgm:pt modelId="{5FC10EA1-7496-45DD-A273-76F13C3AF0EC}" type="pres">
      <dgm:prSet presAssocID="{719EDAF9-C250-4B5A-9697-3A998E12A3C0}" presName="txShp" presStyleLbl="node1" presStyleIdx="7" presStyleCnt="13">
        <dgm:presLayoutVars>
          <dgm:bulletEnabled val="1"/>
        </dgm:presLayoutVars>
      </dgm:prSet>
      <dgm:spPr/>
      <dgm:t>
        <a:bodyPr/>
        <a:lstStyle/>
        <a:p>
          <a:endParaRPr lang="ru-RU"/>
        </a:p>
      </dgm:t>
    </dgm:pt>
    <dgm:pt modelId="{255EE160-2827-4E3A-AB68-F74427B62B1F}" type="pres">
      <dgm:prSet presAssocID="{F4AF1FAE-F210-4945-960B-CE526FB0CC8E}" presName="spacing" presStyleCnt="0"/>
      <dgm:spPr/>
    </dgm:pt>
    <dgm:pt modelId="{9957EC63-485A-45AE-B3F2-8B23C4DC6540}" type="pres">
      <dgm:prSet presAssocID="{F7E7EAD7-889B-4EF0-B826-110CA3FC34B3}" presName="composite" presStyleCnt="0"/>
      <dgm:spPr/>
    </dgm:pt>
    <dgm:pt modelId="{F23961C4-B223-4039-801B-97DC95C2DED7}" type="pres">
      <dgm:prSet presAssocID="{F7E7EAD7-889B-4EF0-B826-110CA3FC34B3}" presName="imgShp" presStyleLbl="fgImgPlace1" presStyleIdx="8" presStyleCnt="13"/>
      <dgm:spPr/>
    </dgm:pt>
    <dgm:pt modelId="{DF172CA9-1070-44B0-93D9-1D7856DC04DB}" type="pres">
      <dgm:prSet presAssocID="{F7E7EAD7-889B-4EF0-B826-110CA3FC34B3}" presName="txShp" presStyleLbl="node1" presStyleIdx="8" presStyleCnt="13">
        <dgm:presLayoutVars>
          <dgm:bulletEnabled val="1"/>
        </dgm:presLayoutVars>
      </dgm:prSet>
      <dgm:spPr/>
      <dgm:t>
        <a:bodyPr/>
        <a:lstStyle/>
        <a:p>
          <a:endParaRPr lang="ru-RU"/>
        </a:p>
      </dgm:t>
    </dgm:pt>
    <dgm:pt modelId="{250798CC-734C-4DE0-A52E-C4C6FBF3E511}" type="pres">
      <dgm:prSet presAssocID="{30272A88-D00D-477B-B8A3-1E42776DBA6C}" presName="spacing" presStyleCnt="0"/>
      <dgm:spPr/>
    </dgm:pt>
    <dgm:pt modelId="{E65A1BEA-2045-4813-98E1-C3E00D5F0E9A}" type="pres">
      <dgm:prSet presAssocID="{A9F9A30E-FA72-4D0F-A580-349BF61E4747}" presName="composite" presStyleCnt="0"/>
      <dgm:spPr/>
    </dgm:pt>
    <dgm:pt modelId="{C3261B79-AE0A-4853-A3EE-3ABE5EA184D2}" type="pres">
      <dgm:prSet presAssocID="{A9F9A30E-FA72-4D0F-A580-349BF61E4747}" presName="imgShp" presStyleLbl="fgImgPlace1" presStyleIdx="9" presStyleCnt="13"/>
      <dgm:spPr/>
    </dgm:pt>
    <dgm:pt modelId="{76CA6BE0-62E0-4290-A925-456599E96002}" type="pres">
      <dgm:prSet presAssocID="{A9F9A30E-FA72-4D0F-A580-349BF61E4747}" presName="txShp" presStyleLbl="node1" presStyleIdx="9" presStyleCnt="13">
        <dgm:presLayoutVars>
          <dgm:bulletEnabled val="1"/>
        </dgm:presLayoutVars>
      </dgm:prSet>
      <dgm:spPr/>
      <dgm:t>
        <a:bodyPr/>
        <a:lstStyle/>
        <a:p>
          <a:endParaRPr lang="ru-RU"/>
        </a:p>
      </dgm:t>
    </dgm:pt>
    <dgm:pt modelId="{C3AD028B-BDE4-46AE-AE66-6BE8F70C4E14}" type="pres">
      <dgm:prSet presAssocID="{B6E940A5-DF61-46FE-A4BA-57B24599E2BC}" presName="spacing" presStyleCnt="0"/>
      <dgm:spPr/>
    </dgm:pt>
    <dgm:pt modelId="{B2174FD2-774D-4B50-B8AF-B76C4748167C}" type="pres">
      <dgm:prSet presAssocID="{2AD6A694-5FF1-4C9E-B60A-49CC982774D4}" presName="composite" presStyleCnt="0"/>
      <dgm:spPr/>
    </dgm:pt>
    <dgm:pt modelId="{02EF685B-4DE4-4184-B409-65AD6DD465EA}" type="pres">
      <dgm:prSet presAssocID="{2AD6A694-5FF1-4C9E-B60A-49CC982774D4}" presName="imgShp" presStyleLbl="fgImgPlace1" presStyleIdx="10" presStyleCnt="13"/>
      <dgm:spPr/>
    </dgm:pt>
    <dgm:pt modelId="{A49EB247-8E73-4DD5-BE9D-798659ACBB7A}" type="pres">
      <dgm:prSet presAssocID="{2AD6A694-5FF1-4C9E-B60A-49CC982774D4}" presName="txShp" presStyleLbl="node1" presStyleIdx="10" presStyleCnt="13">
        <dgm:presLayoutVars>
          <dgm:bulletEnabled val="1"/>
        </dgm:presLayoutVars>
      </dgm:prSet>
      <dgm:spPr/>
      <dgm:t>
        <a:bodyPr/>
        <a:lstStyle/>
        <a:p>
          <a:endParaRPr lang="ru-RU"/>
        </a:p>
      </dgm:t>
    </dgm:pt>
    <dgm:pt modelId="{CAE9934F-0FAD-441B-B02E-FB6E4BBA1E9D}" type="pres">
      <dgm:prSet presAssocID="{C3D3E407-E83D-4E1E-99C9-7EC5152CD759}" presName="spacing" presStyleCnt="0"/>
      <dgm:spPr/>
    </dgm:pt>
    <dgm:pt modelId="{9B07BF8C-1657-4DA0-98D2-AB46BC4BD4FE}" type="pres">
      <dgm:prSet presAssocID="{CA88787B-275E-48B5-A883-C36E78562536}" presName="composite" presStyleCnt="0"/>
      <dgm:spPr/>
    </dgm:pt>
    <dgm:pt modelId="{E4D4583B-424D-476D-81FD-FF2BA47CB2F1}" type="pres">
      <dgm:prSet presAssocID="{CA88787B-275E-48B5-A883-C36E78562536}" presName="imgShp" presStyleLbl="fgImgPlace1" presStyleIdx="11" presStyleCnt="13"/>
      <dgm:spPr/>
    </dgm:pt>
    <dgm:pt modelId="{D7EFD930-5811-4F16-93B9-56FC734E63FA}" type="pres">
      <dgm:prSet presAssocID="{CA88787B-275E-48B5-A883-C36E78562536}" presName="txShp" presStyleLbl="node1" presStyleIdx="11" presStyleCnt="13">
        <dgm:presLayoutVars>
          <dgm:bulletEnabled val="1"/>
        </dgm:presLayoutVars>
      </dgm:prSet>
      <dgm:spPr/>
      <dgm:t>
        <a:bodyPr/>
        <a:lstStyle/>
        <a:p>
          <a:endParaRPr lang="ru-RU"/>
        </a:p>
      </dgm:t>
    </dgm:pt>
    <dgm:pt modelId="{CD16FB71-3DBD-4119-97F6-EAAF375A23AB}" type="pres">
      <dgm:prSet presAssocID="{4CE6DEA8-CD31-4E12-BF51-6ED140170630}" presName="spacing" presStyleCnt="0"/>
      <dgm:spPr/>
    </dgm:pt>
    <dgm:pt modelId="{DCCFCEE4-466B-4DBA-B393-EC174946FD83}" type="pres">
      <dgm:prSet presAssocID="{EFAD1CE9-6485-4F38-B5A7-51D4939E359C}" presName="composite" presStyleCnt="0"/>
      <dgm:spPr/>
    </dgm:pt>
    <dgm:pt modelId="{5FA45410-87EB-4A1D-8001-2B3406959558}" type="pres">
      <dgm:prSet presAssocID="{EFAD1CE9-6485-4F38-B5A7-51D4939E359C}" presName="imgShp" presStyleLbl="fgImgPlace1" presStyleIdx="12" presStyleCnt="13"/>
      <dgm:spPr/>
    </dgm:pt>
    <dgm:pt modelId="{AE524A91-180F-483F-A3FE-8B79C22D8CCD}" type="pres">
      <dgm:prSet presAssocID="{EFAD1CE9-6485-4F38-B5A7-51D4939E359C}" presName="txShp" presStyleLbl="node1" presStyleIdx="12" presStyleCnt="13">
        <dgm:presLayoutVars>
          <dgm:bulletEnabled val="1"/>
        </dgm:presLayoutVars>
      </dgm:prSet>
      <dgm:spPr/>
      <dgm:t>
        <a:bodyPr/>
        <a:lstStyle/>
        <a:p>
          <a:endParaRPr lang="ru-RU"/>
        </a:p>
      </dgm:t>
    </dgm:pt>
  </dgm:ptLst>
  <dgm:cxnLst>
    <dgm:cxn modelId="{2B9AE1F2-6447-4A6B-8D7D-D7FD92E31931}" srcId="{DCA10F1F-5FC5-4473-B367-4531AA6173E0}" destId="{EAC1DEA3-64BA-4BD5-A6D5-9825F6C00569}" srcOrd="1" destOrd="0" parTransId="{65E8D337-C867-4559-88F0-DFB879679517}" sibTransId="{B4513BE5-9727-4C15-BDED-3E92F1EDBD53}"/>
    <dgm:cxn modelId="{02521D09-5528-46C8-9699-8C8FD39E850B}" type="presOf" srcId="{96FE8AAC-EC54-4802-AAD0-ECE028C0529F}" destId="{546C1282-2540-4A92-A9BC-AFAB1FB89D7F}" srcOrd="0" destOrd="0" presId="urn:microsoft.com/office/officeart/2005/8/layout/vList3"/>
    <dgm:cxn modelId="{2027133F-C205-4F08-BE77-D152BC85B38A}" srcId="{DCA10F1F-5FC5-4473-B367-4531AA6173E0}" destId="{2AD6A694-5FF1-4C9E-B60A-49CC982774D4}" srcOrd="10" destOrd="0" parTransId="{052E9F0B-3EC0-480D-967E-71B720F4E40C}" sibTransId="{C3D3E407-E83D-4E1E-99C9-7EC5152CD759}"/>
    <dgm:cxn modelId="{413FC9D2-D3E4-4B3C-875E-00844D8E6FF3}" type="presOf" srcId="{719EDAF9-C250-4B5A-9697-3A998E12A3C0}" destId="{5FC10EA1-7496-45DD-A273-76F13C3AF0EC}" srcOrd="0" destOrd="0" presId="urn:microsoft.com/office/officeart/2005/8/layout/vList3"/>
    <dgm:cxn modelId="{F7932189-FB5B-4BEA-8F3E-D82E3901496B}" srcId="{DCA10F1F-5FC5-4473-B367-4531AA6173E0}" destId="{C62689DE-B8D8-4E73-9A72-0581883120B0}" srcOrd="3" destOrd="0" parTransId="{2DA3DF34-F7FE-40F2-B9D6-32131FC11755}" sibTransId="{FCC9F9EA-BB51-45AB-A443-8B007A5DB99C}"/>
    <dgm:cxn modelId="{44CB1458-74D9-4BB3-8072-E258AD612A5E}" type="presOf" srcId="{A9F9A30E-FA72-4D0F-A580-349BF61E4747}" destId="{76CA6BE0-62E0-4290-A925-456599E96002}" srcOrd="0" destOrd="0" presId="urn:microsoft.com/office/officeart/2005/8/layout/vList3"/>
    <dgm:cxn modelId="{6FBD0FD1-4DDC-4EE7-8F93-2D44C7F1622A}" type="presOf" srcId="{F60B1311-9597-4086-93CE-A1D1C6D28ED7}" destId="{3D419C90-11B9-4CCB-871B-2F642DAE6C36}" srcOrd="0" destOrd="0" presId="urn:microsoft.com/office/officeart/2005/8/layout/vList3"/>
    <dgm:cxn modelId="{4509B4D1-6DF8-40B8-8FD2-9024A7E3BFE9}" srcId="{DCA10F1F-5FC5-4473-B367-4531AA6173E0}" destId="{EFAD1CE9-6485-4F38-B5A7-51D4939E359C}" srcOrd="12" destOrd="0" parTransId="{78C82BDE-1111-4E66-81D6-90BDDF00B011}" sibTransId="{325079E1-3E2A-4354-A25C-5A149E47298D}"/>
    <dgm:cxn modelId="{79036B10-0F1E-4A53-AE9D-732C36F9A59D}" type="presOf" srcId="{ACB73006-A728-4C40-8EE3-A78B3D75C20C}" destId="{A945B4C6-9609-4D5F-9CE0-9E1E3DF2C729}" srcOrd="0" destOrd="0" presId="urn:microsoft.com/office/officeart/2005/8/layout/vList3"/>
    <dgm:cxn modelId="{DBA3E301-866C-4B15-BEBD-1C093E0BD080}" type="presOf" srcId="{F7E7EAD7-889B-4EF0-B826-110CA3FC34B3}" destId="{DF172CA9-1070-44B0-93D9-1D7856DC04DB}" srcOrd="0" destOrd="0" presId="urn:microsoft.com/office/officeart/2005/8/layout/vList3"/>
    <dgm:cxn modelId="{E16D4A5D-5471-45D8-867B-633EE6B61F1A}" type="presOf" srcId="{EFAD1CE9-6485-4F38-B5A7-51D4939E359C}" destId="{AE524A91-180F-483F-A3FE-8B79C22D8CCD}" srcOrd="0" destOrd="0" presId="urn:microsoft.com/office/officeart/2005/8/layout/vList3"/>
    <dgm:cxn modelId="{63EC1840-5B43-4722-AF7B-52140B56DF79}" type="presOf" srcId="{DCA10F1F-5FC5-4473-B367-4531AA6173E0}" destId="{5C109281-F277-49F5-8F41-B1DE109B98C6}" srcOrd="0" destOrd="0" presId="urn:microsoft.com/office/officeart/2005/8/layout/vList3"/>
    <dgm:cxn modelId="{1FFB7DAF-D5E5-4038-B792-450FDABD0F2F}" type="presOf" srcId="{CA88787B-275E-48B5-A883-C36E78562536}" destId="{D7EFD930-5811-4F16-93B9-56FC734E63FA}" srcOrd="0" destOrd="0" presId="urn:microsoft.com/office/officeart/2005/8/layout/vList3"/>
    <dgm:cxn modelId="{615C7FD9-E2C0-4064-808B-8008CCF06759}" type="presOf" srcId="{C62689DE-B8D8-4E73-9A72-0581883120B0}" destId="{837D76EC-B707-47AF-AA53-6BF70FFA5397}" srcOrd="0" destOrd="0" presId="urn:microsoft.com/office/officeart/2005/8/layout/vList3"/>
    <dgm:cxn modelId="{CB92413B-55A7-4D11-811E-AC76812409D3}" type="presOf" srcId="{9C70A658-EFD5-4F55-9B6C-735C931A54B0}" destId="{1B4E73DE-7780-4EE9-90B9-B94709C7E00E}" srcOrd="0" destOrd="0" presId="urn:microsoft.com/office/officeart/2005/8/layout/vList3"/>
    <dgm:cxn modelId="{D0DC892D-CE03-4F4D-93F7-952C2FD205A6}" type="presOf" srcId="{2AD6A694-5FF1-4C9E-B60A-49CC982774D4}" destId="{A49EB247-8E73-4DD5-BE9D-798659ACBB7A}" srcOrd="0" destOrd="0" presId="urn:microsoft.com/office/officeart/2005/8/layout/vList3"/>
    <dgm:cxn modelId="{A51D8964-6928-47A1-9DFF-0133E49FBCFC}" srcId="{DCA10F1F-5FC5-4473-B367-4531AA6173E0}" destId="{CA88787B-275E-48B5-A883-C36E78562536}" srcOrd="11" destOrd="0" parTransId="{1F76888B-40EA-42DA-B061-B49854D15615}" sibTransId="{4CE6DEA8-CD31-4E12-BF51-6ED140170630}"/>
    <dgm:cxn modelId="{6F8AC836-9830-4340-BC1F-52A491E281D7}" srcId="{DCA10F1F-5FC5-4473-B367-4531AA6173E0}" destId="{F7E7EAD7-889B-4EF0-B826-110CA3FC34B3}" srcOrd="8" destOrd="0" parTransId="{F8F8AF1F-B614-4682-BD5D-8A024B386B0B}" sibTransId="{30272A88-D00D-477B-B8A3-1E42776DBA6C}"/>
    <dgm:cxn modelId="{80874459-B792-4913-8967-40C49ACAE3A4}" type="presOf" srcId="{EAC1DEA3-64BA-4BD5-A6D5-9825F6C00569}" destId="{A3D58894-9366-4E80-A473-D86467A917FD}" srcOrd="0" destOrd="0" presId="urn:microsoft.com/office/officeart/2005/8/layout/vList3"/>
    <dgm:cxn modelId="{7F0EF614-F305-4BC7-9A37-C18C8C65F8CE}" srcId="{DCA10F1F-5FC5-4473-B367-4531AA6173E0}" destId="{ACB73006-A728-4C40-8EE3-A78B3D75C20C}" srcOrd="4" destOrd="0" parTransId="{97AFA48D-1429-40F6-B34F-03B953CF47D8}" sibTransId="{556061F9-8198-4098-82D2-F8E743EBF62D}"/>
    <dgm:cxn modelId="{04DBB5B2-C1F3-400C-8E43-872339118790}" srcId="{DCA10F1F-5FC5-4473-B367-4531AA6173E0}" destId="{F60B1311-9597-4086-93CE-A1D1C6D28ED7}" srcOrd="6" destOrd="0" parTransId="{77ABC142-C3AF-4160-8D36-20EA4A98522C}" sibTransId="{A6DE3CA1-0C55-439E-984C-69A01DD945DF}"/>
    <dgm:cxn modelId="{4DF569CD-16BF-498F-A18E-2989F5B2F350}" type="presOf" srcId="{F147941D-3A7A-4AC4-895C-02849724A69A}" destId="{AB4547A7-EFED-459F-8A4B-C00C40C46CE6}" srcOrd="0" destOrd="0" presId="urn:microsoft.com/office/officeart/2005/8/layout/vList3"/>
    <dgm:cxn modelId="{0C02FAC4-8C63-4864-827B-13BD701A9A8B}" srcId="{DCA10F1F-5FC5-4473-B367-4531AA6173E0}" destId="{F147941D-3A7A-4AC4-895C-02849724A69A}" srcOrd="2" destOrd="0" parTransId="{53533C98-90F5-4C85-8EE4-EB47B829C4E2}" sibTransId="{6F7313A4-69DB-43CB-AE84-9EC22317FDD2}"/>
    <dgm:cxn modelId="{0CEEBEB7-F717-4B9B-AB08-B869F97293CF}" srcId="{DCA10F1F-5FC5-4473-B367-4531AA6173E0}" destId="{719EDAF9-C250-4B5A-9697-3A998E12A3C0}" srcOrd="7" destOrd="0" parTransId="{1000AF5D-A569-4B00-9B8F-8D37281D7678}" sibTransId="{F4AF1FAE-F210-4945-960B-CE526FB0CC8E}"/>
    <dgm:cxn modelId="{B5490A75-1D58-4B4D-8937-019755142598}" srcId="{DCA10F1F-5FC5-4473-B367-4531AA6173E0}" destId="{A9F9A30E-FA72-4D0F-A580-349BF61E4747}" srcOrd="9" destOrd="0" parTransId="{782A94F5-27CB-4BA6-9096-A3B9A8449A66}" sibTransId="{B6E940A5-DF61-46FE-A4BA-57B24599E2BC}"/>
    <dgm:cxn modelId="{A99ADADC-3214-42E2-9E38-1C62F9B5D1A2}" srcId="{DCA10F1F-5FC5-4473-B367-4531AA6173E0}" destId="{9C70A658-EFD5-4F55-9B6C-735C931A54B0}" srcOrd="0" destOrd="0" parTransId="{56DA816A-8C58-49A7-9306-DD9908519A8B}" sibTransId="{8A063138-62E3-4050-8447-9185D25FDDE3}"/>
    <dgm:cxn modelId="{5D3C1238-48FE-4F46-A044-449F70804BA0}" srcId="{DCA10F1F-5FC5-4473-B367-4531AA6173E0}" destId="{96FE8AAC-EC54-4802-AAD0-ECE028C0529F}" srcOrd="5" destOrd="0" parTransId="{10D5C43D-D1D1-49BD-862F-06DEE42C46C6}" sibTransId="{71DD94C2-19ED-42C1-AD4A-428D17093F80}"/>
    <dgm:cxn modelId="{5574D109-37A5-41FA-85FF-50141F1C8516}" type="presParOf" srcId="{5C109281-F277-49F5-8F41-B1DE109B98C6}" destId="{33AD5E76-7D18-4C17-88E4-0888162BCB33}" srcOrd="0" destOrd="0" presId="urn:microsoft.com/office/officeart/2005/8/layout/vList3"/>
    <dgm:cxn modelId="{52C5F7F2-C904-4254-BB0B-8C157AC85BDE}" type="presParOf" srcId="{33AD5E76-7D18-4C17-88E4-0888162BCB33}" destId="{4671D2C2-C476-426F-839B-49A34882B764}" srcOrd="0" destOrd="0" presId="urn:microsoft.com/office/officeart/2005/8/layout/vList3"/>
    <dgm:cxn modelId="{C4FA910D-E54E-49FE-9843-345F1E323FFC}" type="presParOf" srcId="{33AD5E76-7D18-4C17-88E4-0888162BCB33}" destId="{1B4E73DE-7780-4EE9-90B9-B94709C7E00E}" srcOrd="1" destOrd="0" presId="urn:microsoft.com/office/officeart/2005/8/layout/vList3"/>
    <dgm:cxn modelId="{836DB68F-1D8E-4BEA-9071-AA7AA2977AA1}" type="presParOf" srcId="{5C109281-F277-49F5-8F41-B1DE109B98C6}" destId="{1C4A465B-A0C5-4C2C-B451-B16E1312E356}" srcOrd="1" destOrd="0" presId="urn:microsoft.com/office/officeart/2005/8/layout/vList3"/>
    <dgm:cxn modelId="{BB063596-A06D-4521-A2BF-4B551DF34F53}" type="presParOf" srcId="{5C109281-F277-49F5-8F41-B1DE109B98C6}" destId="{A92430E2-91F5-4B91-A9CA-04B57B57CEB1}" srcOrd="2" destOrd="0" presId="urn:microsoft.com/office/officeart/2005/8/layout/vList3"/>
    <dgm:cxn modelId="{FA382376-4DEF-4DD9-B2ED-0C5E90B26808}" type="presParOf" srcId="{A92430E2-91F5-4B91-A9CA-04B57B57CEB1}" destId="{DF917D88-AB77-4B75-9B78-66B6D9FA6957}" srcOrd="0" destOrd="0" presId="urn:microsoft.com/office/officeart/2005/8/layout/vList3"/>
    <dgm:cxn modelId="{98011FFD-7EC8-49C2-9CA8-FD6F187DF3C4}" type="presParOf" srcId="{A92430E2-91F5-4B91-A9CA-04B57B57CEB1}" destId="{A3D58894-9366-4E80-A473-D86467A917FD}" srcOrd="1" destOrd="0" presId="urn:microsoft.com/office/officeart/2005/8/layout/vList3"/>
    <dgm:cxn modelId="{CC0A8C9F-9F48-4EB3-89BD-B06146BF9AE8}" type="presParOf" srcId="{5C109281-F277-49F5-8F41-B1DE109B98C6}" destId="{708BBA1B-9BE3-4D48-8C5C-493224979804}" srcOrd="3" destOrd="0" presId="urn:microsoft.com/office/officeart/2005/8/layout/vList3"/>
    <dgm:cxn modelId="{10C9993F-6193-4BA8-8D40-FF3838C78615}" type="presParOf" srcId="{5C109281-F277-49F5-8F41-B1DE109B98C6}" destId="{ACC556D8-70CD-44EB-96BC-29256FA315BE}" srcOrd="4" destOrd="0" presId="urn:microsoft.com/office/officeart/2005/8/layout/vList3"/>
    <dgm:cxn modelId="{C1705507-F766-4D9D-892B-2D23F79B88E7}" type="presParOf" srcId="{ACC556D8-70CD-44EB-96BC-29256FA315BE}" destId="{D7D64BEF-B686-46DF-A057-EDC3B4F1A2FF}" srcOrd="0" destOrd="0" presId="urn:microsoft.com/office/officeart/2005/8/layout/vList3"/>
    <dgm:cxn modelId="{E9D7FAA5-34C3-4F1B-9558-94B73C070CF4}" type="presParOf" srcId="{ACC556D8-70CD-44EB-96BC-29256FA315BE}" destId="{AB4547A7-EFED-459F-8A4B-C00C40C46CE6}" srcOrd="1" destOrd="0" presId="urn:microsoft.com/office/officeart/2005/8/layout/vList3"/>
    <dgm:cxn modelId="{3742172D-60E9-4D47-B24A-B9D526B67880}" type="presParOf" srcId="{5C109281-F277-49F5-8F41-B1DE109B98C6}" destId="{5F129974-16B5-4839-BFFC-E1C8CB653723}" srcOrd="5" destOrd="0" presId="urn:microsoft.com/office/officeart/2005/8/layout/vList3"/>
    <dgm:cxn modelId="{84F8A658-6B25-4D57-B857-307AA7AA84D1}" type="presParOf" srcId="{5C109281-F277-49F5-8F41-B1DE109B98C6}" destId="{52A64CDC-BE08-4186-9D34-DE8F1EEAF2B1}" srcOrd="6" destOrd="0" presId="urn:microsoft.com/office/officeart/2005/8/layout/vList3"/>
    <dgm:cxn modelId="{2142E586-EA8E-4EC9-B2B4-ABB6FFE858E0}" type="presParOf" srcId="{52A64CDC-BE08-4186-9D34-DE8F1EEAF2B1}" destId="{55C0438F-BEAC-4078-9A80-4EAFC54C15A1}" srcOrd="0" destOrd="0" presId="urn:microsoft.com/office/officeart/2005/8/layout/vList3"/>
    <dgm:cxn modelId="{0E1113B1-58A2-4149-8C73-C01CFB8D66E6}" type="presParOf" srcId="{52A64CDC-BE08-4186-9D34-DE8F1EEAF2B1}" destId="{837D76EC-B707-47AF-AA53-6BF70FFA5397}" srcOrd="1" destOrd="0" presId="urn:microsoft.com/office/officeart/2005/8/layout/vList3"/>
    <dgm:cxn modelId="{5AAEE502-C24D-49E4-9FB0-C54F9C65E02D}" type="presParOf" srcId="{5C109281-F277-49F5-8F41-B1DE109B98C6}" destId="{0FF0F80D-C16C-4E36-A62E-3F74F51BF9EF}" srcOrd="7" destOrd="0" presId="urn:microsoft.com/office/officeart/2005/8/layout/vList3"/>
    <dgm:cxn modelId="{2D362DE2-69F6-4A74-A453-9F6F506DDC01}" type="presParOf" srcId="{5C109281-F277-49F5-8F41-B1DE109B98C6}" destId="{763F38A7-B4EA-48FE-ACBA-7DEFA4F52A45}" srcOrd="8" destOrd="0" presId="urn:microsoft.com/office/officeart/2005/8/layout/vList3"/>
    <dgm:cxn modelId="{0B54EA49-0778-4AD8-A6C1-098A08AA4241}" type="presParOf" srcId="{763F38A7-B4EA-48FE-ACBA-7DEFA4F52A45}" destId="{EDCF04AA-0F1F-43AA-8A3C-8ADBF66831CD}" srcOrd="0" destOrd="0" presId="urn:microsoft.com/office/officeart/2005/8/layout/vList3"/>
    <dgm:cxn modelId="{A2FA3BA5-8CB7-4C53-988C-BC1AEDB5D199}" type="presParOf" srcId="{763F38A7-B4EA-48FE-ACBA-7DEFA4F52A45}" destId="{A945B4C6-9609-4D5F-9CE0-9E1E3DF2C729}" srcOrd="1" destOrd="0" presId="urn:microsoft.com/office/officeart/2005/8/layout/vList3"/>
    <dgm:cxn modelId="{181420AF-B1AB-4DE5-A0C8-B4E08353E43B}" type="presParOf" srcId="{5C109281-F277-49F5-8F41-B1DE109B98C6}" destId="{CEE8B7A2-8CF6-4194-8083-F012978C70AC}" srcOrd="9" destOrd="0" presId="urn:microsoft.com/office/officeart/2005/8/layout/vList3"/>
    <dgm:cxn modelId="{0A118376-300B-4033-8249-642537017979}" type="presParOf" srcId="{5C109281-F277-49F5-8F41-B1DE109B98C6}" destId="{3FDB5DCD-E82E-4E48-AFE5-172CB4455E0A}" srcOrd="10" destOrd="0" presId="urn:microsoft.com/office/officeart/2005/8/layout/vList3"/>
    <dgm:cxn modelId="{A89ADE73-5E41-44C5-9DF0-BBBA9271A81F}" type="presParOf" srcId="{3FDB5DCD-E82E-4E48-AFE5-172CB4455E0A}" destId="{B1BA9C68-C2EF-45BF-981B-84E4F764D216}" srcOrd="0" destOrd="0" presId="urn:microsoft.com/office/officeart/2005/8/layout/vList3"/>
    <dgm:cxn modelId="{2F0BA9ED-DFAA-4DE3-9AC2-84155AF626DF}" type="presParOf" srcId="{3FDB5DCD-E82E-4E48-AFE5-172CB4455E0A}" destId="{546C1282-2540-4A92-A9BC-AFAB1FB89D7F}" srcOrd="1" destOrd="0" presId="urn:microsoft.com/office/officeart/2005/8/layout/vList3"/>
    <dgm:cxn modelId="{4D71E207-17F2-4601-9BC8-AFC1874C4D99}" type="presParOf" srcId="{5C109281-F277-49F5-8F41-B1DE109B98C6}" destId="{9C023B08-951F-4FBF-88B0-D3185D246F0B}" srcOrd="11" destOrd="0" presId="urn:microsoft.com/office/officeart/2005/8/layout/vList3"/>
    <dgm:cxn modelId="{7ECE918A-77C6-463A-AB1A-B33E3CC38E72}" type="presParOf" srcId="{5C109281-F277-49F5-8F41-B1DE109B98C6}" destId="{5FB36367-A7CF-427A-8577-3429E098B8A5}" srcOrd="12" destOrd="0" presId="urn:microsoft.com/office/officeart/2005/8/layout/vList3"/>
    <dgm:cxn modelId="{58B13F6C-24A7-4D75-81BE-057CA14E4D61}" type="presParOf" srcId="{5FB36367-A7CF-427A-8577-3429E098B8A5}" destId="{56CC75C5-96AD-4212-9607-AB5C08CB2AC4}" srcOrd="0" destOrd="0" presId="urn:microsoft.com/office/officeart/2005/8/layout/vList3"/>
    <dgm:cxn modelId="{C9972CF0-FF08-4491-A834-B1C0E1C9C62E}" type="presParOf" srcId="{5FB36367-A7CF-427A-8577-3429E098B8A5}" destId="{3D419C90-11B9-4CCB-871B-2F642DAE6C36}" srcOrd="1" destOrd="0" presId="urn:microsoft.com/office/officeart/2005/8/layout/vList3"/>
    <dgm:cxn modelId="{EFD45D21-297E-4D78-B100-14E7EC73D92A}" type="presParOf" srcId="{5C109281-F277-49F5-8F41-B1DE109B98C6}" destId="{901CDD6C-14B7-42CE-B8EC-543B75CA9603}" srcOrd="13" destOrd="0" presId="urn:microsoft.com/office/officeart/2005/8/layout/vList3"/>
    <dgm:cxn modelId="{BB25D2B9-F19B-4AC7-BE1B-4D7D2B8C08A0}" type="presParOf" srcId="{5C109281-F277-49F5-8F41-B1DE109B98C6}" destId="{C92832D8-A0B3-4D25-8DF5-D3A900C59EF1}" srcOrd="14" destOrd="0" presId="urn:microsoft.com/office/officeart/2005/8/layout/vList3"/>
    <dgm:cxn modelId="{66A1A979-26A2-40D7-ADB6-2247031BD45D}" type="presParOf" srcId="{C92832D8-A0B3-4D25-8DF5-D3A900C59EF1}" destId="{384E5258-B26D-44CB-A482-51021701FC7A}" srcOrd="0" destOrd="0" presId="urn:microsoft.com/office/officeart/2005/8/layout/vList3"/>
    <dgm:cxn modelId="{63335478-DD5C-4BF1-A1A5-5342CFBAC644}" type="presParOf" srcId="{C92832D8-A0B3-4D25-8DF5-D3A900C59EF1}" destId="{5FC10EA1-7496-45DD-A273-76F13C3AF0EC}" srcOrd="1" destOrd="0" presId="urn:microsoft.com/office/officeart/2005/8/layout/vList3"/>
    <dgm:cxn modelId="{9A786437-9B5E-4562-823D-798229444B94}" type="presParOf" srcId="{5C109281-F277-49F5-8F41-B1DE109B98C6}" destId="{255EE160-2827-4E3A-AB68-F74427B62B1F}" srcOrd="15" destOrd="0" presId="urn:microsoft.com/office/officeart/2005/8/layout/vList3"/>
    <dgm:cxn modelId="{507702B0-CA85-413A-895D-D9EB418DE12D}" type="presParOf" srcId="{5C109281-F277-49F5-8F41-B1DE109B98C6}" destId="{9957EC63-485A-45AE-B3F2-8B23C4DC6540}" srcOrd="16" destOrd="0" presId="urn:microsoft.com/office/officeart/2005/8/layout/vList3"/>
    <dgm:cxn modelId="{2B6E7CF4-790D-4295-AF39-D962401692F2}" type="presParOf" srcId="{9957EC63-485A-45AE-B3F2-8B23C4DC6540}" destId="{F23961C4-B223-4039-801B-97DC95C2DED7}" srcOrd="0" destOrd="0" presId="urn:microsoft.com/office/officeart/2005/8/layout/vList3"/>
    <dgm:cxn modelId="{13E3C210-7C49-4E73-8ECB-39AF8022144B}" type="presParOf" srcId="{9957EC63-485A-45AE-B3F2-8B23C4DC6540}" destId="{DF172CA9-1070-44B0-93D9-1D7856DC04DB}" srcOrd="1" destOrd="0" presId="urn:microsoft.com/office/officeart/2005/8/layout/vList3"/>
    <dgm:cxn modelId="{57D447F6-D5A4-4B82-A37E-CD01793CEFEB}" type="presParOf" srcId="{5C109281-F277-49F5-8F41-B1DE109B98C6}" destId="{250798CC-734C-4DE0-A52E-C4C6FBF3E511}" srcOrd="17" destOrd="0" presId="urn:microsoft.com/office/officeart/2005/8/layout/vList3"/>
    <dgm:cxn modelId="{13A677B8-9AE1-42DD-9939-E48C4D9EF057}" type="presParOf" srcId="{5C109281-F277-49F5-8F41-B1DE109B98C6}" destId="{E65A1BEA-2045-4813-98E1-C3E00D5F0E9A}" srcOrd="18" destOrd="0" presId="urn:microsoft.com/office/officeart/2005/8/layout/vList3"/>
    <dgm:cxn modelId="{A96F61B0-CD35-45C8-93B5-2F03127080CD}" type="presParOf" srcId="{E65A1BEA-2045-4813-98E1-C3E00D5F0E9A}" destId="{C3261B79-AE0A-4853-A3EE-3ABE5EA184D2}" srcOrd="0" destOrd="0" presId="urn:microsoft.com/office/officeart/2005/8/layout/vList3"/>
    <dgm:cxn modelId="{C48B8CBD-CB59-4BBF-AF0B-FD44A2456535}" type="presParOf" srcId="{E65A1BEA-2045-4813-98E1-C3E00D5F0E9A}" destId="{76CA6BE0-62E0-4290-A925-456599E96002}" srcOrd="1" destOrd="0" presId="urn:microsoft.com/office/officeart/2005/8/layout/vList3"/>
    <dgm:cxn modelId="{727D4329-D0C9-4590-8993-F3753194AC25}" type="presParOf" srcId="{5C109281-F277-49F5-8F41-B1DE109B98C6}" destId="{C3AD028B-BDE4-46AE-AE66-6BE8F70C4E14}" srcOrd="19" destOrd="0" presId="urn:microsoft.com/office/officeart/2005/8/layout/vList3"/>
    <dgm:cxn modelId="{D59930AB-E8F5-4DFE-B3E5-E20AE982C843}" type="presParOf" srcId="{5C109281-F277-49F5-8F41-B1DE109B98C6}" destId="{B2174FD2-774D-4B50-B8AF-B76C4748167C}" srcOrd="20" destOrd="0" presId="urn:microsoft.com/office/officeart/2005/8/layout/vList3"/>
    <dgm:cxn modelId="{CF15A773-96F1-48EC-8757-ABA7BEED9399}" type="presParOf" srcId="{B2174FD2-774D-4B50-B8AF-B76C4748167C}" destId="{02EF685B-4DE4-4184-B409-65AD6DD465EA}" srcOrd="0" destOrd="0" presId="urn:microsoft.com/office/officeart/2005/8/layout/vList3"/>
    <dgm:cxn modelId="{5C67622C-7A7F-497C-A19B-246E9CC63500}" type="presParOf" srcId="{B2174FD2-774D-4B50-B8AF-B76C4748167C}" destId="{A49EB247-8E73-4DD5-BE9D-798659ACBB7A}" srcOrd="1" destOrd="0" presId="urn:microsoft.com/office/officeart/2005/8/layout/vList3"/>
    <dgm:cxn modelId="{D72A271D-AF70-4EC0-A59F-58BDCF9B2AA1}" type="presParOf" srcId="{5C109281-F277-49F5-8F41-B1DE109B98C6}" destId="{CAE9934F-0FAD-441B-B02E-FB6E4BBA1E9D}" srcOrd="21" destOrd="0" presId="urn:microsoft.com/office/officeart/2005/8/layout/vList3"/>
    <dgm:cxn modelId="{422FB61B-0B2C-47C0-94E0-7B0BE0408C3D}" type="presParOf" srcId="{5C109281-F277-49F5-8F41-B1DE109B98C6}" destId="{9B07BF8C-1657-4DA0-98D2-AB46BC4BD4FE}" srcOrd="22" destOrd="0" presId="urn:microsoft.com/office/officeart/2005/8/layout/vList3"/>
    <dgm:cxn modelId="{B3883081-ABAF-43E2-A263-6C4419B27B40}" type="presParOf" srcId="{9B07BF8C-1657-4DA0-98D2-AB46BC4BD4FE}" destId="{E4D4583B-424D-476D-81FD-FF2BA47CB2F1}" srcOrd="0" destOrd="0" presId="urn:microsoft.com/office/officeart/2005/8/layout/vList3"/>
    <dgm:cxn modelId="{540A0EFD-CD56-45E6-8E71-AA1C433D6CF2}" type="presParOf" srcId="{9B07BF8C-1657-4DA0-98D2-AB46BC4BD4FE}" destId="{D7EFD930-5811-4F16-93B9-56FC734E63FA}" srcOrd="1" destOrd="0" presId="urn:microsoft.com/office/officeart/2005/8/layout/vList3"/>
    <dgm:cxn modelId="{B85325DD-2878-468B-8121-A4706FAAC894}" type="presParOf" srcId="{5C109281-F277-49F5-8F41-B1DE109B98C6}" destId="{CD16FB71-3DBD-4119-97F6-EAAF375A23AB}" srcOrd="23" destOrd="0" presId="urn:microsoft.com/office/officeart/2005/8/layout/vList3"/>
    <dgm:cxn modelId="{D38E5859-96B4-4D10-B9F7-14E4F81D98CF}" type="presParOf" srcId="{5C109281-F277-49F5-8F41-B1DE109B98C6}" destId="{DCCFCEE4-466B-4DBA-B393-EC174946FD83}" srcOrd="24" destOrd="0" presId="urn:microsoft.com/office/officeart/2005/8/layout/vList3"/>
    <dgm:cxn modelId="{19B414CC-37E6-46F1-AA45-D77DCC9D65B1}" type="presParOf" srcId="{DCCFCEE4-466B-4DBA-B393-EC174946FD83}" destId="{5FA45410-87EB-4A1D-8001-2B3406959558}" srcOrd="0" destOrd="0" presId="urn:microsoft.com/office/officeart/2005/8/layout/vList3"/>
    <dgm:cxn modelId="{ED7C5CD7-EBB6-45D8-9408-0720AADB2DA4}" type="presParOf" srcId="{DCCFCEE4-466B-4DBA-B393-EC174946FD83}" destId="{AE524A91-180F-483F-A3FE-8B79C22D8CC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F8A234-D2BD-473E-B4D0-46FC2A46006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91E0CA8C-C78E-4A9E-A685-90A2A9BE35C2}">
      <dgm:prSet custT="1"/>
      <dgm:spPr>
        <a:solidFill>
          <a:schemeClr val="accent2">
            <a:lumMod val="50000"/>
          </a:schemeClr>
        </a:solidFill>
      </dgm:spPr>
      <dgm:t>
        <a:bodyPr/>
        <a:lstStyle/>
        <a:p>
          <a:pPr rtl="0"/>
          <a:r>
            <a:rPr lang="ru-RU" sz="1100" dirty="0" smtClean="0"/>
            <a:t>Богатство речи связано со словарным запасом человека, с использованием всевозможных языковых средств. Чем разнообразнее речь, тем она богаче</a:t>
          </a:r>
          <a:r>
            <a:rPr lang="ru-RU" sz="1400" dirty="0" smtClean="0"/>
            <a:t>.</a:t>
          </a:r>
          <a:endParaRPr lang="ru-RU" sz="1400" dirty="0"/>
        </a:p>
      </dgm:t>
    </dgm:pt>
    <dgm:pt modelId="{F70DF2D3-88D8-4565-A920-98617F3A2EA0}" type="parTrans" cxnId="{59A79DB1-2BE0-4C28-8300-73F0EA046340}">
      <dgm:prSet/>
      <dgm:spPr/>
      <dgm:t>
        <a:bodyPr/>
        <a:lstStyle/>
        <a:p>
          <a:endParaRPr lang="ru-RU"/>
        </a:p>
      </dgm:t>
    </dgm:pt>
    <dgm:pt modelId="{E13E963C-67DA-40BE-972B-35D5C16994BC}" type="sibTrans" cxnId="{59A79DB1-2BE0-4C28-8300-73F0EA046340}">
      <dgm:prSet/>
      <dgm:spPr/>
      <dgm:t>
        <a:bodyPr/>
        <a:lstStyle/>
        <a:p>
          <a:endParaRPr lang="ru-RU"/>
        </a:p>
      </dgm:t>
    </dgm:pt>
    <dgm:pt modelId="{3341E22A-E07C-4E81-9FFF-4E20106881E8}">
      <dgm:prSet custT="1"/>
      <dgm:spPr>
        <a:solidFill>
          <a:schemeClr val="accent2">
            <a:lumMod val="50000"/>
          </a:schemeClr>
        </a:solidFill>
      </dgm:spPr>
      <dgm:t>
        <a:bodyPr/>
        <a:lstStyle/>
        <a:p>
          <a:pPr rtl="0"/>
          <a:r>
            <a:rPr lang="ru-RU" sz="1100" dirty="0" smtClean="0"/>
            <a:t>Богатая речь отличается многообразием на всех уровнях языка, она подразумевает и лексическое богатство, и синтаксическое, и интонационное.</a:t>
          </a:r>
          <a:endParaRPr lang="ru-RU" sz="1100" dirty="0"/>
        </a:p>
      </dgm:t>
    </dgm:pt>
    <dgm:pt modelId="{118CFD2B-BA4F-4A10-9EAC-B836D20B6DBF}" type="parTrans" cxnId="{979FA379-F069-4293-B5C3-4B62B8E930A0}">
      <dgm:prSet/>
      <dgm:spPr/>
      <dgm:t>
        <a:bodyPr/>
        <a:lstStyle/>
        <a:p>
          <a:endParaRPr lang="ru-RU"/>
        </a:p>
      </dgm:t>
    </dgm:pt>
    <dgm:pt modelId="{4DED9F04-FC65-4025-87DE-21736E0BD38E}" type="sibTrans" cxnId="{979FA379-F069-4293-B5C3-4B62B8E930A0}">
      <dgm:prSet/>
      <dgm:spPr/>
      <dgm:t>
        <a:bodyPr/>
        <a:lstStyle/>
        <a:p>
          <a:endParaRPr lang="ru-RU"/>
        </a:p>
      </dgm:t>
    </dgm:pt>
    <dgm:pt modelId="{8D83A3F4-2026-4112-BE15-9B07E1D891CB}">
      <dgm:prSet custT="1"/>
      <dgm:spPr>
        <a:solidFill>
          <a:schemeClr val="accent2">
            <a:lumMod val="50000"/>
          </a:schemeClr>
        </a:solidFill>
      </dgm:spPr>
      <dgm:t>
        <a:bodyPr/>
        <a:lstStyle/>
        <a:p>
          <a:pPr rtl="0"/>
          <a:r>
            <a:rPr lang="ru-RU" sz="1100" dirty="0" smtClean="0"/>
            <a:t>Чтобы увеличивать словарный запас, необходимо как можно больше слов вводить в свое активное использование, для этого нужно внимательно относиться к новым, незнакомым, непонятным словам, сразу же прояснять их для себя и использовать в своей речи.</a:t>
          </a:r>
          <a:endParaRPr lang="ru-RU" sz="1100" dirty="0"/>
        </a:p>
      </dgm:t>
    </dgm:pt>
    <dgm:pt modelId="{078523E3-61D2-4A26-9EA0-BD5BB79C202C}" type="parTrans" cxnId="{2059F2B9-50EE-4EC6-A9E4-F755C8190B69}">
      <dgm:prSet/>
      <dgm:spPr/>
      <dgm:t>
        <a:bodyPr/>
        <a:lstStyle/>
        <a:p>
          <a:endParaRPr lang="ru-RU"/>
        </a:p>
      </dgm:t>
    </dgm:pt>
    <dgm:pt modelId="{388F15C6-9B3E-4E56-9B04-94649C75EAF4}" type="sibTrans" cxnId="{2059F2B9-50EE-4EC6-A9E4-F755C8190B69}">
      <dgm:prSet/>
      <dgm:spPr/>
      <dgm:t>
        <a:bodyPr/>
        <a:lstStyle/>
        <a:p>
          <a:endParaRPr lang="ru-RU"/>
        </a:p>
      </dgm:t>
    </dgm:pt>
    <dgm:pt modelId="{AE543829-5BF3-4983-BE8A-CA0B317B045F}" type="pres">
      <dgm:prSet presAssocID="{68F8A234-D2BD-473E-B4D0-46FC2A460068}" presName="Name0" presStyleCnt="0">
        <dgm:presLayoutVars>
          <dgm:dir/>
          <dgm:animLvl val="lvl"/>
          <dgm:resizeHandles val="exact"/>
        </dgm:presLayoutVars>
      </dgm:prSet>
      <dgm:spPr/>
      <dgm:t>
        <a:bodyPr/>
        <a:lstStyle/>
        <a:p>
          <a:endParaRPr lang="ru-RU"/>
        </a:p>
      </dgm:t>
    </dgm:pt>
    <dgm:pt modelId="{9527C6BA-1FBC-467C-8444-60845BA86181}" type="pres">
      <dgm:prSet presAssocID="{91E0CA8C-C78E-4A9E-A685-90A2A9BE35C2}" presName="linNode" presStyleCnt="0"/>
      <dgm:spPr/>
    </dgm:pt>
    <dgm:pt modelId="{F9847FF6-FEA5-41C8-90C8-517219C142A0}" type="pres">
      <dgm:prSet presAssocID="{91E0CA8C-C78E-4A9E-A685-90A2A9BE35C2}" presName="parentText" presStyleLbl="node1" presStyleIdx="0" presStyleCnt="3">
        <dgm:presLayoutVars>
          <dgm:chMax val="1"/>
          <dgm:bulletEnabled val="1"/>
        </dgm:presLayoutVars>
      </dgm:prSet>
      <dgm:spPr/>
      <dgm:t>
        <a:bodyPr/>
        <a:lstStyle/>
        <a:p>
          <a:endParaRPr lang="ru-RU"/>
        </a:p>
      </dgm:t>
    </dgm:pt>
    <dgm:pt modelId="{7C957E24-26CF-4479-A362-A478020EE05C}" type="pres">
      <dgm:prSet presAssocID="{E13E963C-67DA-40BE-972B-35D5C16994BC}" presName="sp" presStyleCnt="0"/>
      <dgm:spPr/>
    </dgm:pt>
    <dgm:pt modelId="{6FE388FC-506C-414F-8BB2-FD6DF6BD0F00}" type="pres">
      <dgm:prSet presAssocID="{3341E22A-E07C-4E81-9FFF-4E20106881E8}" presName="linNode" presStyleCnt="0"/>
      <dgm:spPr/>
    </dgm:pt>
    <dgm:pt modelId="{EB780E46-4BDE-4A7D-B175-DCD65FE95962}" type="pres">
      <dgm:prSet presAssocID="{3341E22A-E07C-4E81-9FFF-4E20106881E8}" presName="parentText" presStyleLbl="node1" presStyleIdx="1" presStyleCnt="3">
        <dgm:presLayoutVars>
          <dgm:chMax val="1"/>
          <dgm:bulletEnabled val="1"/>
        </dgm:presLayoutVars>
      </dgm:prSet>
      <dgm:spPr/>
      <dgm:t>
        <a:bodyPr/>
        <a:lstStyle/>
        <a:p>
          <a:endParaRPr lang="ru-RU"/>
        </a:p>
      </dgm:t>
    </dgm:pt>
    <dgm:pt modelId="{569B1A30-D504-41B3-9D58-9830518FE247}" type="pres">
      <dgm:prSet presAssocID="{4DED9F04-FC65-4025-87DE-21736E0BD38E}" presName="sp" presStyleCnt="0"/>
      <dgm:spPr/>
    </dgm:pt>
    <dgm:pt modelId="{978D2375-7058-44C5-BA9C-E17C7F621A91}" type="pres">
      <dgm:prSet presAssocID="{8D83A3F4-2026-4112-BE15-9B07E1D891CB}" presName="linNode" presStyleCnt="0"/>
      <dgm:spPr/>
    </dgm:pt>
    <dgm:pt modelId="{070498CD-2E98-4ED8-9910-1E7CDFFE583E}" type="pres">
      <dgm:prSet presAssocID="{8D83A3F4-2026-4112-BE15-9B07E1D891CB}" presName="parentText" presStyleLbl="node1" presStyleIdx="2" presStyleCnt="3">
        <dgm:presLayoutVars>
          <dgm:chMax val="1"/>
          <dgm:bulletEnabled val="1"/>
        </dgm:presLayoutVars>
      </dgm:prSet>
      <dgm:spPr/>
      <dgm:t>
        <a:bodyPr/>
        <a:lstStyle/>
        <a:p>
          <a:endParaRPr lang="ru-RU"/>
        </a:p>
      </dgm:t>
    </dgm:pt>
  </dgm:ptLst>
  <dgm:cxnLst>
    <dgm:cxn modelId="{E453B93E-585C-47D5-B74C-F68EB648CD14}" type="presOf" srcId="{8D83A3F4-2026-4112-BE15-9B07E1D891CB}" destId="{070498CD-2E98-4ED8-9910-1E7CDFFE583E}" srcOrd="0" destOrd="0" presId="urn:microsoft.com/office/officeart/2005/8/layout/vList5"/>
    <dgm:cxn modelId="{979FA379-F069-4293-B5C3-4B62B8E930A0}" srcId="{68F8A234-D2BD-473E-B4D0-46FC2A460068}" destId="{3341E22A-E07C-4E81-9FFF-4E20106881E8}" srcOrd="1" destOrd="0" parTransId="{118CFD2B-BA4F-4A10-9EAC-B836D20B6DBF}" sibTransId="{4DED9F04-FC65-4025-87DE-21736E0BD38E}"/>
    <dgm:cxn modelId="{59A79DB1-2BE0-4C28-8300-73F0EA046340}" srcId="{68F8A234-D2BD-473E-B4D0-46FC2A460068}" destId="{91E0CA8C-C78E-4A9E-A685-90A2A9BE35C2}" srcOrd="0" destOrd="0" parTransId="{F70DF2D3-88D8-4565-A920-98617F3A2EA0}" sibTransId="{E13E963C-67DA-40BE-972B-35D5C16994BC}"/>
    <dgm:cxn modelId="{749A811A-F46A-4664-A444-6B6CC7F3E337}" type="presOf" srcId="{91E0CA8C-C78E-4A9E-A685-90A2A9BE35C2}" destId="{F9847FF6-FEA5-41C8-90C8-517219C142A0}" srcOrd="0" destOrd="0" presId="urn:microsoft.com/office/officeart/2005/8/layout/vList5"/>
    <dgm:cxn modelId="{2059F2B9-50EE-4EC6-A9E4-F755C8190B69}" srcId="{68F8A234-D2BD-473E-B4D0-46FC2A460068}" destId="{8D83A3F4-2026-4112-BE15-9B07E1D891CB}" srcOrd="2" destOrd="0" parTransId="{078523E3-61D2-4A26-9EA0-BD5BB79C202C}" sibTransId="{388F15C6-9B3E-4E56-9B04-94649C75EAF4}"/>
    <dgm:cxn modelId="{127F761B-ACA0-4D21-9CFE-B93A1CBDA1A2}" type="presOf" srcId="{3341E22A-E07C-4E81-9FFF-4E20106881E8}" destId="{EB780E46-4BDE-4A7D-B175-DCD65FE95962}" srcOrd="0" destOrd="0" presId="urn:microsoft.com/office/officeart/2005/8/layout/vList5"/>
    <dgm:cxn modelId="{9CBDA5A1-C9D2-4703-9BB6-EE52492E5BD2}" type="presOf" srcId="{68F8A234-D2BD-473E-B4D0-46FC2A460068}" destId="{AE543829-5BF3-4983-BE8A-CA0B317B045F}" srcOrd="0" destOrd="0" presId="urn:microsoft.com/office/officeart/2005/8/layout/vList5"/>
    <dgm:cxn modelId="{D2D43BAC-C004-4ADC-BC25-F845C042EBC8}" type="presParOf" srcId="{AE543829-5BF3-4983-BE8A-CA0B317B045F}" destId="{9527C6BA-1FBC-467C-8444-60845BA86181}" srcOrd="0" destOrd="0" presId="urn:microsoft.com/office/officeart/2005/8/layout/vList5"/>
    <dgm:cxn modelId="{98D9FAA0-B4C2-4021-BF4F-733C2F413512}" type="presParOf" srcId="{9527C6BA-1FBC-467C-8444-60845BA86181}" destId="{F9847FF6-FEA5-41C8-90C8-517219C142A0}" srcOrd="0" destOrd="0" presId="urn:microsoft.com/office/officeart/2005/8/layout/vList5"/>
    <dgm:cxn modelId="{DBBDE49E-A8C5-4CFC-A206-C7AF7BE9294B}" type="presParOf" srcId="{AE543829-5BF3-4983-BE8A-CA0B317B045F}" destId="{7C957E24-26CF-4479-A362-A478020EE05C}" srcOrd="1" destOrd="0" presId="urn:microsoft.com/office/officeart/2005/8/layout/vList5"/>
    <dgm:cxn modelId="{DA5BFD2E-C9EE-4900-9E73-3943E002F612}" type="presParOf" srcId="{AE543829-5BF3-4983-BE8A-CA0B317B045F}" destId="{6FE388FC-506C-414F-8BB2-FD6DF6BD0F00}" srcOrd="2" destOrd="0" presId="urn:microsoft.com/office/officeart/2005/8/layout/vList5"/>
    <dgm:cxn modelId="{2B71D1D3-E217-4270-9250-82A0007A22B7}" type="presParOf" srcId="{6FE388FC-506C-414F-8BB2-FD6DF6BD0F00}" destId="{EB780E46-4BDE-4A7D-B175-DCD65FE95962}" srcOrd="0" destOrd="0" presId="urn:microsoft.com/office/officeart/2005/8/layout/vList5"/>
    <dgm:cxn modelId="{A554E28E-052E-4A65-A609-4E70ADDC9FB3}" type="presParOf" srcId="{AE543829-5BF3-4983-BE8A-CA0B317B045F}" destId="{569B1A30-D504-41B3-9D58-9830518FE247}" srcOrd="3" destOrd="0" presId="urn:microsoft.com/office/officeart/2005/8/layout/vList5"/>
    <dgm:cxn modelId="{59D190D1-B93E-4992-844B-CDF175CD06DF}" type="presParOf" srcId="{AE543829-5BF3-4983-BE8A-CA0B317B045F}" destId="{978D2375-7058-44C5-BA9C-E17C7F621A91}" srcOrd="4" destOrd="0" presId="urn:microsoft.com/office/officeart/2005/8/layout/vList5"/>
    <dgm:cxn modelId="{0FE333C2-BD7C-454E-BF4A-E6314BB4C5DA}" type="presParOf" srcId="{978D2375-7058-44C5-BA9C-E17C7F621A91}" destId="{070498CD-2E98-4ED8-9910-1E7CDFFE583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E73DE-7780-4EE9-90B9-B94709C7E00E}">
      <dsp:nvSpPr>
        <dsp:cNvPr id="0" name=""/>
        <dsp:cNvSpPr/>
      </dsp:nvSpPr>
      <dsp:spPr>
        <a:xfrm rot="10800000">
          <a:off x="1651757" y="1721"/>
          <a:ext cx="6215176" cy="345123"/>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190" tIns="57150" rIns="106680" bIns="57150" numCol="1" spcCol="1270" anchor="ctr" anchorCtr="0">
          <a:noAutofit/>
        </a:bodyPr>
        <a:lstStyle/>
        <a:p>
          <a:pPr lvl="0" algn="ctr" defTabSz="666750" rtl="0">
            <a:lnSpc>
              <a:spcPct val="90000"/>
            </a:lnSpc>
            <a:spcBef>
              <a:spcPct val="0"/>
            </a:spcBef>
            <a:spcAft>
              <a:spcPct val="35000"/>
            </a:spcAft>
          </a:pPr>
          <a:r>
            <a:rPr lang="ru-RU" sz="1500" kern="1200" smtClean="0"/>
            <a:t>Введение</a:t>
          </a:r>
          <a:endParaRPr lang="ru-RU" sz="1500" kern="1200"/>
        </a:p>
      </dsp:txBody>
      <dsp:txXfrm rot="10800000">
        <a:off x="1738038" y="1721"/>
        <a:ext cx="6128895" cy="345123"/>
      </dsp:txXfrm>
    </dsp:sp>
    <dsp:sp modelId="{4671D2C2-C476-426F-839B-49A34882B764}">
      <dsp:nvSpPr>
        <dsp:cNvPr id="0" name=""/>
        <dsp:cNvSpPr/>
      </dsp:nvSpPr>
      <dsp:spPr>
        <a:xfrm>
          <a:off x="1479195" y="1721"/>
          <a:ext cx="345123" cy="345123"/>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D58894-9366-4E80-A473-D86467A917FD}">
      <dsp:nvSpPr>
        <dsp:cNvPr id="0" name=""/>
        <dsp:cNvSpPr/>
      </dsp:nvSpPr>
      <dsp:spPr>
        <a:xfrm rot="10800000">
          <a:off x="1651757" y="449867"/>
          <a:ext cx="6215176" cy="345123"/>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190" tIns="57150" rIns="106680" bIns="57150" numCol="1" spcCol="1270" anchor="ctr" anchorCtr="0">
          <a:noAutofit/>
        </a:bodyPr>
        <a:lstStyle/>
        <a:p>
          <a:pPr lvl="0" algn="ctr" defTabSz="666750" rtl="0">
            <a:lnSpc>
              <a:spcPct val="90000"/>
            </a:lnSpc>
            <a:spcBef>
              <a:spcPct val="0"/>
            </a:spcBef>
            <a:spcAft>
              <a:spcPct val="35000"/>
            </a:spcAft>
          </a:pPr>
          <a:r>
            <a:rPr lang="ru-RU" sz="1500" kern="1200" dirty="0" smtClean="0"/>
            <a:t>Понятие «речевая культура»</a:t>
          </a:r>
          <a:endParaRPr lang="ru-RU" sz="1500" kern="1200" dirty="0"/>
        </a:p>
      </dsp:txBody>
      <dsp:txXfrm rot="10800000">
        <a:off x="1738038" y="449867"/>
        <a:ext cx="6128895" cy="345123"/>
      </dsp:txXfrm>
    </dsp:sp>
    <dsp:sp modelId="{DF917D88-AB77-4B75-9B78-66B6D9FA6957}">
      <dsp:nvSpPr>
        <dsp:cNvPr id="0" name=""/>
        <dsp:cNvSpPr/>
      </dsp:nvSpPr>
      <dsp:spPr>
        <a:xfrm>
          <a:off x="1479195" y="449867"/>
          <a:ext cx="345123" cy="345123"/>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4547A7-EFED-459F-8A4B-C00C40C46CE6}">
      <dsp:nvSpPr>
        <dsp:cNvPr id="0" name=""/>
        <dsp:cNvSpPr/>
      </dsp:nvSpPr>
      <dsp:spPr>
        <a:xfrm rot="10800000">
          <a:off x="1651757" y="898012"/>
          <a:ext cx="6215176" cy="34512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190" tIns="57150" rIns="106680" bIns="57150" numCol="1" spcCol="1270" anchor="ctr" anchorCtr="0">
          <a:noAutofit/>
        </a:bodyPr>
        <a:lstStyle/>
        <a:p>
          <a:pPr lvl="0" algn="ctr" defTabSz="666750" rtl="0">
            <a:lnSpc>
              <a:spcPct val="90000"/>
            </a:lnSpc>
            <a:spcBef>
              <a:spcPct val="0"/>
            </a:spcBef>
            <a:spcAft>
              <a:spcPct val="35000"/>
            </a:spcAft>
          </a:pPr>
          <a:r>
            <a:rPr lang="ru-RU" sz="1500" kern="1200" smtClean="0"/>
            <a:t>История культуры родного слова</a:t>
          </a:r>
          <a:endParaRPr lang="ru-RU" sz="1500" kern="1200"/>
        </a:p>
      </dsp:txBody>
      <dsp:txXfrm rot="10800000">
        <a:off x="1738038" y="898012"/>
        <a:ext cx="6128895" cy="345123"/>
      </dsp:txXfrm>
    </dsp:sp>
    <dsp:sp modelId="{D7D64BEF-B686-46DF-A057-EDC3B4F1A2FF}">
      <dsp:nvSpPr>
        <dsp:cNvPr id="0" name=""/>
        <dsp:cNvSpPr/>
      </dsp:nvSpPr>
      <dsp:spPr>
        <a:xfrm>
          <a:off x="1479195" y="898012"/>
          <a:ext cx="345123" cy="345123"/>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7D76EC-B707-47AF-AA53-6BF70FFA5397}">
      <dsp:nvSpPr>
        <dsp:cNvPr id="0" name=""/>
        <dsp:cNvSpPr/>
      </dsp:nvSpPr>
      <dsp:spPr>
        <a:xfrm rot="10800000">
          <a:off x="1651757" y="1346157"/>
          <a:ext cx="6215176" cy="345123"/>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190" tIns="57150" rIns="106680" bIns="57150" numCol="1" spcCol="1270" anchor="ctr" anchorCtr="0">
          <a:noAutofit/>
        </a:bodyPr>
        <a:lstStyle/>
        <a:p>
          <a:pPr lvl="0" algn="ctr" defTabSz="666750" rtl="0">
            <a:lnSpc>
              <a:spcPct val="90000"/>
            </a:lnSpc>
            <a:spcBef>
              <a:spcPct val="0"/>
            </a:spcBef>
            <a:spcAft>
              <a:spcPct val="35000"/>
            </a:spcAft>
          </a:pPr>
          <a:r>
            <a:rPr lang="ru-RU" sz="1500" kern="1200" smtClean="0"/>
            <a:t>Правильность речи (нормы литературного языка)</a:t>
          </a:r>
          <a:endParaRPr lang="ru-RU" sz="1500" kern="1200"/>
        </a:p>
      </dsp:txBody>
      <dsp:txXfrm rot="10800000">
        <a:off x="1738038" y="1346157"/>
        <a:ext cx="6128895" cy="345123"/>
      </dsp:txXfrm>
    </dsp:sp>
    <dsp:sp modelId="{55C0438F-BEAC-4078-9A80-4EAFC54C15A1}">
      <dsp:nvSpPr>
        <dsp:cNvPr id="0" name=""/>
        <dsp:cNvSpPr/>
      </dsp:nvSpPr>
      <dsp:spPr>
        <a:xfrm>
          <a:off x="1479195" y="1346157"/>
          <a:ext cx="345123" cy="345123"/>
        </a:xfrm>
        <a:prstGeom prst="ellipse">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45B4C6-9609-4D5F-9CE0-9E1E3DF2C729}">
      <dsp:nvSpPr>
        <dsp:cNvPr id="0" name=""/>
        <dsp:cNvSpPr/>
      </dsp:nvSpPr>
      <dsp:spPr>
        <a:xfrm rot="10800000">
          <a:off x="1651757" y="1794303"/>
          <a:ext cx="6215176" cy="345123"/>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190" tIns="57150" rIns="106680" bIns="57150" numCol="1" spcCol="1270" anchor="ctr" anchorCtr="0">
          <a:noAutofit/>
        </a:bodyPr>
        <a:lstStyle/>
        <a:p>
          <a:pPr lvl="0" algn="ctr" defTabSz="666750" rtl="0">
            <a:lnSpc>
              <a:spcPct val="90000"/>
            </a:lnSpc>
            <a:spcBef>
              <a:spcPct val="0"/>
            </a:spcBef>
            <a:spcAft>
              <a:spcPct val="35000"/>
            </a:spcAft>
          </a:pPr>
          <a:r>
            <a:rPr lang="ru-RU" sz="1500" kern="1200" smtClean="0"/>
            <a:t>Аспекты культуры речи</a:t>
          </a:r>
          <a:endParaRPr lang="ru-RU" sz="1500" kern="1200"/>
        </a:p>
      </dsp:txBody>
      <dsp:txXfrm rot="10800000">
        <a:off x="1738038" y="1794303"/>
        <a:ext cx="6128895" cy="345123"/>
      </dsp:txXfrm>
    </dsp:sp>
    <dsp:sp modelId="{EDCF04AA-0F1F-43AA-8A3C-8ADBF66831CD}">
      <dsp:nvSpPr>
        <dsp:cNvPr id="0" name=""/>
        <dsp:cNvSpPr/>
      </dsp:nvSpPr>
      <dsp:spPr>
        <a:xfrm>
          <a:off x="1479195" y="1794303"/>
          <a:ext cx="345123" cy="345123"/>
        </a:xfrm>
        <a:prstGeom prst="ellipse">
          <a:avLst/>
        </a:prstGeom>
        <a:solidFill>
          <a:schemeClr val="accent6">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6C1282-2540-4A92-A9BC-AFAB1FB89D7F}">
      <dsp:nvSpPr>
        <dsp:cNvPr id="0" name=""/>
        <dsp:cNvSpPr/>
      </dsp:nvSpPr>
      <dsp:spPr>
        <a:xfrm rot="10800000">
          <a:off x="1651757" y="2242448"/>
          <a:ext cx="6215176" cy="345123"/>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190" tIns="57150" rIns="106680" bIns="57150" numCol="1" spcCol="1270" anchor="ctr" anchorCtr="0">
          <a:noAutofit/>
        </a:bodyPr>
        <a:lstStyle/>
        <a:p>
          <a:pPr lvl="0" algn="ctr" defTabSz="666750" rtl="0">
            <a:lnSpc>
              <a:spcPct val="90000"/>
            </a:lnSpc>
            <a:spcBef>
              <a:spcPct val="0"/>
            </a:spcBef>
            <a:spcAft>
              <a:spcPct val="35000"/>
            </a:spcAft>
          </a:pPr>
          <a:r>
            <a:rPr lang="ru-RU" sz="1500" kern="1200" smtClean="0"/>
            <a:t>Качества хорошей речи</a:t>
          </a:r>
          <a:endParaRPr lang="ru-RU" sz="1500" kern="1200"/>
        </a:p>
      </dsp:txBody>
      <dsp:txXfrm rot="10800000">
        <a:off x="1738038" y="2242448"/>
        <a:ext cx="6128895" cy="345123"/>
      </dsp:txXfrm>
    </dsp:sp>
    <dsp:sp modelId="{B1BA9C68-C2EF-45BF-981B-84E4F764D216}">
      <dsp:nvSpPr>
        <dsp:cNvPr id="0" name=""/>
        <dsp:cNvSpPr/>
      </dsp:nvSpPr>
      <dsp:spPr>
        <a:xfrm>
          <a:off x="1479195" y="2242448"/>
          <a:ext cx="345123" cy="345123"/>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419C90-11B9-4CCB-871B-2F642DAE6C36}">
      <dsp:nvSpPr>
        <dsp:cNvPr id="0" name=""/>
        <dsp:cNvSpPr/>
      </dsp:nvSpPr>
      <dsp:spPr>
        <a:xfrm rot="10800000">
          <a:off x="1651757" y="2690593"/>
          <a:ext cx="6215176" cy="345123"/>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190" tIns="57150" rIns="106680" bIns="57150" numCol="1" spcCol="1270" anchor="ctr" anchorCtr="0">
          <a:noAutofit/>
        </a:bodyPr>
        <a:lstStyle/>
        <a:p>
          <a:pPr lvl="0" algn="ctr" defTabSz="666750" rtl="0">
            <a:lnSpc>
              <a:spcPct val="90000"/>
            </a:lnSpc>
            <a:spcBef>
              <a:spcPct val="0"/>
            </a:spcBef>
            <a:spcAft>
              <a:spcPct val="35000"/>
            </a:spcAft>
          </a:pPr>
          <a:r>
            <a:rPr lang="ru-RU" sz="1500" kern="1200" smtClean="0"/>
            <a:t>Структурно-языковые типы норм</a:t>
          </a:r>
          <a:endParaRPr lang="ru-RU" sz="1500" kern="1200"/>
        </a:p>
      </dsp:txBody>
      <dsp:txXfrm rot="10800000">
        <a:off x="1738038" y="2690593"/>
        <a:ext cx="6128895" cy="345123"/>
      </dsp:txXfrm>
    </dsp:sp>
    <dsp:sp modelId="{56CC75C5-96AD-4212-9607-AB5C08CB2AC4}">
      <dsp:nvSpPr>
        <dsp:cNvPr id="0" name=""/>
        <dsp:cNvSpPr/>
      </dsp:nvSpPr>
      <dsp:spPr>
        <a:xfrm>
          <a:off x="1479195" y="2690593"/>
          <a:ext cx="345123" cy="345123"/>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C10EA1-7496-45DD-A273-76F13C3AF0EC}">
      <dsp:nvSpPr>
        <dsp:cNvPr id="0" name=""/>
        <dsp:cNvSpPr/>
      </dsp:nvSpPr>
      <dsp:spPr>
        <a:xfrm rot="10800000">
          <a:off x="1651757" y="3138739"/>
          <a:ext cx="6215176" cy="34512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190" tIns="57150" rIns="106680" bIns="57150" numCol="1" spcCol="1270" anchor="ctr" anchorCtr="0">
          <a:noAutofit/>
        </a:bodyPr>
        <a:lstStyle/>
        <a:p>
          <a:pPr lvl="0" algn="ctr" defTabSz="666750" rtl="0">
            <a:lnSpc>
              <a:spcPct val="90000"/>
            </a:lnSpc>
            <a:spcBef>
              <a:spcPct val="0"/>
            </a:spcBef>
            <a:spcAft>
              <a:spcPct val="35000"/>
            </a:spcAft>
          </a:pPr>
          <a:r>
            <a:rPr lang="ru-RU" sz="1500" kern="1200" smtClean="0"/>
            <a:t>Речевое мастерство</a:t>
          </a:r>
          <a:endParaRPr lang="ru-RU" sz="1500" kern="1200"/>
        </a:p>
      </dsp:txBody>
      <dsp:txXfrm rot="10800000">
        <a:off x="1738038" y="3138739"/>
        <a:ext cx="6128895" cy="345123"/>
      </dsp:txXfrm>
    </dsp:sp>
    <dsp:sp modelId="{384E5258-B26D-44CB-A482-51021701FC7A}">
      <dsp:nvSpPr>
        <dsp:cNvPr id="0" name=""/>
        <dsp:cNvSpPr/>
      </dsp:nvSpPr>
      <dsp:spPr>
        <a:xfrm>
          <a:off x="1479195" y="3138739"/>
          <a:ext cx="345123" cy="345123"/>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172CA9-1070-44B0-93D9-1D7856DC04DB}">
      <dsp:nvSpPr>
        <dsp:cNvPr id="0" name=""/>
        <dsp:cNvSpPr/>
      </dsp:nvSpPr>
      <dsp:spPr>
        <a:xfrm rot="10800000">
          <a:off x="1651757" y="3586884"/>
          <a:ext cx="6215176" cy="345123"/>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190" tIns="57150" rIns="106680" bIns="57150" numCol="1" spcCol="1270" anchor="ctr" anchorCtr="0">
          <a:noAutofit/>
        </a:bodyPr>
        <a:lstStyle/>
        <a:p>
          <a:pPr lvl="0" algn="ctr" defTabSz="666750" rtl="0">
            <a:lnSpc>
              <a:spcPct val="90000"/>
            </a:lnSpc>
            <a:spcBef>
              <a:spcPct val="0"/>
            </a:spcBef>
            <a:spcAft>
              <a:spcPct val="35000"/>
            </a:spcAft>
          </a:pPr>
          <a:r>
            <a:rPr lang="ru-RU" sz="1500" kern="1200" smtClean="0"/>
            <a:t>Слова-паразиты</a:t>
          </a:r>
          <a:endParaRPr lang="ru-RU" sz="1500" kern="1200"/>
        </a:p>
      </dsp:txBody>
      <dsp:txXfrm rot="10800000">
        <a:off x="1738038" y="3586884"/>
        <a:ext cx="6128895" cy="345123"/>
      </dsp:txXfrm>
    </dsp:sp>
    <dsp:sp modelId="{F23961C4-B223-4039-801B-97DC95C2DED7}">
      <dsp:nvSpPr>
        <dsp:cNvPr id="0" name=""/>
        <dsp:cNvSpPr/>
      </dsp:nvSpPr>
      <dsp:spPr>
        <a:xfrm>
          <a:off x="1479195" y="3586884"/>
          <a:ext cx="345123" cy="345123"/>
        </a:xfrm>
        <a:prstGeom prst="ellipse">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CA6BE0-62E0-4290-A925-456599E96002}">
      <dsp:nvSpPr>
        <dsp:cNvPr id="0" name=""/>
        <dsp:cNvSpPr/>
      </dsp:nvSpPr>
      <dsp:spPr>
        <a:xfrm rot="10800000">
          <a:off x="1651757" y="4035029"/>
          <a:ext cx="6215176" cy="345123"/>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190" tIns="57150" rIns="106680" bIns="57150" numCol="1" spcCol="1270" anchor="ctr" anchorCtr="0">
          <a:noAutofit/>
        </a:bodyPr>
        <a:lstStyle/>
        <a:p>
          <a:pPr lvl="0" algn="ctr" defTabSz="666750" rtl="0">
            <a:lnSpc>
              <a:spcPct val="90000"/>
            </a:lnSpc>
            <a:spcBef>
              <a:spcPct val="0"/>
            </a:spcBef>
            <a:spcAft>
              <a:spcPct val="35000"/>
            </a:spcAft>
          </a:pPr>
          <a:r>
            <a:rPr lang="ru-RU" sz="1500" kern="1200" dirty="0" smtClean="0"/>
            <a:t>Анкетирование учащихся 8-</a:t>
          </a:r>
          <a:r>
            <a:rPr lang="en-US" sz="1500" kern="1200" dirty="0" smtClean="0"/>
            <a:t>9</a:t>
          </a:r>
          <a:r>
            <a:rPr lang="ru-RU" sz="1500" kern="1200" dirty="0" smtClean="0"/>
            <a:t>х классов</a:t>
          </a:r>
          <a:endParaRPr lang="ru-RU" sz="1500" kern="1200" dirty="0"/>
        </a:p>
      </dsp:txBody>
      <dsp:txXfrm rot="10800000">
        <a:off x="1738038" y="4035029"/>
        <a:ext cx="6128895" cy="345123"/>
      </dsp:txXfrm>
    </dsp:sp>
    <dsp:sp modelId="{C3261B79-AE0A-4853-A3EE-3ABE5EA184D2}">
      <dsp:nvSpPr>
        <dsp:cNvPr id="0" name=""/>
        <dsp:cNvSpPr/>
      </dsp:nvSpPr>
      <dsp:spPr>
        <a:xfrm>
          <a:off x="1479195" y="4035029"/>
          <a:ext cx="345123" cy="345123"/>
        </a:xfrm>
        <a:prstGeom prst="ellipse">
          <a:avLst/>
        </a:prstGeom>
        <a:solidFill>
          <a:schemeClr val="accent6">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9EB247-8E73-4DD5-BE9D-798659ACBB7A}">
      <dsp:nvSpPr>
        <dsp:cNvPr id="0" name=""/>
        <dsp:cNvSpPr/>
      </dsp:nvSpPr>
      <dsp:spPr>
        <a:xfrm rot="10800000">
          <a:off x="1651757" y="4483175"/>
          <a:ext cx="6215176" cy="345123"/>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190" tIns="57150" rIns="106680" bIns="57150" numCol="1" spcCol="1270" anchor="ctr" anchorCtr="0">
          <a:noAutofit/>
        </a:bodyPr>
        <a:lstStyle/>
        <a:p>
          <a:pPr lvl="0" algn="ctr" defTabSz="666750" rtl="0">
            <a:lnSpc>
              <a:spcPct val="90000"/>
            </a:lnSpc>
            <a:spcBef>
              <a:spcPct val="0"/>
            </a:spcBef>
            <a:spcAft>
              <a:spcPct val="35000"/>
            </a:spcAft>
          </a:pPr>
          <a:r>
            <a:rPr lang="ru-RU" sz="1500" kern="1200" smtClean="0"/>
            <a:t>Рекомендации по уменьшению употребления слов-паразитов</a:t>
          </a:r>
          <a:endParaRPr lang="ru-RU" sz="1500" kern="1200"/>
        </a:p>
      </dsp:txBody>
      <dsp:txXfrm rot="10800000">
        <a:off x="1738038" y="4483175"/>
        <a:ext cx="6128895" cy="345123"/>
      </dsp:txXfrm>
    </dsp:sp>
    <dsp:sp modelId="{02EF685B-4DE4-4184-B409-65AD6DD465EA}">
      <dsp:nvSpPr>
        <dsp:cNvPr id="0" name=""/>
        <dsp:cNvSpPr/>
      </dsp:nvSpPr>
      <dsp:spPr>
        <a:xfrm>
          <a:off x="1479195" y="4483175"/>
          <a:ext cx="345123" cy="345123"/>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EFD930-5811-4F16-93B9-56FC734E63FA}">
      <dsp:nvSpPr>
        <dsp:cNvPr id="0" name=""/>
        <dsp:cNvSpPr/>
      </dsp:nvSpPr>
      <dsp:spPr>
        <a:xfrm rot="10800000">
          <a:off x="1651757" y="4931320"/>
          <a:ext cx="6215176" cy="345123"/>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190" tIns="57150" rIns="106680" bIns="57150" numCol="1" spcCol="1270" anchor="ctr" anchorCtr="0">
          <a:noAutofit/>
        </a:bodyPr>
        <a:lstStyle/>
        <a:p>
          <a:pPr lvl="0" algn="ctr" defTabSz="666750" rtl="0">
            <a:lnSpc>
              <a:spcPct val="90000"/>
            </a:lnSpc>
            <a:spcBef>
              <a:spcPct val="0"/>
            </a:spcBef>
            <a:spcAft>
              <a:spcPct val="35000"/>
            </a:spcAft>
          </a:pPr>
          <a:r>
            <a:rPr lang="ru-RU" sz="1500" kern="1200" smtClean="0"/>
            <a:t>Вывод</a:t>
          </a:r>
          <a:endParaRPr lang="ru-RU" sz="1500" kern="1200"/>
        </a:p>
      </dsp:txBody>
      <dsp:txXfrm rot="10800000">
        <a:off x="1738038" y="4931320"/>
        <a:ext cx="6128895" cy="345123"/>
      </dsp:txXfrm>
    </dsp:sp>
    <dsp:sp modelId="{E4D4583B-424D-476D-81FD-FF2BA47CB2F1}">
      <dsp:nvSpPr>
        <dsp:cNvPr id="0" name=""/>
        <dsp:cNvSpPr/>
      </dsp:nvSpPr>
      <dsp:spPr>
        <a:xfrm>
          <a:off x="1479195" y="4931320"/>
          <a:ext cx="345123" cy="345123"/>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524A91-180F-483F-A3FE-8B79C22D8CCD}">
      <dsp:nvSpPr>
        <dsp:cNvPr id="0" name=""/>
        <dsp:cNvSpPr/>
      </dsp:nvSpPr>
      <dsp:spPr>
        <a:xfrm rot="10800000">
          <a:off x="1651757" y="5379465"/>
          <a:ext cx="6215176" cy="34512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190" tIns="57150" rIns="106680" bIns="57150" numCol="1" spcCol="1270" anchor="ctr" anchorCtr="0">
          <a:noAutofit/>
        </a:bodyPr>
        <a:lstStyle/>
        <a:p>
          <a:pPr lvl="0" algn="ctr" defTabSz="666750" rtl="0">
            <a:lnSpc>
              <a:spcPct val="90000"/>
            </a:lnSpc>
            <a:spcBef>
              <a:spcPct val="0"/>
            </a:spcBef>
            <a:spcAft>
              <a:spcPct val="35000"/>
            </a:spcAft>
          </a:pPr>
          <a:r>
            <a:rPr lang="ru-RU" sz="1500" kern="1200" smtClean="0"/>
            <a:t>Список использованных источников</a:t>
          </a:r>
          <a:endParaRPr lang="ru-RU" sz="1500" kern="1200"/>
        </a:p>
      </dsp:txBody>
      <dsp:txXfrm rot="10800000">
        <a:off x="1738038" y="5379465"/>
        <a:ext cx="6128895" cy="345123"/>
      </dsp:txXfrm>
    </dsp:sp>
    <dsp:sp modelId="{5FA45410-87EB-4A1D-8001-2B3406959558}">
      <dsp:nvSpPr>
        <dsp:cNvPr id="0" name=""/>
        <dsp:cNvSpPr/>
      </dsp:nvSpPr>
      <dsp:spPr>
        <a:xfrm>
          <a:off x="1479195" y="5379465"/>
          <a:ext cx="345123" cy="345123"/>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47FF6-FEA5-41C8-90C8-517219C142A0}">
      <dsp:nvSpPr>
        <dsp:cNvPr id="0" name=""/>
        <dsp:cNvSpPr/>
      </dsp:nvSpPr>
      <dsp:spPr>
        <a:xfrm>
          <a:off x="1786320" y="2758"/>
          <a:ext cx="2009610" cy="1820810"/>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rtl="0">
            <a:lnSpc>
              <a:spcPct val="90000"/>
            </a:lnSpc>
            <a:spcBef>
              <a:spcPct val="0"/>
            </a:spcBef>
            <a:spcAft>
              <a:spcPct val="35000"/>
            </a:spcAft>
          </a:pPr>
          <a:r>
            <a:rPr lang="ru-RU" sz="1100" kern="1200" dirty="0" smtClean="0"/>
            <a:t>Богатство речи связано со словарным запасом человека, с использованием всевозможных языковых средств. Чем разнообразнее речь, тем она богаче</a:t>
          </a:r>
          <a:r>
            <a:rPr lang="ru-RU" sz="1400" kern="1200" dirty="0" smtClean="0"/>
            <a:t>.</a:t>
          </a:r>
          <a:endParaRPr lang="ru-RU" sz="1400" kern="1200" dirty="0"/>
        </a:p>
      </dsp:txBody>
      <dsp:txXfrm>
        <a:off x="1875205" y="91643"/>
        <a:ext cx="1831840" cy="1643040"/>
      </dsp:txXfrm>
    </dsp:sp>
    <dsp:sp modelId="{EB780E46-4BDE-4A7D-B175-DCD65FE95962}">
      <dsp:nvSpPr>
        <dsp:cNvPr id="0" name=""/>
        <dsp:cNvSpPr/>
      </dsp:nvSpPr>
      <dsp:spPr>
        <a:xfrm>
          <a:off x="1786320" y="1914609"/>
          <a:ext cx="2009610" cy="1820810"/>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rtl="0">
            <a:lnSpc>
              <a:spcPct val="90000"/>
            </a:lnSpc>
            <a:spcBef>
              <a:spcPct val="0"/>
            </a:spcBef>
            <a:spcAft>
              <a:spcPct val="35000"/>
            </a:spcAft>
          </a:pPr>
          <a:r>
            <a:rPr lang="ru-RU" sz="1100" kern="1200" dirty="0" smtClean="0"/>
            <a:t>Богатая речь отличается многообразием на всех уровнях языка, она подразумевает и лексическое богатство, и синтаксическое, и интонационное.</a:t>
          </a:r>
          <a:endParaRPr lang="ru-RU" sz="1100" kern="1200" dirty="0"/>
        </a:p>
      </dsp:txBody>
      <dsp:txXfrm>
        <a:off x="1875205" y="2003494"/>
        <a:ext cx="1831840" cy="1643040"/>
      </dsp:txXfrm>
    </dsp:sp>
    <dsp:sp modelId="{070498CD-2E98-4ED8-9910-1E7CDFFE583E}">
      <dsp:nvSpPr>
        <dsp:cNvPr id="0" name=""/>
        <dsp:cNvSpPr/>
      </dsp:nvSpPr>
      <dsp:spPr>
        <a:xfrm>
          <a:off x="1786320" y="3826460"/>
          <a:ext cx="2009610" cy="1820810"/>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rtl="0">
            <a:lnSpc>
              <a:spcPct val="90000"/>
            </a:lnSpc>
            <a:spcBef>
              <a:spcPct val="0"/>
            </a:spcBef>
            <a:spcAft>
              <a:spcPct val="35000"/>
            </a:spcAft>
          </a:pPr>
          <a:r>
            <a:rPr lang="ru-RU" sz="1100" kern="1200" dirty="0" smtClean="0"/>
            <a:t>Чтобы увеличивать словарный запас, необходимо как можно больше слов вводить в свое активное использование, для этого нужно внимательно относиться к новым, незнакомым, непонятным словам, сразу же прояснять их для себя и использовать в своей речи.</a:t>
          </a:r>
          <a:endParaRPr lang="ru-RU" sz="1100" kern="1200" dirty="0"/>
        </a:p>
      </dsp:txBody>
      <dsp:txXfrm>
        <a:off x="1875205" y="3915345"/>
        <a:ext cx="1831840" cy="164304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D15CEE-590B-419A-98C8-BC8AA1C2AC17}" type="datetimeFigureOut">
              <a:rPr lang="ru-RU" smtClean="0"/>
              <a:t>12.02.2023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25F98-CE9E-445E-93F3-240B43713178}" type="slidenum">
              <a:rPr lang="ru-RU" smtClean="0"/>
              <a:t>‹#›</a:t>
            </a:fld>
            <a:endParaRPr lang="ru-RU"/>
          </a:p>
        </p:txBody>
      </p:sp>
    </p:spTree>
    <p:extLst>
      <p:ext uri="{BB962C8B-B14F-4D97-AF65-F5344CB8AC3E}">
        <p14:creationId xmlns:p14="http://schemas.microsoft.com/office/powerpoint/2010/main" val="2247818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1160EA64-D806-43AC-9DF2-F8C432F32B4C}" type="datetimeFigureOut">
              <a:rPr lang="en-US" dirty="0"/>
              <a:t>2/12/2023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2/12/2023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583436" y="3143250"/>
            <a:ext cx="4270248" cy="2596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4F7D4976-E339-4826-83B7-FBD03F55ECF8}" type="datetimeFigureOut">
              <a:rPr lang="en-US" dirty="0"/>
              <a:t>2/12/2023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9" name="Date Placeholder 8"/>
          <p:cNvSpPr>
            <a:spLocks noGrp="1"/>
          </p:cNvSpPr>
          <p:nvPr>
            <p:ph type="dt" sz="half" idx="10"/>
          </p:nvPr>
        </p:nvSpPr>
        <p:spPr/>
        <p:txBody>
          <a:bodyPr/>
          <a:lstStyle/>
          <a:p>
            <a:fld id="{D1BE4249-C0D0-4B06-8692-E8BB871AF643}" type="datetimeFigureOut">
              <a:rPr lang="en-US" dirty="0"/>
              <a:t>2/12/2023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2/12/2023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100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2/12/2023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4000" b="-1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66281" y="2097986"/>
            <a:ext cx="9314849" cy="2214132"/>
          </a:xfrm>
          <a:solidFill>
            <a:schemeClr val="tx1">
              <a:alpha val="0"/>
            </a:schemeClr>
          </a:solidFill>
          <a:ln>
            <a:noFill/>
          </a:ln>
        </p:spPr>
        <p:txBody>
          <a:bodyPr/>
          <a:lstStyle/>
          <a:p>
            <a:r>
              <a:rPr lang="ru-RU" dirty="0" smtClean="0">
                <a:solidFill>
                  <a:schemeClr val="bg1"/>
                </a:solidFill>
              </a:rPr>
              <a:t>Культура общения</a:t>
            </a:r>
            <a:endParaRPr lang="ru-RU" dirty="0">
              <a:solidFill>
                <a:schemeClr val="bg1"/>
              </a:solidFill>
            </a:endParaRPr>
          </a:p>
        </p:txBody>
      </p:sp>
      <p:sp>
        <p:nvSpPr>
          <p:cNvPr id="3" name="Подзаголовок 2"/>
          <p:cNvSpPr>
            <a:spLocks noGrp="1"/>
          </p:cNvSpPr>
          <p:nvPr>
            <p:ph type="subTitle" idx="1"/>
          </p:nvPr>
        </p:nvSpPr>
        <p:spPr>
          <a:xfrm>
            <a:off x="6906754" y="5539130"/>
            <a:ext cx="5030804" cy="1159844"/>
          </a:xfrm>
        </p:spPr>
        <p:txBody>
          <a:bodyPr>
            <a:normAutofit fontScale="92500" lnSpcReduction="20000"/>
          </a:bodyPr>
          <a:lstStyle/>
          <a:p>
            <a:r>
              <a:rPr lang="ru-RU" b="1" i="1" dirty="0" smtClean="0">
                <a:solidFill>
                  <a:schemeClr val="bg1"/>
                </a:solidFill>
                <a:latin typeface="Bookman Old Style" panose="02050604050505020204" pitchFamily="18" charset="0"/>
              </a:rPr>
              <a:t>Подготовили</a:t>
            </a:r>
            <a:r>
              <a:rPr lang="ru-RU" dirty="0" smtClean="0">
                <a:solidFill>
                  <a:schemeClr val="bg1"/>
                </a:solidFill>
                <a:latin typeface="Bookman Old Style" panose="02050604050505020204" pitchFamily="18" charset="0"/>
              </a:rPr>
              <a:t>: ученицы 9 класса «Г» Петрова Алина и </a:t>
            </a:r>
            <a:r>
              <a:rPr lang="ru-RU" dirty="0" err="1" smtClean="0">
                <a:solidFill>
                  <a:schemeClr val="bg1"/>
                </a:solidFill>
                <a:latin typeface="Bookman Old Style" panose="02050604050505020204" pitchFamily="18" charset="0"/>
              </a:rPr>
              <a:t>Абузейд</a:t>
            </a:r>
            <a:r>
              <a:rPr lang="ru-RU" dirty="0" smtClean="0">
                <a:solidFill>
                  <a:schemeClr val="bg1"/>
                </a:solidFill>
                <a:latin typeface="Bookman Old Style" panose="02050604050505020204" pitchFamily="18" charset="0"/>
              </a:rPr>
              <a:t> Жасмин</a:t>
            </a:r>
          </a:p>
          <a:p>
            <a:r>
              <a:rPr lang="ru-RU" b="1" i="1" dirty="0" smtClean="0">
                <a:solidFill>
                  <a:schemeClr val="bg1"/>
                </a:solidFill>
                <a:latin typeface="Bookman Old Style" panose="02050604050505020204" pitchFamily="18" charset="0"/>
              </a:rPr>
              <a:t>Учитель русского и литературы</a:t>
            </a:r>
            <a:r>
              <a:rPr lang="ru-RU" dirty="0" smtClean="0">
                <a:solidFill>
                  <a:schemeClr val="bg1"/>
                </a:solidFill>
                <a:latin typeface="Bookman Old Style" panose="02050604050505020204" pitchFamily="18" charset="0"/>
              </a:rPr>
              <a:t>: Гордеева Ольга Николаевна</a:t>
            </a:r>
            <a:endParaRPr lang="ru-RU"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8556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9620" y="386153"/>
            <a:ext cx="4486656" cy="971010"/>
          </a:xfrm>
          <a:ln>
            <a:noFill/>
          </a:ln>
        </p:spPr>
        <p:txBody>
          <a:bodyPr>
            <a:normAutofit fontScale="90000"/>
          </a:bodyPr>
          <a:lstStyle/>
          <a:p>
            <a:r>
              <a:rPr lang="ru-RU" dirty="0" smtClean="0">
                <a:latin typeface="Bookman Old Style" panose="02050604050505020204" pitchFamily="18" charset="0"/>
              </a:rPr>
              <a:t> Структурно-языковые типы </a:t>
            </a:r>
            <a:r>
              <a:rPr lang="ru-RU" dirty="0">
                <a:latin typeface="Bookman Old Style" panose="02050604050505020204" pitchFamily="18" charset="0"/>
              </a:rPr>
              <a:t>норм</a:t>
            </a:r>
          </a:p>
        </p:txBody>
      </p:sp>
      <p:sp>
        <p:nvSpPr>
          <p:cNvPr id="5" name="Объект 4"/>
          <p:cNvSpPr>
            <a:spLocks noGrp="1"/>
          </p:cNvSpPr>
          <p:nvPr>
            <p:ph idx="1"/>
          </p:nvPr>
        </p:nvSpPr>
        <p:spPr>
          <a:xfrm>
            <a:off x="6774581" y="495298"/>
            <a:ext cx="5122244" cy="5847750"/>
          </a:xfrm>
        </p:spPr>
        <p:txBody>
          <a:bodyPr>
            <a:normAutofit fontScale="92500" lnSpcReduction="10000"/>
          </a:bodyPr>
          <a:lstStyle/>
          <a:p>
            <a:r>
              <a:rPr lang="ru-RU" b="1" i="1" dirty="0">
                <a:latin typeface="Bookman Old Style" panose="02050604050505020204" pitchFamily="18" charset="0"/>
              </a:rPr>
              <a:t>Языковая норма </a:t>
            </a:r>
            <a:r>
              <a:rPr lang="ru-RU" dirty="0">
                <a:latin typeface="Bookman Old Style" panose="02050604050505020204" pitchFamily="18" charset="0"/>
              </a:rPr>
              <a:t>– это правила использования речевых средств в определенный период развития литературного языка, т.е. правила произношения, словоупотребления, использования грамматических и стилистических средств. Это единообразное, образцовое, общепризнанное употребление элементов языка (слов, словосочетаний, предложений</a:t>
            </a:r>
            <a:r>
              <a:rPr lang="ru-RU" dirty="0" smtClean="0">
                <a:latin typeface="Bookman Old Style" panose="02050604050505020204" pitchFamily="18" charset="0"/>
              </a:rPr>
              <a:t>).</a:t>
            </a:r>
            <a:endParaRPr lang="ru-RU" dirty="0">
              <a:latin typeface="Bookman Old Style" panose="02050604050505020204" pitchFamily="18" charset="0"/>
            </a:endParaRPr>
          </a:p>
          <a:p>
            <a:r>
              <a:rPr lang="ru-RU" dirty="0">
                <a:latin typeface="Bookman Old Style" panose="02050604050505020204" pitchFamily="18" charset="0"/>
              </a:rPr>
              <a:t>Типы языковых норм</a:t>
            </a:r>
            <a:r>
              <a:rPr lang="ru-RU" dirty="0" smtClean="0">
                <a:latin typeface="Bookman Old Style" panose="02050604050505020204" pitchFamily="18" charset="0"/>
              </a:rPr>
              <a:t>:</a:t>
            </a:r>
            <a:endParaRPr lang="ru-RU" dirty="0">
              <a:latin typeface="Bookman Old Style" panose="02050604050505020204" pitchFamily="18" charset="0"/>
            </a:endParaRPr>
          </a:p>
          <a:p>
            <a:r>
              <a:rPr lang="ru-RU" dirty="0">
                <a:latin typeface="Bookman Old Style" panose="02050604050505020204" pitchFamily="18" charset="0"/>
              </a:rPr>
              <a:t>- нормы </a:t>
            </a:r>
            <a:r>
              <a:rPr lang="ru-RU" dirty="0" smtClean="0">
                <a:latin typeface="Bookman Old Style" panose="02050604050505020204" pitchFamily="18" charset="0"/>
              </a:rPr>
              <a:t>соглашения,</a:t>
            </a:r>
            <a:endParaRPr lang="ru-RU" dirty="0">
              <a:latin typeface="Bookman Old Style" panose="02050604050505020204" pitchFamily="18" charset="0"/>
            </a:endParaRPr>
          </a:p>
          <a:p>
            <a:r>
              <a:rPr lang="ru-RU" dirty="0">
                <a:latin typeface="Bookman Old Style" panose="02050604050505020204" pitchFamily="18" charset="0"/>
              </a:rPr>
              <a:t>- нормы, связанные с законами языка</a:t>
            </a:r>
            <a:r>
              <a:rPr lang="ru-RU" dirty="0" smtClean="0">
                <a:latin typeface="Bookman Old Style" panose="02050604050505020204" pitchFamily="18" charset="0"/>
              </a:rPr>
              <a:t>.</a:t>
            </a:r>
            <a:endParaRPr lang="ru-RU" dirty="0">
              <a:latin typeface="Bookman Old Style" panose="02050604050505020204" pitchFamily="18" charset="0"/>
            </a:endParaRPr>
          </a:p>
          <a:p>
            <a:r>
              <a:rPr lang="ru-RU" dirty="0">
                <a:latin typeface="Bookman Old Style" panose="02050604050505020204" pitchFamily="18" charset="0"/>
              </a:rPr>
              <a:t>К нормам относятся</a:t>
            </a:r>
            <a:r>
              <a:rPr lang="ru-RU" dirty="0" smtClean="0">
                <a:latin typeface="Bookman Old Style" panose="02050604050505020204" pitchFamily="18" charset="0"/>
              </a:rPr>
              <a:t>:</a:t>
            </a:r>
            <a:endParaRPr lang="ru-RU" dirty="0">
              <a:latin typeface="Bookman Old Style" panose="02050604050505020204" pitchFamily="18" charset="0"/>
            </a:endParaRPr>
          </a:p>
          <a:p>
            <a:r>
              <a:rPr lang="ru-RU" dirty="0">
                <a:latin typeface="Bookman Old Style" panose="02050604050505020204" pitchFamily="18" charset="0"/>
              </a:rPr>
              <a:t>- лексические нормы</a:t>
            </a:r>
            <a:r>
              <a:rPr lang="ru-RU" dirty="0" smtClean="0">
                <a:latin typeface="Bookman Old Style" panose="02050604050505020204" pitchFamily="18" charset="0"/>
              </a:rPr>
              <a:t>;</a:t>
            </a:r>
            <a:endParaRPr lang="ru-RU" dirty="0">
              <a:latin typeface="Bookman Old Style" panose="02050604050505020204" pitchFamily="18" charset="0"/>
            </a:endParaRPr>
          </a:p>
          <a:p>
            <a:r>
              <a:rPr lang="ru-RU" dirty="0">
                <a:latin typeface="Bookman Old Style" panose="02050604050505020204" pitchFamily="18" charset="0"/>
              </a:rPr>
              <a:t>- грамматические нормы</a:t>
            </a:r>
            <a:r>
              <a:rPr lang="ru-RU" dirty="0" smtClean="0">
                <a:latin typeface="Bookman Old Style" panose="02050604050505020204" pitchFamily="18" charset="0"/>
              </a:rPr>
              <a:t>;</a:t>
            </a:r>
            <a:endParaRPr lang="ru-RU" dirty="0">
              <a:latin typeface="Bookman Old Style" panose="02050604050505020204" pitchFamily="18" charset="0"/>
            </a:endParaRPr>
          </a:p>
          <a:p>
            <a:r>
              <a:rPr lang="ru-RU" dirty="0">
                <a:latin typeface="Bookman Old Style" panose="02050604050505020204" pitchFamily="18" charset="0"/>
              </a:rPr>
              <a:t>- орфоэпические нормы.</a:t>
            </a:r>
          </a:p>
          <a:p>
            <a:endParaRPr lang="ru-RU" dirty="0"/>
          </a:p>
        </p:txBody>
      </p:sp>
      <p:sp>
        <p:nvSpPr>
          <p:cNvPr id="7" name="Текст 6"/>
          <p:cNvSpPr>
            <a:spLocks noGrp="1"/>
          </p:cNvSpPr>
          <p:nvPr>
            <p:ph type="body" sz="half" idx="2"/>
          </p:nvPr>
        </p:nvSpPr>
        <p:spPr/>
        <p:txBody>
          <a:bodyPr/>
          <a:lstStyle/>
          <a:p>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4086811365"/>
              </p:ext>
            </p:extLst>
          </p:nvPr>
        </p:nvGraphicFramePr>
        <p:xfrm>
          <a:off x="127221" y="1555945"/>
          <a:ext cx="5888208" cy="5178809"/>
        </p:xfrm>
        <a:graphic>
          <a:graphicData uri="http://schemas.openxmlformats.org/drawingml/2006/table">
            <a:tbl>
              <a:tblPr firstRow="1" bandRow="1">
                <a:tableStyleId>{5C22544A-7EE6-4342-B048-85BDC9FD1C3A}</a:tableStyleId>
              </a:tblPr>
              <a:tblGrid>
                <a:gridCol w="2944104">
                  <a:extLst>
                    <a:ext uri="{9D8B030D-6E8A-4147-A177-3AD203B41FA5}">
                      <a16:colId xmlns:a16="http://schemas.microsoft.com/office/drawing/2014/main" val="2789087622"/>
                    </a:ext>
                  </a:extLst>
                </a:gridCol>
                <a:gridCol w="2944104">
                  <a:extLst>
                    <a:ext uri="{9D8B030D-6E8A-4147-A177-3AD203B41FA5}">
                      <a16:colId xmlns:a16="http://schemas.microsoft.com/office/drawing/2014/main" val="1266119369"/>
                    </a:ext>
                  </a:extLst>
                </a:gridCol>
              </a:tblGrid>
              <a:tr h="491842">
                <a:tc>
                  <a:txBody>
                    <a:bodyPr/>
                    <a:lstStyle/>
                    <a:p>
                      <a:r>
                        <a:rPr lang="ru-RU" sz="1300" baseline="0" dirty="0" smtClean="0">
                          <a:latin typeface="Bookman Old Style" panose="02050604050505020204" pitchFamily="18" charset="0"/>
                        </a:rPr>
                        <a:t>     </a:t>
                      </a:r>
                      <a:r>
                        <a:rPr lang="ru-RU" sz="1300" dirty="0" smtClean="0">
                          <a:latin typeface="Bookman Old Style" panose="02050604050505020204" pitchFamily="18" charset="0"/>
                        </a:rPr>
                        <a:t>Орфоэпические нормы </a:t>
                      </a:r>
                      <a:endParaRPr lang="ru-RU" sz="1300" dirty="0">
                        <a:latin typeface="Bookman Old Style" panose="02050604050505020204" pitchFamily="18" charset="0"/>
                      </a:endParaRPr>
                    </a:p>
                  </a:txBody>
                  <a:tcPr>
                    <a:solidFill>
                      <a:srgbClr val="FFCC66"/>
                    </a:solidFill>
                  </a:tcPr>
                </a:tc>
                <a:tc>
                  <a:txBody>
                    <a:bodyPr/>
                    <a:lstStyle/>
                    <a:p>
                      <a:r>
                        <a:rPr lang="ru-RU" sz="1300" b="0" dirty="0" smtClean="0">
                          <a:latin typeface="Bookman Old Style" panose="02050604050505020204" pitchFamily="18" charset="0"/>
                        </a:rPr>
                        <a:t>охватывают произношение и нормы словесного ударения</a:t>
                      </a:r>
                      <a:endParaRPr lang="ru-RU" sz="1300" b="0" dirty="0">
                        <a:latin typeface="Bookman Old Style" panose="02050604050505020204" pitchFamily="18" charset="0"/>
                      </a:endParaRPr>
                    </a:p>
                  </a:txBody>
                  <a:tcPr>
                    <a:solidFill>
                      <a:srgbClr val="FFCC66"/>
                    </a:solidFill>
                  </a:tcPr>
                </a:tc>
                <a:extLst>
                  <a:ext uri="{0D108BD9-81ED-4DB2-BD59-A6C34878D82A}">
                    <a16:rowId xmlns:a16="http://schemas.microsoft.com/office/drawing/2014/main" val="2837124859"/>
                  </a:ext>
                </a:extLst>
              </a:tr>
              <a:tr h="896889">
                <a:tc>
                  <a:txBody>
                    <a:bodyPr/>
                    <a:lstStyle/>
                    <a:p>
                      <a:r>
                        <a:rPr lang="ru-RU" sz="1300" b="1" dirty="0" smtClean="0">
                          <a:solidFill>
                            <a:schemeClr val="bg1"/>
                          </a:solidFill>
                          <a:latin typeface="Bookman Old Style" panose="02050604050505020204" pitchFamily="18" charset="0"/>
                        </a:rPr>
                        <a:t>   </a:t>
                      </a:r>
                    </a:p>
                    <a:p>
                      <a:r>
                        <a:rPr lang="ru-RU" sz="1300" b="1" baseline="0" dirty="0" smtClean="0">
                          <a:solidFill>
                            <a:schemeClr val="bg1"/>
                          </a:solidFill>
                          <a:latin typeface="Bookman Old Style" panose="02050604050505020204" pitchFamily="18" charset="0"/>
                        </a:rPr>
                        <a:t>        </a:t>
                      </a:r>
                      <a:r>
                        <a:rPr lang="ru-RU" sz="1300" b="1" dirty="0" smtClean="0">
                          <a:solidFill>
                            <a:schemeClr val="bg1"/>
                          </a:solidFill>
                          <a:latin typeface="Bookman Old Style" panose="02050604050505020204" pitchFamily="18" charset="0"/>
                        </a:rPr>
                        <a:t>Лексические нормы</a:t>
                      </a:r>
                    </a:p>
                    <a:p>
                      <a:endParaRPr lang="ru-RU" sz="1300" b="1" dirty="0" smtClean="0">
                        <a:solidFill>
                          <a:schemeClr val="bg1"/>
                        </a:solidFill>
                        <a:latin typeface="Bookman Old Style" panose="02050604050505020204" pitchFamily="18" charset="0"/>
                      </a:endParaRPr>
                    </a:p>
                    <a:p>
                      <a:endParaRPr lang="ru-RU" sz="1300" b="1" dirty="0">
                        <a:solidFill>
                          <a:schemeClr val="bg1"/>
                        </a:solidFill>
                        <a:latin typeface="Bookman Old Style" panose="02050604050505020204" pitchFamily="18" charset="0"/>
                      </a:endParaRPr>
                    </a:p>
                  </a:txBody>
                  <a:tcPr>
                    <a:solidFill>
                      <a:srgbClr val="FF9900"/>
                    </a:solidFill>
                  </a:tcPr>
                </a:tc>
                <a:tc>
                  <a:txBody>
                    <a:bodyPr/>
                    <a:lstStyle/>
                    <a:p>
                      <a:r>
                        <a:rPr lang="ru-RU" sz="1300" b="0" dirty="0" smtClean="0">
                          <a:solidFill>
                            <a:schemeClr val="bg1"/>
                          </a:solidFill>
                          <a:latin typeface="Bookman Old Style" panose="02050604050505020204" pitchFamily="18" charset="0"/>
                        </a:rPr>
                        <a:t>связаны с осмыслением правильности, точности, уместности слова в контексте и тексте</a:t>
                      </a:r>
                      <a:endParaRPr lang="ru-RU" sz="1300" b="0" dirty="0">
                        <a:solidFill>
                          <a:schemeClr val="bg1"/>
                        </a:solidFill>
                        <a:latin typeface="Bookman Old Style" panose="02050604050505020204" pitchFamily="18" charset="0"/>
                      </a:endParaRPr>
                    </a:p>
                  </a:txBody>
                  <a:tcPr>
                    <a:solidFill>
                      <a:srgbClr val="FF9900"/>
                    </a:solidFill>
                  </a:tcPr>
                </a:tc>
                <a:extLst>
                  <a:ext uri="{0D108BD9-81ED-4DB2-BD59-A6C34878D82A}">
                    <a16:rowId xmlns:a16="http://schemas.microsoft.com/office/drawing/2014/main" val="1412788784"/>
                  </a:ext>
                </a:extLst>
              </a:tr>
              <a:tr h="1099412">
                <a:tc>
                  <a:txBody>
                    <a:bodyPr/>
                    <a:lstStyle/>
                    <a:p>
                      <a:endParaRPr lang="ru-RU" sz="1300" b="1" dirty="0" smtClean="0">
                        <a:solidFill>
                          <a:schemeClr val="bg1"/>
                        </a:solidFill>
                        <a:latin typeface="Bookman Old Style" panose="02050604050505020204" pitchFamily="18" charset="0"/>
                      </a:endParaRPr>
                    </a:p>
                    <a:p>
                      <a:endParaRPr lang="ru-RU" sz="1300" b="1" dirty="0" smtClean="0">
                        <a:solidFill>
                          <a:schemeClr val="bg1"/>
                        </a:solidFill>
                        <a:latin typeface="Bookman Old Style" panose="02050604050505020204" pitchFamily="18" charset="0"/>
                      </a:endParaRPr>
                    </a:p>
                    <a:p>
                      <a:r>
                        <a:rPr lang="ru-RU" sz="1300" b="1" dirty="0" smtClean="0">
                          <a:solidFill>
                            <a:schemeClr val="bg1"/>
                          </a:solidFill>
                          <a:latin typeface="Bookman Old Style" panose="02050604050505020204" pitchFamily="18" charset="0"/>
                        </a:rPr>
                        <a:t>     Грамматические нормы </a:t>
                      </a:r>
                      <a:endParaRPr lang="ru-RU" sz="1300" b="1" dirty="0">
                        <a:solidFill>
                          <a:schemeClr val="bg1"/>
                        </a:solidFill>
                        <a:latin typeface="Bookman Old Style" panose="02050604050505020204" pitchFamily="18" charset="0"/>
                      </a:endParaRPr>
                    </a:p>
                  </a:txBody>
                  <a:tcPr>
                    <a:solidFill>
                      <a:srgbClr val="FFCC66"/>
                    </a:solidFill>
                  </a:tcPr>
                </a:tc>
                <a:tc>
                  <a:txBody>
                    <a:bodyPr/>
                    <a:lstStyle/>
                    <a:p>
                      <a:r>
                        <a:rPr lang="ru-RU" sz="1300" b="0" dirty="0" smtClean="0">
                          <a:solidFill>
                            <a:schemeClr val="bg1"/>
                          </a:solidFill>
                          <a:latin typeface="Bookman Old Style" panose="02050604050505020204" pitchFamily="18" charset="0"/>
                        </a:rPr>
                        <a:t>регламентируют выбор нужных грамматических форм слов или грамматических конструкций</a:t>
                      </a:r>
                      <a:endParaRPr lang="ru-RU" sz="1300" b="0" dirty="0">
                        <a:solidFill>
                          <a:schemeClr val="bg1"/>
                        </a:solidFill>
                        <a:latin typeface="Bookman Old Style" panose="02050604050505020204" pitchFamily="18" charset="0"/>
                      </a:endParaRPr>
                    </a:p>
                  </a:txBody>
                  <a:tcPr>
                    <a:solidFill>
                      <a:srgbClr val="FFCC66"/>
                    </a:solidFill>
                  </a:tcPr>
                </a:tc>
                <a:extLst>
                  <a:ext uri="{0D108BD9-81ED-4DB2-BD59-A6C34878D82A}">
                    <a16:rowId xmlns:a16="http://schemas.microsoft.com/office/drawing/2014/main" val="1717660345"/>
                  </a:ext>
                </a:extLst>
              </a:tr>
              <a:tr h="1099412">
                <a:tc>
                  <a:txBody>
                    <a:bodyPr/>
                    <a:lstStyle/>
                    <a:p>
                      <a:endParaRPr lang="ru-RU" sz="1300" b="1" dirty="0" smtClean="0">
                        <a:solidFill>
                          <a:schemeClr val="bg1"/>
                        </a:solidFill>
                        <a:latin typeface="Bookman Old Style" panose="02050604050505020204" pitchFamily="18" charset="0"/>
                      </a:endParaRPr>
                    </a:p>
                    <a:p>
                      <a:endParaRPr lang="ru-RU" sz="1300" b="1" dirty="0" smtClean="0">
                        <a:solidFill>
                          <a:schemeClr val="bg1"/>
                        </a:solidFill>
                        <a:latin typeface="Bookman Old Style" panose="02050604050505020204" pitchFamily="18" charset="0"/>
                      </a:endParaRPr>
                    </a:p>
                    <a:p>
                      <a:r>
                        <a:rPr lang="ru-RU" sz="1300" b="1" dirty="0" smtClean="0">
                          <a:solidFill>
                            <a:schemeClr val="bg1"/>
                          </a:solidFill>
                          <a:latin typeface="Bookman Old Style" panose="02050604050505020204" pitchFamily="18" charset="0"/>
                        </a:rPr>
                        <a:t>     Синтаксические нормы </a:t>
                      </a:r>
                      <a:endParaRPr lang="ru-RU" sz="1300" b="1" dirty="0">
                        <a:solidFill>
                          <a:schemeClr val="bg1"/>
                        </a:solidFill>
                        <a:latin typeface="Bookman Old Style" panose="02050604050505020204" pitchFamily="18" charset="0"/>
                      </a:endParaRPr>
                    </a:p>
                  </a:txBody>
                  <a:tcPr>
                    <a:solidFill>
                      <a:srgbClr val="FF9900"/>
                    </a:solidFill>
                  </a:tcPr>
                </a:tc>
                <a:tc>
                  <a:txBody>
                    <a:bodyPr/>
                    <a:lstStyle/>
                    <a:p>
                      <a:r>
                        <a:rPr lang="ru-RU" sz="1300" b="0" dirty="0" smtClean="0">
                          <a:solidFill>
                            <a:schemeClr val="bg1"/>
                          </a:solidFill>
                          <a:latin typeface="Bookman Old Style" panose="02050604050505020204" pitchFamily="18" charset="0"/>
                        </a:rPr>
                        <a:t>предписывают правильное построение основных синтаксических единиц - словосочетаний и предложений</a:t>
                      </a:r>
                      <a:endParaRPr lang="ru-RU" sz="1300" b="0" dirty="0">
                        <a:solidFill>
                          <a:schemeClr val="bg1"/>
                        </a:solidFill>
                        <a:latin typeface="Bookman Old Style" panose="02050604050505020204" pitchFamily="18" charset="0"/>
                      </a:endParaRPr>
                    </a:p>
                  </a:txBody>
                  <a:tcPr>
                    <a:solidFill>
                      <a:srgbClr val="FF9900"/>
                    </a:solidFill>
                  </a:tcPr>
                </a:tc>
                <a:extLst>
                  <a:ext uri="{0D108BD9-81ED-4DB2-BD59-A6C34878D82A}">
                    <a16:rowId xmlns:a16="http://schemas.microsoft.com/office/drawing/2014/main" val="251160872"/>
                  </a:ext>
                </a:extLst>
              </a:tr>
              <a:tr h="694365">
                <a:tc>
                  <a:txBody>
                    <a:bodyPr/>
                    <a:lstStyle/>
                    <a:p>
                      <a:r>
                        <a:rPr lang="ru-RU" sz="1300" b="1" baseline="0" dirty="0" smtClean="0">
                          <a:solidFill>
                            <a:schemeClr val="bg1"/>
                          </a:solidFill>
                          <a:latin typeface="Bookman Old Style" panose="02050604050505020204" pitchFamily="18" charset="0"/>
                        </a:rPr>
                        <a:t>     </a:t>
                      </a:r>
                      <a:r>
                        <a:rPr lang="ru-RU" sz="1300" b="1" dirty="0" smtClean="0">
                          <a:solidFill>
                            <a:schemeClr val="bg1"/>
                          </a:solidFill>
                          <a:latin typeface="Bookman Old Style" panose="02050604050505020204" pitchFamily="18" charset="0"/>
                        </a:rPr>
                        <a:t>Словообразовательные                </a:t>
                      </a:r>
                    </a:p>
                    <a:p>
                      <a:r>
                        <a:rPr lang="ru-RU" sz="1300" b="1" dirty="0" smtClean="0">
                          <a:solidFill>
                            <a:schemeClr val="bg1"/>
                          </a:solidFill>
                          <a:latin typeface="Bookman Old Style" panose="02050604050505020204" pitchFamily="18" charset="0"/>
                        </a:rPr>
                        <a:t>                  нормы</a:t>
                      </a:r>
                      <a:endParaRPr lang="ru-RU" sz="1300" b="1" dirty="0">
                        <a:solidFill>
                          <a:schemeClr val="bg1"/>
                        </a:solidFill>
                        <a:latin typeface="Bookman Old Style" panose="02050604050505020204" pitchFamily="18" charset="0"/>
                      </a:endParaRPr>
                    </a:p>
                  </a:txBody>
                  <a:tcPr>
                    <a:solidFill>
                      <a:srgbClr val="FFCC66"/>
                    </a:solidFill>
                  </a:tcPr>
                </a:tc>
                <a:tc>
                  <a:txBody>
                    <a:bodyPr/>
                    <a:lstStyle/>
                    <a:p>
                      <a:r>
                        <a:rPr lang="ru-RU" sz="1300" b="0" dirty="0" smtClean="0">
                          <a:solidFill>
                            <a:schemeClr val="bg1"/>
                          </a:solidFill>
                          <a:latin typeface="Bookman Old Style" panose="02050604050505020204" pitchFamily="18" charset="0"/>
                        </a:rPr>
                        <a:t>определяют порядок соединения частей слова, образования новых слов</a:t>
                      </a:r>
                      <a:endParaRPr lang="ru-RU" sz="1300" b="0" dirty="0">
                        <a:solidFill>
                          <a:schemeClr val="bg1"/>
                        </a:solidFill>
                        <a:latin typeface="Bookman Old Style" panose="02050604050505020204" pitchFamily="18" charset="0"/>
                      </a:endParaRPr>
                    </a:p>
                  </a:txBody>
                  <a:tcPr>
                    <a:solidFill>
                      <a:srgbClr val="FFCC66"/>
                    </a:solidFill>
                  </a:tcPr>
                </a:tc>
                <a:extLst>
                  <a:ext uri="{0D108BD9-81ED-4DB2-BD59-A6C34878D82A}">
                    <a16:rowId xmlns:a16="http://schemas.microsoft.com/office/drawing/2014/main" val="3002246623"/>
                  </a:ext>
                </a:extLst>
              </a:tr>
              <a:tr h="896889">
                <a:tc>
                  <a:txBody>
                    <a:bodyPr/>
                    <a:lstStyle/>
                    <a:p>
                      <a:endParaRPr lang="ru-RU" sz="1300" b="1" dirty="0" smtClean="0">
                        <a:solidFill>
                          <a:schemeClr val="bg1"/>
                        </a:solidFill>
                        <a:latin typeface="Bookman Old Style" panose="02050604050505020204" pitchFamily="18" charset="0"/>
                      </a:endParaRPr>
                    </a:p>
                    <a:p>
                      <a:r>
                        <a:rPr lang="ru-RU" sz="1300" b="1" dirty="0" smtClean="0">
                          <a:solidFill>
                            <a:schemeClr val="bg1"/>
                          </a:solidFill>
                          <a:latin typeface="Bookman Old Style" panose="02050604050505020204" pitchFamily="18" charset="0"/>
                        </a:rPr>
                        <a:t>    Морфологические нормы</a:t>
                      </a:r>
                      <a:endParaRPr lang="ru-RU" sz="1300" b="1" dirty="0">
                        <a:solidFill>
                          <a:schemeClr val="bg1"/>
                        </a:solidFill>
                        <a:latin typeface="Bookman Old Style" panose="02050604050505020204" pitchFamily="18" charset="0"/>
                      </a:endParaRPr>
                    </a:p>
                  </a:txBody>
                  <a:tcPr>
                    <a:solidFill>
                      <a:srgbClr val="FF9900"/>
                    </a:solidFill>
                  </a:tcPr>
                </a:tc>
                <a:tc>
                  <a:txBody>
                    <a:bodyPr/>
                    <a:lstStyle/>
                    <a:p>
                      <a:r>
                        <a:rPr lang="ru-RU" sz="1300" b="0" dirty="0" smtClean="0">
                          <a:solidFill>
                            <a:schemeClr val="bg1"/>
                          </a:solidFill>
                          <a:latin typeface="Bookman Old Style" panose="02050604050505020204" pitchFamily="18" charset="0"/>
                        </a:rPr>
                        <a:t>требуют правильного образования грамматических форм слов разных частей речи </a:t>
                      </a:r>
                      <a:endParaRPr lang="ru-RU" sz="1300" b="0" dirty="0">
                        <a:solidFill>
                          <a:schemeClr val="bg1"/>
                        </a:solidFill>
                        <a:latin typeface="Bookman Old Style" panose="02050604050505020204" pitchFamily="18" charset="0"/>
                      </a:endParaRPr>
                    </a:p>
                  </a:txBody>
                  <a:tcPr>
                    <a:solidFill>
                      <a:srgbClr val="FF9900"/>
                    </a:solidFill>
                  </a:tcPr>
                </a:tc>
                <a:extLst>
                  <a:ext uri="{0D108BD9-81ED-4DB2-BD59-A6C34878D82A}">
                    <a16:rowId xmlns:a16="http://schemas.microsoft.com/office/drawing/2014/main" val="4175413736"/>
                  </a:ext>
                </a:extLst>
              </a:tr>
            </a:tbl>
          </a:graphicData>
        </a:graphic>
      </p:graphicFrame>
    </p:spTree>
    <p:extLst>
      <p:ext uri="{BB962C8B-B14F-4D97-AF65-F5344CB8AC3E}">
        <p14:creationId xmlns:p14="http://schemas.microsoft.com/office/powerpoint/2010/main" val="7208248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043484" y="113903"/>
            <a:ext cx="7321031" cy="609666"/>
          </a:xfrm>
          <a:ln>
            <a:noFill/>
          </a:ln>
        </p:spPr>
        <p:txBody>
          <a:bodyPr>
            <a:normAutofit fontScale="90000"/>
          </a:bodyPr>
          <a:lstStyle/>
          <a:p>
            <a:r>
              <a:rPr lang="ru-RU" dirty="0" smtClean="0">
                <a:latin typeface="Bookman Old Style" panose="02050604050505020204" pitchFamily="18" charset="0"/>
              </a:rPr>
              <a:t>Речевое мастерство</a:t>
            </a:r>
            <a:endParaRPr lang="ru-RU" dirty="0">
              <a:latin typeface="Bookman Old Style" panose="02050604050505020204" pitchFamily="18" charset="0"/>
            </a:endParaRPr>
          </a:p>
        </p:txBody>
      </p:sp>
      <p:sp>
        <p:nvSpPr>
          <p:cNvPr id="6" name="Объект 5"/>
          <p:cNvSpPr>
            <a:spLocks noGrp="1"/>
          </p:cNvSpPr>
          <p:nvPr>
            <p:ph sz="half" idx="1"/>
          </p:nvPr>
        </p:nvSpPr>
        <p:spPr>
          <a:xfrm>
            <a:off x="73309" y="723569"/>
            <a:ext cx="5359179" cy="3897929"/>
          </a:xfrm>
        </p:spPr>
        <p:txBody>
          <a:bodyPr>
            <a:noAutofit/>
          </a:bodyPr>
          <a:lstStyle/>
          <a:p>
            <a:pPr marL="0" indent="0">
              <a:buNone/>
            </a:pPr>
            <a:r>
              <a:rPr lang="ru-RU" sz="1600" b="1" i="1" dirty="0">
                <a:latin typeface="Bookman Old Style" panose="02050604050505020204" pitchFamily="18" charset="0"/>
              </a:rPr>
              <a:t>Речевое мастерство</a:t>
            </a:r>
            <a:r>
              <a:rPr lang="ru-RU" sz="1600" dirty="0">
                <a:latin typeface="Bookman Old Style" panose="02050604050505020204" pitchFamily="18" charset="0"/>
              </a:rPr>
              <a:t> — это владение умением, соблюдая языковые нормы, выбирать из возможных вариантов наиболее удачный для выражения мысли и отношения. </a:t>
            </a:r>
          </a:p>
          <a:p>
            <a:pPr marL="0" indent="0">
              <a:buNone/>
            </a:pPr>
            <a:r>
              <a:rPr lang="ru-RU" sz="1600" dirty="0">
                <a:latin typeface="Bookman Old Style" panose="02050604050505020204" pitchFamily="18" charset="0"/>
              </a:rPr>
              <a:t>Яркими примерами речевого мастерства служат художественные произведения выдающихся русских писателей. Их работа с черновиками, переписывание заново страниц своих произведений, т. е. создание на основе прежних вариантов новых вариантов, говорят о кропотливой работе, направленной на улучшение выразительности текстов</a:t>
            </a:r>
            <a:r>
              <a:rPr lang="ru-RU" sz="1600" dirty="0" smtClean="0">
                <a:latin typeface="Bookman Old Style" panose="02050604050505020204" pitchFamily="18" charset="0"/>
              </a:rPr>
              <a:t>.</a:t>
            </a:r>
            <a:endParaRPr lang="ru-RU" sz="1600" dirty="0">
              <a:latin typeface="Bookman Old Style" panose="02050604050505020204" pitchFamily="18" charset="0"/>
            </a:endParaRPr>
          </a:p>
          <a:p>
            <a:pPr marL="0" indent="0">
              <a:buNone/>
            </a:pPr>
            <a:r>
              <a:rPr lang="ru-RU" sz="1600" dirty="0">
                <a:latin typeface="Bookman Old Style" panose="02050604050505020204" pitchFamily="18" charset="0"/>
              </a:rPr>
              <a:t>Уместность и неуместность выбора языковых средств для создания большей выразительности изучается в стилистике и культуре речи</a:t>
            </a:r>
            <a:r>
              <a:rPr lang="ru-RU" sz="1600" dirty="0" smtClean="0">
                <a:latin typeface="Bookman Old Style" panose="02050604050505020204" pitchFamily="18" charset="0"/>
              </a:rPr>
              <a:t>.</a:t>
            </a:r>
            <a:endParaRPr lang="ru-RU" sz="1600" dirty="0">
              <a:latin typeface="Bookman Old Style" panose="02050604050505020204" pitchFamily="18" charset="0"/>
            </a:endParaRPr>
          </a:p>
          <a:p>
            <a:pPr marL="0" indent="0">
              <a:buNone/>
            </a:pPr>
            <a:endParaRPr lang="ru-RU" sz="1600" dirty="0"/>
          </a:p>
          <a:p>
            <a:endParaRPr lang="ru-RU" sz="1600" dirty="0"/>
          </a:p>
          <a:p>
            <a:endParaRPr lang="ru-RU" sz="1600" dirty="0"/>
          </a:p>
        </p:txBody>
      </p:sp>
      <p:sp>
        <p:nvSpPr>
          <p:cNvPr id="7" name="Объект 6"/>
          <p:cNvSpPr>
            <a:spLocks noGrp="1"/>
          </p:cNvSpPr>
          <p:nvPr>
            <p:ph sz="half" idx="2"/>
          </p:nvPr>
        </p:nvSpPr>
        <p:spPr>
          <a:xfrm>
            <a:off x="5703999" y="746393"/>
            <a:ext cx="6310422" cy="2935822"/>
          </a:xfrm>
        </p:spPr>
        <p:txBody>
          <a:bodyPr>
            <a:noAutofit/>
          </a:bodyPr>
          <a:lstStyle/>
          <a:p>
            <a:pPr marL="0" indent="0">
              <a:buNone/>
            </a:pPr>
            <a:r>
              <a:rPr lang="ru-RU" sz="1600" dirty="0" smtClean="0">
                <a:latin typeface="Bookman Old Style" panose="02050604050505020204" pitchFamily="18" charset="0"/>
              </a:rPr>
              <a:t>Неудачный </a:t>
            </a:r>
            <a:r>
              <a:rPr lang="ru-RU" sz="1600" dirty="0">
                <a:latin typeface="Bookman Old Style" panose="02050604050505020204" pitchFamily="18" charset="0"/>
              </a:rPr>
              <a:t>выбор языковых средств приводит к появлению в устной </a:t>
            </a:r>
            <a:r>
              <a:rPr lang="ru-RU" sz="1600" dirty="0" smtClean="0">
                <a:latin typeface="Bookman Old Style" panose="02050604050505020204" pitchFamily="18" charset="0"/>
              </a:rPr>
              <a:t>речи </a:t>
            </a:r>
            <a:r>
              <a:rPr lang="ru-RU" sz="1600" dirty="0">
                <a:latin typeface="Bookman Old Style" panose="02050604050505020204" pitchFamily="18" charset="0"/>
              </a:rPr>
              <a:t>и на письме стилистических недочетов. Говорящие и пишущие допускают следующие стилистические недочеты</a:t>
            </a:r>
            <a:r>
              <a:rPr lang="ru-RU" sz="1600" dirty="0" smtClean="0">
                <a:latin typeface="Bookman Old Style" panose="02050604050505020204" pitchFamily="18" charset="0"/>
              </a:rPr>
              <a:t>:</a:t>
            </a:r>
            <a:endParaRPr lang="ru-RU" sz="1600" dirty="0">
              <a:latin typeface="Bookman Old Style" panose="02050604050505020204" pitchFamily="18" charset="0"/>
            </a:endParaRPr>
          </a:p>
          <a:p>
            <a:pPr>
              <a:buFont typeface="Wingdings" panose="05000000000000000000" pitchFamily="2" charset="2"/>
              <a:buChar char="v"/>
            </a:pPr>
            <a:r>
              <a:rPr lang="ru-RU" sz="1600" dirty="0" smtClean="0">
                <a:latin typeface="Bookman Old Style" panose="02050604050505020204" pitchFamily="18" charset="0"/>
              </a:rPr>
              <a:t>употребление </a:t>
            </a:r>
            <a:r>
              <a:rPr lang="ru-RU" sz="1600" dirty="0">
                <a:latin typeface="Bookman Old Style" panose="02050604050505020204" pitchFamily="18" charset="0"/>
              </a:rPr>
              <a:t>в одном стиле речи слов, фразеологизмов, предложений, используемых преимущественно в другом стиле </a:t>
            </a:r>
            <a:r>
              <a:rPr lang="ru-RU" sz="1600" dirty="0" smtClean="0">
                <a:latin typeface="Bookman Old Style" panose="02050604050505020204" pitchFamily="18" charset="0"/>
              </a:rPr>
              <a:t>речи</a:t>
            </a:r>
            <a:endParaRPr lang="ru-RU" sz="1600" dirty="0">
              <a:latin typeface="Bookman Old Style" panose="02050604050505020204" pitchFamily="18" charset="0"/>
            </a:endParaRPr>
          </a:p>
          <a:p>
            <a:pPr>
              <a:buFont typeface="Wingdings" panose="05000000000000000000" pitchFamily="2" charset="2"/>
              <a:buChar char="v"/>
            </a:pPr>
            <a:r>
              <a:rPr lang="ru-RU" sz="1600" dirty="0" smtClean="0">
                <a:latin typeface="Bookman Old Style" panose="02050604050505020204" pitchFamily="18" charset="0"/>
              </a:rPr>
              <a:t>неоправданное </a:t>
            </a:r>
            <a:r>
              <a:rPr lang="ru-RU" sz="1600" dirty="0">
                <a:latin typeface="Bookman Old Style" panose="02050604050505020204" pitchFamily="18" charset="0"/>
              </a:rPr>
              <a:t>повторение одних и тех же слов, слов с одним и тем же корнем и одних и тех же видов предложений, создающее звуковое однообразие </a:t>
            </a:r>
            <a:r>
              <a:rPr lang="ru-RU" sz="1600" dirty="0" smtClean="0">
                <a:latin typeface="Bookman Old Style" panose="02050604050505020204" pitchFamily="18" charset="0"/>
              </a:rPr>
              <a:t>речи</a:t>
            </a:r>
            <a:endParaRPr lang="ru-RU" sz="1600" dirty="0">
              <a:latin typeface="Bookman Old Style" panose="02050604050505020204" pitchFamily="18" charset="0"/>
            </a:endParaRPr>
          </a:p>
          <a:p>
            <a:pPr>
              <a:buFont typeface="Wingdings" panose="05000000000000000000" pitchFamily="2" charset="2"/>
              <a:buChar char="v"/>
            </a:pPr>
            <a:r>
              <a:rPr lang="ru-RU" sz="1600" dirty="0" smtClean="0">
                <a:latin typeface="Bookman Old Style" panose="02050604050505020204" pitchFamily="18" charset="0"/>
              </a:rPr>
              <a:t>тавтология </a:t>
            </a:r>
            <a:r>
              <a:rPr lang="ru-RU" sz="1600" dirty="0">
                <a:latin typeface="Bookman Old Style" panose="02050604050505020204" pitchFamily="18" charset="0"/>
              </a:rPr>
              <a:t>(передача одного и того же по-разному), приводящая к неоправданному удлинению </a:t>
            </a:r>
            <a:r>
              <a:rPr lang="ru-RU" sz="1600" dirty="0" smtClean="0">
                <a:latin typeface="Bookman Old Style" panose="02050604050505020204" pitchFamily="18" charset="0"/>
              </a:rPr>
              <a:t>речи</a:t>
            </a:r>
            <a:endParaRPr lang="ru-RU" sz="1600" dirty="0">
              <a:latin typeface="Bookman Old Style" panose="02050604050505020204" pitchFamily="18" charset="0"/>
            </a:endParaRPr>
          </a:p>
          <a:p>
            <a:endParaRPr lang="ru-RU" sz="1600" dirty="0"/>
          </a:p>
          <a:p>
            <a:endParaRPr lang="ru-RU" sz="1600" dirty="0"/>
          </a:p>
        </p:txBody>
      </p:sp>
      <p:pic>
        <p:nvPicPr>
          <p:cNvPr id="10" name="Рисунок 9"/>
          <p:cNvPicPr>
            <a:picLocks noChangeAspect="1"/>
          </p:cNvPicPr>
          <p:nvPr/>
        </p:nvPicPr>
        <p:blipFill>
          <a:blip r:embed="rId2"/>
          <a:stretch>
            <a:fillRect/>
          </a:stretch>
        </p:blipFill>
        <p:spPr>
          <a:xfrm>
            <a:off x="7689434" y="4125166"/>
            <a:ext cx="2671908" cy="2671908"/>
          </a:xfrm>
          <a:prstGeom prst="rect">
            <a:avLst/>
          </a:prstGeom>
        </p:spPr>
      </p:pic>
      <p:pic>
        <p:nvPicPr>
          <p:cNvPr id="11" name="Рисунок 10"/>
          <p:cNvPicPr>
            <a:picLocks noChangeAspect="1"/>
          </p:cNvPicPr>
          <p:nvPr/>
        </p:nvPicPr>
        <p:blipFill>
          <a:blip r:embed="rId3"/>
          <a:stretch>
            <a:fillRect/>
          </a:stretch>
        </p:blipFill>
        <p:spPr>
          <a:xfrm>
            <a:off x="141039" y="3878445"/>
            <a:ext cx="5019938" cy="2823715"/>
          </a:xfrm>
          <a:prstGeom prst="rect">
            <a:avLst/>
          </a:prstGeom>
        </p:spPr>
      </p:pic>
    </p:spTree>
    <p:extLst>
      <p:ext uri="{BB962C8B-B14F-4D97-AF65-F5344CB8AC3E}">
        <p14:creationId xmlns:p14="http://schemas.microsoft.com/office/powerpoint/2010/main" val="4238300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90108" y="318295"/>
            <a:ext cx="4486656" cy="637451"/>
          </a:xfrm>
          <a:ln>
            <a:noFill/>
          </a:ln>
        </p:spPr>
        <p:txBody>
          <a:bodyPr>
            <a:normAutofit fontScale="90000"/>
          </a:bodyPr>
          <a:lstStyle/>
          <a:p>
            <a:r>
              <a:rPr lang="ru-RU" dirty="0" smtClean="0">
                <a:latin typeface="Bookman Old Style" panose="02050604050505020204" pitchFamily="18" charset="0"/>
              </a:rPr>
              <a:t>Слова-паразиты</a:t>
            </a:r>
            <a:endParaRPr lang="ru-RU" dirty="0">
              <a:latin typeface="Bookman Old Style" panose="02050604050505020204" pitchFamily="18" charset="0"/>
            </a:endParaRPr>
          </a:p>
        </p:txBody>
      </p:sp>
      <p:sp>
        <p:nvSpPr>
          <p:cNvPr id="6" name="Объект 5"/>
          <p:cNvSpPr>
            <a:spLocks noGrp="1"/>
          </p:cNvSpPr>
          <p:nvPr>
            <p:ph idx="1"/>
          </p:nvPr>
        </p:nvSpPr>
        <p:spPr>
          <a:xfrm>
            <a:off x="6209969" y="151075"/>
            <a:ext cx="5788549" cy="6456459"/>
          </a:xfrm>
        </p:spPr>
        <p:txBody>
          <a:bodyPr>
            <a:normAutofit fontScale="85000" lnSpcReduction="20000"/>
          </a:bodyPr>
          <a:lstStyle/>
          <a:p>
            <a:r>
              <a:rPr lang="ru-RU" b="1" i="1" dirty="0">
                <a:latin typeface="Bookman Old Style" panose="02050604050505020204" pitchFamily="18" charset="0"/>
              </a:rPr>
              <a:t>Слова-паразиты</a:t>
            </a:r>
            <a:r>
              <a:rPr lang="ru-RU" dirty="0">
                <a:latin typeface="Bookman Old Style" panose="02050604050505020204" pitchFamily="18" charset="0"/>
              </a:rPr>
              <a:t> – это слова, которые люди употребляют часто, но при этом не вкладывают в них никакого значения, а заполняют ими паузы. К словам-паразитам относятся: «как бы», «просто», «типа», «короче», «на самом деле», «практически», «так сказать», «вообще-то», «кстати», «ну», «вот», «э-э-э» и прочие. Большинством лингвистов считается, что «слова-паразиты» используются из-за бедности словарного запаса и связанных с этим регулярных заминок. В разговорной речи не всегда удается найти самое подходящее слово. </a:t>
            </a:r>
          </a:p>
          <a:p>
            <a:r>
              <a:rPr lang="ru-RU" dirty="0">
                <a:latin typeface="Bookman Old Style" panose="02050604050505020204" pitchFamily="18" charset="0"/>
              </a:rPr>
              <a:t>Бывают случаи, когда человек осознанно прибегает к словам - паразитам. Например, если задан «неудобный» вопрос, а ответить на него необходимо, чтобы потянуть время, за которое можно подобрать ответ, человек произносит: видите ли, ну как вам сказать и другие</a:t>
            </a:r>
            <a:r>
              <a:rPr lang="ru-RU" dirty="0" smtClean="0">
                <a:latin typeface="Bookman Old Style" panose="02050604050505020204" pitchFamily="18" charset="0"/>
              </a:rPr>
              <a:t>.</a:t>
            </a:r>
            <a:endParaRPr lang="ru-RU" dirty="0">
              <a:latin typeface="Bookman Old Style" panose="02050604050505020204" pitchFamily="18" charset="0"/>
            </a:endParaRPr>
          </a:p>
          <a:p>
            <a:r>
              <a:rPr lang="ru-RU" dirty="0">
                <a:latin typeface="Bookman Old Style" panose="02050604050505020204" pitchFamily="18" charset="0"/>
              </a:rPr>
              <a:t>Если человек волнуется или хочет быстрее высказаться, количество слов - паразитов увеличивается. Есть и другая причина появления этих слов в нашей речи. На эти слова возникает мода. Поэтому их могут использовать и люди, не имеющие проблем с речью</a:t>
            </a:r>
            <a:r>
              <a:rPr lang="ru-RU" dirty="0" smtClean="0">
                <a:latin typeface="Bookman Old Style" panose="02050604050505020204" pitchFamily="18" charset="0"/>
              </a:rPr>
              <a:t>.</a:t>
            </a:r>
            <a:endParaRPr lang="ru-RU" dirty="0">
              <a:latin typeface="Bookman Old Style" panose="02050604050505020204" pitchFamily="18" charset="0"/>
            </a:endParaRPr>
          </a:p>
          <a:p>
            <a:r>
              <a:rPr lang="ru-RU" dirty="0" smtClean="0">
                <a:latin typeface="Bookman Old Style" panose="02050604050505020204" pitchFamily="18" charset="0"/>
              </a:rPr>
              <a:t>В </a:t>
            </a:r>
            <a:r>
              <a:rPr lang="ru-RU" dirty="0" smtClean="0">
                <a:latin typeface="Bookman Old Style" panose="02050604050505020204" pitchFamily="18" charset="0"/>
              </a:rPr>
              <a:t>художественных </a:t>
            </a:r>
            <a:r>
              <a:rPr lang="ru-RU" dirty="0">
                <a:latin typeface="Bookman Old Style" panose="02050604050505020204" pitchFamily="18" charset="0"/>
              </a:rPr>
              <a:t>произведениях слова - паразиты часто употребляются для создания характеристики того или иного персонажа. И, конечно, в речи автора сорных слов быть не должно. </a:t>
            </a:r>
          </a:p>
          <a:p>
            <a:r>
              <a:rPr lang="ru-RU" b="1" dirty="0">
                <a:latin typeface="Bookman Old Style" panose="02050604050505020204" pitchFamily="18" charset="0"/>
              </a:rPr>
              <a:t>Слова - паразиты могут быть разными частями речи!</a:t>
            </a:r>
          </a:p>
          <a:p>
            <a:endParaRPr lang="ru-RU" sz="1700" b="1" dirty="0"/>
          </a:p>
          <a:p>
            <a:endParaRPr lang="ru-RU" dirty="0"/>
          </a:p>
        </p:txBody>
      </p:sp>
      <p:sp>
        <p:nvSpPr>
          <p:cNvPr id="12" name="Текст 11"/>
          <p:cNvSpPr>
            <a:spLocks noGrp="1"/>
          </p:cNvSpPr>
          <p:nvPr>
            <p:ph type="body" sz="half" idx="2"/>
          </p:nvPr>
        </p:nvSpPr>
        <p:spPr/>
        <p:txBody>
          <a:bodyPr/>
          <a:lstStyle/>
          <a:p>
            <a:endParaRPr lang="ru-RU"/>
          </a:p>
        </p:txBody>
      </p:sp>
      <p:pic>
        <p:nvPicPr>
          <p:cNvPr id="11" name="Рисунок 10"/>
          <p:cNvPicPr>
            <a:picLocks noChangeAspect="1"/>
          </p:cNvPicPr>
          <p:nvPr/>
        </p:nvPicPr>
        <p:blipFill>
          <a:blip r:embed="rId2"/>
          <a:stretch>
            <a:fillRect/>
          </a:stretch>
        </p:blipFill>
        <p:spPr>
          <a:xfrm>
            <a:off x="232973" y="1182815"/>
            <a:ext cx="5558888" cy="4561139"/>
          </a:xfrm>
          <a:prstGeom prst="rect">
            <a:avLst/>
          </a:prstGeom>
        </p:spPr>
      </p:pic>
    </p:spTree>
    <p:extLst>
      <p:ext uri="{BB962C8B-B14F-4D97-AF65-F5344CB8AC3E}">
        <p14:creationId xmlns:p14="http://schemas.microsoft.com/office/powerpoint/2010/main" val="3802309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048256" y="105952"/>
            <a:ext cx="7729728" cy="768691"/>
          </a:xfrm>
          <a:ln>
            <a:noFill/>
          </a:ln>
        </p:spPr>
        <p:txBody>
          <a:bodyPr>
            <a:normAutofit fontScale="90000"/>
          </a:bodyPr>
          <a:lstStyle/>
          <a:p>
            <a:r>
              <a:rPr lang="ru-RU" dirty="0" smtClean="0">
                <a:latin typeface="Bookman Old Style" panose="02050604050505020204" pitchFamily="18" charset="0"/>
              </a:rPr>
              <a:t>Анкетирование учащихся 8-9х классов школы №2115</a:t>
            </a:r>
            <a:endParaRPr lang="ru-RU" dirty="0">
              <a:latin typeface="Bookman Old Style" panose="02050604050505020204" pitchFamily="18" charset="0"/>
            </a:endParaRPr>
          </a:p>
        </p:txBody>
      </p:sp>
      <p:sp>
        <p:nvSpPr>
          <p:cNvPr id="8" name="Объект 7"/>
          <p:cNvSpPr>
            <a:spLocks noGrp="1"/>
          </p:cNvSpPr>
          <p:nvPr>
            <p:ph idx="1"/>
          </p:nvPr>
        </p:nvSpPr>
        <p:spPr>
          <a:xfrm>
            <a:off x="352645" y="1055734"/>
            <a:ext cx="11747257" cy="5802266"/>
          </a:xfrm>
        </p:spPr>
        <p:txBody>
          <a:bodyPr/>
          <a:lstStyle/>
          <a:p>
            <a:pPr marL="0" indent="0">
              <a:buNone/>
            </a:pPr>
            <a:r>
              <a:rPr lang="ru-RU" sz="1600" dirty="0" smtClean="0">
                <a:latin typeface="Bookman Old Style" panose="02050604050505020204" pitchFamily="18" charset="0"/>
              </a:rPr>
              <a:t>1. Замечаешь </a:t>
            </a:r>
            <a:r>
              <a:rPr lang="ru-RU" sz="1600" dirty="0">
                <a:latin typeface="Bookman Old Style" panose="02050604050505020204" pitchFamily="18" charset="0"/>
              </a:rPr>
              <a:t>ли ты ошибки в </a:t>
            </a:r>
            <a:r>
              <a:rPr lang="ru-RU" sz="1600" b="1" i="1" dirty="0">
                <a:latin typeface="Bookman Old Style" panose="02050604050505020204" pitchFamily="18" charset="0"/>
              </a:rPr>
              <a:t>речи окружающих</a:t>
            </a:r>
            <a:r>
              <a:rPr lang="ru-RU" sz="1600" b="1" i="1" dirty="0" smtClean="0">
                <a:latin typeface="Bookman Old Style" panose="02050604050505020204" pitchFamily="18" charset="0"/>
              </a:rPr>
              <a:t>?</a:t>
            </a:r>
          </a:p>
          <a:p>
            <a:endParaRPr lang="ru-RU" b="1" i="1" dirty="0">
              <a:latin typeface="Bookman Old Style" panose="02050604050505020204" pitchFamily="18" charset="0"/>
            </a:endParaRPr>
          </a:p>
        </p:txBody>
      </p:sp>
      <p:pic>
        <p:nvPicPr>
          <p:cNvPr id="10" name="Рисунок 9"/>
          <p:cNvPicPr>
            <a:picLocks noChangeAspect="1"/>
          </p:cNvPicPr>
          <p:nvPr/>
        </p:nvPicPr>
        <p:blipFill>
          <a:blip r:embed="rId2"/>
          <a:stretch>
            <a:fillRect/>
          </a:stretch>
        </p:blipFill>
        <p:spPr>
          <a:xfrm>
            <a:off x="999475" y="1467925"/>
            <a:ext cx="3770546" cy="2002008"/>
          </a:xfrm>
          <a:prstGeom prst="rect">
            <a:avLst/>
          </a:prstGeom>
        </p:spPr>
      </p:pic>
      <p:sp>
        <p:nvSpPr>
          <p:cNvPr id="11" name="Прямоугольник 10"/>
          <p:cNvSpPr/>
          <p:nvPr/>
        </p:nvSpPr>
        <p:spPr>
          <a:xfrm>
            <a:off x="6018541" y="1055734"/>
            <a:ext cx="5787162" cy="338554"/>
          </a:xfrm>
          <a:prstGeom prst="rect">
            <a:avLst/>
          </a:prstGeom>
        </p:spPr>
        <p:txBody>
          <a:bodyPr wrap="none">
            <a:spAutoFit/>
          </a:bodyPr>
          <a:lstStyle/>
          <a:p>
            <a:r>
              <a:rPr lang="ru-RU" sz="1600" dirty="0" smtClean="0">
                <a:latin typeface="Bookman Old Style" panose="02050604050505020204" pitchFamily="18" charset="0"/>
              </a:rPr>
              <a:t>2. Замечают </a:t>
            </a:r>
            <a:r>
              <a:rPr lang="ru-RU" sz="1600" dirty="0">
                <a:latin typeface="Bookman Old Style" panose="02050604050505020204" pitchFamily="18" charset="0"/>
              </a:rPr>
              <a:t>ли окружающие ошибки в </a:t>
            </a:r>
            <a:r>
              <a:rPr lang="ru-RU" sz="1600" b="1" i="1" dirty="0">
                <a:latin typeface="Bookman Old Style" panose="02050604050505020204" pitchFamily="18" charset="0"/>
              </a:rPr>
              <a:t>твоей речи?</a:t>
            </a:r>
          </a:p>
        </p:txBody>
      </p:sp>
      <p:pic>
        <p:nvPicPr>
          <p:cNvPr id="12" name="Рисунок 11"/>
          <p:cNvPicPr>
            <a:picLocks noChangeAspect="1"/>
          </p:cNvPicPr>
          <p:nvPr/>
        </p:nvPicPr>
        <p:blipFill>
          <a:blip r:embed="rId3"/>
          <a:stretch>
            <a:fillRect/>
          </a:stretch>
        </p:blipFill>
        <p:spPr>
          <a:xfrm>
            <a:off x="6760740" y="1467925"/>
            <a:ext cx="3861950" cy="2002008"/>
          </a:xfrm>
          <a:prstGeom prst="rect">
            <a:avLst/>
          </a:prstGeom>
        </p:spPr>
      </p:pic>
      <p:sp>
        <p:nvSpPr>
          <p:cNvPr id="13" name="Прямоугольник 12"/>
          <p:cNvSpPr/>
          <p:nvPr/>
        </p:nvSpPr>
        <p:spPr>
          <a:xfrm>
            <a:off x="352645" y="3560478"/>
            <a:ext cx="5064207" cy="338554"/>
          </a:xfrm>
          <a:prstGeom prst="rect">
            <a:avLst/>
          </a:prstGeom>
        </p:spPr>
        <p:txBody>
          <a:bodyPr wrap="none">
            <a:spAutoFit/>
          </a:bodyPr>
          <a:lstStyle/>
          <a:p>
            <a:r>
              <a:rPr lang="ru-RU" sz="1600" dirty="0" smtClean="0">
                <a:latin typeface="Bookman Old Style" panose="02050604050505020204" pitchFamily="18" charset="0"/>
              </a:rPr>
              <a:t>3. Знаешь </a:t>
            </a:r>
            <a:r>
              <a:rPr lang="ru-RU" sz="1600" dirty="0">
                <a:latin typeface="Bookman Old Style" panose="02050604050505020204" pitchFamily="18" charset="0"/>
              </a:rPr>
              <a:t>ли ты, что такое </a:t>
            </a:r>
            <a:r>
              <a:rPr lang="ru-RU" sz="1600" b="1" i="1" dirty="0">
                <a:latin typeface="Bookman Old Style" panose="02050604050505020204" pitchFamily="18" charset="0"/>
              </a:rPr>
              <a:t>речевой этикет?</a:t>
            </a:r>
          </a:p>
        </p:txBody>
      </p:sp>
      <p:pic>
        <p:nvPicPr>
          <p:cNvPr id="15" name="Рисунок 14"/>
          <p:cNvPicPr>
            <a:picLocks noChangeAspect="1"/>
          </p:cNvPicPr>
          <p:nvPr/>
        </p:nvPicPr>
        <p:blipFill>
          <a:blip r:embed="rId4"/>
          <a:stretch>
            <a:fillRect/>
          </a:stretch>
        </p:blipFill>
        <p:spPr>
          <a:xfrm>
            <a:off x="938251" y="4042205"/>
            <a:ext cx="3700049" cy="2128007"/>
          </a:xfrm>
          <a:prstGeom prst="rect">
            <a:avLst/>
          </a:prstGeom>
        </p:spPr>
      </p:pic>
      <p:sp>
        <p:nvSpPr>
          <p:cNvPr id="16" name="Прямоугольник 15"/>
          <p:cNvSpPr/>
          <p:nvPr/>
        </p:nvSpPr>
        <p:spPr>
          <a:xfrm>
            <a:off x="5553644" y="3560478"/>
            <a:ext cx="6638356" cy="338554"/>
          </a:xfrm>
          <a:prstGeom prst="rect">
            <a:avLst/>
          </a:prstGeom>
        </p:spPr>
        <p:txBody>
          <a:bodyPr wrap="none">
            <a:spAutoFit/>
          </a:bodyPr>
          <a:lstStyle/>
          <a:p>
            <a:r>
              <a:rPr lang="ru-RU" sz="1600" dirty="0" smtClean="0">
                <a:latin typeface="Bookman Old Style" panose="02050604050505020204" pitchFamily="18" charset="0"/>
              </a:rPr>
              <a:t>4. Необходимо </a:t>
            </a:r>
            <a:r>
              <a:rPr lang="ru-RU" sz="1600" dirty="0">
                <a:latin typeface="Bookman Old Style" panose="02050604050505020204" pitchFamily="18" charset="0"/>
              </a:rPr>
              <a:t>ли овладевать навыками </a:t>
            </a:r>
            <a:r>
              <a:rPr lang="ru-RU" sz="1600" b="1" i="1" dirty="0">
                <a:latin typeface="Bookman Old Style" panose="02050604050505020204" pitchFamily="18" charset="0"/>
              </a:rPr>
              <a:t>речевого этикета?</a:t>
            </a:r>
          </a:p>
        </p:txBody>
      </p:sp>
      <p:pic>
        <p:nvPicPr>
          <p:cNvPr id="17" name="Рисунок 16"/>
          <p:cNvPicPr>
            <a:picLocks noChangeAspect="1"/>
          </p:cNvPicPr>
          <p:nvPr/>
        </p:nvPicPr>
        <p:blipFill>
          <a:blip r:embed="rId5"/>
          <a:stretch>
            <a:fillRect/>
          </a:stretch>
        </p:blipFill>
        <p:spPr>
          <a:xfrm>
            <a:off x="6643707" y="4042205"/>
            <a:ext cx="4096017" cy="2199594"/>
          </a:xfrm>
          <a:prstGeom prst="rect">
            <a:avLst/>
          </a:prstGeom>
        </p:spPr>
      </p:pic>
    </p:spTree>
    <p:extLst>
      <p:ext uri="{BB962C8B-B14F-4D97-AF65-F5344CB8AC3E}">
        <p14:creationId xmlns:p14="http://schemas.microsoft.com/office/powerpoint/2010/main" val="2617122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6" descr="Диаграмма ответов в Формах. Вопрос: Используешь ли ты в своей речи слова « извините», «простите»?&#10;. Количество ответов: 18 ответов."/>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Объект 9"/>
          <p:cNvSpPr>
            <a:spLocks noGrp="1"/>
          </p:cNvSpPr>
          <p:nvPr>
            <p:ph idx="1"/>
          </p:nvPr>
        </p:nvSpPr>
        <p:spPr>
          <a:xfrm>
            <a:off x="132542" y="122638"/>
            <a:ext cx="12192801" cy="6865302"/>
          </a:xfrm>
        </p:spPr>
        <p:txBody>
          <a:bodyPr/>
          <a:lstStyle/>
          <a:p>
            <a:pPr marL="0" indent="0">
              <a:buNone/>
            </a:pPr>
            <a:r>
              <a:rPr lang="ru-RU" sz="1600" dirty="0" smtClean="0">
                <a:latin typeface="Bookman Old Style" panose="02050604050505020204" pitchFamily="18" charset="0"/>
              </a:rPr>
              <a:t>5. Какие </a:t>
            </a:r>
            <a:r>
              <a:rPr lang="ru-RU" sz="1600" dirty="0">
                <a:latin typeface="Bookman Old Style" panose="02050604050505020204" pitchFamily="18" charset="0"/>
              </a:rPr>
              <a:t>ошибки </a:t>
            </a:r>
            <a:r>
              <a:rPr lang="ru-RU" sz="1600" b="1" i="1" dirty="0">
                <a:latin typeface="Bookman Old Style" panose="02050604050505020204" pitchFamily="18" charset="0"/>
              </a:rPr>
              <a:t>окружающих</a:t>
            </a:r>
            <a:r>
              <a:rPr lang="ru-RU" sz="1600" dirty="0">
                <a:latin typeface="Bookman Old Style" panose="02050604050505020204" pitchFamily="18" charset="0"/>
              </a:rPr>
              <a:t> тебя раздражают? </a:t>
            </a:r>
            <a:r>
              <a:rPr lang="ru-RU" sz="1600" dirty="0" smtClean="0">
                <a:latin typeface="Bookman Old Style" panose="02050604050505020204" pitchFamily="18" charset="0"/>
              </a:rPr>
              <a:t>         6. Используешь </a:t>
            </a:r>
            <a:r>
              <a:rPr lang="ru-RU" sz="1600" dirty="0">
                <a:latin typeface="Bookman Old Style" panose="02050604050505020204" pitchFamily="18" charset="0"/>
              </a:rPr>
              <a:t>ли ты в своей речи слова благодарности? </a:t>
            </a:r>
            <a:endParaRPr lang="ru-RU" sz="1600" dirty="0" smtClean="0">
              <a:latin typeface="Bookman Old Style" panose="02050604050505020204" pitchFamily="18" charset="0"/>
            </a:endParaRPr>
          </a:p>
          <a:p>
            <a:pPr marL="0" indent="0">
              <a:buNone/>
            </a:pPr>
            <a:r>
              <a:rPr lang="ru-RU" sz="1600" dirty="0" smtClean="0">
                <a:latin typeface="Bookman Old Style" panose="02050604050505020204" pitchFamily="18" charset="0"/>
              </a:rPr>
              <a:t>                             </a:t>
            </a:r>
            <a:endParaRPr lang="ru-RU" sz="1600" dirty="0">
              <a:latin typeface="Bookman Old Style" panose="02050604050505020204" pitchFamily="18" charset="0"/>
            </a:endParaRPr>
          </a:p>
          <a:p>
            <a:endParaRPr lang="ru-RU" dirty="0"/>
          </a:p>
        </p:txBody>
      </p:sp>
      <p:pic>
        <p:nvPicPr>
          <p:cNvPr id="11" name="Рисунок 10"/>
          <p:cNvPicPr>
            <a:picLocks noChangeAspect="1"/>
          </p:cNvPicPr>
          <p:nvPr/>
        </p:nvPicPr>
        <p:blipFill rotWithShape="1">
          <a:blip r:embed="rId2"/>
          <a:srcRect l="1619" r="2108"/>
          <a:stretch/>
        </p:blipFill>
        <p:spPr>
          <a:xfrm>
            <a:off x="76060" y="554860"/>
            <a:ext cx="5851507" cy="2132260"/>
          </a:xfrm>
          <a:prstGeom prst="rect">
            <a:avLst/>
          </a:prstGeom>
        </p:spPr>
      </p:pic>
      <p:pic>
        <p:nvPicPr>
          <p:cNvPr id="12" name="Рисунок 11"/>
          <p:cNvPicPr>
            <a:picLocks noChangeAspect="1"/>
          </p:cNvPicPr>
          <p:nvPr/>
        </p:nvPicPr>
        <p:blipFill>
          <a:blip r:embed="rId3"/>
          <a:stretch>
            <a:fillRect/>
          </a:stretch>
        </p:blipFill>
        <p:spPr>
          <a:xfrm>
            <a:off x="7194109" y="554860"/>
            <a:ext cx="4333211" cy="2345634"/>
          </a:xfrm>
          <a:prstGeom prst="rect">
            <a:avLst/>
          </a:prstGeom>
        </p:spPr>
      </p:pic>
      <p:sp>
        <p:nvSpPr>
          <p:cNvPr id="13" name="Прямоугольник 12"/>
          <p:cNvSpPr/>
          <p:nvPr/>
        </p:nvSpPr>
        <p:spPr>
          <a:xfrm>
            <a:off x="0" y="3224401"/>
            <a:ext cx="7393883" cy="584775"/>
          </a:xfrm>
          <a:prstGeom prst="rect">
            <a:avLst/>
          </a:prstGeom>
        </p:spPr>
        <p:txBody>
          <a:bodyPr wrap="square">
            <a:spAutoFit/>
          </a:bodyPr>
          <a:lstStyle/>
          <a:p>
            <a:r>
              <a:rPr lang="ru-RU" sz="1600" dirty="0" smtClean="0">
                <a:latin typeface="Bookman Old Style" panose="02050604050505020204" pitchFamily="18" charset="0"/>
              </a:rPr>
              <a:t>7. Используешь </a:t>
            </a:r>
            <a:r>
              <a:rPr lang="ru-RU" sz="1600" dirty="0">
                <a:latin typeface="Bookman Old Style" panose="02050604050505020204" pitchFamily="18" charset="0"/>
              </a:rPr>
              <a:t>ли ты в своей речи слова </a:t>
            </a:r>
            <a:r>
              <a:rPr lang="ru-RU" sz="1600" dirty="0" smtClean="0">
                <a:latin typeface="Bookman Old Style" panose="02050604050505020204" pitchFamily="18" charset="0"/>
              </a:rPr>
              <a:t>«извините»,</a:t>
            </a:r>
          </a:p>
          <a:p>
            <a:r>
              <a:rPr lang="ru-RU" sz="1600" dirty="0" smtClean="0">
                <a:latin typeface="Bookman Old Style" panose="02050604050505020204" pitchFamily="18" charset="0"/>
              </a:rPr>
              <a:t> </a:t>
            </a:r>
            <a:r>
              <a:rPr lang="ru-RU" sz="1600" dirty="0">
                <a:latin typeface="Bookman Old Style" panose="02050604050505020204" pitchFamily="18" charset="0"/>
              </a:rPr>
              <a:t>«простите»?</a:t>
            </a:r>
          </a:p>
        </p:txBody>
      </p:sp>
      <p:pic>
        <p:nvPicPr>
          <p:cNvPr id="14" name="Рисунок 13"/>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5900"/>
                    </a14:imgEffect>
                    <a14:imgEffect>
                      <a14:saturation sat="50000"/>
                    </a14:imgEffect>
                  </a14:imgLayer>
                </a14:imgProps>
              </a:ext>
            </a:extLst>
          </a:blip>
          <a:srcRect l="2700" t="5529" r="2085" b="7737"/>
          <a:stretch/>
        </p:blipFill>
        <p:spPr>
          <a:xfrm>
            <a:off x="155573" y="3871731"/>
            <a:ext cx="5171801" cy="2671860"/>
          </a:xfrm>
          <a:prstGeom prst="rect">
            <a:avLst/>
          </a:prstGeom>
        </p:spPr>
      </p:pic>
      <p:sp>
        <p:nvSpPr>
          <p:cNvPr id="17" name="Прямоугольник 16"/>
          <p:cNvSpPr/>
          <p:nvPr/>
        </p:nvSpPr>
        <p:spPr>
          <a:xfrm>
            <a:off x="6251974" y="3106468"/>
            <a:ext cx="6096000" cy="584775"/>
          </a:xfrm>
          <a:prstGeom prst="rect">
            <a:avLst/>
          </a:prstGeom>
        </p:spPr>
        <p:txBody>
          <a:bodyPr>
            <a:spAutoFit/>
          </a:bodyPr>
          <a:lstStyle/>
          <a:p>
            <a:r>
              <a:rPr lang="ru-RU" sz="1600" dirty="0" smtClean="0">
                <a:latin typeface="Bookman Old Style" panose="02050604050505020204" pitchFamily="18" charset="0"/>
              </a:rPr>
              <a:t>8. Какие </a:t>
            </a:r>
            <a:r>
              <a:rPr lang="ru-RU" sz="1600" dirty="0">
                <a:latin typeface="Bookman Old Style" panose="02050604050505020204" pitchFamily="18" charset="0"/>
              </a:rPr>
              <a:t>слова-паразиты из этого списка ты употребляешь </a:t>
            </a:r>
            <a:r>
              <a:rPr lang="ru-RU" sz="1600" b="1" i="1" dirty="0">
                <a:latin typeface="Bookman Old Style" panose="02050604050505020204" pitchFamily="18" charset="0"/>
              </a:rPr>
              <a:t>чаще всего</a:t>
            </a:r>
            <a:r>
              <a:rPr lang="ru-RU" sz="1600" dirty="0">
                <a:latin typeface="Bookman Old Style" panose="02050604050505020204" pitchFamily="18" charset="0"/>
              </a:rPr>
              <a:t>?</a:t>
            </a:r>
          </a:p>
        </p:txBody>
      </p:sp>
      <p:pic>
        <p:nvPicPr>
          <p:cNvPr id="18" name="Рисунок 17"/>
          <p:cNvPicPr>
            <a:picLocks noChangeAspect="1"/>
          </p:cNvPicPr>
          <p:nvPr/>
        </p:nvPicPr>
        <p:blipFill>
          <a:blip r:embed="rId6"/>
          <a:stretch>
            <a:fillRect/>
          </a:stretch>
        </p:blipFill>
        <p:spPr>
          <a:xfrm>
            <a:off x="5758392" y="3871731"/>
            <a:ext cx="6168880" cy="2646649"/>
          </a:xfrm>
          <a:prstGeom prst="rect">
            <a:avLst/>
          </a:prstGeom>
        </p:spPr>
      </p:pic>
    </p:spTree>
    <p:extLst>
      <p:ext uri="{BB962C8B-B14F-4D97-AF65-F5344CB8AC3E}">
        <p14:creationId xmlns:p14="http://schemas.microsoft.com/office/powerpoint/2010/main" val="41283382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9456" y="102795"/>
            <a:ext cx="11972544" cy="6323076"/>
          </a:xfrm>
        </p:spPr>
        <p:txBody>
          <a:bodyPr>
            <a:normAutofit/>
          </a:bodyPr>
          <a:lstStyle/>
          <a:p>
            <a:pPr marL="0" indent="0">
              <a:buNone/>
            </a:pPr>
            <a:r>
              <a:rPr lang="ru-RU" sz="1600" dirty="0" smtClean="0">
                <a:latin typeface="Bookman Old Style" panose="02050604050505020204" pitchFamily="18" charset="0"/>
              </a:rPr>
              <a:t>9. Какие </a:t>
            </a:r>
            <a:r>
              <a:rPr lang="ru-RU" sz="1600" dirty="0">
                <a:latin typeface="Bookman Old Style" panose="02050604050505020204" pitchFamily="18" charset="0"/>
              </a:rPr>
              <a:t>слова для приветствия </a:t>
            </a:r>
            <a:r>
              <a:rPr lang="ru-RU" sz="1600" dirty="0" smtClean="0">
                <a:latin typeface="Bookman Old Style" panose="02050604050505020204" pitchFamily="18" charset="0"/>
              </a:rPr>
              <a:t>используешь</a:t>
            </a:r>
          </a:p>
          <a:p>
            <a:pPr marL="0" indent="0">
              <a:buNone/>
            </a:pPr>
            <a:r>
              <a:rPr lang="ru-RU" sz="1600" dirty="0" smtClean="0">
                <a:latin typeface="Bookman Old Style" panose="02050604050505020204" pitchFamily="18" charset="0"/>
              </a:rPr>
              <a:t> </a:t>
            </a:r>
            <a:r>
              <a:rPr lang="ru-RU" sz="1600" dirty="0">
                <a:latin typeface="Bookman Old Style" panose="02050604050505020204" pitchFamily="18" charset="0"/>
              </a:rPr>
              <a:t>со сверстниками?</a:t>
            </a:r>
          </a:p>
        </p:txBody>
      </p:sp>
      <p:pic>
        <p:nvPicPr>
          <p:cNvPr id="4" name="Рисунок 3"/>
          <p:cNvPicPr>
            <a:picLocks noChangeAspect="1"/>
          </p:cNvPicPr>
          <p:nvPr/>
        </p:nvPicPr>
        <p:blipFill rotWithShape="1">
          <a:blip r:embed="rId2"/>
          <a:srcRect l="3369" r="2052" b="4547"/>
          <a:stretch/>
        </p:blipFill>
        <p:spPr>
          <a:xfrm>
            <a:off x="112295" y="840806"/>
            <a:ext cx="5322772" cy="2273907"/>
          </a:xfrm>
          <a:prstGeom prst="rect">
            <a:avLst/>
          </a:prstGeom>
        </p:spPr>
      </p:pic>
      <p:sp>
        <p:nvSpPr>
          <p:cNvPr id="5" name="Прямоугольник 4"/>
          <p:cNvSpPr/>
          <p:nvPr/>
        </p:nvSpPr>
        <p:spPr>
          <a:xfrm>
            <a:off x="6811479" y="158669"/>
            <a:ext cx="6096000" cy="830997"/>
          </a:xfrm>
          <a:prstGeom prst="rect">
            <a:avLst/>
          </a:prstGeom>
        </p:spPr>
        <p:txBody>
          <a:bodyPr>
            <a:spAutoFit/>
          </a:bodyPr>
          <a:lstStyle/>
          <a:p>
            <a:r>
              <a:rPr lang="ru-RU" sz="1600" dirty="0" smtClean="0">
                <a:latin typeface="Bookman Old Style" panose="02050604050505020204" pitchFamily="18" charset="0"/>
              </a:rPr>
              <a:t>10. Какие </a:t>
            </a:r>
            <a:r>
              <a:rPr lang="ru-RU" sz="1600" dirty="0">
                <a:latin typeface="Bookman Old Style" panose="02050604050505020204" pitchFamily="18" charset="0"/>
              </a:rPr>
              <a:t>слова используешь при прощании со взрослыми людьми</a:t>
            </a:r>
            <a:r>
              <a:rPr lang="ru-RU" sz="1600" dirty="0" smtClean="0">
                <a:latin typeface="Bookman Old Style" panose="02050604050505020204" pitchFamily="18" charset="0"/>
              </a:rPr>
              <a:t>?</a:t>
            </a:r>
          </a:p>
          <a:p>
            <a:endParaRPr lang="ru-RU" sz="1600" dirty="0">
              <a:latin typeface="Bookman Old Style" panose="02050604050505020204" pitchFamily="18" charset="0"/>
            </a:endParaRPr>
          </a:p>
        </p:txBody>
      </p:sp>
      <p:pic>
        <p:nvPicPr>
          <p:cNvPr id="6" name="Рисунок 5"/>
          <p:cNvPicPr>
            <a:picLocks noChangeAspect="1"/>
          </p:cNvPicPr>
          <p:nvPr/>
        </p:nvPicPr>
        <p:blipFill>
          <a:blip r:embed="rId3"/>
          <a:stretch>
            <a:fillRect/>
          </a:stretch>
        </p:blipFill>
        <p:spPr>
          <a:xfrm>
            <a:off x="6279898" y="840805"/>
            <a:ext cx="5588051" cy="2273907"/>
          </a:xfrm>
          <a:prstGeom prst="rect">
            <a:avLst/>
          </a:prstGeom>
        </p:spPr>
      </p:pic>
      <p:sp>
        <p:nvSpPr>
          <p:cNvPr id="8" name="Прямоугольник 7"/>
          <p:cNvSpPr/>
          <p:nvPr/>
        </p:nvSpPr>
        <p:spPr>
          <a:xfrm>
            <a:off x="219456" y="3222327"/>
            <a:ext cx="6096000" cy="584775"/>
          </a:xfrm>
          <a:prstGeom prst="rect">
            <a:avLst/>
          </a:prstGeom>
        </p:spPr>
        <p:txBody>
          <a:bodyPr>
            <a:spAutoFit/>
          </a:bodyPr>
          <a:lstStyle/>
          <a:p>
            <a:r>
              <a:rPr lang="ru-RU" sz="1600" dirty="0" smtClean="0">
                <a:latin typeface="Bookman Old Style" panose="02050604050505020204" pitchFamily="18" charset="0"/>
              </a:rPr>
              <a:t>11. Какие </a:t>
            </a:r>
            <a:r>
              <a:rPr lang="ru-RU" sz="1600" dirty="0">
                <a:latin typeface="Bookman Old Style" panose="02050604050505020204" pitchFamily="18" charset="0"/>
              </a:rPr>
              <a:t>слова используешь при прощании с одноклассниками</a:t>
            </a:r>
            <a:r>
              <a:rPr lang="ru-RU" sz="1600" dirty="0" smtClean="0">
                <a:latin typeface="Bookman Old Style" panose="02050604050505020204" pitchFamily="18" charset="0"/>
              </a:rPr>
              <a:t>?</a:t>
            </a:r>
            <a:endParaRPr lang="ru-RU" sz="1600" dirty="0">
              <a:latin typeface="Bookman Old Style" panose="02050604050505020204" pitchFamily="18" charset="0"/>
            </a:endParaRPr>
          </a:p>
        </p:txBody>
      </p:sp>
      <p:pic>
        <p:nvPicPr>
          <p:cNvPr id="9" name="Рисунок 8"/>
          <p:cNvPicPr>
            <a:picLocks noChangeAspect="1"/>
          </p:cNvPicPr>
          <p:nvPr/>
        </p:nvPicPr>
        <p:blipFill>
          <a:blip r:embed="rId4"/>
          <a:stretch>
            <a:fillRect/>
          </a:stretch>
        </p:blipFill>
        <p:spPr>
          <a:xfrm>
            <a:off x="112295" y="4022329"/>
            <a:ext cx="5568615" cy="2330345"/>
          </a:xfrm>
          <a:prstGeom prst="rect">
            <a:avLst/>
          </a:prstGeom>
        </p:spPr>
      </p:pic>
      <p:sp>
        <p:nvSpPr>
          <p:cNvPr id="10" name="Прямоугольник 9"/>
          <p:cNvSpPr/>
          <p:nvPr/>
        </p:nvSpPr>
        <p:spPr>
          <a:xfrm>
            <a:off x="6003503" y="3207632"/>
            <a:ext cx="6096000" cy="584775"/>
          </a:xfrm>
          <a:prstGeom prst="rect">
            <a:avLst/>
          </a:prstGeom>
        </p:spPr>
        <p:txBody>
          <a:bodyPr>
            <a:spAutoFit/>
          </a:bodyPr>
          <a:lstStyle/>
          <a:p>
            <a:r>
              <a:rPr lang="ru-RU" sz="1600" dirty="0" smtClean="0">
                <a:latin typeface="Bookman Old Style" panose="02050604050505020204" pitchFamily="18" charset="0"/>
              </a:rPr>
              <a:t>12. </a:t>
            </a:r>
            <a:r>
              <a:rPr lang="ru-RU" sz="1600" dirty="0">
                <a:latin typeface="Bookman Old Style" panose="02050604050505020204" pitchFamily="18" charset="0"/>
              </a:rPr>
              <a:t>Какие слова для приветствия используешь со взрослыми (педагогами, техническими работниками)?</a:t>
            </a:r>
          </a:p>
        </p:txBody>
      </p:sp>
      <p:pic>
        <p:nvPicPr>
          <p:cNvPr id="11" name="Рисунок 10"/>
          <p:cNvPicPr>
            <a:picLocks noChangeAspect="1"/>
          </p:cNvPicPr>
          <p:nvPr/>
        </p:nvPicPr>
        <p:blipFill>
          <a:blip r:embed="rId5"/>
          <a:stretch>
            <a:fillRect/>
          </a:stretch>
        </p:blipFill>
        <p:spPr>
          <a:xfrm>
            <a:off x="6003503" y="4035955"/>
            <a:ext cx="5950132" cy="2303092"/>
          </a:xfrm>
          <a:prstGeom prst="rect">
            <a:avLst/>
          </a:prstGeom>
        </p:spPr>
      </p:pic>
    </p:spTree>
    <p:extLst>
      <p:ext uri="{BB962C8B-B14F-4D97-AF65-F5344CB8AC3E}">
        <p14:creationId xmlns:p14="http://schemas.microsoft.com/office/powerpoint/2010/main" val="2044578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1329" y="308730"/>
            <a:ext cx="7798389" cy="6092070"/>
          </a:xfrm>
        </p:spPr>
        <p:txBody>
          <a:bodyPr>
            <a:normAutofit/>
          </a:bodyPr>
          <a:lstStyle/>
          <a:p>
            <a:pPr marL="0" indent="0">
              <a:buNone/>
            </a:pPr>
            <a:r>
              <a:rPr lang="ru-RU" sz="1600" dirty="0" smtClean="0">
                <a:latin typeface="Bookman Old Style" panose="02050604050505020204" pitchFamily="18" charset="0"/>
              </a:rPr>
              <a:t>13. Какие </a:t>
            </a:r>
            <a:r>
              <a:rPr lang="ru-RU" sz="1600" dirty="0">
                <a:latin typeface="Bookman Old Style" panose="02050604050505020204" pitchFamily="18" charset="0"/>
              </a:rPr>
              <a:t>слова ты бы употребил в данном предложении: </a:t>
            </a:r>
            <a:endParaRPr lang="ru-RU" sz="1600" dirty="0" smtClean="0">
              <a:latin typeface="Bookman Old Style" panose="02050604050505020204" pitchFamily="18" charset="0"/>
            </a:endParaRPr>
          </a:p>
          <a:p>
            <a:pPr marL="0" indent="0">
              <a:buNone/>
            </a:pPr>
            <a:r>
              <a:rPr lang="ru-RU" sz="1600" dirty="0" smtClean="0">
                <a:latin typeface="Bookman Old Style" panose="02050604050505020204" pitchFamily="18" charset="0"/>
              </a:rPr>
              <a:t>"</a:t>
            </a:r>
            <a:r>
              <a:rPr lang="ru-RU" sz="1600" dirty="0">
                <a:latin typeface="Bookman Old Style" panose="02050604050505020204" pitchFamily="18" charset="0"/>
              </a:rPr>
              <a:t>Я так ………………………. отдохнул! </a:t>
            </a:r>
            <a:r>
              <a:rPr lang="ru-RU" sz="1600" i="1" u="sng" dirty="0">
                <a:latin typeface="Bookman Old Style" panose="02050604050505020204" pitchFamily="18" charset="0"/>
              </a:rPr>
              <a:t>(положительная оценка</a:t>
            </a:r>
            <a:r>
              <a:rPr lang="ru-RU" sz="1600" i="1" u="sng" dirty="0" smtClean="0">
                <a:latin typeface="Bookman Old Style" panose="02050604050505020204" pitchFamily="18" charset="0"/>
              </a:rPr>
              <a:t>).</a:t>
            </a:r>
          </a:p>
          <a:p>
            <a:pPr marL="0" indent="0">
              <a:buNone/>
            </a:pPr>
            <a:endParaRPr lang="ru-RU" sz="1600" i="1" u="sng" dirty="0">
              <a:latin typeface="Bookman Old Style" panose="02050604050505020204" pitchFamily="18" charset="0"/>
            </a:endParaRPr>
          </a:p>
        </p:txBody>
      </p:sp>
      <p:pic>
        <p:nvPicPr>
          <p:cNvPr id="4" name="Рисунок 3"/>
          <p:cNvPicPr>
            <a:picLocks noChangeAspect="1"/>
          </p:cNvPicPr>
          <p:nvPr/>
        </p:nvPicPr>
        <p:blipFill>
          <a:blip r:embed="rId2"/>
          <a:stretch>
            <a:fillRect/>
          </a:stretch>
        </p:blipFill>
        <p:spPr>
          <a:xfrm>
            <a:off x="171329" y="1241568"/>
            <a:ext cx="5228444" cy="2336867"/>
          </a:xfrm>
          <a:prstGeom prst="rect">
            <a:avLst/>
          </a:prstGeom>
        </p:spPr>
      </p:pic>
      <p:sp>
        <p:nvSpPr>
          <p:cNvPr id="5" name="Прямоугольник 4"/>
          <p:cNvSpPr/>
          <p:nvPr/>
        </p:nvSpPr>
        <p:spPr>
          <a:xfrm>
            <a:off x="6901313" y="308730"/>
            <a:ext cx="5653238" cy="830997"/>
          </a:xfrm>
          <a:prstGeom prst="rect">
            <a:avLst/>
          </a:prstGeom>
        </p:spPr>
        <p:txBody>
          <a:bodyPr wrap="square">
            <a:spAutoFit/>
          </a:bodyPr>
          <a:lstStyle/>
          <a:p>
            <a:r>
              <a:rPr lang="ru-RU" sz="1600" dirty="0" smtClean="0">
                <a:latin typeface="Bookman Old Style" panose="02050604050505020204" pitchFamily="18" charset="0"/>
              </a:rPr>
              <a:t>14. Какие </a:t>
            </a:r>
            <a:r>
              <a:rPr lang="ru-RU" sz="1600" dirty="0">
                <a:latin typeface="Bookman Old Style" panose="02050604050505020204" pitchFamily="18" charset="0"/>
              </a:rPr>
              <a:t>слова ты бы употребил в данном предложении: "Я посмотрел ………………………… фильм</a:t>
            </a:r>
            <a:r>
              <a:rPr lang="ru-RU" sz="1600" dirty="0" smtClean="0">
                <a:latin typeface="Bookman Old Style" panose="02050604050505020204" pitchFamily="18" charset="0"/>
              </a:rPr>
              <a:t>!« </a:t>
            </a:r>
            <a:r>
              <a:rPr lang="ru-RU" sz="1600" i="1" u="sng" dirty="0" smtClean="0">
                <a:latin typeface="Bookman Old Style" panose="02050604050505020204" pitchFamily="18" charset="0"/>
              </a:rPr>
              <a:t>(</a:t>
            </a:r>
            <a:r>
              <a:rPr lang="ru-RU" sz="1600" i="1" u="sng" dirty="0">
                <a:latin typeface="Bookman Old Style" panose="02050604050505020204" pitchFamily="18" charset="0"/>
              </a:rPr>
              <a:t>положительная оценка</a:t>
            </a:r>
            <a:r>
              <a:rPr lang="ru-RU" sz="1600" i="1" u="sng" dirty="0" smtClean="0">
                <a:latin typeface="Bookman Old Style" panose="02050604050505020204" pitchFamily="18" charset="0"/>
              </a:rPr>
              <a:t>).</a:t>
            </a:r>
            <a:endParaRPr lang="ru-RU" sz="1600" i="1" u="sng" dirty="0">
              <a:latin typeface="Bookman Old Style" panose="02050604050505020204" pitchFamily="18" charset="0"/>
            </a:endParaRPr>
          </a:p>
        </p:txBody>
      </p:sp>
      <p:pic>
        <p:nvPicPr>
          <p:cNvPr id="6" name="Рисунок 5"/>
          <p:cNvPicPr>
            <a:picLocks noChangeAspect="1"/>
          </p:cNvPicPr>
          <p:nvPr/>
        </p:nvPicPr>
        <p:blipFill>
          <a:blip r:embed="rId3"/>
          <a:stretch>
            <a:fillRect/>
          </a:stretch>
        </p:blipFill>
        <p:spPr>
          <a:xfrm>
            <a:off x="6564429" y="1263224"/>
            <a:ext cx="5445045" cy="2315211"/>
          </a:xfrm>
          <a:prstGeom prst="rect">
            <a:avLst/>
          </a:prstGeom>
        </p:spPr>
      </p:pic>
      <p:sp>
        <p:nvSpPr>
          <p:cNvPr id="7" name="Прямоугольник 6"/>
          <p:cNvSpPr/>
          <p:nvPr/>
        </p:nvSpPr>
        <p:spPr>
          <a:xfrm>
            <a:off x="171328" y="3689356"/>
            <a:ext cx="12020671" cy="584775"/>
          </a:xfrm>
          <a:prstGeom prst="rect">
            <a:avLst/>
          </a:prstGeom>
        </p:spPr>
        <p:txBody>
          <a:bodyPr wrap="square">
            <a:spAutoFit/>
          </a:bodyPr>
          <a:lstStyle/>
          <a:p>
            <a:r>
              <a:rPr lang="ru-RU" sz="1600" dirty="0" smtClean="0">
                <a:latin typeface="Bookman Old Style" panose="02050604050505020204" pitchFamily="18" charset="0"/>
              </a:rPr>
              <a:t>15. Какие </a:t>
            </a:r>
            <a:r>
              <a:rPr lang="ru-RU" sz="1600" dirty="0">
                <a:latin typeface="Bookman Old Style" panose="02050604050505020204" pitchFamily="18" charset="0"/>
              </a:rPr>
              <a:t>слова ты бы употребил в данном предложении: "………………, я заболел(а) и не пойду гулять. </a:t>
            </a:r>
            <a:r>
              <a:rPr lang="ru-RU" sz="1600" i="1" u="sng" dirty="0">
                <a:latin typeface="Bookman Old Style" panose="02050604050505020204" pitchFamily="18" charset="0"/>
              </a:rPr>
              <a:t>(отрицательная оценка</a:t>
            </a:r>
            <a:r>
              <a:rPr lang="ru-RU" sz="1600" i="1" u="sng" dirty="0" smtClean="0">
                <a:latin typeface="Bookman Old Style" panose="02050604050505020204" pitchFamily="18" charset="0"/>
              </a:rPr>
              <a:t>).</a:t>
            </a:r>
            <a:endParaRPr lang="ru-RU" sz="1600" i="1" u="sng" dirty="0">
              <a:latin typeface="Bookman Old Style" panose="02050604050505020204" pitchFamily="18" charset="0"/>
            </a:endParaRPr>
          </a:p>
        </p:txBody>
      </p:sp>
      <p:pic>
        <p:nvPicPr>
          <p:cNvPr id="8" name="Рисунок 7"/>
          <p:cNvPicPr>
            <a:picLocks noChangeAspect="1"/>
          </p:cNvPicPr>
          <p:nvPr/>
        </p:nvPicPr>
        <p:blipFill>
          <a:blip r:embed="rId4"/>
          <a:stretch>
            <a:fillRect/>
          </a:stretch>
        </p:blipFill>
        <p:spPr>
          <a:xfrm>
            <a:off x="3319083" y="4120845"/>
            <a:ext cx="5870360" cy="2433241"/>
          </a:xfrm>
          <a:prstGeom prst="rect">
            <a:avLst/>
          </a:prstGeom>
        </p:spPr>
      </p:pic>
    </p:spTree>
    <p:extLst>
      <p:ext uri="{BB962C8B-B14F-4D97-AF65-F5344CB8AC3E}">
        <p14:creationId xmlns:p14="http://schemas.microsoft.com/office/powerpoint/2010/main" val="3039139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4158" y="428733"/>
            <a:ext cx="7729728" cy="1188720"/>
          </a:xfrm>
          <a:ln>
            <a:solidFill>
              <a:schemeClr val="bg1"/>
            </a:solidFill>
          </a:ln>
        </p:spPr>
        <p:txBody>
          <a:bodyPr>
            <a:normAutofit fontScale="90000"/>
          </a:bodyPr>
          <a:lstStyle/>
          <a:p>
            <a:r>
              <a:rPr lang="ru-RU" dirty="0">
                <a:latin typeface="Bookman Old Style" panose="02050604050505020204" pitchFamily="18" charset="0"/>
              </a:rPr>
              <a:t>Рекомендации по уменьшению употребления слов-паразитов</a:t>
            </a:r>
          </a:p>
        </p:txBody>
      </p:sp>
      <p:sp>
        <p:nvSpPr>
          <p:cNvPr id="4" name="Объект 3"/>
          <p:cNvSpPr>
            <a:spLocks noGrp="1"/>
          </p:cNvSpPr>
          <p:nvPr>
            <p:ph idx="1"/>
          </p:nvPr>
        </p:nvSpPr>
        <p:spPr>
          <a:xfrm>
            <a:off x="397566" y="2113873"/>
            <a:ext cx="11402170" cy="3555406"/>
          </a:xfrm>
        </p:spPr>
        <p:txBody>
          <a:bodyPr>
            <a:normAutofit fontScale="47500" lnSpcReduction="20000"/>
          </a:bodyPr>
          <a:lstStyle/>
          <a:p>
            <a:pPr marL="0" indent="0">
              <a:buNone/>
            </a:pPr>
            <a:r>
              <a:rPr lang="ru-RU" sz="3400" dirty="0">
                <a:latin typeface="Bookman Old Style" panose="02050604050505020204" pitchFamily="18" charset="0"/>
              </a:rPr>
              <a:t>1.Делайте паузы в речи. Лучший способ избавиться от слов-паразитов — это пару секунд подумать о том, что вы хотите сказать. Не начинайте говорить, пока не будете готовы. Понятно, что длинные паузы в речи делают ее неестественной, однако короткие паузы совсем не обязательно заполнять ненужными словами. Исследования показывают, что большинство вариантов разговорной речи состоит из коротких (0,20 секунд), средних (0,60 секунд) и длинных (более 1 секунды) пауз. Однако хорошие спикеры часто делают паузу на две-три секунды или даже дольше. Паузы не так легко принять. Для многих людей даже самая короткая пауза в их речи может ощущаться как бесконечная тишина. Это потому, что мы склонны думать быстрее, чем говорим. Из-за этого несоответствия, когда вы разговариваете или выступаете, ваше восприятие времени искажается, и то, что кажется вам вечностью в уме, на самом деле для аудитории или собеседника составляет максимум несколько секунд</a:t>
            </a:r>
            <a:r>
              <a:rPr lang="ru-RU" sz="3400" dirty="0" smtClean="0">
                <a:latin typeface="Bookman Old Style" panose="02050604050505020204" pitchFamily="18" charset="0"/>
              </a:rPr>
              <a:t>.</a:t>
            </a:r>
            <a:endParaRPr lang="ru-RU" sz="3400" dirty="0">
              <a:latin typeface="Bookman Old Style" panose="02050604050505020204" pitchFamily="18" charset="0"/>
            </a:endParaRPr>
          </a:p>
          <a:p>
            <a:pPr marL="0" indent="0">
              <a:buNone/>
            </a:pPr>
            <a:r>
              <a:rPr lang="ru-RU" sz="3400" dirty="0">
                <a:latin typeface="Bookman Old Style" panose="02050604050505020204" pitchFamily="18" charset="0"/>
              </a:rPr>
              <a:t>2.Используйте простые и короткие предложения. Чем длиннее и сложнее предложение, тем выше вероятность использования </a:t>
            </a:r>
            <a:r>
              <a:rPr lang="ru-RU" sz="3400" dirty="0" smtClean="0">
                <a:latin typeface="Bookman Old Style" panose="02050604050505020204" pitchFamily="18" charset="0"/>
              </a:rPr>
              <a:t>слов-паразитов. Короткие </a:t>
            </a:r>
            <a:r>
              <a:rPr lang="ru-RU" sz="3400" dirty="0">
                <a:latin typeface="Bookman Old Style" panose="02050604050505020204" pitchFamily="18" charset="0"/>
              </a:rPr>
              <a:t>предложения помогут вам четко изложить свою точку зрения, а слушателю не придется обрабатывать большой объем информации. Короткие предложения звучат намного увереннее и убедительнее, лучше передают информацию</a:t>
            </a:r>
            <a:r>
              <a:rPr lang="ru-RU" sz="3400" dirty="0" smtClean="0">
                <a:latin typeface="Bookman Old Style" panose="02050604050505020204" pitchFamily="18" charset="0"/>
              </a:rPr>
              <a:t>.</a:t>
            </a:r>
            <a:endParaRPr lang="ru-RU" sz="3400" dirty="0">
              <a:latin typeface="Bookman Old Style" panose="02050604050505020204" pitchFamily="18" charset="0"/>
            </a:endParaRPr>
          </a:p>
          <a:p>
            <a:pPr marL="0" indent="0">
              <a:buNone/>
            </a:pPr>
            <a:r>
              <a:rPr lang="ru-RU" sz="3400" dirty="0">
                <a:latin typeface="Bookman Old Style" panose="02050604050505020204" pitchFamily="18" charset="0"/>
              </a:rPr>
              <a:t>3.Не бойтесь говорить медленно. Когда вы говорите быстро, ваш мозг начинает перегружаться и, вы сами того не осознавая, начинаете вставлять слова-паразиты.</a:t>
            </a:r>
          </a:p>
          <a:p>
            <a:endParaRPr lang="ru-RU" dirty="0"/>
          </a:p>
          <a:p>
            <a:endParaRPr lang="ru-RU" dirty="0"/>
          </a:p>
        </p:txBody>
      </p:sp>
      <p:sp>
        <p:nvSpPr>
          <p:cNvPr id="5" name="Объект 4"/>
          <p:cNvSpPr>
            <a:spLocks noGrp="1"/>
          </p:cNvSpPr>
          <p:nvPr>
            <p:ph sz="half" idx="4294967295"/>
          </p:nvPr>
        </p:nvSpPr>
        <p:spPr>
          <a:xfrm>
            <a:off x="5861050" y="1349375"/>
            <a:ext cx="6330950" cy="5311775"/>
          </a:xfrm>
        </p:spPr>
        <p:txBody>
          <a:bodyPr>
            <a:normAutofit/>
          </a:bodyPr>
          <a:lstStyle/>
          <a:p>
            <a:endParaRPr lang="ru-RU" dirty="0">
              <a:latin typeface="Bookman Old Style" panose="02050604050505020204" pitchFamily="18" charset="0"/>
            </a:endParaRPr>
          </a:p>
          <a:p>
            <a:endParaRPr lang="ru-RU" dirty="0"/>
          </a:p>
        </p:txBody>
      </p:sp>
    </p:spTree>
    <p:extLst>
      <p:ext uri="{BB962C8B-B14F-4D97-AF65-F5344CB8AC3E}">
        <p14:creationId xmlns:p14="http://schemas.microsoft.com/office/powerpoint/2010/main" val="27380267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11866" y="248120"/>
            <a:ext cx="7729728" cy="1188720"/>
          </a:xfrm>
          <a:ln>
            <a:solidFill>
              <a:schemeClr val="bg1"/>
            </a:solidFill>
          </a:ln>
        </p:spPr>
        <p:txBody>
          <a:bodyPr>
            <a:normAutofit fontScale="90000"/>
          </a:bodyPr>
          <a:lstStyle/>
          <a:p>
            <a:r>
              <a:rPr lang="ru-RU" dirty="0">
                <a:latin typeface="Bookman Old Style" panose="02050604050505020204" pitchFamily="18" charset="0"/>
              </a:rPr>
              <a:t>Рекомендации по уменьшению употребления слов-паразитов</a:t>
            </a:r>
          </a:p>
        </p:txBody>
      </p:sp>
      <p:sp>
        <p:nvSpPr>
          <p:cNvPr id="4" name="Объект 3"/>
          <p:cNvSpPr>
            <a:spLocks noGrp="1"/>
          </p:cNvSpPr>
          <p:nvPr>
            <p:ph idx="1"/>
          </p:nvPr>
        </p:nvSpPr>
        <p:spPr/>
        <p:txBody>
          <a:bodyPr>
            <a:normAutofit/>
          </a:bodyPr>
          <a:lstStyle/>
          <a:p>
            <a:endParaRPr lang="ru-RU" dirty="0"/>
          </a:p>
          <a:p>
            <a:endParaRPr lang="ru-RU" dirty="0"/>
          </a:p>
        </p:txBody>
      </p:sp>
      <p:sp>
        <p:nvSpPr>
          <p:cNvPr id="5" name="Объект 4"/>
          <p:cNvSpPr>
            <a:spLocks noGrp="1"/>
          </p:cNvSpPr>
          <p:nvPr>
            <p:ph sz="half" idx="4294967295"/>
          </p:nvPr>
        </p:nvSpPr>
        <p:spPr>
          <a:xfrm>
            <a:off x="675860" y="1872229"/>
            <a:ext cx="10455965" cy="4488815"/>
          </a:xfrm>
        </p:spPr>
        <p:txBody>
          <a:bodyPr>
            <a:normAutofit fontScale="40000" lnSpcReduction="20000"/>
          </a:bodyPr>
          <a:lstStyle/>
          <a:p>
            <a:pPr marL="0" indent="0">
              <a:buNone/>
            </a:pPr>
            <a:r>
              <a:rPr lang="ru-RU" sz="3900" dirty="0" smtClean="0">
                <a:latin typeface="Bookman Old Style" panose="02050604050505020204" pitchFamily="18" charset="0"/>
              </a:rPr>
              <a:t>4.Не волнуйтесь. Не только публичные речи вызывают стресс, но и простой разговор, особенно с незнакомыми людьми, представляет большую трудность для некоторых. Что касается выступлений, то репетируйте его как можно чаще. Чем менее вы подготовлены, тем больше вы будете нервничать, что, вероятно, заставит вас говорить слишком быстро, ломать голову над словами и забывать, что будет дальше. Совсем не обязательно зазубривать текст, просто нужно повторять его как можно чаще, чтобы он сложился в голове в ясную и полную картину. С незапланированной коммуникацией все гораздо сложнее. Тем не менее хорошим способом может стать медленное дыхание. Вдох является хорошим вариантом, когда вам нужно остановиться на долю секунды и придумать ответ. Это заставит вас казаться намного более уверенным и собранным.</a:t>
            </a:r>
          </a:p>
          <a:p>
            <a:pPr marL="0" indent="0">
              <a:buNone/>
            </a:pPr>
            <a:r>
              <a:rPr lang="ru-RU" sz="3900" dirty="0" smtClean="0">
                <a:latin typeface="Bookman Old Style" panose="02050604050505020204" pitchFamily="18" charset="0"/>
              </a:rPr>
              <a:t>5.Читайте художественную литературу. Чтение художественной литературы вслух помогает улучшить манеру речи, убрать косноязычность. А пересказ позволит значительно пополнить ваш словарный запас.</a:t>
            </a:r>
          </a:p>
          <a:p>
            <a:pPr marL="0" indent="0">
              <a:buNone/>
            </a:pPr>
            <a:r>
              <a:rPr lang="ru-RU" sz="3900" dirty="0" smtClean="0">
                <a:latin typeface="Bookman Old Style" panose="02050604050505020204" pitchFamily="18" charset="0"/>
              </a:rPr>
              <a:t>6.Занимайтесь творчеством – сочиняйте. Сочинения помогают конструктивно излагать мысль. Так мозг сможет насытиться новыми словами, которыми в последующем будет пользоваться.</a:t>
            </a:r>
          </a:p>
          <a:p>
            <a:pPr marL="0" indent="0">
              <a:buNone/>
            </a:pPr>
            <a:r>
              <a:rPr lang="ru-RU" sz="3900" dirty="0" smtClean="0">
                <a:latin typeface="Bookman Old Style" panose="02050604050505020204" pitchFamily="18" charset="0"/>
              </a:rPr>
              <a:t>7.Расшифровывайте незнакомые вам слова. Узнавайте значения только что услышанных или прочитанных незнакомых вам слов. Таким образом мы расширяем свой словарный запас и в дальнейшем знаем, что мы можем употреблять в своей речи, а что нет.</a:t>
            </a:r>
          </a:p>
          <a:p>
            <a:endParaRPr lang="ru-RU" dirty="0">
              <a:latin typeface="Bookman Old Style" panose="02050604050505020204" pitchFamily="18" charset="0"/>
            </a:endParaRPr>
          </a:p>
          <a:p>
            <a:endParaRPr lang="ru-RU" dirty="0"/>
          </a:p>
        </p:txBody>
      </p:sp>
    </p:spTree>
    <p:extLst>
      <p:ext uri="{BB962C8B-B14F-4D97-AF65-F5344CB8AC3E}">
        <p14:creationId xmlns:p14="http://schemas.microsoft.com/office/powerpoint/2010/main" val="14120435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088012" y="233172"/>
            <a:ext cx="7729728" cy="800497"/>
          </a:xfrm>
          <a:ln>
            <a:solidFill>
              <a:schemeClr val="bg1"/>
            </a:solidFill>
          </a:ln>
        </p:spPr>
        <p:txBody>
          <a:bodyPr/>
          <a:lstStyle/>
          <a:p>
            <a:r>
              <a:rPr lang="ru-RU" dirty="0" smtClean="0">
                <a:latin typeface="Bookman Old Style" panose="02050604050505020204" pitchFamily="18" charset="0"/>
              </a:rPr>
              <a:t>вывод</a:t>
            </a:r>
            <a:endParaRPr lang="ru-RU" dirty="0">
              <a:latin typeface="Bookman Old Style" panose="02050604050505020204" pitchFamily="18" charset="0"/>
            </a:endParaRPr>
          </a:p>
        </p:txBody>
      </p:sp>
      <p:sp>
        <p:nvSpPr>
          <p:cNvPr id="6" name="Объект 5"/>
          <p:cNvSpPr>
            <a:spLocks noGrp="1"/>
          </p:cNvSpPr>
          <p:nvPr>
            <p:ph idx="1"/>
          </p:nvPr>
        </p:nvSpPr>
        <p:spPr>
          <a:xfrm>
            <a:off x="349858" y="1375576"/>
            <a:ext cx="11744076" cy="5569888"/>
          </a:xfrm>
        </p:spPr>
        <p:txBody>
          <a:bodyPr>
            <a:normAutofit/>
          </a:bodyPr>
          <a:lstStyle/>
          <a:p>
            <a:pPr marL="0" indent="0">
              <a:buNone/>
            </a:pPr>
            <a:r>
              <a:rPr lang="ru-RU" sz="1600" dirty="0">
                <a:latin typeface="Bookman Old Style" panose="02050604050505020204" pitchFamily="18" charset="0"/>
              </a:rPr>
              <a:t>Таким образом, </a:t>
            </a:r>
            <a:r>
              <a:rPr lang="ru-RU" sz="1600" dirty="0" smtClean="0">
                <a:latin typeface="Bookman Old Style" panose="02050604050505020204" pitchFamily="18" charset="0"/>
              </a:rPr>
              <a:t>исходя из данных исследований и их результатов, </a:t>
            </a:r>
            <a:r>
              <a:rPr lang="ru-RU" sz="1600" dirty="0">
                <a:latin typeface="Bookman Old Style" panose="02050604050505020204" pitchFamily="18" charset="0"/>
              </a:rPr>
              <a:t>можно сделать следующие выводы</a:t>
            </a:r>
            <a:r>
              <a:rPr lang="ru-RU" sz="1600" dirty="0" smtClean="0">
                <a:latin typeface="Bookman Old Style" panose="02050604050505020204" pitchFamily="18" charset="0"/>
              </a:rPr>
              <a:t>:</a:t>
            </a:r>
            <a:endParaRPr lang="ru-RU" sz="1600" dirty="0">
              <a:latin typeface="Bookman Old Style" panose="02050604050505020204" pitchFamily="18" charset="0"/>
            </a:endParaRPr>
          </a:p>
          <a:p>
            <a:pPr marL="0" indent="0">
              <a:buNone/>
            </a:pPr>
            <a:r>
              <a:rPr lang="ru-RU" sz="1600" dirty="0" smtClean="0">
                <a:latin typeface="Bookman Old Style" panose="02050604050505020204" pitchFamily="18" charset="0"/>
              </a:rPr>
              <a:t>1. </a:t>
            </a:r>
            <a:r>
              <a:rPr lang="ru-RU" sz="1600" dirty="0">
                <a:latin typeface="Bookman Old Style" panose="02050604050505020204" pitchFamily="18" charset="0"/>
              </a:rPr>
              <a:t>Люди общаются между </a:t>
            </a:r>
            <a:r>
              <a:rPr lang="ru-RU" sz="1600" dirty="0" smtClean="0">
                <a:latin typeface="Bookman Old Style" panose="02050604050505020204" pitchFamily="18" charset="0"/>
              </a:rPr>
              <a:t>собой с </a:t>
            </a:r>
            <a:r>
              <a:rPr lang="ru-RU" sz="1600" dirty="0">
                <a:latin typeface="Bookman Old Style" panose="02050604050505020204" pitchFamily="18" charset="0"/>
              </a:rPr>
              <a:t>помощью речи. Обмен мыслями, жизненным опытом осуществляется в процессе общения. Культура общения является составной частью культуры человека в целом. Она, как и любая другая культура, включает сумму знаний об общении. Для культуры общения характерна нормативность, которая определяет, как должны общаться люди в том или ином обществе, в той или иной ситуации</a:t>
            </a:r>
            <a:r>
              <a:rPr lang="ru-RU" sz="1600" dirty="0" smtClean="0">
                <a:latin typeface="Bookman Old Style" panose="02050604050505020204" pitchFamily="18" charset="0"/>
              </a:rPr>
              <a:t>.</a:t>
            </a:r>
            <a:endParaRPr lang="ru-RU" sz="1600" dirty="0">
              <a:latin typeface="Bookman Old Style" panose="02050604050505020204" pitchFamily="18" charset="0"/>
            </a:endParaRPr>
          </a:p>
          <a:p>
            <a:pPr marL="0" indent="0">
              <a:buNone/>
            </a:pPr>
            <a:r>
              <a:rPr lang="ru-RU" sz="1600" dirty="0" smtClean="0">
                <a:latin typeface="Bookman Old Style" panose="02050604050505020204" pitchFamily="18" charset="0"/>
              </a:rPr>
              <a:t>2. Высокий </a:t>
            </a:r>
            <a:r>
              <a:rPr lang="ru-RU" sz="1600" dirty="0">
                <a:latin typeface="Bookman Old Style" panose="02050604050505020204" pitchFamily="18" charset="0"/>
              </a:rPr>
              <a:t>уровень культуры общения обеспечивается: умением организовать процесс общения, учитывая ситуацию, мотив и цель общения, правильно понимая партнера; умением вызывать и поддерживать интерес к общению, постепенно достигая своей цели; знанием норм общения, принятых в данном обществе, психологии общения, психологии восприятия и понимания друг друга</a:t>
            </a:r>
            <a:r>
              <a:rPr lang="ru-RU" sz="1600" dirty="0" smtClean="0">
                <a:latin typeface="Bookman Old Style" panose="02050604050505020204" pitchFamily="18" charset="0"/>
              </a:rPr>
              <a:t>.</a:t>
            </a:r>
            <a:endParaRPr lang="ru-RU" sz="1600" dirty="0">
              <a:latin typeface="Bookman Old Style" panose="02050604050505020204" pitchFamily="18" charset="0"/>
            </a:endParaRPr>
          </a:p>
          <a:p>
            <a:pPr marL="0" indent="0">
              <a:buNone/>
            </a:pPr>
            <a:r>
              <a:rPr lang="ru-RU" sz="1600" dirty="0" smtClean="0">
                <a:latin typeface="Bookman Old Style" panose="02050604050505020204" pitchFamily="18" charset="0"/>
              </a:rPr>
              <a:t>3. Неотъемлемым </a:t>
            </a:r>
            <a:r>
              <a:rPr lang="ru-RU" sz="1600" dirty="0">
                <a:latin typeface="Bookman Old Style" panose="02050604050505020204" pitchFamily="18" charset="0"/>
              </a:rPr>
              <a:t>признаком образованного, всесторонне развитого человека является высокая речевая культура. Культура речи - это соблюдение устоявшихся речевых норм письменного и литературного языка, а также целенаправленное и сознательное использование языково-выразительных средств, которые зависят от обстоятельств общения и его цели. Грамотность является основой культуры речи. То есть это соблюдение общепринятых литературных норм использования фонетических, стилистических, синтаксических, лексических и морфологических средств языка.</a:t>
            </a:r>
          </a:p>
          <a:p>
            <a:pPr marL="0" indent="0">
              <a:buNone/>
            </a:pPr>
            <a:endParaRPr lang="ru-RU" dirty="0"/>
          </a:p>
        </p:txBody>
      </p:sp>
    </p:spTree>
    <p:extLst>
      <p:ext uri="{BB962C8B-B14F-4D97-AF65-F5344CB8AC3E}">
        <p14:creationId xmlns:p14="http://schemas.microsoft.com/office/powerpoint/2010/main" val="23022022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19688" y="88793"/>
            <a:ext cx="7169538" cy="758230"/>
          </a:xfrm>
          <a:ln>
            <a:solidFill>
              <a:schemeClr val="bg1"/>
            </a:solidFill>
          </a:ln>
        </p:spPr>
        <p:txBody>
          <a:bodyPr>
            <a:normAutofit/>
          </a:bodyPr>
          <a:lstStyle/>
          <a:p>
            <a:r>
              <a:rPr lang="ru-RU" dirty="0" smtClean="0">
                <a:latin typeface="Bookman Old Style" panose="02050604050505020204" pitchFamily="18" charset="0"/>
              </a:rPr>
              <a:t>  план</a:t>
            </a:r>
            <a:endParaRPr lang="ru-RU" dirty="0">
              <a:latin typeface="Bookman Old Style" panose="020506040505050202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2609588475"/>
              </p:ext>
            </p:extLst>
          </p:nvPr>
        </p:nvGraphicFramePr>
        <p:xfrm>
          <a:off x="1357163" y="992123"/>
          <a:ext cx="9346130" cy="5726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9608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1379" y="182880"/>
            <a:ext cx="7729728" cy="691763"/>
          </a:xfrm>
          <a:ln>
            <a:solidFill>
              <a:schemeClr val="bg1"/>
            </a:solidFill>
          </a:ln>
        </p:spPr>
        <p:txBody>
          <a:bodyPr>
            <a:normAutofit fontScale="90000"/>
          </a:bodyPr>
          <a:lstStyle/>
          <a:p>
            <a:r>
              <a:rPr lang="ru-RU" dirty="0"/>
              <a:t>Список использованных </a:t>
            </a:r>
            <a:r>
              <a:rPr lang="ru-RU" dirty="0" smtClean="0"/>
              <a:t>источников</a:t>
            </a:r>
            <a:r>
              <a:rPr lang="ru-RU" dirty="0"/>
              <a:t/>
            </a:r>
            <a:br>
              <a:rPr lang="ru-RU" dirty="0"/>
            </a:br>
            <a:endParaRPr lang="ru-RU" dirty="0"/>
          </a:p>
        </p:txBody>
      </p:sp>
      <p:sp>
        <p:nvSpPr>
          <p:cNvPr id="3" name="Объект 2"/>
          <p:cNvSpPr>
            <a:spLocks noGrp="1"/>
          </p:cNvSpPr>
          <p:nvPr>
            <p:ph idx="1"/>
          </p:nvPr>
        </p:nvSpPr>
        <p:spPr>
          <a:xfrm>
            <a:off x="151075" y="1041622"/>
            <a:ext cx="12276814" cy="5887939"/>
          </a:xfrm>
        </p:spPr>
        <p:txBody>
          <a:bodyPr>
            <a:normAutofit fontScale="55000" lnSpcReduction="20000"/>
          </a:bodyPr>
          <a:lstStyle/>
          <a:p>
            <a:pPr marL="0" indent="0">
              <a:buNone/>
            </a:pPr>
            <a:r>
              <a:rPr lang="ru-RU" sz="2900" dirty="0">
                <a:latin typeface="Bookman Old Style" panose="02050604050505020204" pitchFamily="18" charset="0"/>
              </a:rPr>
              <a:t>1. Абрамов Н. Искусство разговаривать// Русская речь. - 1991. - № 4</a:t>
            </a:r>
            <a:r>
              <a:rPr lang="ru-RU" sz="2900" dirty="0" smtClean="0">
                <a:latin typeface="Bookman Old Style" panose="02050604050505020204" pitchFamily="18" charset="0"/>
              </a:rPr>
              <a:t>.</a:t>
            </a:r>
            <a:endParaRPr lang="ru-RU" sz="2900" dirty="0">
              <a:latin typeface="Bookman Old Style" panose="02050604050505020204" pitchFamily="18" charset="0"/>
            </a:endParaRPr>
          </a:p>
          <a:p>
            <a:pPr marL="0" indent="0">
              <a:buNone/>
            </a:pPr>
            <a:r>
              <a:rPr lang="ru-RU" sz="2900" dirty="0">
                <a:latin typeface="Bookman Old Style" panose="02050604050505020204" pitchFamily="18" charset="0"/>
              </a:rPr>
              <a:t>2. Введенская Л.А., Павлова Л.Г., Культура и искусство речи. Современная риторика. </a:t>
            </a:r>
          </a:p>
          <a:p>
            <a:pPr marL="0" indent="0">
              <a:buNone/>
            </a:pPr>
            <a:r>
              <a:rPr lang="ru-RU" sz="2900" dirty="0">
                <a:latin typeface="Bookman Old Style" panose="02050604050505020204" pitchFamily="18" charset="0"/>
              </a:rPr>
              <a:t>3. Гольдин В. Е., Сиротинина О. Б. Речевая культура // Русский язык. Энциклопедия. - М. , 1998</a:t>
            </a:r>
            <a:r>
              <a:rPr lang="ru-RU" sz="2900" dirty="0" smtClean="0">
                <a:latin typeface="Bookman Old Style" panose="02050604050505020204" pitchFamily="18" charset="0"/>
              </a:rPr>
              <a:t>.</a:t>
            </a:r>
            <a:endParaRPr lang="ru-RU" sz="2900" dirty="0">
              <a:latin typeface="Bookman Old Style" panose="02050604050505020204" pitchFamily="18" charset="0"/>
            </a:endParaRPr>
          </a:p>
          <a:p>
            <a:pPr marL="0" indent="0">
              <a:buNone/>
            </a:pPr>
            <a:r>
              <a:rPr lang="ru-RU" sz="2900" dirty="0">
                <a:latin typeface="Bookman Old Style" panose="02050604050505020204" pitchFamily="18" charset="0"/>
              </a:rPr>
              <a:t>4. </a:t>
            </a:r>
            <a:r>
              <a:rPr lang="ru-RU" sz="2900" dirty="0" err="1">
                <a:latin typeface="Bookman Old Style" panose="02050604050505020204" pitchFamily="18" charset="0"/>
              </a:rPr>
              <a:t>Далецкий</a:t>
            </a:r>
            <a:r>
              <a:rPr lang="ru-RU" sz="2900" dirty="0">
                <a:latin typeface="Bookman Old Style" panose="02050604050505020204" pitchFamily="18" charset="0"/>
              </a:rPr>
              <a:t> Ч. Практикум по риторике. - М. , 1996</a:t>
            </a:r>
            <a:r>
              <a:rPr lang="ru-RU" sz="2900" dirty="0" smtClean="0">
                <a:latin typeface="Bookman Old Style" panose="02050604050505020204" pitchFamily="18" charset="0"/>
              </a:rPr>
              <a:t>.</a:t>
            </a:r>
            <a:endParaRPr lang="ru-RU" sz="2900" dirty="0">
              <a:latin typeface="Bookman Old Style" panose="02050604050505020204" pitchFamily="18" charset="0"/>
            </a:endParaRPr>
          </a:p>
          <a:p>
            <a:pPr marL="0" indent="0">
              <a:buNone/>
            </a:pPr>
            <a:r>
              <a:rPr lang="ru-RU" sz="2900" dirty="0">
                <a:latin typeface="Bookman Old Style" panose="02050604050505020204" pitchFamily="18" charset="0"/>
              </a:rPr>
              <a:t>5. </a:t>
            </a:r>
            <a:r>
              <a:rPr lang="ru-RU" sz="2900" dirty="0" err="1">
                <a:latin typeface="Bookman Old Style" panose="02050604050505020204" pitchFamily="18" charset="0"/>
              </a:rPr>
              <a:t>Пиз</a:t>
            </a:r>
            <a:r>
              <a:rPr lang="ru-RU" sz="2900" dirty="0">
                <a:latin typeface="Bookman Old Style" panose="02050604050505020204" pitchFamily="18" charset="0"/>
              </a:rPr>
              <a:t> А. Язык телодвижений. Как читать мысли других по их жестам. </a:t>
            </a:r>
          </a:p>
          <a:p>
            <a:pPr marL="0" indent="0">
              <a:buNone/>
            </a:pPr>
            <a:r>
              <a:rPr lang="ru-RU" sz="2900" dirty="0">
                <a:latin typeface="Bookman Old Style" panose="02050604050505020204" pitchFamily="18" charset="0"/>
              </a:rPr>
              <a:t>6. Ширяев Е. Н. Что такое культура речи // Русская речь. - 1991. - № 4</a:t>
            </a:r>
            <a:r>
              <a:rPr lang="ru-RU" sz="2900" dirty="0" smtClean="0">
                <a:latin typeface="Bookman Old Style" panose="02050604050505020204" pitchFamily="18" charset="0"/>
              </a:rPr>
              <a:t>.</a:t>
            </a:r>
            <a:endParaRPr lang="ru-RU" sz="2900" dirty="0">
              <a:latin typeface="Bookman Old Style" panose="02050604050505020204" pitchFamily="18" charset="0"/>
            </a:endParaRPr>
          </a:p>
          <a:p>
            <a:pPr marL="0" indent="0">
              <a:buNone/>
            </a:pPr>
            <a:r>
              <a:rPr lang="ru-RU" sz="2900" dirty="0">
                <a:latin typeface="Bookman Old Style" panose="02050604050505020204" pitchFamily="18" charset="0"/>
              </a:rPr>
              <a:t>7. Голубева А. В., Максимов В. И. — М.: </a:t>
            </a:r>
            <a:r>
              <a:rPr lang="ru-RU" sz="2900" dirty="0" err="1">
                <a:latin typeface="Bookman Old Style" panose="02050604050505020204" pitchFamily="18" charset="0"/>
              </a:rPr>
              <a:t>Юрайт</a:t>
            </a:r>
            <a:r>
              <a:rPr lang="ru-RU" sz="2900" dirty="0">
                <a:latin typeface="Bookman Old Style" panose="02050604050505020204" pitchFamily="18" charset="0"/>
              </a:rPr>
              <a:t>. 2019. 306 с</a:t>
            </a:r>
            <a:r>
              <a:rPr lang="ru-RU" sz="2900" dirty="0" smtClean="0">
                <a:latin typeface="Bookman Old Style" panose="02050604050505020204" pitchFamily="18" charset="0"/>
              </a:rPr>
              <a:t>.</a:t>
            </a:r>
            <a:endParaRPr lang="ru-RU" sz="2900" dirty="0">
              <a:latin typeface="Bookman Old Style" panose="02050604050505020204" pitchFamily="18" charset="0"/>
            </a:endParaRPr>
          </a:p>
          <a:p>
            <a:pPr marL="0" indent="0">
              <a:buNone/>
            </a:pPr>
            <a:r>
              <a:rPr lang="ru-RU" sz="2900" dirty="0">
                <a:latin typeface="Bookman Old Style" panose="02050604050505020204" pitchFamily="18" charset="0"/>
              </a:rPr>
              <a:t>8. </a:t>
            </a:r>
            <a:r>
              <a:rPr lang="ru-RU" sz="2900" dirty="0" err="1">
                <a:latin typeface="Bookman Old Style" panose="02050604050505020204" pitchFamily="18" charset="0"/>
              </a:rPr>
              <a:t>Ипполитова</a:t>
            </a:r>
            <a:r>
              <a:rPr lang="ru-RU" sz="2900" dirty="0">
                <a:latin typeface="Bookman Old Style" panose="02050604050505020204" pitchFamily="18" charset="0"/>
              </a:rPr>
              <a:t> Н. А., Князева О. Ю., </a:t>
            </a:r>
            <a:r>
              <a:rPr lang="ru-RU" sz="2900" dirty="0" err="1">
                <a:latin typeface="Bookman Old Style" panose="02050604050505020204" pitchFamily="18" charset="0"/>
              </a:rPr>
              <a:t>Савова</a:t>
            </a:r>
            <a:r>
              <a:rPr lang="ru-RU" sz="2900" dirty="0">
                <a:latin typeface="Bookman Old Style" panose="02050604050505020204" pitchFamily="18" charset="0"/>
              </a:rPr>
              <a:t> М. Р. Русский язык и культура речи. Учебник. — М.: Проспект. 2020. 440 с</a:t>
            </a:r>
            <a:r>
              <a:rPr lang="ru-RU" sz="2900" dirty="0" smtClean="0">
                <a:latin typeface="Bookman Old Style" panose="02050604050505020204" pitchFamily="18" charset="0"/>
              </a:rPr>
              <a:t>.</a:t>
            </a:r>
            <a:endParaRPr lang="ru-RU" sz="2900" dirty="0">
              <a:latin typeface="Bookman Old Style" panose="02050604050505020204" pitchFamily="18" charset="0"/>
            </a:endParaRPr>
          </a:p>
          <a:p>
            <a:pPr marL="0" indent="0">
              <a:buNone/>
            </a:pPr>
            <a:r>
              <a:rPr lang="ru-RU" sz="2900" dirty="0">
                <a:latin typeface="Bookman Old Style" panose="02050604050505020204" pitchFamily="18" charset="0"/>
              </a:rPr>
              <a:t>9. https://</a:t>
            </a:r>
            <a:r>
              <a:rPr lang="ru-RU" sz="2900" dirty="0" smtClean="0">
                <a:latin typeface="Bookman Old Style" panose="02050604050505020204" pitchFamily="18" charset="0"/>
              </a:rPr>
              <a:t>odiplom.ru/lab/kultura_rechi.html</a:t>
            </a:r>
            <a:endParaRPr lang="ru-RU" sz="2900" dirty="0">
              <a:latin typeface="Bookman Old Style" panose="02050604050505020204" pitchFamily="18" charset="0"/>
            </a:endParaRPr>
          </a:p>
          <a:p>
            <a:pPr marL="0" indent="0">
              <a:buNone/>
            </a:pPr>
            <a:r>
              <a:rPr lang="ru-RU" sz="2900" dirty="0">
                <a:latin typeface="Bookman Old Style" panose="02050604050505020204" pitchFamily="18" charset="0"/>
              </a:rPr>
              <a:t>10. https://</a:t>
            </a:r>
            <a:r>
              <a:rPr lang="ru-RU" sz="2900" dirty="0" smtClean="0">
                <a:latin typeface="Bookman Old Style" panose="02050604050505020204" pitchFamily="18" charset="0"/>
              </a:rPr>
              <a:t>ru.wikipedia.org/wiki/Культура_речи</a:t>
            </a:r>
            <a:endParaRPr lang="ru-RU" sz="2900" dirty="0">
              <a:latin typeface="Bookman Old Style" panose="02050604050505020204" pitchFamily="18" charset="0"/>
            </a:endParaRPr>
          </a:p>
          <a:p>
            <a:pPr marL="0" indent="0">
              <a:buNone/>
            </a:pPr>
            <a:r>
              <a:rPr lang="ru-RU" sz="2900" dirty="0">
                <a:latin typeface="Bookman Old Style" panose="02050604050505020204" pitchFamily="18" charset="0"/>
              </a:rPr>
              <a:t>11. https://</a:t>
            </a:r>
            <a:r>
              <a:rPr lang="ru-RU" sz="2900" dirty="0" smtClean="0">
                <a:latin typeface="Bookman Old Style" panose="02050604050505020204" pitchFamily="18" charset="0"/>
              </a:rPr>
              <a:t>ktonanovenkogo.ru/voprosy-i-otvety/chto-takoe-kultura-rechi-v-povsednevnoj-zhizni-ee-sushhnost-raznoobrazie-i-aspekty.html</a:t>
            </a:r>
            <a:endParaRPr lang="ru-RU" sz="2900" dirty="0">
              <a:latin typeface="Bookman Old Style" panose="02050604050505020204" pitchFamily="18" charset="0"/>
            </a:endParaRPr>
          </a:p>
          <a:p>
            <a:pPr marL="0" indent="0">
              <a:buNone/>
            </a:pPr>
            <a:r>
              <a:rPr lang="ru-RU" sz="2900" dirty="0">
                <a:latin typeface="Bookman Old Style" panose="02050604050505020204" pitchFamily="18" charset="0"/>
              </a:rPr>
              <a:t>12. https://</a:t>
            </a:r>
            <a:r>
              <a:rPr lang="ru-RU" sz="2900" dirty="0" smtClean="0">
                <a:latin typeface="Bookman Old Style" panose="02050604050505020204" pitchFamily="18" charset="0"/>
              </a:rPr>
              <a:t>studopedia.ru/10_229688_kultura-rechi.html</a:t>
            </a:r>
            <a:endParaRPr lang="ru-RU" sz="2900" dirty="0">
              <a:latin typeface="Bookman Old Style" panose="02050604050505020204" pitchFamily="18" charset="0"/>
            </a:endParaRPr>
          </a:p>
          <a:p>
            <a:pPr marL="0" indent="0">
              <a:buNone/>
            </a:pPr>
            <a:r>
              <a:rPr lang="ru-RU" sz="2900" dirty="0">
                <a:latin typeface="Bookman Old Style" panose="02050604050505020204" pitchFamily="18" charset="0"/>
              </a:rPr>
              <a:t>13.https://</a:t>
            </a:r>
            <a:r>
              <a:rPr lang="ru-RU" sz="2900" dirty="0" smtClean="0">
                <a:latin typeface="Bookman Old Style" panose="02050604050505020204" pitchFamily="18" charset="0"/>
              </a:rPr>
              <a:t>magicspeedreading.com/</a:t>
            </a:r>
            <a:r>
              <a:rPr lang="ru-RU" sz="2900" dirty="0" err="1" smtClean="0">
                <a:latin typeface="Bookman Old Style" panose="02050604050505020204" pitchFamily="18" charset="0"/>
              </a:rPr>
              <a:t>books</a:t>
            </a:r>
            <a:r>
              <a:rPr lang="ru-RU" sz="2900" dirty="0" smtClean="0">
                <a:latin typeface="Bookman Old Style" panose="02050604050505020204" pitchFamily="18" charset="0"/>
              </a:rPr>
              <a:t>/</a:t>
            </a:r>
            <a:r>
              <a:rPr lang="ru-RU" sz="2900" dirty="0" err="1" smtClean="0">
                <a:latin typeface="Bookman Old Style" panose="02050604050505020204" pitchFamily="18" charset="0"/>
              </a:rPr>
              <a:t>a_govori</a:t>
            </a:r>
            <a:r>
              <a:rPr lang="ru-RU" sz="2900" dirty="0" smtClean="0">
                <a:latin typeface="Bookman Old Style" panose="02050604050505020204" pitchFamily="18" charset="0"/>
              </a:rPr>
              <a:t>/</a:t>
            </a:r>
            <a:r>
              <a:rPr lang="ru-RU" sz="2900" dirty="0" err="1" smtClean="0">
                <a:latin typeface="Bookman Old Style" panose="02050604050505020204" pitchFamily="18" charset="0"/>
              </a:rPr>
              <a:t>rechevaya_kommunikatciya</a:t>
            </a:r>
            <a:r>
              <a:rPr lang="ru-RU" sz="2900" dirty="0" smtClean="0">
                <a:latin typeface="Bookman Old Style" panose="02050604050505020204" pitchFamily="18" charset="0"/>
              </a:rPr>
              <a:t>/komunication_018.html</a:t>
            </a:r>
            <a:endParaRPr lang="ru-RU" sz="2900" dirty="0">
              <a:latin typeface="Bookman Old Style" panose="02050604050505020204" pitchFamily="18" charset="0"/>
            </a:endParaRPr>
          </a:p>
          <a:p>
            <a:pPr marL="0" indent="0">
              <a:buNone/>
            </a:pPr>
            <a:r>
              <a:rPr lang="ru-RU" sz="2900" dirty="0">
                <a:latin typeface="Bookman Old Style" panose="02050604050505020204" pitchFamily="18" charset="0"/>
              </a:rPr>
              <a:t>14. https://</a:t>
            </a:r>
            <a:r>
              <a:rPr lang="ru-RU" sz="2900" dirty="0" smtClean="0">
                <a:latin typeface="Bookman Old Style" panose="02050604050505020204" pitchFamily="18" charset="0"/>
              </a:rPr>
              <a:t>slide-share.ru/1russkij-yazik-delovoj-dokumentacii-kultura-rechiprepodavatel-kpn-288591</a:t>
            </a:r>
            <a:endParaRPr lang="ru-RU" sz="2900" dirty="0">
              <a:latin typeface="Bookman Old Style" panose="02050604050505020204" pitchFamily="18" charset="0"/>
            </a:endParaRPr>
          </a:p>
          <a:p>
            <a:pPr marL="0" indent="0">
              <a:buNone/>
            </a:pPr>
            <a:r>
              <a:rPr lang="ru-RU" sz="2900" dirty="0">
                <a:latin typeface="Bookman Old Style" panose="02050604050505020204" pitchFamily="18" charset="0"/>
              </a:rPr>
              <a:t>15. https://</a:t>
            </a:r>
            <a:r>
              <a:rPr lang="ru-RU" sz="2900" dirty="0" smtClean="0">
                <a:latin typeface="Bookman Old Style" panose="02050604050505020204" pitchFamily="18" charset="0"/>
              </a:rPr>
              <a:t>psy-files.ru/interesting/kultura-obsenia-formirovanie-kultury-reci-i-delovogo-obsenia.html?nowprocket=1</a:t>
            </a:r>
            <a:endParaRPr lang="ru-RU" sz="2900" dirty="0">
              <a:latin typeface="Bookman Old Style" panose="02050604050505020204" pitchFamily="18" charset="0"/>
            </a:endParaRPr>
          </a:p>
          <a:p>
            <a:pPr marL="0" indent="0">
              <a:buNone/>
            </a:pPr>
            <a:r>
              <a:rPr lang="ru-RU" sz="2900" dirty="0">
                <a:latin typeface="Bookman Old Style" panose="02050604050505020204" pitchFamily="18" charset="0"/>
              </a:rPr>
              <a:t>16. https://</a:t>
            </a:r>
            <a:r>
              <a:rPr lang="ru-RU" sz="2900" dirty="0" smtClean="0">
                <a:latin typeface="Bookman Old Style" panose="02050604050505020204" pitchFamily="18" charset="0"/>
              </a:rPr>
              <a:t>navigator.krao.ru/program/16755-kultura-rechi</a:t>
            </a:r>
            <a:endParaRPr lang="ru-RU" sz="2900" dirty="0">
              <a:latin typeface="Bookman Old Style" panose="02050604050505020204" pitchFamily="18" charset="0"/>
            </a:endParaRPr>
          </a:p>
          <a:p>
            <a:pPr marL="0" indent="0">
              <a:buNone/>
            </a:pPr>
            <a:r>
              <a:rPr lang="ru-RU" sz="2900" dirty="0">
                <a:latin typeface="Bookman Old Style" panose="02050604050505020204" pitchFamily="18" charset="0"/>
              </a:rPr>
              <a:t>17. https://mir-logiki.ru/umestnost-smelosti-psihologia/ </a:t>
            </a:r>
          </a:p>
          <a:p>
            <a:endParaRPr lang="ru-RU" dirty="0"/>
          </a:p>
        </p:txBody>
      </p:sp>
    </p:spTree>
    <p:extLst>
      <p:ext uri="{BB962C8B-B14F-4D97-AF65-F5344CB8AC3E}">
        <p14:creationId xmlns:p14="http://schemas.microsoft.com/office/powerpoint/2010/main" val="1099207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856421" y="1763155"/>
            <a:ext cx="9020963" cy="5265798"/>
          </a:xfrm>
        </p:spPr>
        <p:txBody>
          <a:bodyPr>
            <a:noAutofit/>
          </a:bodyPr>
          <a:lstStyle/>
          <a:p>
            <a:r>
              <a:rPr lang="ru-RU" sz="1600" b="1" i="1" dirty="0">
                <a:latin typeface="Bookman Old Style" panose="02050604050505020204" pitchFamily="18" charset="0"/>
              </a:rPr>
              <a:t>Цель работы</a:t>
            </a:r>
            <a:r>
              <a:rPr lang="ru-RU" sz="1600" dirty="0">
                <a:latin typeface="Bookman Old Style" panose="02050604050505020204" pitchFamily="18" charset="0"/>
              </a:rPr>
              <a:t>: выявить связь речевого этикета с культурой речи.</a:t>
            </a:r>
          </a:p>
          <a:p>
            <a:r>
              <a:rPr lang="ru-RU" sz="1600" b="1" i="1" dirty="0">
                <a:latin typeface="Bookman Old Style" panose="02050604050505020204" pitchFamily="18" charset="0"/>
              </a:rPr>
              <a:t>Задачи:</a:t>
            </a:r>
          </a:p>
          <a:p>
            <a:pPr>
              <a:buFont typeface="Wingdings" panose="05000000000000000000" pitchFamily="2" charset="2"/>
              <a:buChar char="Ø"/>
            </a:pPr>
            <a:r>
              <a:rPr lang="ru-RU" sz="1600" dirty="0" smtClean="0">
                <a:latin typeface="Bookman Old Style" panose="02050604050505020204" pitchFamily="18" charset="0"/>
              </a:rPr>
              <a:t>Исследовать </a:t>
            </a:r>
            <a:r>
              <a:rPr lang="ru-RU" sz="1600" dirty="0">
                <a:latin typeface="Bookman Old Style" panose="02050604050505020204" pitchFamily="18" charset="0"/>
              </a:rPr>
              <a:t>уровень речевой культуры учащихся школы №2115</a:t>
            </a:r>
          </a:p>
          <a:p>
            <a:pPr>
              <a:buFont typeface="Wingdings" panose="05000000000000000000" pitchFamily="2" charset="2"/>
              <a:buChar char="Ø"/>
            </a:pPr>
            <a:r>
              <a:rPr lang="ru-RU" sz="1600" dirty="0" smtClean="0">
                <a:latin typeface="Bookman Old Style" panose="02050604050505020204" pitchFamily="18" charset="0"/>
              </a:rPr>
              <a:t>Выяснить</a:t>
            </a:r>
            <a:r>
              <a:rPr lang="ru-RU" sz="1600" dirty="0">
                <a:latin typeface="Bookman Old Style" panose="02050604050505020204" pitchFamily="18" charset="0"/>
              </a:rPr>
              <a:t>, знают ли учащиеся способы повышения речевой культуры</a:t>
            </a:r>
          </a:p>
          <a:p>
            <a:pPr>
              <a:buFont typeface="Wingdings" panose="05000000000000000000" pitchFamily="2" charset="2"/>
              <a:buChar char="Ø"/>
            </a:pPr>
            <a:r>
              <a:rPr lang="ru-RU" sz="1600" dirty="0" smtClean="0">
                <a:latin typeface="Bookman Old Style" panose="02050604050505020204" pitchFamily="18" charset="0"/>
              </a:rPr>
              <a:t>Добиться </a:t>
            </a:r>
            <a:r>
              <a:rPr lang="ru-RU" sz="1600" dirty="0">
                <a:latin typeface="Bookman Old Style" panose="02050604050505020204" pitchFamily="18" charset="0"/>
              </a:rPr>
              <a:t>повышения уровня речевой </a:t>
            </a:r>
            <a:r>
              <a:rPr lang="ru-RU" sz="1600" dirty="0" smtClean="0">
                <a:latin typeface="Bookman Old Style" panose="02050604050505020204" pitchFamily="18" charset="0"/>
              </a:rPr>
              <a:t>культуры</a:t>
            </a:r>
            <a:endParaRPr lang="en-US" sz="1600" dirty="0" smtClean="0">
              <a:latin typeface="Bookman Old Style" panose="02050604050505020204" pitchFamily="18" charset="0"/>
            </a:endParaRPr>
          </a:p>
          <a:p>
            <a:r>
              <a:rPr lang="ru-RU" sz="1600" b="1" i="1" dirty="0">
                <a:latin typeface="Bookman Old Style" panose="02050604050505020204" pitchFamily="18" charset="0"/>
              </a:rPr>
              <a:t>Методы исследования:</a:t>
            </a:r>
            <a:r>
              <a:rPr lang="ru-RU" sz="1600" dirty="0">
                <a:latin typeface="Bookman Old Style" panose="02050604050505020204" pitchFamily="18" charset="0"/>
              </a:rPr>
              <a:t> Изучение информации, сбор данных, анализ и обобщение данных.</a:t>
            </a:r>
          </a:p>
          <a:p>
            <a:r>
              <a:rPr lang="ru-RU" sz="1600" b="1" i="1" dirty="0">
                <a:latin typeface="Bookman Old Style" panose="02050604050505020204" pitchFamily="18" charset="0"/>
              </a:rPr>
              <a:t>Практическое применение: </a:t>
            </a:r>
            <a:r>
              <a:rPr lang="ru-RU" sz="1600" dirty="0">
                <a:latin typeface="Bookman Old Style" panose="02050604050505020204" pitchFamily="18" charset="0"/>
              </a:rPr>
              <a:t>Возможность использовать полученные знания на уроках русского языка и литературы.</a:t>
            </a:r>
          </a:p>
          <a:p>
            <a:pPr marL="0" indent="0">
              <a:buNone/>
            </a:pPr>
            <a:endParaRPr lang="en-US" sz="1600" dirty="0" smtClean="0">
              <a:latin typeface="Bookman Old Style" panose="02050604050505020204" pitchFamily="18" charset="0"/>
            </a:endParaRPr>
          </a:p>
          <a:p>
            <a:endParaRPr lang="ru-RU" sz="1600" dirty="0"/>
          </a:p>
        </p:txBody>
      </p:sp>
    </p:spTree>
    <p:extLst>
      <p:ext uri="{BB962C8B-B14F-4D97-AF65-F5344CB8AC3E}">
        <p14:creationId xmlns:p14="http://schemas.microsoft.com/office/powerpoint/2010/main" val="7613458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0880" y="185046"/>
            <a:ext cx="7729728" cy="633101"/>
          </a:xfrm>
          <a:ln>
            <a:noFill/>
          </a:ln>
        </p:spPr>
        <p:txBody>
          <a:bodyPr>
            <a:normAutofit fontScale="90000"/>
          </a:bodyPr>
          <a:lstStyle/>
          <a:p>
            <a:r>
              <a:rPr lang="ru-RU" dirty="0" smtClean="0">
                <a:latin typeface="Bookman Old Style" panose="02050604050505020204" pitchFamily="18" charset="0"/>
              </a:rPr>
              <a:t>введение</a:t>
            </a:r>
            <a:endParaRPr lang="ru-RU" dirty="0">
              <a:latin typeface="Bookman Old Style" panose="02050604050505020204" pitchFamily="18" charset="0"/>
            </a:endParaRPr>
          </a:p>
        </p:txBody>
      </p:sp>
      <p:sp>
        <p:nvSpPr>
          <p:cNvPr id="3" name="Объект 2"/>
          <p:cNvSpPr>
            <a:spLocks noGrp="1"/>
          </p:cNvSpPr>
          <p:nvPr>
            <p:ph idx="1"/>
          </p:nvPr>
        </p:nvSpPr>
        <p:spPr>
          <a:xfrm>
            <a:off x="157213" y="1020277"/>
            <a:ext cx="12034787" cy="7526957"/>
          </a:xfrm>
        </p:spPr>
        <p:txBody>
          <a:bodyPr>
            <a:normAutofit/>
          </a:bodyPr>
          <a:lstStyle/>
          <a:p>
            <a:pPr marL="0" indent="0">
              <a:buNone/>
            </a:pPr>
            <a:r>
              <a:rPr lang="ru-RU" dirty="0">
                <a:latin typeface="Bookman Old Style" panose="02050604050505020204" pitchFamily="18" charset="0"/>
              </a:rPr>
              <a:t>В последние годы наблюдается снижение речевой культуры не только в быту, но и в публичных выступлениях, в печати, на радио и телевидении. Культура современного человека в речевом общении с другими людьми – в единстве слова и дела, мысли и чувства.</a:t>
            </a:r>
          </a:p>
          <a:p>
            <a:pPr marL="0" indent="0">
              <a:buNone/>
            </a:pPr>
            <a:r>
              <a:rPr lang="ru-RU" dirty="0">
                <a:latin typeface="Bookman Old Style" panose="02050604050505020204" pitchFamily="18" charset="0"/>
              </a:rPr>
              <a:t>Один из видов поведения человека – речь. В наших словах и наших интонациях выражено не только наше видение вещей и явлений, но и наше отношение к людям. Черствое, грубое слово, равнодушная, крикливая интонация обижают, оскорбляют. Далеко не каждый задумывается, как его слово, его интонация подействуют на собеседника.</a:t>
            </a:r>
          </a:p>
          <a:p>
            <a:pPr marL="0" indent="0">
              <a:buNone/>
            </a:pPr>
            <a:r>
              <a:rPr lang="ru-RU" dirty="0">
                <a:latin typeface="Bookman Old Style" panose="02050604050505020204" pitchFamily="18" charset="0"/>
              </a:rPr>
              <a:t>Культура речи - понятие сложное и неоднозначное. С одной стороны, это особая научная дисциплина, а с другой – совокупность определенных знаний, речевых умений и навыков каждого человека. Она заключается также в умении найти наиболее доходчивое и наиболее уместное, подходящее для каждого конкретного случая средство для выражения своей мысли.</a:t>
            </a:r>
          </a:p>
          <a:p>
            <a:pPr marL="0" indent="0">
              <a:buNone/>
            </a:pPr>
            <a:r>
              <a:rPr lang="ru-RU" dirty="0" smtClean="0">
                <a:latin typeface="Bookman Old Style" panose="02050604050505020204" pitchFamily="18" charset="0"/>
              </a:rPr>
              <a:t>От </a:t>
            </a:r>
            <a:r>
              <a:rPr lang="ru-RU" dirty="0">
                <a:latin typeface="Bookman Old Style" panose="02050604050505020204" pitchFamily="18" charset="0"/>
              </a:rPr>
              <a:t>степени владения нормами и богатствами языка зависит, насколько точно, грамотно и понятно может говорящий выразить свою мысль, объяснить то или иное жизненное явление, оказать должное воздействие на слушателей. Речевая культура в значительной степени обусловлена культурой мышления. От точности мышления зависит выбор средств выражения. Потому каждый говорящий в какой-то мере задумывается не только над тем, что он говорит, но и как говорит. Поэтому необходимо учиться культуре речи.</a:t>
            </a:r>
          </a:p>
        </p:txBody>
      </p:sp>
    </p:spTree>
    <p:extLst>
      <p:ext uri="{BB962C8B-B14F-4D97-AF65-F5344CB8AC3E}">
        <p14:creationId xmlns:p14="http://schemas.microsoft.com/office/powerpoint/2010/main" val="3711187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0744" y="171365"/>
            <a:ext cx="4764906" cy="945165"/>
          </a:xfrm>
          <a:ln>
            <a:noFill/>
          </a:ln>
        </p:spPr>
        <p:txBody>
          <a:bodyPr>
            <a:normAutofit fontScale="90000"/>
          </a:bodyPr>
          <a:lstStyle/>
          <a:p>
            <a:r>
              <a:rPr lang="ru-RU" dirty="0">
                <a:latin typeface="Bookman Old Style" panose="02050604050505020204" pitchFamily="18" charset="0"/>
              </a:rPr>
              <a:t>Понятие «речевая культура</a:t>
            </a:r>
            <a:r>
              <a:rPr lang="ru-RU" dirty="0" smtClean="0">
                <a:latin typeface="Bookman Old Style" panose="02050604050505020204" pitchFamily="18" charset="0"/>
              </a:rPr>
              <a:t>»</a:t>
            </a:r>
            <a:endParaRPr lang="ru-RU" dirty="0">
              <a:latin typeface="Bookman Old Style" panose="02050604050505020204" pitchFamily="18" charset="0"/>
            </a:endParaRPr>
          </a:p>
        </p:txBody>
      </p:sp>
      <p:sp>
        <p:nvSpPr>
          <p:cNvPr id="3" name="Объект 2"/>
          <p:cNvSpPr>
            <a:spLocks noGrp="1"/>
          </p:cNvSpPr>
          <p:nvPr>
            <p:ph idx="1"/>
          </p:nvPr>
        </p:nvSpPr>
        <p:spPr>
          <a:xfrm>
            <a:off x="6089584" y="0"/>
            <a:ext cx="6102416" cy="7596222"/>
          </a:xfrm>
        </p:spPr>
        <p:txBody>
          <a:bodyPr>
            <a:normAutofit/>
          </a:bodyPr>
          <a:lstStyle/>
          <a:p>
            <a:pPr>
              <a:buFont typeface="Wingdings" panose="05000000000000000000" pitchFamily="2" charset="2"/>
              <a:buChar char="v"/>
            </a:pPr>
            <a:r>
              <a:rPr lang="ru-RU" sz="1800" b="1" dirty="0">
                <a:latin typeface="Bookman Old Style" panose="02050604050505020204" pitchFamily="18" charset="0"/>
              </a:rPr>
              <a:t>Речевая культура </a:t>
            </a:r>
            <a:r>
              <a:rPr lang="ru-RU" sz="1800" dirty="0">
                <a:latin typeface="Bookman Old Style" panose="02050604050505020204" pitchFamily="18" charset="0"/>
              </a:rPr>
              <a:t>– это умение правильно говорить, писать и употреблять языковые средства в соответствии с целями и условиями общения.</a:t>
            </a:r>
          </a:p>
          <a:p>
            <a:pPr>
              <a:buFont typeface="Wingdings" panose="05000000000000000000" pitchFamily="2" charset="2"/>
              <a:buChar char="v"/>
            </a:pPr>
            <a:r>
              <a:rPr lang="ru-RU" sz="1800" b="1" dirty="0">
                <a:latin typeface="Bookman Old Style" panose="02050604050505020204" pitchFamily="18" charset="0"/>
              </a:rPr>
              <a:t>Речь</a:t>
            </a:r>
            <a:r>
              <a:rPr lang="ru-RU" sz="1800" dirty="0">
                <a:latin typeface="Bookman Old Style" panose="02050604050505020204" pitchFamily="18" charset="0"/>
              </a:rPr>
              <a:t> — это последовательность языковых знаков, организованная по «правилам» языка и в соответствии с потребностями выражаемой информации. Последовательность, языковую структуру и ее организацию создает сам «говорящий».</a:t>
            </a:r>
          </a:p>
          <a:p>
            <a:pPr marL="0" indent="0">
              <a:buNone/>
            </a:pPr>
            <a:r>
              <a:rPr lang="ru-RU" sz="1800" dirty="0">
                <a:latin typeface="Bookman Old Style" panose="02050604050505020204" pitchFamily="18" charset="0"/>
              </a:rPr>
              <a:t>Под речевой культурой понимается владение нормами литературного языка в его устной и письменной форме, при котором осуществляются выбор и организация языковых средств, позволяющих в определенной ситуации общения и при соблюдении этики общения обеспечить необходимый эффект в достижении поставленных задач коммуникации</a:t>
            </a:r>
            <a:r>
              <a:rPr lang="ru-RU" sz="1800" dirty="0" smtClean="0">
                <a:latin typeface="Bookman Old Style" panose="02050604050505020204" pitchFamily="18" charset="0"/>
              </a:rPr>
              <a:t>.</a:t>
            </a:r>
          </a:p>
          <a:p>
            <a:pPr marL="0" indent="0">
              <a:buNone/>
            </a:pPr>
            <a:r>
              <a:rPr lang="ru-RU" sz="1800" dirty="0">
                <a:latin typeface="Bookman Old Style" panose="02050604050505020204" pitchFamily="18" charset="0"/>
              </a:rPr>
              <a:t>Речевой культурой важно владеть всем, кто по роду своей деятельности связан с людьми, организует и направляет их работу, ведет деловые переговоры, воспитывает, заботится о здоровье, оказывает людям различные услуги.</a:t>
            </a:r>
          </a:p>
          <a:p>
            <a:pPr marL="0" indent="0">
              <a:buNone/>
            </a:pPr>
            <a:endParaRPr lang="ru-RU" dirty="0">
              <a:latin typeface="Bookman Old Style" panose="02050604050505020204" pitchFamily="18" charset="0"/>
            </a:endParaRPr>
          </a:p>
          <a:p>
            <a:endParaRPr lang="ru-RU" dirty="0">
              <a:latin typeface="Bookman Old Style" panose="02050604050505020204" pitchFamily="18" charset="0"/>
            </a:endParaRPr>
          </a:p>
        </p:txBody>
      </p:sp>
      <p:sp>
        <p:nvSpPr>
          <p:cNvPr id="11" name="Текст 10"/>
          <p:cNvSpPr>
            <a:spLocks noGrp="1"/>
          </p:cNvSpPr>
          <p:nvPr>
            <p:ph type="body" sz="half" idx="2"/>
          </p:nvPr>
        </p:nvSpPr>
        <p:spPr>
          <a:xfrm>
            <a:off x="1160408" y="1490111"/>
            <a:ext cx="3794760" cy="2194036"/>
          </a:xfrm>
        </p:spPr>
        <p:txBody>
          <a:bodyPr>
            <a:normAutofit/>
          </a:bodyPr>
          <a:lstStyle/>
          <a:p>
            <a:r>
              <a:rPr lang="ru-RU" sz="2400" dirty="0" smtClean="0">
                <a:solidFill>
                  <a:schemeClr val="tx2">
                    <a:lumMod val="75000"/>
                  </a:schemeClr>
                </a:solidFill>
                <a:latin typeface="Cambria" panose="02040503050406030204" pitchFamily="18" charset="0"/>
                <a:ea typeface="MingLiU-ExtB" panose="02020500000000000000" pitchFamily="18" charset="-120"/>
              </a:rPr>
              <a:t>Языковые средства:</a:t>
            </a:r>
            <a:endParaRPr lang="ru-RU" sz="2400" dirty="0">
              <a:solidFill>
                <a:schemeClr val="tx2">
                  <a:lumMod val="75000"/>
                </a:schemeClr>
              </a:solidFill>
              <a:latin typeface="Cambria" panose="02040503050406030204" pitchFamily="18" charset="0"/>
              <a:ea typeface="MingLiU-ExtB" panose="02020500000000000000" pitchFamily="18" charset="-120"/>
            </a:endParaRPr>
          </a:p>
        </p:txBody>
      </p:sp>
      <p:pic>
        <p:nvPicPr>
          <p:cNvPr id="8" name="Объект 7"/>
          <p:cNvPicPr>
            <a:picLocks noGrp="1" noChangeAspect="1"/>
          </p:cNvPicPr>
          <p:nvPr>
            <p:ph sz="half" idx="4294967295"/>
          </p:nvPr>
        </p:nvPicPr>
        <p:blipFill>
          <a:blip r:embed="rId2">
            <a:duotone>
              <a:prstClr val="black"/>
              <a:schemeClr val="accent2">
                <a:tint val="45000"/>
                <a:satMod val="400000"/>
              </a:schemeClr>
            </a:duotone>
          </a:blip>
          <a:stretch>
            <a:fillRect/>
          </a:stretch>
        </p:blipFill>
        <p:spPr>
          <a:xfrm>
            <a:off x="176788" y="2046105"/>
            <a:ext cx="5762000" cy="4470198"/>
          </a:xfrm>
          <a:prstGeom prst="rect">
            <a:avLst/>
          </a:prstGeom>
        </p:spPr>
      </p:pic>
    </p:spTree>
    <p:extLst>
      <p:ext uri="{BB962C8B-B14F-4D97-AF65-F5344CB8AC3E}">
        <p14:creationId xmlns:p14="http://schemas.microsoft.com/office/powerpoint/2010/main" val="13043798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5479" y="210484"/>
            <a:ext cx="7729728" cy="640307"/>
          </a:xfrm>
          <a:ln>
            <a:noFill/>
          </a:ln>
        </p:spPr>
        <p:txBody>
          <a:bodyPr>
            <a:normAutofit fontScale="90000"/>
          </a:bodyPr>
          <a:lstStyle/>
          <a:p>
            <a:r>
              <a:rPr lang="ru-RU" dirty="0">
                <a:latin typeface="Bookman Old Style" panose="02050604050505020204" pitchFamily="18" charset="0"/>
              </a:rPr>
              <a:t>История культуры родного слова</a:t>
            </a:r>
          </a:p>
        </p:txBody>
      </p:sp>
      <p:sp>
        <p:nvSpPr>
          <p:cNvPr id="3" name="Объект 2"/>
          <p:cNvSpPr>
            <a:spLocks noGrp="1"/>
          </p:cNvSpPr>
          <p:nvPr>
            <p:ph idx="4294967295"/>
          </p:nvPr>
        </p:nvSpPr>
        <p:spPr>
          <a:xfrm>
            <a:off x="260997" y="1064027"/>
            <a:ext cx="9238692" cy="5889389"/>
          </a:xfrm>
        </p:spPr>
        <p:txBody>
          <a:bodyPr>
            <a:normAutofit fontScale="62500" lnSpcReduction="20000"/>
          </a:bodyPr>
          <a:lstStyle/>
          <a:p>
            <a:pPr marL="0" indent="0">
              <a:buNone/>
            </a:pPr>
            <a:r>
              <a:rPr lang="ru-RU" sz="2900" dirty="0">
                <a:latin typeface="Bookman Old Style" panose="02050604050505020204" pitchFamily="18" charset="0"/>
              </a:rPr>
              <a:t>Уже в Древней Греции и Риме развивалась культура родного слова. Римляне выработали целую систему понятий, мнений и рекомендаций, оценивающих качества хорошей речи. Были замечены и описаны сами эти качества, и среди них такие, как ясность, чистота, уместность и др. По убеждению Цицерона, чистота и ясность речи столь необходимы, что даже не нуждаются ни в каком обосновании. Однако эти необходимые качества недостаточны для того, чтобы оратор мог вызвать восхищение слушателей, — для этого нужна красота речи. По мнению Дионисия Галикарнасского, самое важное и совершенное из достоинств речи — уместность. «Обладающая им речь согласуется должным образом и с говорящим, и со слушателями, и с темой (ведь в этом заключается уместность)».</a:t>
            </a:r>
          </a:p>
          <a:p>
            <a:pPr marL="0" indent="0">
              <a:buNone/>
            </a:pPr>
            <a:r>
              <a:rPr lang="ru-RU" sz="2900" dirty="0">
                <a:latin typeface="Bookman Old Style" panose="02050604050505020204" pitchFamily="18" charset="0"/>
              </a:rPr>
              <a:t>Древний мир взрастил прекрасных поэтов, писателей, драматургов – мастеров художественной речи. Этот мир подарил истории выдающихся ораторов, ставивших и решавших важные вопросы речевого мастерства. В обществе росло понимание полезности и необходимости хорошей речи, укреплялось уважение к тем, кто умел ценить и успешно применять родной язык. Приемы образцового использования языка изучались в особых школах. Позже в различных странах, в том числе и в России, передовые общественные круги ревниво оберегали родной язык от порчи и искажения. Крепло сознание того, что речь - могущественная сила, если человек желает и умеет ею пользоваться.</a:t>
            </a:r>
          </a:p>
          <a:p>
            <a:endParaRPr lang="ru-RU" dirty="0"/>
          </a:p>
          <a:p>
            <a:endParaRPr lang="ru-RU" dirty="0"/>
          </a:p>
        </p:txBody>
      </p:sp>
      <p:pic>
        <p:nvPicPr>
          <p:cNvPr id="4" name="Рисунок 3"/>
          <p:cNvPicPr>
            <a:picLocks noChangeAspect="1"/>
          </p:cNvPicPr>
          <p:nvPr/>
        </p:nvPicPr>
        <p:blipFill rotWithShape="1">
          <a:blip r:embed="rId2"/>
          <a:srcRect l="3704" t="16017" r="58314" b="40852"/>
          <a:stretch/>
        </p:blipFill>
        <p:spPr>
          <a:xfrm>
            <a:off x="9620612" y="121144"/>
            <a:ext cx="2445859" cy="2083011"/>
          </a:xfrm>
          <a:prstGeom prst="rect">
            <a:avLst/>
          </a:prstGeom>
        </p:spPr>
      </p:pic>
      <p:pic>
        <p:nvPicPr>
          <p:cNvPr id="5" name="Рисунок 4"/>
          <p:cNvPicPr>
            <a:picLocks noChangeAspect="1"/>
          </p:cNvPicPr>
          <p:nvPr/>
        </p:nvPicPr>
        <p:blipFill>
          <a:blip r:embed="rId3"/>
          <a:stretch>
            <a:fillRect/>
          </a:stretch>
        </p:blipFill>
        <p:spPr>
          <a:xfrm>
            <a:off x="9591043" y="2403168"/>
            <a:ext cx="2504995" cy="2642770"/>
          </a:xfrm>
          <a:prstGeom prst="rect">
            <a:avLst/>
          </a:prstGeom>
        </p:spPr>
      </p:pic>
    </p:spTree>
    <p:extLst>
      <p:ext uri="{BB962C8B-B14F-4D97-AF65-F5344CB8AC3E}">
        <p14:creationId xmlns:p14="http://schemas.microsoft.com/office/powerpoint/2010/main" val="3089274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8296" y="47708"/>
            <a:ext cx="9171035" cy="1097280"/>
          </a:xfrm>
          <a:ln>
            <a:noFill/>
          </a:ln>
        </p:spPr>
        <p:txBody>
          <a:bodyPr>
            <a:normAutofit fontScale="90000"/>
          </a:bodyPr>
          <a:lstStyle/>
          <a:p>
            <a:r>
              <a:rPr lang="ru-RU" dirty="0">
                <a:latin typeface="Bookman Old Style" panose="02050604050505020204" pitchFamily="18" charset="0"/>
              </a:rPr>
              <a:t>Правильность речи (нормы литературного языка</a:t>
            </a:r>
            <a:r>
              <a:rPr lang="ru-RU" dirty="0" smtClean="0">
                <a:latin typeface="Bookman Old Style" panose="02050604050505020204" pitchFamily="18" charset="0"/>
              </a:rPr>
              <a:t>)</a:t>
            </a:r>
            <a:endParaRPr lang="ru-RU" dirty="0">
              <a:latin typeface="Bookman Old Style" panose="02050604050505020204" pitchFamily="18" charset="0"/>
            </a:endParaRPr>
          </a:p>
        </p:txBody>
      </p:sp>
      <p:sp>
        <p:nvSpPr>
          <p:cNvPr id="4" name="Объект 3"/>
          <p:cNvSpPr>
            <a:spLocks noGrp="1"/>
          </p:cNvSpPr>
          <p:nvPr>
            <p:ph idx="1"/>
          </p:nvPr>
        </p:nvSpPr>
        <p:spPr>
          <a:xfrm>
            <a:off x="1388296" y="1240405"/>
            <a:ext cx="9396588" cy="5557960"/>
          </a:xfrm>
        </p:spPr>
        <p:txBody>
          <a:bodyPr>
            <a:normAutofit fontScale="77500" lnSpcReduction="20000"/>
          </a:bodyPr>
          <a:lstStyle/>
          <a:p>
            <a:pPr marL="0" indent="0">
              <a:buNone/>
            </a:pPr>
            <a:r>
              <a:rPr lang="ru-RU" sz="1900" b="1" i="1" dirty="0" smtClean="0">
                <a:latin typeface="Bookman Old Style" panose="02050604050505020204" pitchFamily="18" charset="0"/>
              </a:rPr>
              <a:t>Правильность </a:t>
            </a:r>
            <a:r>
              <a:rPr lang="ru-RU" sz="1900" b="1" i="1" dirty="0">
                <a:latin typeface="Bookman Old Style" panose="02050604050505020204" pitchFamily="18" charset="0"/>
              </a:rPr>
              <a:t>речи </a:t>
            </a:r>
            <a:r>
              <a:rPr lang="ru-RU" sz="1900" dirty="0">
                <a:latin typeface="Bookman Old Style" panose="02050604050505020204" pitchFamily="18" charset="0"/>
              </a:rPr>
              <a:t>– это её соответствие нормам литературного языка. Она базируется на твердом фундаменте норм, достаточно полно и последовательно отраженных в грамматиках, справочниках, словарях, учебных пособиях. Литературно правильная речь построена в соответствии с языковыми нормами</a:t>
            </a:r>
            <a:r>
              <a:rPr lang="ru-RU" sz="1900" dirty="0" smtClean="0">
                <a:latin typeface="Bookman Old Style" panose="02050604050505020204" pitchFamily="18" charset="0"/>
              </a:rPr>
              <a:t>.</a:t>
            </a:r>
            <a:endParaRPr lang="ru-RU" sz="1900" dirty="0">
              <a:latin typeface="Bookman Old Style" panose="02050604050505020204" pitchFamily="18" charset="0"/>
            </a:endParaRPr>
          </a:p>
          <a:p>
            <a:pPr marL="0" indent="0">
              <a:buNone/>
            </a:pPr>
            <a:r>
              <a:rPr lang="ru-RU" sz="1900" b="1" dirty="0" smtClean="0">
                <a:latin typeface="Bookman Old Style" panose="02050604050505020204" pitchFamily="18" charset="0"/>
              </a:rPr>
              <a:t>Норма </a:t>
            </a:r>
            <a:r>
              <a:rPr lang="ru-RU" sz="1900" b="1" dirty="0">
                <a:latin typeface="Bookman Old Style" panose="02050604050505020204" pitchFamily="18" charset="0"/>
              </a:rPr>
              <a:t>языка (литературная норма) </a:t>
            </a:r>
            <a:r>
              <a:rPr lang="ru-RU" sz="1900" dirty="0">
                <a:latin typeface="Bookman Old Style" panose="02050604050505020204" pitchFamily="18" charset="0"/>
              </a:rPr>
              <a:t>– это правила использования речевых средств, единообразное образцовое общепризнанное употребление элементов литературного языка в определенный период его развития. Характерные особенности </a:t>
            </a:r>
            <a:r>
              <a:rPr lang="ru-RU" sz="1900" dirty="0" smtClean="0">
                <a:latin typeface="Bookman Old Style" panose="02050604050505020204" pitchFamily="18" charset="0"/>
              </a:rPr>
              <a:t>норм </a:t>
            </a:r>
            <a:r>
              <a:rPr lang="ru-RU" sz="1900" dirty="0">
                <a:latin typeface="Bookman Old Style" panose="02050604050505020204" pitchFamily="18" charset="0"/>
              </a:rPr>
              <a:t>русского литературного языка:</a:t>
            </a:r>
          </a:p>
          <a:p>
            <a:pPr>
              <a:buFont typeface="Wingdings" panose="05000000000000000000" pitchFamily="2" charset="2"/>
              <a:buChar char="q"/>
            </a:pPr>
            <a:r>
              <a:rPr lang="ru-RU" sz="1900" dirty="0" smtClean="0">
                <a:latin typeface="Bookman Old Style" panose="02050604050505020204" pitchFamily="18" charset="0"/>
              </a:rPr>
              <a:t>относительная </a:t>
            </a:r>
            <a:r>
              <a:rPr lang="ru-RU" sz="1900" dirty="0">
                <a:latin typeface="Bookman Old Style" panose="02050604050505020204" pitchFamily="18" charset="0"/>
              </a:rPr>
              <a:t>устойчивость</a:t>
            </a:r>
          </a:p>
          <a:p>
            <a:pPr>
              <a:buFont typeface="Wingdings" panose="05000000000000000000" pitchFamily="2" charset="2"/>
              <a:buChar char="q"/>
            </a:pPr>
            <a:r>
              <a:rPr lang="ru-RU" sz="1900" dirty="0" smtClean="0">
                <a:latin typeface="Bookman Old Style" panose="02050604050505020204" pitchFamily="18" charset="0"/>
              </a:rPr>
              <a:t>распространенность</a:t>
            </a:r>
            <a:endParaRPr lang="ru-RU" sz="1900" dirty="0">
              <a:latin typeface="Bookman Old Style" panose="02050604050505020204" pitchFamily="18" charset="0"/>
            </a:endParaRPr>
          </a:p>
          <a:p>
            <a:pPr>
              <a:buFont typeface="Wingdings" panose="05000000000000000000" pitchFamily="2" charset="2"/>
              <a:buChar char="q"/>
            </a:pPr>
            <a:r>
              <a:rPr lang="ru-RU" sz="1900" dirty="0" smtClean="0">
                <a:latin typeface="Bookman Old Style" panose="02050604050505020204" pitchFamily="18" charset="0"/>
              </a:rPr>
              <a:t>общеупотребительность</a:t>
            </a:r>
            <a:endParaRPr lang="ru-RU" sz="1900" dirty="0">
              <a:latin typeface="Bookman Old Style" panose="02050604050505020204" pitchFamily="18" charset="0"/>
            </a:endParaRPr>
          </a:p>
          <a:p>
            <a:pPr>
              <a:buFont typeface="Wingdings" panose="05000000000000000000" pitchFamily="2" charset="2"/>
              <a:buChar char="q"/>
            </a:pPr>
            <a:r>
              <a:rPr lang="ru-RU" sz="1900" dirty="0" smtClean="0">
                <a:latin typeface="Bookman Old Style" panose="02050604050505020204" pitchFamily="18" charset="0"/>
              </a:rPr>
              <a:t>общеобязательность</a:t>
            </a:r>
            <a:endParaRPr lang="ru-RU" sz="1900" dirty="0">
              <a:latin typeface="Bookman Old Style" panose="02050604050505020204" pitchFamily="18" charset="0"/>
            </a:endParaRPr>
          </a:p>
          <a:p>
            <a:pPr>
              <a:buFont typeface="Wingdings" panose="05000000000000000000" pitchFamily="2" charset="2"/>
              <a:buChar char="q"/>
            </a:pPr>
            <a:r>
              <a:rPr lang="ru-RU" sz="1900" dirty="0" smtClean="0">
                <a:latin typeface="Bookman Old Style" panose="02050604050505020204" pitchFamily="18" charset="0"/>
              </a:rPr>
              <a:t>соответствие </a:t>
            </a:r>
            <a:r>
              <a:rPr lang="ru-RU" sz="1900" dirty="0">
                <a:latin typeface="Bookman Old Style" panose="02050604050505020204" pitchFamily="18" charset="0"/>
              </a:rPr>
              <a:t>употреблению, (обычаю</a:t>
            </a:r>
            <a:r>
              <a:rPr lang="ru-RU" sz="1900" dirty="0" smtClean="0">
                <a:latin typeface="Bookman Old Style" panose="02050604050505020204" pitchFamily="18" charset="0"/>
              </a:rPr>
              <a:t>)</a:t>
            </a:r>
            <a:endParaRPr lang="ru-RU" sz="1900" dirty="0">
              <a:latin typeface="Bookman Old Style" panose="02050604050505020204" pitchFamily="18" charset="0"/>
            </a:endParaRPr>
          </a:p>
          <a:p>
            <a:pPr marL="0" indent="0">
              <a:buNone/>
            </a:pPr>
            <a:r>
              <a:rPr lang="ru-RU" sz="1900" dirty="0">
                <a:latin typeface="Bookman Old Style" panose="02050604050505020204" pitchFamily="18" charset="0"/>
              </a:rPr>
              <a:t>Литературная норма обязательна для устной и письменной речи и зависит от условий, в которых осуществляется речь. Норма не подразделяет средства языка на хорошие или плохие. Она указывает на целесообразность употребления их в общении. Источники языковых норм – произведения классической литературы, общепринятое современное употребление языка, научные исследования</a:t>
            </a:r>
            <a:r>
              <a:rPr lang="ru-RU" sz="1900" dirty="0" smtClean="0">
                <a:latin typeface="Bookman Old Style" panose="02050604050505020204" pitchFamily="18" charset="0"/>
              </a:rPr>
              <a:t>.</a:t>
            </a:r>
            <a:endParaRPr lang="ru-RU" sz="1900" dirty="0">
              <a:latin typeface="Bookman Old Style" panose="02050604050505020204" pitchFamily="18" charset="0"/>
            </a:endParaRPr>
          </a:p>
          <a:p>
            <a:pPr marL="0" indent="0">
              <a:buNone/>
            </a:pPr>
            <a:r>
              <a:rPr lang="ru-RU" sz="1900" dirty="0">
                <a:latin typeface="Bookman Old Style" panose="02050604050505020204" pitchFamily="18" charset="0"/>
              </a:rPr>
              <a:t>Источники изменения норм литературного языка различны: живая разговорная речь, диалекты, заимствования, профессионализмы. Изменению норм предшествует появление их вариантов, которые реально уже существуют в языке и используются его носителями. Варианты норм отражаются в словарях современного литературного языка. </a:t>
            </a:r>
          </a:p>
          <a:p>
            <a:endParaRPr lang="ru-RU" dirty="0"/>
          </a:p>
          <a:p>
            <a:endParaRPr lang="ru-RU" dirty="0"/>
          </a:p>
        </p:txBody>
      </p:sp>
    </p:spTree>
    <p:extLst>
      <p:ext uri="{BB962C8B-B14F-4D97-AF65-F5344CB8AC3E}">
        <p14:creationId xmlns:p14="http://schemas.microsoft.com/office/powerpoint/2010/main" val="42566462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3397" y="89024"/>
            <a:ext cx="4486656" cy="825376"/>
          </a:xfrm>
          <a:ln>
            <a:noFill/>
          </a:ln>
        </p:spPr>
        <p:txBody>
          <a:bodyPr>
            <a:normAutofit fontScale="90000"/>
          </a:bodyPr>
          <a:lstStyle/>
          <a:p>
            <a:r>
              <a:rPr lang="ru-RU" dirty="0">
                <a:latin typeface="Bookman Old Style" panose="02050604050505020204" pitchFamily="18" charset="0"/>
              </a:rPr>
              <a:t>Аспекты культуры речи</a:t>
            </a:r>
          </a:p>
        </p:txBody>
      </p:sp>
      <p:sp>
        <p:nvSpPr>
          <p:cNvPr id="4" name="Объект 3"/>
          <p:cNvSpPr>
            <a:spLocks noGrp="1"/>
          </p:cNvSpPr>
          <p:nvPr>
            <p:ph idx="1"/>
          </p:nvPr>
        </p:nvSpPr>
        <p:spPr>
          <a:xfrm>
            <a:off x="6119489" y="-306988"/>
            <a:ext cx="6072511" cy="7649153"/>
          </a:xfrm>
        </p:spPr>
        <p:txBody>
          <a:bodyPr>
            <a:normAutofit/>
          </a:bodyPr>
          <a:lstStyle/>
          <a:p>
            <a:endParaRPr lang="ru-RU" sz="1550" dirty="0"/>
          </a:p>
          <a:p>
            <a:pPr marL="0" indent="0">
              <a:buNone/>
            </a:pPr>
            <a:r>
              <a:rPr lang="ru-RU" sz="1550" b="1" i="1" dirty="0" smtClean="0"/>
              <a:t>Культура </a:t>
            </a:r>
            <a:r>
              <a:rPr lang="ru-RU" sz="1550" b="1" i="1" dirty="0"/>
              <a:t>речи </a:t>
            </a:r>
            <a:r>
              <a:rPr lang="ru-RU" sz="1550" dirty="0"/>
              <a:t>- это понятие, объединяющее владение языковой нормой устного и письменного литературного языка, а также умение использовать выразительные языковые средства в разных условиях общения</a:t>
            </a:r>
            <a:r>
              <a:rPr lang="ru-RU" sz="1550" dirty="0" smtClean="0"/>
              <a:t>.</a:t>
            </a:r>
            <a:endParaRPr lang="ru-RU" sz="1550" dirty="0"/>
          </a:p>
          <a:p>
            <a:pPr marL="0" indent="0">
              <a:buNone/>
            </a:pPr>
            <a:r>
              <a:rPr lang="ru-RU" sz="1550" dirty="0" smtClean="0"/>
              <a:t>Под </a:t>
            </a:r>
            <a:r>
              <a:rPr lang="ru-RU" sz="1550" dirty="0"/>
              <a:t>культурой речи понимается совокупность таких качеств, которые оказывают наилучшее воздействие на адресата с учетом конкретной обстановки и в соответствии с поставленной задачей. К ним относятся</a:t>
            </a:r>
            <a:r>
              <a:rPr lang="ru-RU" sz="1550" dirty="0" smtClean="0"/>
              <a:t>:</a:t>
            </a:r>
            <a:endParaRPr lang="ru-RU" sz="1550" dirty="0"/>
          </a:p>
          <a:p>
            <a:pPr>
              <a:buFont typeface="Courier New" panose="02070309020205020404" pitchFamily="49" charset="0"/>
              <a:buChar char="o"/>
            </a:pPr>
            <a:r>
              <a:rPr lang="ru-RU" sz="1550" dirty="0" smtClean="0"/>
              <a:t>богатство </a:t>
            </a:r>
            <a:r>
              <a:rPr lang="ru-RU" sz="1550" dirty="0"/>
              <a:t>(разнообразие) </a:t>
            </a:r>
            <a:r>
              <a:rPr lang="ru-RU" sz="1550" dirty="0" smtClean="0"/>
              <a:t>речи</a:t>
            </a:r>
            <a:endParaRPr lang="ru-RU" sz="1550" dirty="0"/>
          </a:p>
          <a:p>
            <a:pPr>
              <a:buFont typeface="Courier New" panose="02070309020205020404" pitchFamily="49" charset="0"/>
              <a:buChar char="o"/>
            </a:pPr>
            <a:r>
              <a:rPr lang="ru-RU" sz="1550" dirty="0" smtClean="0"/>
              <a:t>ее чистота</a:t>
            </a:r>
            <a:endParaRPr lang="ru-RU" sz="1550" dirty="0"/>
          </a:p>
          <a:p>
            <a:pPr>
              <a:buFont typeface="Courier New" panose="02070309020205020404" pitchFamily="49" charset="0"/>
              <a:buChar char="o"/>
            </a:pPr>
            <a:r>
              <a:rPr lang="ru-RU" sz="1550" dirty="0" smtClean="0"/>
              <a:t>выразительность</a:t>
            </a:r>
            <a:endParaRPr lang="ru-RU" sz="1550" dirty="0"/>
          </a:p>
          <a:p>
            <a:pPr>
              <a:buFont typeface="Courier New" panose="02070309020205020404" pitchFamily="49" charset="0"/>
              <a:buChar char="o"/>
            </a:pPr>
            <a:r>
              <a:rPr lang="ru-RU" sz="1550" dirty="0" smtClean="0"/>
              <a:t>ясность </a:t>
            </a:r>
            <a:r>
              <a:rPr lang="ru-RU" sz="1550" dirty="0"/>
              <a:t>и понятность</a:t>
            </a:r>
            <a:r>
              <a:rPr lang="ru-RU" sz="1550" dirty="0" smtClean="0"/>
              <a:t>,</a:t>
            </a:r>
            <a:endParaRPr lang="ru-RU" sz="1550" dirty="0"/>
          </a:p>
          <a:p>
            <a:pPr>
              <a:buFont typeface="Courier New" panose="02070309020205020404" pitchFamily="49" charset="0"/>
              <a:buChar char="o"/>
            </a:pPr>
            <a:r>
              <a:rPr lang="ru-RU" sz="1550" dirty="0" smtClean="0"/>
              <a:t>точность </a:t>
            </a:r>
            <a:r>
              <a:rPr lang="ru-RU" sz="1550" dirty="0"/>
              <a:t>и </a:t>
            </a:r>
            <a:r>
              <a:rPr lang="ru-RU" sz="1550" dirty="0" smtClean="0"/>
              <a:t>правильность</a:t>
            </a:r>
            <a:endParaRPr lang="ru-RU" sz="1550" dirty="0"/>
          </a:p>
          <a:p>
            <a:pPr marL="0" indent="0">
              <a:buNone/>
            </a:pPr>
            <a:r>
              <a:rPr lang="ru-RU" sz="1550" i="1" dirty="0" smtClean="0"/>
              <a:t>Речевой </a:t>
            </a:r>
            <a:r>
              <a:rPr lang="ru-RU" sz="1550" i="1" dirty="0"/>
              <a:t>этикет</a:t>
            </a:r>
            <a:r>
              <a:rPr lang="ru-RU" sz="1550" dirty="0"/>
              <a:t>– это общепринятый порядок культурного речевого общения, знание и использование в речевых ситуациях устойчивых выражений, соответствующих правилам вежливости</a:t>
            </a:r>
            <a:r>
              <a:rPr lang="ru-RU" sz="1550" dirty="0" smtClean="0"/>
              <a:t>.</a:t>
            </a:r>
            <a:endParaRPr lang="ru-RU" sz="1550" dirty="0"/>
          </a:p>
          <a:p>
            <a:pPr marL="0" indent="0">
              <a:buNone/>
            </a:pPr>
            <a:r>
              <a:rPr lang="ru-RU" sz="1550" i="1" dirty="0" smtClean="0"/>
              <a:t>Этический аспект культуры речи</a:t>
            </a:r>
            <a:r>
              <a:rPr lang="ru-RU" sz="1550" dirty="0" smtClean="0"/>
              <a:t> – </a:t>
            </a:r>
            <a:r>
              <a:rPr lang="ru-RU" sz="1550" dirty="0"/>
              <a:t>это моральное и нравственное обоснование звучащего и написанного </a:t>
            </a:r>
            <a:r>
              <a:rPr lang="ru-RU" sz="1550" dirty="0" smtClean="0"/>
              <a:t>слова</a:t>
            </a:r>
            <a:r>
              <a:rPr lang="ru-RU" sz="1550" dirty="0"/>
              <a:t>: знание и применение правил языкового поведения в конкретных ситуациях. Этические нормы, или иначе — речевой этикет, касаются в первую очередь обращения на «ты» и «вы», выбора полного или сокращенного имени, выбора обращений типа гражданин, господин и др., выбора способов того, как здороваются и прощаются. </a:t>
            </a:r>
          </a:p>
          <a:p>
            <a:pPr marL="0" indent="0">
              <a:buNone/>
            </a:pPr>
            <a:endParaRPr lang="ru-RU" sz="1200" dirty="0"/>
          </a:p>
          <a:p>
            <a:pPr marL="0" indent="0">
              <a:buNone/>
            </a:pPr>
            <a:endParaRPr lang="ru-RU" sz="2100" dirty="0"/>
          </a:p>
        </p:txBody>
      </p:sp>
      <p:sp>
        <p:nvSpPr>
          <p:cNvPr id="7" name="Текст 6"/>
          <p:cNvSpPr>
            <a:spLocks noGrp="1"/>
          </p:cNvSpPr>
          <p:nvPr>
            <p:ph type="body" sz="half" idx="2"/>
          </p:nvPr>
        </p:nvSpPr>
        <p:spPr>
          <a:xfrm>
            <a:off x="1083763" y="1164526"/>
            <a:ext cx="3794760" cy="2194036"/>
          </a:xfrm>
        </p:spPr>
        <p:txBody>
          <a:bodyPr/>
          <a:lstStyle/>
          <a:p>
            <a:r>
              <a:rPr lang="ru-RU" sz="1600" dirty="0">
                <a:latin typeface="Bookman Old Style" panose="02050604050505020204" pitchFamily="18" charset="0"/>
              </a:rPr>
              <a:t>Культура речи имеет 3 аспекта: нормативный, коммуникативный и </a:t>
            </a:r>
            <a:r>
              <a:rPr lang="ru-RU" sz="1600" dirty="0" smtClean="0">
                <a:latin typeface="Bookman Old Style" panose="02050604050505020204" pitchFamily="18" charset="0"/>
              </a:rPr>
              <a:t>этикетный:</a:t>
            </a:r>
            <a:endParaRPr lang="ru-RU" sz="1600" dirty="0">
              <a:latin typeface="Bookman Old Style" panose="02050604050505020204" pitchFamily="18" charset="0"/>
            </a:endParaRPr>
          </a:p>
          <a:p>
            <a:endParaRPr lang="ru-RU" dirty="0"/>
          </a:p>
        </p:txBody>
      </p:sp>
      <p:pic>
        <p:nvPicPr>
          <p:cNvPr id="6" name="Объект 5"/>
          <p:cNvPicPr>
            <a:picLocks noGrp="1" noChangeAspect="1"/>
          </p:cNvPicPr>
          <p:nvPr>
            <p:ph sz="half" idx="4294967295"/>
          </p:nvPr>
        </p:nvPicPr>
        <p:blipFill>
          <a:blip r:embed="rId2"/>
          <a:stretch>
            <a:fillRect/>
          </a:stretch>
        </p:blipFill>
        <p:spPr>
          <a:xfrm>
            <a:off x="83983" y="2118423"/>
            <a:ext cx="5913366" cy="3765542"/>
          </a:xfrm>
          <a:prstGeom prst="rect">
            <a:avLst/>
          </a:prstGeom>
        </p:spPr>
      </p:pic>
    </p:spTree>
    <p:extLst>
      <p:ext uri="{BB962C8B-B14F-4D97-AF65-F5344CB8AC3E}">
        <p14:creationId xmlns:p14="http://schemas.microsoft.com/office/powerpoint/2010/main" val="39878660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115634" y="72188"/>
            <a:ext cx="7729728" cy="673768"/>
          </a:xfrm>
          <a:ln>
            <a:noFill/>
          </a:ln>
        </p:spPr>
        <p:txBody>
          <a:bodyPr>
            <a:normAutofit fontScale="90000"/>
          </a:bodyPr>
          <a:lstStyle/>
          <a:p>
            <a:r>
              <a:rPr lang="ru-RU" dirty="0" smtClean="0">
                <a:latin typeface="Bookman Old Style" panose="02050604050505020204" pitchFamily="18" charset="0"/>
              </a:rPr>
              <a:t>Качества хорошей речи</a:t>
            </a:r>
            <a:endParaRPr lang="ru-RU" dirty="0">
              <a:latin typeface="Bookman Old Style" panose="02050604050505020204" pitchFamily="18" charset="0"/>
            </a:endParaRPr>
          </a:p>
        </p:txBody>
      </p:sp>
      <p:sp>
        <p:nvSpPr>
          <p:cNvPr id="6" name="Объект 5"/>
          <p:cNvSpPr>
            <a:spLocks noGrp="1"/>
          </p:cNvSpPr>
          <p:nvPr>
            <p:ph sz="half" idx="1"/>
          </p:nvPr>
        </p:nvSpPr>
        <p:spPr>
          <a:xfrm>
            <a:off x="164048" y="697827"/>
            <a:ext cx="8697869" cy="6112045"/>
          </a:xfrm>
        </p:spPr>
        <p:txBody>
          <a:bodyPr>
            <a:normAutofit fontScale="92500"/>
          </a:bodyPr>
          <a:lstStyle/>
          <a:p>
            <a:pPr marL="0" indent="0">
              <a:buNone/>
            </a:pPr>
            <a:r>
              <a:rPr lang="ru-RU" sz="1700" dirty="0">
                <a:latin typeface="Bookman Old Style" panose="02050604050505020204" pitchFamily="18" charset="0"/>
              </a:rPr>
              <a:t>1) </a:t>
            </a:r>
            <a:r>
              <a:rPr lang="ru-RU" sz="1700" i="1" dirty="0">
                <a:latin typeface="Bookman Old Style" panose="02050604050505020204" pitchFamily="18" charset="0"/>
              </a:rPr>
              <a:t>Грамотность</a:t>
            </a:r>
            <a:r>
              <a:rPr lang="ru-RU" sz="1700" dirty="0">
                <a:latin typeface="Bookman Old Style" panose="02050604050505020204" pitchFamily="18" charset="0"/>
              </a:rPr>
              <a:t> – элементарное предварительное условие хорошей речи. Важным условием является также стилистическая чуткость. Это означает, что человек говорит так, как следует говорить в данной обстановке, умеет различать стили речи. Еще одним условием хорошей речи является чувство такта</a:t>
            </a:r>
            <a:r>
              <a:rPr lang="ru-RU" sz="1700" dirty="0" smtClean="0">
                <a:latin typeface="Bookman Old Style" panose="02050604050505020204" pitchFamily="18" charset="0"/>
              </a:rPr>
              <a:t>.</a:t>
            </a:r>
          </a:p>
          <a:p>
            <a:pPr marL="0" indent="0">
              <a:buNone/>
            </a:pPr>
            <a:r>
              <a:rPr lang="ru-RU" sz="1700" dirty="0">
                <a:latin typeface="Bookman Old Style" panose="02050604050505020204" pitchFamily="18" charset="0"/>
              </a:rPr>
              <a:t>2) </a:t>
            </a:r>
            <a:r>
              <a:rPr lang="ru-RU" sz="1700" i="1" dirty="0">
                <a:latin typeface="Bookman Old Style" panose="02050604050505020204" pitchFamily="18" charset="0"/>
              </a:rPr>
              <a:t>Правильность речи </a:t>
            </a:r>
            <a:r>
              <a:rPr lang="ru-RU" sz="1700" dirty="0">
                <a:latin typeface="Bookman Old Style" panose="02050604050505020204" pitchFamily="18" charset="0"/>
              </a:rPr>
              <a:t>– это прежде всего ее соответствие нормам литературного языка</a:t>
            </a:r>
            <a:r>
              <a:rPr lang="ru-RU" sz="1700" dirty="0" smtClean="0">
                <a:latin typeface="Bookman Old Style" panose="02050604050505020204" pitchFamily="18" charset="0"/>
              </a:rPr>
              <a:t>.</a:t>
            </a:r>
            <a:endParaRPr lang="ru-RU" sz="1700" dirty="0">
              <a:latin typeface="Bookman Old Style" panose="02050604050505020204" pitchFamily="18" charset="0"/>
            </a:endParaRPr>
          </a:p>
          <a:p>
            <a:pPr marL="0" indent="0">
              <a:buNone/>
            </a:pPr>
            <a:r>
              <a:rPr lang="ru-RU" sz="1700" dirty="0" smtClean="0">
                <a:latin typeface="Bookman Old Style" panose="02050604050505020204" pitchFamily="18" charset="0"/>
              </a:rPr>
              <a:t>3</a:t>
            </a:r>
            <a:r>
              <a:rPr lang="ru-RU" sz="1700" dirty="0">
                <a:latin typeface="Bookman Old Style" panose="02050604050505020204" pitchFamily="18" charset="0"/>
              </a:rPr>
              <a:t>) </a:t>
            </a:r>
            <a:r>
              <a:rPr lang="ru-RU" sz="1700" i="1" dirty="0">
                <a:latin typeface="Bookman Old Style" panose="02050604050505020204" pitchFamily="18" charset="0"/>
              </a:rPr>
              <a:t>Чистота речи </a:t>
            </a:r>
            <a:r>
              <a:rPr lang="ru-RU" sz="1700" dirty="0">
                <a:latin typeface="Bookman Old Style" panose="02050604050505020204" pitchFamily="18" charset="0"/>
              </a:rPr>
              <a:t>– это одно из проявлений правильности речи, но это качество имеет и самостоятельное значение</a:t>
            </a:r>
            <a:r>
              <a:rPr lang="ru-RU" sz="1700" dirty="0" smtClean="0">
                <a:latin typeface="Bookman Old Style" panose="02050604050505020204" pitchFamily="18" charset="0"/>
              </a:rPr>
              <a:t>.</a:t>
            </a:r>
            <a:endParaRPr lang="ru-RU" sz="1700" dirty="0">
              <a:latin typeface="Bookman Old Style" panose="02050604050505020204" pitchFamily="18" charset="0"/>
            </a:endParaRPr>
          </a:p>
          <a:p>
            <a:pPr marL="0" indent="0">
              <a:buNone/>
            </a:pPr>
            <a:r>
              <a:rPr lang="ru-RU" sz="1700" dirty="0" smtClean="0">
                <a:latin typeface="Bookman Old Style" panose="02050604050505020204" pitchFamily="18" charset="0"/>
              </a:rPr>
              <a:t>4</a:t>
            </a:r>
            <a:r>
              <a:rPr lang="ru-RU" sz="1700" dirty="0">
                <a:latin typeface="Bookman Old Style" panose="02050604050505020204" pitchFamily="18" charset="0"/>
              </a:rPr>
              <a:t>) </a:t>
            </a:r>
            <a:r>
              <a:rPr lang="ru-RU" sz="1700" i="1" dirty="0">
                <a:latin typeface="Bookman Old Style" panose="02050604050505020204" pitchFamily="18" charset="0"/>
              </a:rPr>
              <a:t>Точность речи </a:t>
            </a:r>
            <a:r>
              <a:rPr lang="ru-RU" sz="1700" dirty="0">
                <a:latin typeface="Bookman Old Style" panose="02050604050505020204" pitchFamily="18" charset="0"/>
              </a:rPr>
              <a:t>– это умение четко и ясно выражать свои мысли. Оно предполагает хорошее знание предмета речи и лексического значения слов</a:t>
            </a:r>
            <a:r>
              <a:rPr lang="ru-RU" sz="1700" dirty="0" smtClean="0">
                <a:latin typeface="Bookman Old Style" panose="02050604050505020204" pitchFamily="18" charset="0"/>
              </a:rPr>
              <a:t>.</a:t>
            </a:r>
            <a:endParaRPr lang="ru-RU" sz="1700" dirty="0">
              <a:latin typeface="Bookman Old Style" panose="02050604050505020204" pitchFamily="18" charset="0"/>
            </a:endParaRPr>
          </a:p>
          <a:p>
            <a:pPr marL="0" indent="0">
              <a:buNone/>
            </a:pPr>
            <a:r>
              <a:rPr lang="ru-RU" sz="1700" dirty="0" smtClean="0">
                <a:latin typeface="Bookman Old Style" panose="02050604050505020204" pitchFamily="18" charset="0"/>
              </a:rPr>
              <a:t>5</a:t>
            </a:r>
            <a:r>
              <a:rPr lang="ru-RU" sz="1700" dirty="0">
                <a:latin typeface="Bookman Old Style" panose="02050604050505020204" pitchFamily="18" charset="0"/>
              </a:rPr>
              <a:t>) </a:t>
            </a:r>
            <a:r>
              <a:rPr lang="ru-RU" sz="1700" i="1" dirty="0">
                <a:latin typeface="Bookman Old Style" panose="02050604050505020204" pitchFamily="18" charset="0"/>
              </a:rPr>
              <a:t>Логичная речь </a:t>
            </a:r>
            <a:r>
              <a:rPr lang="ru-RU" sz="1700" dirty="0">
                <a:latin typeface="Bookman Old Style" panose="02050604050505020204" pitchFamily="18" charset="0"/>
              </a:rPr>
              <a:t>– это речь, не противоречащая законам логики, законам мышления</a:t>
            </a:r>
            <a:r>
              <a:rPr lang="ru-RU" sz="1700" dirty="0" smtClean="0">
                <a:latin typeface="Bookman Old Style" panose="02050604050505020204" pitchFamily="18" charset="0"/>
              </a:rPr>
              <a:t>.</a:t>
            </a:r>
            <a:endParaRPr lang="ru-RU" sz="1700" dirty="0">
              <a:latin typeface="Bookman Old Style" panose="02050604050505020204" pitchFamily="18" charset="0"/>
            </a:endParaRPr>
          </a:p>
          <a:p>
            <a:pPr marL="0" indent="0">
              <a:buNone/>
            </a:pPr>
            <a:r>
              <a:rPr lang="ru-RU" sz="1700" dirty="0" smtClean="0">
                <a:latin typeface="Bookman Old Style" panose="02050604050505020204" pitchFamily="18" charset="0"/>
              </a:rPr>
              <a:t>6</a:t>
            </a:r>
            <a:r>
              <a:rPr lang="ru-RU" sz="1700" i="1" dirty="0">
                <a:latin typeface="Bookman Old Style" panose="02050604050505020204" pitchFamily="18" charset="0"/>
              </a:rPr>
              <a:t>) Выразительная речь </a:t>
            </a:r>
            <a:r>
              <a:rPr lang="ru-RU" sz="1700" dirty="0">
                <a:latin typeface="Bookman Old Style" panose="02050604050505020204" pitchFamily="18" charset="0"/>
              </a:rPr>
              <a:t>– это речь, с помощью которой говорящий достигает своих целей. Поэтому в каждом стиле и жанре существует своя выразительность. Наибольшее соответствие стилю и жанру, эффективное использование надлежащих языковых средств и будет придавать тексту выразительность</a:t>
            </a:r>
            <a:r>
              <a:rPr lang="ru-RU" sz="1700" dirty="0" smtClean="0">
                <a:latin typeface="Bookman Old Style" panose="02050604050505020204" pitchFamily="18" charset="0"/>
              </a:rPr>
              <a:t>.</a:t>
            </a:r>
            <a:endParaRPr lang="ru-RU" sz="1700" dirty="0">
              <a:latin typeface="Bookman Old Style" panose="02050604050505020204" pitchFamily="18" charset="0"/>
            </a:endParaRPr>
          </a:p>
          <a:p>
            <a:pPr marL="0" indent="0">
              <a:buNone/>
            </a:pPr>
            <a:r>
              <a:rPr lang="ru-RU" sz="1700" dirty="0" smtClean="0">
                <a:latin typeface="Bookman Old Style" panose="02050604050505020204" pitchFamily="18" charset="0"/>
              </a:rPr>
              <a:t>В </a:t>
            </a:r>
            <a:r>
              <a:rPr lang="ru-RU" sz="1700" dirty="0">
                <a:latin typeface="Bookman Old Style" panose="02050604050505020204" pitchFamily="18" charset="0"/>
              </a:rPr>
              <a:t>устной речи значительную роль играют интонационная выразительность, манера говорить, дикция, голос. В письменной речи выразительность может складываться из всех качеств хорошей речи в зависимости от задач стиля</a:t>
            </a:r>
            <a:r>
              <a:rPr lang="ru-RU" sz="1700" dirty="0" smtClean="0">
                <a:latin typeface="Bookman Old Style" panose="02050604050505020204" pitchFamily="18" charset="0"/>
              </a:rPr>
              <a:t>.</a:t>
            </a:r>
            <a:endParaRPr lang="ru-RU" sz="1700" dirty="0">
              <a:latin typeface="Bookman Old Style" panose="02050604050505020204" pitchFamily="18" charset="0"/>
            </a:endParaRPr>
          </a:p>
          <a:p>
            <a:pPr marL="0" indent="0">
              <a:buNone/>
            </a:pPr>
            <a:r>
              <a:rPr lang="ru-RU" sz="1700" dirty="0">
                <a:latin typeface="Bookman Old Style" panose="02050604050505020204" pitchFamily="18" charset="0"/>
              </a:rPr>
              <a:t>7) </a:t>
            </a:r>
            <a:r>
              <a:rPr lang="ru-RU" sz="1700" i="1" dirty="0">
                <a:latin typeface="Bookman Old Style" panose="02050604050505020204" pitchFamily="18" charset="0"/>
              </a:rPr>
              <a:t>Уместная речь </a:t>
            </a:r>
            <a:r>
              <a:rPr lang="ru-RU" sz="1700" dirty="0">
                <a:latin typeface="Bookman Old Style" panose="02050604050505020204" pitchFamily="18" charset="0"/>
              </a:rPr>
              <a:t>– это такая речь, в которой учитывается, что говорит автор, кому он это говорит, где, когда и сколько</a:t>
            </a:r>
            <a:r>
              <a:rPr lang="ru-RU" sz="1700" dirty="0" smtClean="0">
                <a:latin typeface="Bookman Old Style" panose="02050604050505020204" pitchFamily="18" charset="0"/>
              </a:rPr>
              <a:t>.</a:t>
            </a:r>
            <a:endParaRPr lang="ru-RU" sz="1700" dirty="0">
              <a:latin typeface="Bookman Old Style" panose="02050604050505020204" pitchFamily="18" charset="0"/>
            </a:endParaRPr>
          </a:p>
          <a:p>
            <a:pPr marL="0" indent="0">
              <a:buNone/>
            </a:pPr>
            <a:endParaRPr lang="ru-RU" dirty="0" smtClean="0"/>
          </a:p>
          <a:p>
            <a:pPr marL="0" indent="0">
              <a:buNone/>
            </a:pPr>
            <a:endParaRPr lang="ru-RU" dirty="0"/>
          </a:p>
          <a:p>
            <a:endParaRPr lang="ru-RU" dirty="0"/>
          </a:p>
          <a:p>
            <a:endParaRPr lang="ru-RU" dirty="0"/>
          </a:p>
          <a:p>
            <a:endParaRPr lang="ru-RU" dirty="0"/>
          </a:p>
        </p:txBody>
      </p:sp>
      <p:graphicFrame>
        <p:nvGraphicFramePr>
          <p:cNvPr id="18" name="Объект 17"/>
          <p:cNvGraphicFramePr>
            <a:graphicFrameLocks noGrp="1"/>
          </p:cNvGraphicFramePr>
          <p:nvPr>
            <p:ph sz="half" idx="2"/>
            <p:extLst>
              <p:ext uri="{D42A27DB-BD31-4B8C-83A1-F6EECF244321}">
                <p14:modId xmlns:p14="http://schemas.microsoft.com/office/powerpoint/2010/main" val="3116167943"/>
              </p:ext>
            </p:extLst>
          </p:nvPr>
        </p:nvGraphicFramePr>
        <p:xfrm>
          <a:off x="7563348" y="928835"/>
          <a:ext cx="5582251" cy="5650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05224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TM10001115[[fn=Посылка]]</Template>
  <TotalTime>494</TotalTime>
  <Words>3110</Words>
  <Application>Microsoft Office PowerPoint</Application>
  <PresentationFormat>Широкоэкранный</PresentationFormat>
  <Paragraphs>169</Paragraphs>
  <Slides>20</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20</vt:i4>
      </vt:variant>
    </vt:vector>
  </HeadingPairs>
  <TitlesOfParts>
    <vt:vector size="30" baseType="lpstr">
      <vt:lpstr>MingLiU-ExtB</vt:lpstr>
      <vt:lpstr>Arial</vt:lpstr>
      <vt:lpstr>Bookman Old Style</vt:lpstr>
      <vt:lpstr>Calibri</vt:lpstr>
      <vt:lpstr>Cambria</vt:lpstr>
      <vt:lpstr>Corbel</vt:lpstr>
      <vt:lpstr>Courier New</vt:lpstr>
      <vt:lpstr>Gill Sans MT</vt:lpstr>
      <vt:lpstr>Wingdings</vt:lpstr>
      <vt:lpstr>Parcel</vt:lpstr>
      <vt:lpstr>Культура общения</vt:lpstr>
      <vt:lpstr>  план</vt:lpstr>
      <vt:lpstr>Презентация PowerPoint</vt:lpstr>
      <vt:lpstr>введение</vt:lpstr>
      <vt:lpstr>Понятие «речевая культура»</vt:lpstr>
      <vt:lpstr>История культуры родного слова</vt:lpstr>
      <vt:lpstr>Правильность речи (нормы литературного языка)</vt:lpstr>
      <vt:lpstr>Аспекты культуры речи</vt:lpstr>
      <vt:lpstr>Качества хорошей речи</vt:lpstr>
      <vt:lpstr> Структурно-языковые типы норм</vt:lpstr>
      <vt:lpstr>Речевое мастерство</vt:lpstr>
      <vt:lpstr>Слова-паразиты</vt:lpstr>
      <vt:lpstr>Анкетирование учащихся 8-9х классов школы №2115</vt:lpstr>
      <vt:lpstr>Презентация PowerPoint</vt:lpstr>
      <vt:lpstr>Презентация PowerPoint</vt:lpstr>
      <vt:lpstr>Презентация PowerPoint</vt:lpstr>
      <vt:lpstr>Рекомендации по уменьшению употребления слов-паразитов</vt:lpstr>
      <vt:lpstr>Рекомендации по уменьшению употребления слов-паразитов</vt:lpstr>
      <vt:lpstr>вывод</vt:lpstr>
      <vt:lpstr>Список использованных источников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Культура общения</dc:title>
  <dc:creator>Yuriy</dc:creator>
  <cp:lastModifiedBy>Yuriy</cp:lastModifiedBy>
  <cp:revision>45</cp:revision>
  <dcterms:created xsi:type="dcterms:W3CDTF">2022-11-21T16:24:55Z</dcterms:created>
  <dcterms:modified xsi:type="dcterms:W3CDTF">2023-02-12T17:00:52Z</dcterms:modified>
</cp:coreProperties>
</file>