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sldIdLst>
    <p:sldId id="256" r:id="rId2"/>
    <p:sldId id="259" r:id="rId3"/>
    <p:sldId id="260" r:id="rId4"/>
    <p:sldId id="265" r:id="rId5"/>
    <p:sldId id="257" r:id="rId6"/>
    <p:sldId id="266" r:id="rId7"/>
    <p:sldId id="270" r:id="rId8"/>
    <p:sldId id="271" r:id="rId9"/>
    <p:sldId id="258" r:id="rId10"/>
    <p:sldId id="261" r:id="rId11"/>
    <p:sldId id="267" r:id="rId12"/>
    <p:sldId id="262" r:id="rId13"/>
    <p:sldId id="268" r:id="rId14"/>
    <p:sldId id="26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ей Шайдуллин" userId="ee9c41a7c9865767" providerId="LiveId" clId="{921C8ACB-DE68-4FDB-AFA9-F975578E3656}"/>
    <pc:docChg chg="undo redo custSel addSld delSld modSld modShowInfo">
      <pc:chgData name="Алексей Шайдуллин" userId="ee9c41a7c9865767" providerId="LiveId" clId="{921C8ACB-DE68-4FDB-AFA9-F975578E3656}" dt="2023-02-04T16:42:29.936" v="2876" actId="403"/>
      <pc:docMkLst>
        <pc:docMk/>
      </pc:docMkLst>
      <pc:sldChg chg="addSp delSp modSp mod modTransition">
        <pc:chgData name="Алексей Шайдуллин" userId="ee9c41a7c9865767" providerId="LiveId" clId="{921C8ACB-DE68-4FDB-AFA9-F975578E3656}" dt="2023-01-24T17:03:53.529" v="1361"/>
        <pc:sldMkLst>
          <pc:docMk/>
          <pc:sldMk cId="3925218345" sldId="256"/>
        </pc:sldMkLst>
        <pc:spChg chg="mod">
          <ac:chgData name="Алексей Шайдуллин" userId="ee9c41a7c9865767" providerId="LiveId" clId="{921C8ACB-DE68-4FDB-AFA9-F975578E3656}" dt="2023-01-24T15:42:47.891" v="988" actId="207"/>
          <ac:spMkLst>
            <pc:docMk/>
            <pc:sldMk cId="3925218345" sldId="256"/>
            <ac:spMk id="2" creationId="{CA7B27DB-A95B-5A3B-7D56-81063926A33D}"/>
          </ac:spMkLst>
        </pc:spChg>
        <pc:spChg chg="del mod">
          <ac:chgData name="Алексей Шайдуллин" userId="ee9c41a7c9865767" providerId="LiveId" clId="{921C8ACB-DE68-4FDB-AFA9-F975578E3656}" dt="2023-01-22T16:56:53.642" v="1" actId="478"/>
          <ac:spMkLst>
            <pc:docMk/>
            <pc:sldMk cId="3925218345" sldId="256"/>
            <ac:spMk id="3" creationId="{CD2937AD-37B2-F56A-0BCD-080AA6C8C6E0}"/>
          </ac:spMkLst>
        </pc:spChg>
        <pc:spChg chg="add mod">
          <ac:chgData name="Алексей Шайдуллин" userId="ee9c41a7c9865767" providerId="LiveId" clId="{921C8ACB-DE68-4FDB-AFA9-F975578E3656}" dt="2023-01-23T16:50:54.944" v="287" actId="2711"/>
          <ac:spMkLst>
            <pc:docMk/>
            <pc:sldMk cId="3925218345" sldId="256"/>
            <ac:spMk id="4" creationId="{336D4FE8-E295-4990-2168-D7A5A4F4B9E0}"/>
          </ac:spMkLst>
        </pc:spChg>
        <pc:spChg chg="add mod">
          <ac:chgData name="Алексей Шайдуллин" userId="ee9c41a7c9865767" providerId="LiveId" clId="{921C8ACB-DE68-4FDB-AFA9-F975578E3656}" dt="2023-01-23T16:47:16.214" v="249" actId="1076"/>
          <ac:spMkLst>
            <pc:docMk/>
            <pc:sldMk cId="3925218345" sldId="256"/>
            <ac:spMk id="5" creationId="{A258973C-4A7F-5766-3818-479913C13533}"/>
          </ac:spMkLst>
        </pc:spChg>
      </pc:sldChg>
      <pc:sldChg chg="addSp delSp modSp new mod modTransition modAnim">
        <pc:chgData name="Алексей Шайдуллин" userId="ee9c41a7c9865767" providerId="LiveId" clId="{921C8ACB-DE68-4FDB-AFA9-F975578E3656}" dt="2023-02-01T18:32:04.405" v="2749"/>
        <pc:sldMkLst>
          <pc:docMk/>
          <pc:sldMk cId="3866358632" sldId="257"/>
        </pc:sldMkLst>
        <pc:spChg chg="mod">
          <ac:chgData name="Алексей Шайдуллин" userId="ee9c41a7c9865767" providerId="LiveId" clId="{921C8ACB-DE68-4FDB-AFA9-F975578E3656}" dt="2023-01-24T16:41:02.235" v="1182" actId="1076"/>
          <ac:spMkLst>
            <pc:docMk/>
            <pc:sldMk cId="3866358632" sldId="257"/>
            <ac:spMk id="2" creationId="{28A2FA5D-9055-28FA-AF4A-A8E7E9A236AA}"/>
          </ac:spMkLst>
        </pc:spChg>
        <pc:spChg chg="del mod">
          <ac:chgData name="Алексей Шайдуллин" userId="ee9c41a7c9865767" providerId="LiveId" clId="{921C8ACB-DE68-4FDB-AFA9-F975578E3656}" dt="2023-01-23T16:39:19.428" v="61" actId="478"/>
          <ac:spMkLst>
            <pc:docMk/>
            <pc:sldMk cId="3866358632" sldId="257"/>
            <ac:spMk id="3" creationId="{51B35C7C-E817-0ADC-D0FE-72BB9F1ECD49}"/>
          </ac:spMkLst>
        </pc:spChg>
        <pc:spChg chg="add mod">
          <ac:chgData name="Алексей Шайдуллин" userId="ee9c41a7c9865767" providerId="LiveId" clId="{921C8ACB-DE68-4FDB-AFA9-F975578E3656}" dt="2023-01-25T13:27:51.237" v="1465" actId="20577"/>
          <ac:spMkLst>
            <pc:docMk/>
            <pc:sldMk cId="3866358632" sldId="257"/>
            <ac:spMk id="5" creationId="{F69A5090-08C1-220D-F681-C30B234776E2}"/>
          </ac:spMkLst>
        </pc:spChg>
        <pc:spChg chg="add mod">
          <ac:chgData name="Алексей Шайдуллин" userId="ee9c41a7c9865767" providerId="LiveId" clId="{921C8ACB-DE68-4FDB-AFA9-F975578E3656}" dt="2023-01-24T16:40:00.179" v="1173" actId="1076"/>
          <ac:spMkLst>
            <pc:docMk/>
            <pc:sldMk cId="3866358632" sldId="257"/>
            <ac:spMk id="6" creationId="{6970A39D-F373-E3C0-DF89-30940EC91706}"/>
          </ac:spMkLst>
        </pc:spChg>
        <pc:spChg chg="add mod">
          <ac:chgData name="Алексей Шайдуллин" userId="ee9c41a7c9865767" providerId="LiveId" clId="{921C8ACB-DE68-4FDB-AFA9-F975578E3656}" dt="2023-01-24T16:40:08.555" v="1175" actId="1076"/>
          <ac:spMkLst>
            <pc:docMk/>
            <pc:sldMk cId="3866358632" sldId="257"/>
            <ac:spMk id="12" creationId="{70956D50-C9FE-9976-4C3C-B0CDF0423375}"/>
          </ac:spMkLst>
        </pc:spChg>
        <pc:spChg chg="add mod">
          <ac:chgData name="Алексей Шайдуллин" userId="ee9c41a7c9865767" providerId="LiveId" clId="{921C8ACB-DE68-4FDB-AFA9-F975578E3656}" dt="2023-01-23T16:51:10.574" v="289" actId="2711"/>
          <ac:spMkLst>
            <pc:docMk/>
            <pc:sldMk cId="3866358632" sldId="257"/>
            <ac:spMk id="15" creationId="{B7538E5D-FD31-9B04-1A03-7D7E12231B6E}"/>
          </ac:spMkLst>
        </pc:spChg>
        <pc:graphicFrameChg chg="add del mod modGraphic">
          <ac:chgData name="Алексей Шайдуллин" userId="ee9c41a7c9865767" providerId="LiveId" clId="{921C8ACB-DE68-4FDB-AFA9-F975578E3656}" dt="2023-01-23T16:39:39.068" v="68" actId="478"/>
          <ac:graphicFrameMkLst>
            <pc:docMk/>
            <pc:sldMk cId="3866358632" sldId="257"/>
            <ac:graphicFrameMk id="4" creationId="{12615186-D5CD-3ADB-F067-CB8444DE916D}"/>
          </ac:graphicFrameMkLst>
        </pc:graphicFrameChg>
        <pc:picChg chg="add mod">
          <ac:chgData name="Алексей Шайдуллин" userId="ee9c41a7c9865767" providerId="LiveId" clId="{921C8ACB-DE68-4FDB-AFA9-F975578E3656}" dt="2023-01-24T16:41:59.142" v="1189" actId="1076"/>
          <ac:picMkLst>
            <pc:docMk/>
            <pc:sldMk cId="3866358632" sldId="257"/>
            <ac:picMk id="1025" creationId="{3DC6D5D9-F439-45F9-77C3-ECC65A20566C}"/>
          </ac:picMkLst>
        </pc:picChg>
        <pc:picChg chg="add del mod">
          <ac:chgData name="Алексей Шайдуллин" userId="ee9c41a7c9865767" providerId="LiveId" clId="{921C8ACB-DE68-4FDB-AFA9-F975578E3656}" dt="2023-01-23T16:40:12.677" v="79" actId="478"/>
          <ac:picMkLst>
            <pc:docMk/>
            <pc:sldMk cId="3866358632" sldId="257"/>
            <ac:picMk id="1026" creationId="{0320603E-9ECA-7286-DA35-5AA9B082889D}"/>
          </ac:picMkLst>
        </pc:picChg>
        <pc:cxnChg chg="add mod">
          <ac:chgData name="Алексей Шайдуллин" userId="ee9c41a7c9865767" providerId="LiveId" clId="{921C8ACB-DE68-4FDB-AFA9-F975578E3656}" dt="2023-01-24T16:39:54.419" v="1172" actId="1076"/>
          <ac:cxnSpMkLst>
            <pc:docMk/>
            <pc:sldMk cId="3866358632" sldId="257"/>
            <ac:cxnSpMk id="8" creationId="{59B0A179-A209-5416-1F90-7B33AE349F84}"/>
          </ac:cxnSpMkLst>
        </pc:cxnChg>
        <pc:cxnChg chg="add mod">
          <ac:chgData name="Алексей Шайдуллин" userId="ee9c41a7c9865767" providerId="LiveId" clId="{921C8ACB-DE68-4FDB-AFA9-F975578E3656}" dt="2023-01-24T16:40:05.691" v="1174" actId="1076"/>
          <ac:cxnSpMkLst>
            <pc:docMk/>
            <pc:sldMk cId="3866358632" sldId="257"/>
            <ac:cxnSpMk id="11" creationId="{06D6F1C9-1A92-428B-7530-837A5799CE7D}"/>
          </ac:cxnSpMkLst>
        </pc:cxnChg>
        <pc:cxnChg chg="add">
          <ac:chgData name="Алексей Шайдуллин" userId="ee9c41a7c9865767" providerId="LiveId" clId="{921C8ACB-DE68-4FDB-AFA9-F975578E3656}" dt="2023-01-23T16:42:20.153" v="131" actId="11529"/>
          <ac:cxnSpMkLst>
            <pc:docMk/>
            <pc:sldMk cId="3866358632" sldId="257"/>
            <ac:cxnSpMk id="14" creationId="{EB4041A6-5F2A-DD9D-6982-E82427BCE02A}"/>
          </ac:cxnSpMkLst>
        </pc:cxnChg>
      </pc:sldChg>
      <pc:sldChg chg="addSp delSp modSp new mod modTransition delAnim modAnim">
        <pc:chgData name="Алексей Шайдуллин" userId="ee9c41a7c9865767" providerId="LiveId" clId="{921C8ACB-DE68-4FDB-AFA9-F975578E3656}" dt="2023-02-01T18:32:13.346" v="2750"/>
        <pc:sldMkLst>
          <pc:docMk/>
          <pc:sldMk cId="1795159773" sldId="258"/>
        </pc:sldMkLst>
        <pc:spChg chg="mod">
          <ac:chgData name="Алексей Шайдуллин" userId="ee9c41a7c9865767" providerId="LiveId" clId="{921C8ACB-DE68-4FDB-AFA9-F975578E3656}" dt="2023-01-29T14:44:49.359" v="1627" actId="1076"/>
          <ac:spMkLst>
            <pc:docMk/>
            <pc:sldMk cId="1795159773" sldId="258"/>
            <ac:spMk id="2" creationId="{FC4AC6D2-F7EE-65C5-1F89-314C742E054B}"/>
          </ac:spMkLst>
        </pc:spChg>
        <pc:spChg chg="add mod">
          <ac:chgData name="Алексей Шайдуллин" userId="ee9c41a7c9865767" providerId="LiveId" clId="{921C8ACB-DE68-4FDB-AFA9-F975578E3656}" dt="2023-01-29T15:03:51.712" v="1722" actId="1076"/>
          <ac:spMkLst>
            <pc:docMk/>
            <pc:sldMk cId="1795159773" sldId="258"/>
            <ac:spMk id="3" creationId="{6DAFA0D1-A522-1B1F-2A1D-10CA744DF90B}"/>
          </ac:spMkLst>
        </pc:spChg>
        <pc:spChg chg="del mod">
          <ac:chgData name="Алексей Шайдуллин" userId="ee9c41a7c9865767" providerId="LiveId" clId="{921C8ACB-DE68-4FDB-AFA9-F975578E3656}" dt="2023-01-23T17:00:15.278" v="428" actId="478"/>
          <ac:spMkLst>
            <pc:docMk/>
            <pc:sldMk cId="1795159773" sldId="258"/>
            <ac:spMk id="3" creationId="{8088C97F-2408-8DDB-EF5B-3C8500581CD4}"/>
          </ac:spMkLst>
        </pc:spChg>
        <pc:picChg chg="add del mod">
          <ac:chgData name="Алексей Шайдуллин" userId="ee9c41a7c9865767" providerId="LiveId" clId="{921C8ACB-DE68-4FDB-AFA9-F975578E3656}" dt="2023-01-24T15:48:00.671" v="1046" actId="478"/>
          <ac:picMkLst>
            <pc:docMk/>
            <pc:sldMk cId="1795159773" sldId="258"/>
            <ac:picMk id="4" creationId="{1967BA20-139C-3856-634E-571F623B4562}"/>
          </ac:picMkLst>
        </pc:picChg>
        <pc:picChg chg="add del mod">
          <ac:chgData name="Алексей Шайдуллин" userId="ee9c41a7c9865767" providerId="LiveId" clId="{921C8ACB-DE68-4FDB-AFA9-F975578E3656}" dt="2023-01-24T15:47:57.408" v="1045" actId="478"/>
          <ac:picMkLst>
            <pc:docMk/>
            <pc:sldMk cId="1795159773" sldId="258"/>
            <ac:picMk id="5" creationId="{32B069D9-E017-8D58-9D25-B4DB90FCA72F}"/>
          </ac:picMkLst>
        </pc:picChg>
        <pc:picChg chg="add del mod">
          <ac:chgData name="Алексей Шайдуллин" userId="ee9c41a7c9865767" providerId="LiveId" clId="{921C8ACB-DE68-4FDB-AFA9-F975578E3656}" dt="2023-01-24T16:00:30.420" v="1062" actId="478"/>
          <ac:picMkLst>
            <pc:docMk/>
            <pc:sldMk cId="1795159773" sldId="258"/>
            <ac:picMk id="6" creationId="{63CBAF46-C3E1-A137-3132-8D70C58EE93D}"/>
          </ac:picMkLst>
        </pc:picChg>
        <pc:picChg chg="add del mod">
          <ac:chgData name="Алексей Шайдуллин" userId="ee9c41a7c9865767" providerId="LiveId" clId="{921C8ACB-DE68-4FDB-AFA9-F975578E3656}" dt="2023-01-24T16:00:35.569" v="1064" actId="478"/>
          <ac:picMkLst>
            <pc:docMk/>
            <pc:sldMk cId="1795159773" sldId="258"/>
            <ac:picMk id="7" creationId="{D0B2621C-D000-2574-3571-2292D7CF3632}"/>
          </ac:picMkLst>
        </pc:picChg>
        <pc:picChg chg="add mod">
          <ac:chgData name="Алексей Шайдуллин" userId="ee9c41a7c9865767" providerId="LiveId" clId="{921C8ACB-DE68-4FDB-AFA9-F975578E3656}" dt="2023-01-29T14:47:26.074" v="1665" actId="1076"/>
          <ac:picMkLst>
            <pc:docMk/>
            <pc:sldMk cId="1795159773" sldId="258"/>
            <ac:picMk id="8" creationId="{EE7031F8-CB08-2392-EB81-01F61062343D}"/>
          </ac:picMkLst>
        </pc:picChg>
        <pc:picChg chg="add mod">
          <ac:chgData name="Алексей Шайдуллин" userId="ee9c41a7c9865767" providerId="LiveId" clId="{921C8ACB-DE68-4FDB-AFA9-F975578E3656}" dt="2023-01-29T14:47:34.810" v="1668" actId="1076"/>
          <ac:picMkLst>
            <pc:docMk/>
            <pc:sldMk cId="1795159773" sldId="258"/>
            <ac:picMk id="9" creationId="{F8C3B710-7347-C0A8-2422-5FD9BC4B68AF}"/>
          </ac:picMkLst>
        </pc:picChg>
        <pc:picChg chg="add mod">
          <ac:chgData name="Алексей Шайдуллин" userId="ee9c41a7c9865767" providerId="LiveId" clId="{921C8ACB-DE68-4FDB-AFA9-F975578E3656}" dt="2023-01-29T14:46:47.108" v="1653" actId="1076"/>
          <ac:picMkLst>
            <pc:docMk/>
            <pc:sldMk cId="1795159773" sldId="258"/>
            <ac:picMk id="2050" creationId="{DD8132DD-ECE7-4644-1251-1F87D1C7EA2F}"/>
          </ac:picMkLst>
        </pc:picChg>
        <pc:picChg chg="add mod">
          <ac:chgData name="Алексей Шайдуллин" userId="ee9c41a7c9865767" providerId="LiveId" clId="{921C8ACB-DE68-4FDB-AFA9-F975578E3656}" dt="2023-01-29T14:47:09.498" v="1658" actId="1076"/>
          <ac:picMkLst>
            <pc:docMk/>
            <pc:sldMk cId="1795159773" sldId="258"/>
            <ac:picMk id="2052" creationId="{B64C7FB3-8F06-2C40-05D0-6A2EB222D430}"/>
          </ac:picMkLst>
        </pc:picChg>
        <pc:picChg chg="add mod">
          <ac:chgData name="Алексей Шайдуллин" userId="ee9c41a7c9865767" providerId="LiveId" clId="{921C8ACB-DE68-4FDB-AFA9-F975578E3656}" dt="2023-01-29T14:45:07.482" v="1629" actId="1076"/>
          <ac:picMkLst>
            <pc:docMk/>
            <pc:sldMk cId="1795159773" sldId="258"/>
            <ac:picMk id="2054" creationId="{7F0C52BF-8D89-5D67-8584-7DBEF60EDA66}"/>
          </ac:picMkLst>
        </pc:picChg>
        <pc:picChg chg="add mod">
          <ac:chgData name="Алексей Шайдуллин" userId="ee9c41a7c9865767" providerId="LiveId" clId="{921C8ACB-DE68-4FDB-AFA9-F975578E3656}" dt="2023-01-29T14:46:29.107" v="1649" actId="1076"/>
          <ac:picMkLst>
            <pc:docMk/>
            <pc:sldMk cId="1795159773" sldId="258"/>
            <ac:picMk id="2056" creationId="{0363CFC7-EAF6-9A3E-6D03-93BCFF2EA45C}"/>
          </ac:picMkLst>
        </pc:picChg>
        <pc:picChg chg="add mod">
          <ac:chgData name="Алексей Шайдуллин" userId="ee9c41a7c9865767" providerId="LiveId" clId="{921C8ACB-DE68-4FDB-AFA9-F975578E3656}" dt="2023-01-29T14:46:31.546" v="1650" actId="1076"/>
          <ac:picMkLst>
            <pc:docMk/>
            <pc:sldMk cId="1795159773" sldId="258"/>
            <ac:picMk id="2058" creationId="{E23EE4DD-D84B-D85F-6938-F529D96C51E1}"/>
          </ac:picMkLst>
        </pc:picChg>
        <pc:picChg chg="add mod">
          <ac:chgData name="Алексей Шайдуллин" userId="ee9c41a7c9865767" providerId="LiveId" clId="{921C8ACB-DE68-4FDB-AFA9-F975578E3656}" dt="2023-01-29T14:46:42.139" v="1652" actId="14100"/>
          <ac:picMkLst>
            <pc:docMk/>
            <pc:sldMk cId="1795159773" sldId="258"/>
            <ac:picMk id="2060" creationId="{E3B15A52-8E5E-29E5-7116-5FA2F94ED140}"/>
          </ac:picMkLst>
        </pc:picChg>
      </pc:sldChg>
      <pc:sldChg chg="modSp new mod modTransition modAnim">
        <pc:chgData name="Алексей Шайдуллин" userId="ee9c41a7c9865767" providerId="LiveId" clId="{921C8ACB-DE68-4FDB-AFA9-F975578E3656}" dt="2023-02-01T18:31:53.807" v="2736"/>
        <pc:sldMkLst>
          <pc:docMk/>
          <pc:sldMk cId="574045475" sldId="259"/>
        </pc:sldMkLst>
        <pc:spChg chg="mod">
          <ac:chgData name="Алексей Шайдуллин" userId="ee9c41a7c9865767" providerId="LiveId" clId="{921C8ACB-DE68-4FDB-AFA9-F975578E3656}" dt="2023-01-24T15:42:55.963" v="989" actId="207"/>
          <ac:spMkLst>
            <pc:docMk/>
            <pc:sldMk cId="574045475" sldId="259"/>
            <ac:spMk id="2" creationId="{1470CF28-6F2F-DE34-D167-395F36EFE5D2}"/>
          </ac:spMkLst>
        </pc:spChg>
        <pc:spChg chg="mod">
          <ac:chgData name="Алексей Шайдуллин" userId="ee9c41a7c9865767" providerId="LiveId" clId="{921C8ACB-DE68-4FDB-AFA9-F975578E3656}" dt="2023-01-24T15:37:33.977" v="976" actId="27636"/>
          <ac:spMkLst>
            <pc:docMk/>
            <pc:sldMk cId="574045475" sldId="259"/>
            <ac:spMk id="3" creationId="{CFEE8BF1-A7BF-2B81-7A55-F578A5EC33AC}"/>
          </ac:spMkLst>
        </pc:spChg>
      </pc:sldChg>
      <pc:sldChg chg="modSp new mod modTransition modAnim">
        <pc:chgData name="Алексей Шайдуллин" userId="ee9c41a7c9865767" providerId="LiveId" clId="{921C8ACB-DE68-4FDB-AFA9-F975578E3656}" dt="2023-02-01T18:31:50.392" v="2734"/>
        <pc:sldMkLst>
          <pc:docMk/>
          <pc:sldMk cId="112589822" sldId="260"/>
        </pc:sldMkLst>
        <pc:spChg chg="mod">
          <ac:chgData name="Алексей Шайдуллин" userId="ee9c41a7c9865767" providerId="LiveId" clId="{921C8ACB-DE68-4FDB-AFA9-F975578E3656}" dt="2023-01-29T14:43:46.820" v="1613" actId="255"/>
          <ac:spMkLst>
            <pc:docMk/>
            <pc:sldMk cId="112589822" sldId="260"/>
            <ac:spMk id="2" creationId="{84D76DCB-E5B9-7F00-3EA6-C39E4F806E58}"/>
          </ac:spMkLst>
        </pc:spChg>
        <pc:spChg chg="mod">
          <ac:chgData name="Алексей Шайдуллин" userId="ee9c41a7c9865767" providerId="LiveId" clId="{921C8ACB-DE68-4FDB-AFA9-F975578E3656}" dt="2023-01-29T18:38:58.939" v="2161" actId="20577"/>
          <ac:spMkLst>
            <pc:docMk/>
            <pc:sldMk cId="112589822" sldId="260"/>
            <ac:spMk id="3" creationId="{95C3CB96-D9F4-B2DA-D9D3-E659F198BC43}"/>
          </ac:spMkLst>
        </pc:spChg>
      </pc:sldChg>
      <pc:sldChg chg="addSp delSp modSp new mod modTransition modAnim">
        <pc:chgData name="Алексей Шайдуллин" userId="ee9c41a7c9865767" providerId="LiveId" clId="{921C8ACB-DE68-4FDB-AFA9-F975578E3656}" dt="2023-02-01T18:32:19.300" v="2751"/>
        <pc:sldMkLst>
          <pc:docMk/>
          <pc:sldMk cId="56176958" sldId="261"/>
        </pc:sldMkLst>
        <pc:spChg chg="mod">
          <ac:chgData name="Алексей Шайдуллин" userId="ee9c41a7c9865767" providerId="LiveId" clId="{921C8ACB-DE68-4FDB-AFA9-F975578E3656}" dt="2023-01-29T15:05:47.877" v="1733" actId="1076"/>
          <ac:spMkLst>
            <pc:docMk/>
            <pc:sldMk cId="56176958" sldId="261"/>
            <ac:spMk id="2" creationId="{E5BA4B9E-644E-1AC0-E819-D8C2F7A40B6F}"/>
          </ac:spMkLst>
        </pc:spChg>
        <pc:spChg chg="add mod">
          <ac:chgData name="Алексей Шайдуллин" userId="ee9c41a7c9865767" providerId="LiveId" clId="{921C8ACB-DE68-4FDB-AFA9-F975578E3656}" dt="2023-02-01T18:10:57.719" v="2498" actId="1076"/>
          <ac:spMkLst>
            <pc:docMk/>
            <pc:sldMk cId="56176958" sldId="261"/>
            <ac:spMk id="3" creationId="{DE1C634A-9D7C-F2A2-9D6F-EAD21C77FA14}"/>
          </ac:spMkLst>
        </pc:spChg>
        <pc:spChg chg="del mod">
          <ac:chgData name="Алексей Шайдуллин" userId="ee9c41a7c9865767" providerId="LiveId" clId="{921C8ACB-DE68-4FDB-AFA9-F975578E3656}" dt="2023-01-23T17:31:35.798" v="660" actId="478"/>
          <ac:spMkLst>
            <pc:docMk/>
            <pc:sldMk cId="56176958" sldId="261"/>
            <ac:spMk id="3" creationId="{E09F3CA3-D682-E98B-9570-9DA8A816788C}"/>
          </ac:spMkLst>
        </pc:spChg>
        <pc:picChg chg="add mod">
          <ac:chgData name="Алексей Шайдуллин" userId="ee9c41a7c9865767" providerId="LiveId" clId="{921C8ACB-DE68-4FDB-AFA9-F975578E3656}" dt="2023-01-29T15:05:54.928" v="1734" actId="1076"/>
          <ac:picMkLst>
            <pc:docMk/>
            <pc:sldMk cId="56176958" sldId="261"/>
            <ac:picMk id="4" creationId="{C2B324C7-02CB-804D-2B0C-C66E15586E28}"/>
          </ac:picMkLst>
        </pc:picChg>
        <pc:picChg chg="add mod">
          <ac:chgData name="Алексей Шайдуллин" userId="ee9c41a7c9865767" providerId="LiveId" clId="{921C8ACB-DE68-4FDB-AFA9-F975578E3656}" dt="2023-01-29T15:06:11.243" v="1740" actId="1076"/>
          <ac:picMkLst>
            <pc:docMk/>
            <pc:sldMk cId="56176958" sldId="261"/>
            <ac:picMk id="5" creationId="{14009C74-A242-5EAA-08FC-0ED4C5744E35}"/>
          </ac:picMkLst>
        </pc:picChg>
        <pc:picChg chg="add mod">
          <ac:chgData name="Алексей Шайдуллин" userId="ee9c41a7c9865767" providerId="LiveId" clId="{921C8ACB-DE68-4FDB-AFA9-F975578E3656}" dt="2023-01-29T15:06:14.236" v="1741" actId="1076"/>
          <ac:picMkLst>
            <pc:docMk/>
            <pc:sldMk cId="56176958" sldId="261"/>
            <ac:picMk id="6" creationId="{11E22B06-71AB-75C6-9734-5EB05B699802}"/>
          </ac:picMkLst>
        </pc:picChg>
        <pc:picChg chg="add mod">
          <ac:chgData name="Алексей Шайдуллин" userId="ee9c41a7c9865767" providerId="LiveId" clId="{921C8ACB-DE68-4FDB-AFA9-F975578E3656}" dt="2023-01-29T15:06:19.179" v="1743" actId="14100"/>
          <ac:picMkLst>
            <pc:docMk/>
            <pc:sldMk cId="56176958" sldId="261"/>
            <ac:picMk id="7" creationId="{741F4A08-A521-B14F-C33D-6B7EB025063C}"/>
          </ac:picMkLst>
        </pc:picChg>
        <pc:picChg chg="add mod">
          <ac:chgData name="Алексей Шайдуллин" userId="ee9c41a7c9865767" providerId="LiveId" clId="{921C8ACB-DE68-4FDB-AFA9-F975578E3656}" dt="2023-01-29T15:06:33.419" v="1744" actId="1076"/>
          <ac:picMkLst>
            <pc:docMk/>
            <pc:sldMk cId="56176958" sldId="261"/>
            <ac:picMk id="8" creationId="{3EBF4A14-737D-5922-40A8-9B15DF9B2096}"/>
          </ac:picMkLst>
        </pc:picChg>
        <pc:picChg chg="add mod">
          <ac:chgData name="Алексей Шайдуллин" userId="ee9c41a7c9865767" providerId="LiveId" clId="{921C8ACB-DE68-4FDB-AFA9-F975578E3656}" dt="2023-01-29T15:07:00.493" v="1749" actId="1076"/>
          <ac:picMkLst>
            <pc:docMk/>
            <pc:sldMk cId="56176958" sldId="261"/>
            <ac:picMk id="9" creationId="{46888F40-7865-79B4-C24B-E93D0206E506}"/>
          </ac:picMkLst>
        </pc:picChg>
        <pc:picChg chg="add mod">
          <ac:chgData name="Алексей Шайдуллин" userId="ee9c41a7c9865767" providerId="LiveId" clId="{921C8ACB-DE68-4FDB-AFA9-F975578E3656}" dt="2023-01-29T15:07:26.179" v="1756" actId="1076"/>
          <ac:picMkLst>
            <pc:docMk/>
            <pc:sldMk cId="56176958" sldId="261"/>
            <ac:picMk id="10" creationId="{83763253-9B30-AF29-53BE-F0BD87229F83}"/>
          </ac:picMkLst>
        </pc:picChg>
        <pc:picChg chg="add mod">
          <ac:chgData name="Алексей Шайдуллин" userId="ee9c41a7c9865767" providerId="LiveId" clId="{921C8ACB-DE68-4FDB-AFA9-F975578E3656}" dt="2023-01-29T15:07:38.858" v="1762" actId="1076"/>
          <ac:picMkLst>
            <pc:docMk/>
            <pc:sldMk cId="56176958" sldId="261"/>
            <ac:picMk id="11" creationId="{F7C5DED5-4090-01AA-D0B2-D9E1DAE6B628}"/>
          </ac:picMkLst>
        </pc:picChg>
      </pc:sldChg>
      <pc:sldChg chg="addSp delSp modSp new mod modTransition modAnim">
        <pc:chgData name="Алексей Шайдуллин" userId="ee9c41a7c9865767" providerId="LiveId" clId="{921C8ACB-DE68-4FDB-AFA9-F975578E3656}" dt="2023-02-01T18:32:23.590" v="2752"/>
        <pc:sldMkLst>
          <pc:docMk/>
          <pc:sldMk cId="3121368710" sldId="262"/>
        </pc:sldMkLst>
        <pc:spChg chg="mod">
          <ac:chgData name="Алексей Шайдуллин" userId="ee9c41a7c9865767" providerId="LiveId" clId="{921C8ACB-DE68-4FDB-AFA9-F975578E3656}" dt="2023-01-29T15:11:52.209" v="1899" actId="1076"/>
          <ac:spMkLst>
            <pc:docMk/>
            <pc:sldMk cId="3121368710" sldId="262"/>
            <ac:spMk id="2" creationId="{DEFE23F5-655A-A6CA-8D98-F58D65551C87}"/>
          </ac:spMkLst>
        </pc:spChg>
        <pc:spChg chg="add mod">
          <ac:chgData name="Алексей Шайдуллин" userId="ee9c41a7c9865767" providerId="LiveId" clId="{921C8ACB-DE68-4FDB-AFA9-F975578E3656}" dt="2023-02-01T18:10:34.200" v="2494" actId="123"/>
          <ac:spMkLst>
            <pc:docMk/>
            <pc:sldMk cId="3121368710" sldId="262"/>
            <ac:spMk id="11" creationId="{AE6F8DFA-38C4-5C11-36DE-CC2F7AE77600}"/>
          </ac:spMkLst>
        </pc:spChg>
        <pc:spChg chg="add del mod">
          <ac:chgData name="Алексей Шайдуллин" userId="ee9c41a7c9865767" providerId="LiveId" clId="{921C8ACB-DE68-4FDB-AFA9-F975578E3656}" dt="2023-02-01T18:09:42.807" v="2488" actId="478"/>
          <ac:spMkLst>
            <pc:docMk/>
            <pc:sldMk cId="3121368710" sldId="262"/>
            <ac:spMk id="13" creationId="{2A7880CC-F55D-C81C-6B5C-7CC134AD3545}"/>
          </ac:spMkLst>
        </pc:spChg>
        <pc:graphicFrameChg chg="add del mod modGraphic">
          <ac:chgData name="Алексей Шайдуллин" userId="ee9c41a7c9865767" providerId="LiveId" clId="{921C8ACB-DE68-4FDB-AFA9-F975578E3656}" dt="2023-02-01T18:10:06.880" v="2491" actId="478"/>
          <ac:graphicFrameMkLst>
            <pc:docMk/>
            <pc:sldMk cId="3121368710" sldId="262"/>
            <ac:graphicFrameMk id="12" creationId="{E1B1607C-0F2E-B18B-B3AC-B04E5A19CA9B}"/>
          </ac:graphicFrameMkLst>
        </pc:graphicFrameChg>
        <pc:picChg chg="add mod">
          <ac:chgData name="Алексей Шайдуллин" userId="ee9c41a7c9865767" providerId="LiveId" clId="{921C8ACB-DE68-4FDB-AFA9-F975578E3656}" dt="2023-01-29T15:11:53.913" v="1900" actId="1076"/>
          <ac:picMkLst>
            <pc:docMk/>
            <pc:sldMk cId="3121368710" sldId="262"/>
            <ac:picMk id="3" creationId="{18DC7ED1-5021-DB68-64D4-CBA5B73378F8}"/>
          </ac:picMkLst>
        </pc:picChg>
        <pc:picChg chg="add mod">
          <ac:chgData name="Алексей Шайдуллин" userId="ee9c41a7c9865767" providerId="LiveId" clId="{921C8ACB-DE68-4FDB-AFA9-F975578E3656}" dt="2023-01-29T15:11:56.705" v="1901" actId="1076"/>
          <ac:picMkLst>
            <pc:docMk/>
            <pc:sldMk cId="3121368710" sldId="262"/>
            <ac:picMk id="4" creationId="{D9D28C19-CE7E-8475-C744-5584721550F8}"/>
          </ac:picMkLst>
        </pc:picChg>
        <pc:picChg chg="add mod">
          <ac:chgData name="Алексей Шайдуллин" userId="ee9c41a7c9865767" providerId="LiveId" clId="{921C8ACB-DE68-4FDB-AFA9-F975578E3656}" dt="2023-01-29T15:12:05.229" v="1905" actId="1076"/>
          <ac:picMkLst>
            <pc:docMk/>
            <pc:sldMk cId="3121368710" sldId="262"/>
            <ac:picMk id="5" creationId="{5FA34750-46BF-4471-3119-22297942A1C3}"/>
          </ac:picMkLst>
        </pc:picChg>
        <pc:picChg chg="add mod">
          <ac:chgData name="Алексей Шайдуллин" userId="ee9c41a7c9865767" providerId="LiveId" clId="{921C8ACB-DE68-4FDB-AFA9-F975578E3656}" dt="2023-01-29T15:12:14.676" v="1911" actId="1076"/>
          <ac:picMkLst>
            <pc:docMk/>
            <pc:sldMk cId="3121368710" sldId="262"/>
            <ac:picMk id="6" creationId="{5FD3728F-62EB-16FF-83E6-8B21863D9652}"/>
          </ac:picMkLst>
        </pc:picChg>
        <pc:picChg chg="add mod">
          <ac:chgData name="Алексей Шайдуллин" userId="ee9c41a7c9865767" providerId="LiveId" clId="{921C8ACB-DE68-4FDB-AFA9-F975578E3656}" dt="2023-01-29T15:12:22.332" v="1912" actId="1076"/>
          <ac:picMkLst>
            <pc:docMk/>
            <pc:sldMk cId="3121368710" sldId="262"/>
            <ac:picMk id="7" creationId="{56809BA1-D7F0-6320-62EB-BCACAC0783DF}"/>
          </ac:picMkLst>
        </pc:picChg>
        <pc:picChg chg="add mod">
          <ac:chgData name="Алексей Шайдуллин" userId="ee9c41a7c9865767" providerId="LiveId" clId="{921C8ACB-DE68-4FDB-AFA9-F975578E3656}" dt="2023-01-29T15:12:46.492" v="1919" actId="1076"/>
          <ac:picMkLst>
            <pc:docMk/>
            <pc:sldMk cId="3121368710" sldId="262"/>
            <ac:picMk id="8" creationId="{F5E93B43-3611-A3B8-9A36-1EDE114AA6BB}"/>
          </ac:picMkLst>
        </pc:picChg>
        <pc:picChg chg="add mod">
          <ac:chgData name="Алексей Шайдуллин" userId="ee9c41a7c9865767" providerId="LiveId" clId="{921C8ACB-DE68-4FDB-AFA9-F975578E3656}" dt="2023-01-29T15:12:49.124" v="1920" actId="1076"/>
          <ac:picMkLst>
            <pc:docMk/>
            <pc:sldMk cId="3121368710" sldId="262"/>
            <ac:picMk id="9" creationId="{F8C5C47A-3FA7-A841-EDF6-C096DBA3FD21}"/>
          </ac:picMkLst>
        </pc:picChg>
        <pc:picChg chg="add mod">
          <ac:chgData name="Алексей Шайдуллин" userId="ee9c41a7c9865767" providerId="LiveId" clId="{921C8ACB-DE68-4FDB-AFA9-F975578E3656}" dt="2023-01-29T15:12:52.380" v="1921" actId="1076"/>
          <ac:picMkLst>
            <pc:docMk/>
            <pc:sldMk cId="3121368710" sldId="262"/>
            <ac:picMk id="10" creationId="{AF8BBAD4-7D55-8C80-5BB7-18999CA68307}"/>
          </ac:picMkLst>
        </pc:picChg>
      </pc:sldChg>
      <pc:sldChg chg="modSp new mod modTransition modAnim">
        <pc:chgData name="Алексей Шайдуллин" userId="ee9c41a7c9865767" providerId="LiveId" clId="{921C8ACB-DE68-4FDB-AFA9-F975578E3656}" dt="2023-02-01T18:32:34.851" v="2759"/>
        <pc:sldMkLst>
          <pc:docMk/>
          <pc:sldMk cId="3301309065" sldId="263"/>
        </pc:sldMkLst>
        <pc:spChg chg="mod">
          <ac:chgData name="Алексей Шайдуллин" userId="ee9c41a7c9865767" providerId="LiveId" clId="{921C8ACB-DE68-4FDB-AFA9-F975578E3656}" dt="2023-01-24T16:47:48.248" v="1258" actId="1076"/>
          <ac:spMkLst>
            <pc:docMk/>
            <pc:sldMk cId="3301309065" sldId="263"/>
            <ac:spMk id="2" creationId="{0EE54CDA-6C1B-6131-1212-EDADFFF6BD8A}"/>
          </ac:spMkLst>
        </pc:spChg>
        <pc:spChg chg="mod">
          <ac:chgData name="Алексей Шайдуллин" userId="ee9c41a7c9865767" providerId="LiveId" clId="{921C8ACB-DE68-4FDB-AFA9-F975578E3656}" dt="2023-01-29T18:46:23.358" v="2245" actId="20577"/>
          <ac:spMkLst>
            <pc:docMk/>
            <pc:sldMk cId="3301309065" sldId="263"/>
            <ac:spMk id="3" creationId="{3C04CC92-2BCD-5EB5-0CD3-C2A169B179D5}"/>
          </ac:spMkLst>
        </pc:spChg>
      </pc:sldChg>
      <pc:sldChg chg="modSp new del mod modTransition">
        <pc:chgData name="Алексей Шайдуллин" userId="ee9c41a7c9865767" providerId="LiveId" clId="{921C8ACB-DE68-4FDB-AFA9-F975578E3656}" dt="2023-02-04T16:39:24.309" v="2854" actId="2696"/>
        <pc:sldMkLst>
          <pc:docMk/>
          <pc:sldMk cId="733789474" sldId="264"/>
        </pc:sldMkLst>
        <pc:spChg chg="mod">
          <ac:chgData name="Алексей Шайдуллин" userId="ee9c41a7c9865767" providerId="LiveId" clId="{921C8ACB-DE68-4FDB-AFA9-F975578E3656}" dt="2023-01-24T17:02:18.857" v="1337" actId="339"/>
          <ac:spMkLst>
            <pc:docMk/>
            <pc:sldMk cId="733789474" sldId="264"/>
            <ac:spMk id="2" creationId="{4C033900-5CB1-2469-6B44-06181210D0CA}"/>
          </ac:spMkLst>
        </pc:spChg>
      </pc:sldChg>
      <pc:sldChg chg="addSp modSp new mod modTransition modAnim">
        <pc:chgData name="Алексей Шайдуллин" userId="ee9c41a7c9865767" providerId="LiveId" clId="{921C8ACB-DE68-4FDB-AFA9-F975578E3656}" dt="2023-02-01T18:34:29.909" v="2760"/>
        <pc:sldMkLst>
          <pc:docMk/>
          <pc:sldMk cId="1330591259" sldId="265"/>
        </pc:sldMkLst>
        <pc:spChg chg="mod">
          <ac:chgData name="Алексей Шайдуллин" userId="ee9c41a7c9865767" providerId="LiveId" clId="{921C8ACB-DE68-4FDB-AFA9-F975578E3656}" dt="2023-01-25T13:31:24.880" v="1500" actId="403"/>
          <ac:spMkLst>
            <pc:docMk/>
            <pc:sldMk cId="1330591259" sldId="265"/>
            <ac:spMk id="2" creationId="{0D688DB4-E0B9-FA4E-9A0F-CE6F7F6CA715}"/>
          </ac:spMkLst>
        </pc:spChg>
        <pc:spChg chg="mod">
          <ac:chgData name="Алексей Шайдуллин" userId="ee9c41a7c9865767" providerId="LiveId" clId="{921C8ACB-DE68-4FDB-AFA9-F975578E3656}" dt="2023-01-25T13:32:59.911" v="1513" actId="1076"/>
          <ac:spMkLst>
            <pc:docMk/>
            <pc:sldMk cId="1330591259" sldId="265"/>
            <ac:spMk id="3" creationId="{12EA3929-63FC-41DF-9473-14432985BB06}"/>
          </ac:spMkLst>
        </pc:spChg>
        <pc:spChg chg="add mod">
          <ac:chgData name="Алексей Шайдуллин" userId="ee9c41a7c9865767" providerId="LiveId" clId="{921C8ACB-DE68-4FDB-AFA9-F975578E3656}" dt="2023-01-25T13:31:35.765" v="1502" actId="20577"/>
          <ac:spMkLst>
            <pc:docMk/>
            <pc:sldMk cId="1330591259" sldId="265"/>
            <ac:spMk id="4" creationId="{F46A5DF3-96B5-A67F-4DC7-894D102CB3B5}"/>
          </ac:spMkLst>
        </pc:spChg>
        <pc:spChg chg="add mod">
          <ac:chgData name="Алексей Шайдуллин" userId="ee9c41a7c9865767" providerId="LiveId" clId="{921C8ACB-DE68-4FDB-AFA9-F975578E3656}" dt="2023-01-25T13:33:16.923" v="1524" actId="1076"/>
          <ac:spMkLst>
            <pc:docMk/>
            <pc:sldMk cId="1330591259" sldId="265"/>
            <ac:spMk id="5" creationId="{284D4D9A-6993-D0DF-A6D4-61FFE9B52B76}"/>
          </ac:spMkLst>
        </pc:spChg>
      </pc:sldChg>
      <pc:sldChg chg="addSp delSp modSp new mod modTransition">
        <pc:chgData name="Алексей Шайдуллин" userId="ee9c41a7c9865767" providerId="LiveId" clId="{921C8ACB-DE68-4FDB-AFA9-F975578E3656}" dt="2023-02-04T16:42:29.936" v="2876" actId="403"/>
        <pc:sldMkLst>
          <pc:docMk/>
          <pc:sldMk cId="1931615778" sldId="266"/>
        </pc:sldMkLst>
        <pc:spChg chg="mod">
          <ac:chgData name="Алексей Шайдуллин" userId="ee9c41a7c9865767" providerId="LiveId" clId="{921C8ACB-DE68-4FDB-AFA9-F975578E3656}" dt="2023-02-01T18:26:00.758" v="2666" actId="1076"/>
          <ac:spMkLst>
            <pc:docMk/>
            <pc:sldMk cId="1931615778" sldId="266"/>
            <ac:spMk id="2" creationId="{2D632D20-72F9-1AF0-EAB5-07E411351111}"/>
          </ac:spMkLst>
        </pc:spChg>
        <pc:spChg chg="mod">
          <ac:chgData name="Алексей Шайдуллин" userId="ee9c41a7c9865767" providerId="LiveId" clId="{921C8ACB-DE68-4FDB-AFA9-F975578E3656}" dt="2023-02-04T16:39:59.850" v="2855" actId="14100"/>
          <ac:spMkLst>
            <pc:docMk/>
            <pc:sldMk cId="1931615778" sldId="266"/>
            <ac:spMk id="3" creationId="{B87B70E1-7B1F-16B2-8B39-5C976D55E749}"/>
          </ac:spMkLst>
        </pc:spChg>
        <pc:spChg chg="add mod">
          <ac:chgData name="Алексей Шайдуллин" userId="ee9c41a7c9865767" providerId="LiveId" clId="{921C8ACB-DE68-4FDB-AFA9-F975578E3656}" dt="2023-02-04T16:41:55.492" v="2873" actId="1076"/>
          <ac:spMkLst>
            <pc:docMk/>
            <pc:sldMk cId="1931615778" sldId="266"/>
            <ac:spMk id="4" creationId="{DFE94204-6D97-A629-A71B-50B7315C2968}"/>
          </ac:spMkLst>
        </pc:spChg>
        <pc:spChg chg="add del mod">
          <ac:chgData name="Алексей Шайдуллин" userId="ee9c41a7c9865767" providerId="LiveId" clId="{921C8ACB-DE68-4FDB-AFA9-F975578E3656}" dt="2023-02-04T16:40:22.474" v="2860" actId="478"/>
          <ac:spMkLst>
            <pc:docMk/>
            <pc:sldMk cId="1931615778" sldId="266"/>
            <ac:spMk id="5" creationId="{37AD213E-D289-A464-AE9C-39DFEB2CF58D}"/>
          </ac:spMkLst>
        </pc:spChg>
        <pc:spChg chg="add mod">
          <ac:chgData name="Алексей Шайдуллин" userId="ee9c41a7c9865767" providerId="LiveId" clId="{921C8ACB-DE68-4FDB-AFA9-F975578E3656}" dt="2023-02-04T16:41:47.972" v="2871" actId="1076"/>
          <ac:spMkLst>
            <pc:docMk/>
            <pc:sldMk cId="1931615778" sldId="266"/>
            <ac:spMk id="6" creationId="{DCC93062-D886-5802-340E-3B7DD93AD577}"/>
          </ac:spMkLst>
        </pc:spChg>
        <pc:spChg chg="add mod">
          <ac:chgData name="Алексей Шайдуллин" userId="ee9c41a7c9865767" providerId="LiveId" clId="{921C8ACB-DE68-4FDB-AFA9-F975578E3656}" dt="2023-02-04T16:42:29.936" v="2876" actId="403"/>
          <ac:spMkLst>
            <pc:docMk/>
            <pc:sldMk cId="1931615778" sldId="266"/>
            <ac:spMk id="8" creationId="{A0C7FD5B-592B-083C-ED24-1778A6748BA1}"/>
          </ac:spMkLst>
        </pc:spChg>
      </pc:sldChg>
      <pc:sldChg chg="addSp delSp modSp new mod modTransition">
        <pc:chgData name="Алексей Шайдуллин" userId="ee9c41a7c9865767" providerId="LiveId" clId="{921C8ACB-DE68-4FDB-AFA9-F975578E3656}" dt="2023-02-01T18:34:39.649" v="2763"/>
        <pc:sldMkLst>
          <pc:docMk/>
          <pc:sldMk cId="175136932" sldId="267"/>
        </pc:sldMkLst>
        <pc:spChg chg="del mod">
          <ac:chgData name="Алексей Шайдуллин" userId="ee9c41a7c9865767" providerId="LiveId" clId="{921C8ACB-DE68-4FDB-AFA9-F975578E3656}" dt="2023-02-01T18:12:44.803" v="2515" actId="478"/>
          <ac:spMkLst>
            <pc:docMk/>
            <pc:sldMk cId="175136932" sldId="267"/>
            <ac:spMk id="2" creationId="{D710B2E7-1579-6893-B2C4-7038CE35A5AF}"/>
          </ac:spMkLst>
        </pc:spChg>
        <pc:spChg chg="mod">
          <ac:chgData name="Алексей Шайдуллин" userId="ee9c41a7c9865767" providerId="LiveId" clId="{921C8ACB-DE68-4FDB-AFA9-F975578E3656}" dt="2023-02-01T18:13:48.245" v="2538" actId="1076"/>
          <ac:spMkLst>
            <pc:docMk/>
            <pc:sldMk cId="175136932" sldId="267"/>
            <ac:spMk id="3" creationId="{4C717F25-E0B5-21E3-0F21-60C4566717C8}"/>
          </ac:spMkLst>
        </pc:spChg>
        <pc:spChg chg="add del mod">
          <ac:chgData name="Алексей Шайдуллин" userId="ee9c41a7c9865767" providerId="LiveId" clId="{921C8ACB-DE68-4FDB-AFA9-F975578E3656}" dt="2023-02-01T18:13:06.071" v="2522" actId="478"/>
          <ac:spMkLst>
            <pc:docMk/>
            <pc:sldMk cId="175136932" sldId="267"/>
            <ac:spMk id="5" creationId="{1A49FDFB-DD77-D2CC-B322-3D714298194F}"/>
          </ac:spMkLst>
        </pc:spChg>
        <pc:spChg chg="add del mod">
          <ac:chgData name="Алексей Шайдуллин" userId="ee9c41a7c9865767" providerId="LiveId" clId="{921C8ACB-DE68-4FDB-AFA9-F975578E3656}" dt="2023-02-01T18:12:48.153" v="2518" actId="478"/>
          <ac:spMkLst>
            <pc:docMk/>
            <pc:sldMk cId="175136932" sldId="267"/>
            <ac:spMk id="8" creationId="{6F9456C0-EB37-F958-0194-268C0273EA58}"/>
          </ac:spMkLst>
        </pc:spChg>
        <pc:graphicFrameChg chg="add mod modGraphic">
          <ac:chgData name="Алексей Шайдуллин" userId="ee9c41a7c9865767" providerId="LiveId" clId="{921C8ACB-DE68-4FDB-AFA9-F975578E3656}" dt="2023-02-01T18:13:36.373" v="2535" actId="1076"/>
          <ac:graphicFrameMkLst>
            <pc:docMk/>
            <pc:sldMk cId="175136932" sldId="267"/>
            <ac:graphicFrameMk id="4" creationId="{A915A592-7F9E-4841-950A-78BC5E2D93BF}"/>
          </ac:graphicFrameMkLst>
        </pc:graphicFrameChg>
        <pc:graphicFrameChg chg="add mod modGraphic">
          <ac:chgData name="Алексей Шайдуллин" userId="ee9c41a7c9865767" providerId="LiveId" clId="{921C8ACB-DE68-4FDB-AFA9-F975578E3656}" dt="2023-02-01T18:13:28.513" v="2533" actId="1076"/>
          <ac:graphicFrameMkLst>
            <pc:docMk/>
            <pc:sldMk cId="175136932" sldId="267"/>
            <ac:graphicFrameMk id="6" creationId="{AF1FEA98-C170-DE83-A0D1-F35184D7A35E}"/>
          </ac:graphicFrameMkLst>
        </pc:graphicFrameChg>
      </pc:sldChg>
      <pc:sldChg chg="addSp delSp modSp new mod modTransition">
        <pc:chgData name="Алексей Шайдуллин" userId="ee9c41a7c9865767" providerId="LiveId" clId="{921C8ACB-DE68-4FDB-AFA9-F975578E3656}" dt="2023-02-01T18:34:42.249" v="2764"/>
        <pc:sldMkLst>
          <pc:docMk/>
          <pc:sldMk cId="1649471177" sldId="268"/>
        </pc:sldMkLst>
        <pc:spChg chg="del mod">
          <ac:chgData name="Алексей Шайдуллин" userId="ee9c41a7c9865767" providerId="LiveId" clId="{921C8ACB-DE68-4FDB-AFA9-F975578E3656}" dt="2023-02-01T18:08:08.119" v="2462" actId="478"/>
          <ac:spMkLst>
            <pc:docMk/>
            <pc:sldMk cId="1649471177" sldId="268"/>
            <ac:spMk id="2" creationId="{19321364-A4A7-34A4-31DD-4F0E481A14C7}"/>
          </ac:spMkLst>
        </pc:spChg>
        <pc:spChg chg="mod">
          <ac:chgData name="Алексей Шайдуллин" userId="ee9c41a7c9865767" providerId="LiveId" clId="{921C8ACB-DE68-4FDB-AFA9-F975578E3656}" dt="2023-02-01T18:12:21.531" v="2509" actId="14100"/>
          <ac:spMkLst>
            <pc:docMk/>
            <pc:sldMk cId="1649471177" sldId="268"/>
            <ac:spMk id="3" creationId="{CC976849-9D2A-E5C0-43CB-4431D27D2D2D}"/>
          </ac:spMkLst>
        </pc:spChg>
        <pc:spChg chg="add del mod">
          <ac:chgData name="Алексей Шайдуллин" userId="ee9c41a7c9865767" providerId="LiveId" clId="{921C8ACB-DE68-4FDB-AFA9-F975578E3656}" dt="2023-02-01T18:08:44.874" v="2481" actId="478"/>
          <ac:spMkLst>
            <pc:docMk/>
            <pc:sldMk cId="1649471177" sldId="268"/>
            <ac:spMk id="5" creationId="{129DE8A9-0A3C-A452-61D9-1AF2C7A6338D}"/>
          </ac:spMkLst>
        </pc:spChg>
        <pc:spChg chg="add mod">
          <ac:chgData name="Алексей Шайдуллин" userId="ee9c41a7c9865767" providerId="LiveId" clId="{921C8ACB-DE68-4FDB-AFA9-F975578E3656}" dt="2023-02-01T18:07:31.878" v="2454" actId="1076"/>
          <ac:spMkLst>
            <pc:docMk/>
            <pc:sldMk cId="1649471177" sldId="268"/>
            <ac:spMk id="7" creationId="{DA23E957-0501-B2B5-6B03-C63A1D917ADF}"/>
          </ac:spMkLst>
        </pc:spChg>
        <pc:spChg chg="add del mod">
          <ac:chgData name="Алексей Шайдуллин" userId="ee9c41a7c9865767" providerId="LiveId" clId="{921C8ACB-DE68-4FDB-AFA9-F975578E3656}" dt="2023-02-01T18:08:11.395" v="2464" actId="478"/>
          <ac:spMkLst>
            <pc:docMk/>
            <pc:sldMk cId="1649471177" sldId="268"/>
            <ac:spMk id="9" creationId="{A91FCF62-70F0-7A1A-8251-991ED408C511}"/>
          </ac:spMkLst>
        </pc:spChg>
        <pc:graphicFrameChg chg="add mod modGraphic">
          <ac:chgData name="Алексей Шайдуллин" userId="ee9c41a7c9865767" providerId="LiveId" clId="{921C8ACB-DE68-4FDB-AFA9-F975578E3656}" dt="2023-02-01T18:12:02.626" v="2506" actId="1076"/>
          <ac:graphicFrameMkLst>
            <pc:docMk/>
            <pc:sldMk cId="1649471177" sldId="268"/>
            <ac:graphicFrameMk id="4" creationId="{40A60DB6-AF12-6486-B4F1-9178439AAB1B}"/>
          </ac:graphicFrameMkLst>
        </pc:graphicFrameChg>
        <pc:graphicFrameChg chg="add mod modGraphic">
          <ac:chgData name="Алексей Шайдуллин" userId="ee9c41a7c9865767" providerId="LiveId" clId="{921C8ACB-DE68-4FDB-AFA9-F975578E3656}" dt="2023-02-01T18:11:59.274" v="2505" actId="1076"/>
          <ac:graphicFrameMkLst>
            <pc:docMk/>
            <pc:sldMk cId="1649471177" sldId="268"/>
            <ac:graphicFrameMk id="6" creationId="{8E96650B-9801-0E72-015F-8D960BDDC140}"/>
          </ac:graphicFrameMkLst>
        </pc:graphicFrameChg>
      </pc:sldChg>
      <pc:sldChg chg="addSp delSp modSp new del mod">
        <pc:chgData name="Алексей Шайдуллин" userId="ee9c41a7c9865767" providerId="LiveId" clId="{921C8ACB-DE68-4FDB-AFA9-F975578E3656}" dt="2023-01-29T18:14:36.117" v="2087" actId="2696"/>
        <pc:sldMkLst>
          <pc:docMk/>
          <pc:sldMk cId="2553905372" sldId="268"/>
        </pc:sldMkLst>
        <pc:spChg chg="del mod">
          <ac:chgData name="Алексей Шайдуллин" userId="ee9c41a7c9865767" providerId="LiveId" clId="{921C8ACB-DE68-4FDB-AFA9-F975578E3656}" dt="2023-01-29T18:13:41.591" v="2082" actId="478"/>
          <ac:spMkLst>
            <pc:docMk/>
            <pc:sldMk cId="2553905372" sldId="268"/>
            <ac:spMk id="2" creationId="{55C9DE4E-AF72-020B-9483-BBE61972671A}"/>
          </ac:spMkLst>
        </pc:spChg>
        <pc:spChg chg="del mod">
          <ac:chgData name="Алексей Шайдуллин" userId="ee9c41a7c9865767" providerId="LiveId" clId="{921C8ACB-DE68-4FDB-AFA9-F975578E3656}" dt="2023-01-29T18:13:38.910" v="2080" actId="478"/>
          <ac:spMkLst>
            <pc:docMk/>
            <pc:sldMk cId="2553905372" sldId="268"/>
            <ac:spMk id="3" creationId="{82A467AE-9392-BCDE-0D76-5B69DDCCC2DD}"/>
          </ac:spMkLst>
        </pc:spChg>
        <pc:spChg chg="add del mod">
          <ac:chgData name="Алексей Шайдуллин" userId="ee9c41a7c9865767" providerId="LiveId" clId="{921C8ACB-DE68-4FDB-AFA9-F975578E3656}" dt="2023-01-29T18:13:47.771" v="2086" actId="478"/>
          <ac:spMkLst>
            <pc:docMk/>
            <pc:sldMk cId="2553905372" sldId="268"/>
            <ac:spMk id="5" creationId="{C1CC5C00-FC50-A2AD-B9C9-8793318583C1}"/>
          </ac:spMkLst>
        </pc:spChg>
        <pc:spChg chg="add del mod">
          <ac:chgData name="Алексей Шайдуллин" userId="ee9c41a7c9865767" providerId="LiveId" clId="{921C8ACB-DE68-4FDB-AFA9-F975578E3656}" dt="2023-01-29T18:13:44.974" v="2084" actId="478"/>
          <ac:spMkLst>
            <pc:docMk/>
            <pc:sldMk cId="2553905372" sldId="268"/>
            <ac:spMk id="7" creationId="{251019B6-30E4-2B46-A54D-E20E499BCAF1}"/>
          </ac:spMkLst>
        </pc:spChg>
      </pc:sldChg>
      <pc:sldChg chg="addSp delSp modSp new mod modTransition">
        <pc:chgData name="Алексей Шайдуллин" userId="ee9c41a7c9865767" providerId="LiveId" clId="{921C8ACB-DE68-4FDB-AFA9-F975578E3656}" dt="2023-02-01T18:34:45.313" v="2765"/>
        <pc:sldMkLst>
          <pc:docMk/>
          <pc:sldMk cId="2381435699" sldId="269"/>
        </pc:sldMkLst>
        <pc:spChg chg="del mod">
          <ac:chgData name="Алексей Шайдуллин" userId="ee9c41a7c9865767" providerId="LiveId" clId="{921C8ACB-DE68-4FDB-AFA9-F975578E3656}" dt="2023-02-01T18:16:20.658" v="2541" actId="478"/>
          <ac:spMkLst>
            <pc:docMk/>
            <pc:sldMk cId="2381435699" sldId="269"/>
            <ac:spMk id="2" creationId="{0CC71D21-80E9-C84D-1302-F1F2A8F44704}"/>
          </ac:spMkLst>
        </pc:spChg>
        <pc:spChg chg="del mod">
          <ac:chgData name="Алексей Шайдуллин" userId="ee9c41a7c9865767" providerId="LiveId" clId="{921C8ACB-DE68-4FDB-AFA9-F975578E3656}" dt="2023-02-01T18:19:59.985" v="2547" actId="478"/>
          <ac:spMkLst>
            <pc:docMk/>
            <pc:sldMk cId="2381435699" sldId="269"/>
            <ac:spMk id="3" creationId="{4D904BCC-3381-31D9-7716-1AD971D1C926}"/>
          </ac:spMkLst>
        </pc:spChg>
        <pc:spChg chg="add del mod">
          <ac:chgData name="Алексей Шайдуллин" userId="ee9c41a7c9865767" providerId="LiveId" clId="{921C8ACB-DE68-4FDB-AFA9-F975578E3656}" dt="2023-02-01T18:20:04.429" v="2550" actId="478"/>
          <ac:spMkLst>
            <pc:docMk/>
            <pc:sldMk cId="2381435699" sldId="269"/>
            <ac:spMk id="5" creationId="{BD3CBE77-74E6-0A3D-27D5-93544B9D6E63}"/>
          </ac:spMkLst>
        </pc:spChg>
        <pc:spChg chg="add del mod">
          <ac:chgData name="Алексей Шайдуллин" userId="ee9c41a7c9865767" providerId="LiveId" clId="{921C8ACB-DE68-4FDB-AFA9-F975578E3656}" dt="2023-02-01T18:20:05.731" v="2552" actId="478"/>
          <ac:spMkLst>
            <pc:docMk/>
            <pc:sldMk cId="2381435699" sldId="269"/>
            <ac:spMk id="7" creationId="{B978B59D-5093-5A95-5600-523E968B7C65}"/>
          </ac:spMkLst>
        </pc:spChg>
        <pc:spChg chg="add mod">
          <ac:chgData name="Алексей Шайдуллин" userId="ee9c41a7c9865767" providerId="LiveId" clId="{921C8ACB-DE68-4FDB-AFA9-F975578E3656}" dt="2023-02-01T18:22:26.560" v="2588" actId="1076"/>
          <ac:spMkLst>
            <pc:docMk/>
            <pc:sldMk cId="2381435699" sldId="269"/>
            <ac:spMk id="8" creationId="{6EBEA26D-A132-2980-61AA-D56331460878}"/>
          </ac:spMkLst>
        </pc:spChg>
        <pc:spChg chg="add mod">
          <ac:chgData name="Алексей Шайдуллин" userId="ee9c41a7c9865767" providerId="LiveId" clId="{921C8ACB-DE68-4FDB-AFA9-F975578E3656}" dt="2023-02-01T18:22:29.896" v="2589" actId="1076"/>
          <ac:spMkLst>
            <pc:docMk/>
            <pc:sldMk cId="2381435699" sldId="269"/>
            <ac:spMk id="10" creationId="{DAA9FD6B-9474-CF6D-3D5C-22990E900BBA}"/>
          </ac:spMkLst>
        </pc:spChg>
      </pc:sldChg>
      <pc:sldChg chg="addSp delSp modSp new mod modTransition">
        <pc:chgData name="Алексей Шайдуллин" userId="ee9c41a7c9865767" providerId="LiveId" clId="{921C8ACB-DE68-4FDB-AFA9-F975578E3656}" dt="2023-02-01T18:34:37.065" v="2762"/>
        <pc:sldMkLst>
          <pc:docMk/>
          <pc:sldMk cId="2306093656" sldId="270"/>
        </pc:sldMkLst>
        <pc:spChg chg="mod">
          <ac:chgData name="Алексей Шайдуллин" userId="ee9c41a7c9865767" providerId="LiveId" clId="{921C8ACB-DE68-4FDB-AFA9-F975578E3656}" dt="2023-02-01T18:25:34.158" v="2665" actId="207"/>
          <ac:spMkLst>
            <pc:docMk/>
            <pc:sldMk cId="2306093656" sldId="270"/>
            <ac:spMk id="2" creationId="{DADC9D6C-A5B6-FFC2-FE48-F5F7B104F8DA}"/>
          </ac:spMkLst>
        </pc:spChg>
        <pc:spChg chg="del">
          <ac:chgData name="Алексей Шайдуллин" userId="ee9c41a7c9865767" providerId="LiveId" clId="{921C8ACB-DE68-4FDB-AFA9-F975578E3656}" dt="2023-02-01T18:23:30.676" v="2601"/>
          <ac:spMkLst>
            <pc:docMk/>
            <pc:sldMk cId="2306093656" sldId="270"/>
            <ac:spMk id="3" creationId="{4379792A-25AE-FD69-6511-93485448B2A9}"/>
          </ac:spMkLst>
        </pc:spChg>
        <pc:spChg chg="add del mod">
          <ac:chgData name="Алексей Шайдуллин" userId="ee9c41a7c9865767" providerId="LiveId" clId="{921C8ACB-DE68-4FDB-AFA9-F975578E3656}" dt="2023-02-01T18:23:35.018" v="2603" actId="478"/>
          <ac:spMkLst>
            <pc:docMk/>
            <pc:sldMk cId="2306093656" sldId="270"/>
            <ac:spMk id="5" creationId="{A599BA54-569C-0F3D-5FEC-46EB4436BBB8}"/>
          </ac:spMkLst>
        </pc:spChg>
        <pc:spChg chg="add del mod">
          <ac:chgData name="Алексей Шайдуллин" userId="ee9c41a7c9865767" providerId="LiveId" clId="{921C8ACB-DE68-4FDB-AFA9-F975578E3656}" dt="2023-02-01T18:23:39.458" v="2605" actId="478"/>
          <ac:spMkLst>
            <pc:docMk/>
            <pc:sldMk cId="2306093656" sldId="270"/>
            <ac:spMk id="6" creationId="{319E49B2-E03E-3849-00F7-F736B6EB91FE}"/>
          </ac:spMkLst>
        </pc:spChg>
        <pc:spChg chg="add del mod">
          <ac:chgData name="Алексей Шайдуллин" userId="ee9c41a7c9865767" providerId="LiveId" clId="{921C8ACB-DE68-4FDB-AFA9-F975578E3656}" dt="2023-02-01T18:24:03.443" v="2635"/>
          <ac:spMkLst>
            <pc:docMk/>
            <pc:sldMk cId="2306093656" sldId="270"/>
            <ac:spMk id="8" creationId="{EA0CAEC1-0DF8-5D51-AB61-A87E70A6B513}"/>
          </ac:spMkLst>
        </pc:spChg>
        <pc:graphicFrameChg chg="add del mod">
          <ac:chgData name="Алексей Шайдуллин" userId="ee9c41a7c9865767" providerId="LiveId" clId="{921C8ACB-DE68-4FDB-AFA9-F975578E3656}" dt="2023-02-01T18:23:35.018" v="2603" actId="478"/>
          <ac:graphicFrameMkLst>
            <pc:docMk/>
            <pc:sldMk cId="2306093656" sldId="270"/>
            <ac:graphicFrameMk id="4" creationId="{C259F0A9-FA0C-2626-41A8-3EC0292C9F81}"/>
          </ac:graphicFrameMkLst>
        </pc:graphicFrameChg>
        <pc:graphicFrameChg chg="add mod modGraphic">
          <ac:chgData name="Алексей Шайдуллин" userId="ee9c41a7c9865767" providerId="LiveId" clId="{921C8ACB-DE68-4FDB-AFA9-F975578E3656}" dt="2023-02-01T18:24:52.720" v="2647" actId="255"/>
          <ac:graphicFrameMkLst>
            <pc:docMk/>
            <pc:sldMk cId="2306093656" sldId="270"/>
            <ac:graphicFrameMk id="7" creationId="{0010FCBB-3EE1-5123-A64D-62369219424A}"/>
          </ac:graphicFrameMkLst>
        </pc:graphicFrameChg>
      </pc:sldChg>
      <pc:sldChg chg="modSp new mod modTransition">
        <pc:chgData name="Алексей Шайдуллин" userId="ee9c41a7c9865767" providerId="LiveId" clId="{921C8ACB-DE68-4FDB-AFA9-F975578E3656}" dt="2023-02-01T18:40:34.066" v="2853"/>
        <pc:sldMkLst>
          <pc:docMk/>
          <pc:sldMk cId="4039776389" sldId="271"/>
        </pc:sldMkLst>
        <pc:spChg chg="mod">
          <ac:chgData name="Алексей Шайдуллин" userId="ee9c41a7c9865767" providerId="LiveId" clId="{921C8ACB-DE68-4FDB-AFA9-F975578E3656}" dt="2023-02-01T18:38:22.952" v="2843" actId="1076"/>
          <ac:spMkLst>
            <pc:docMk/>
            <pc:sldMk cId="4039776389" sldId="271"/>
            <ac:spMk id="2" creationId="{EF2C7BBC-9924-80FC-915C-BD4F4290A711}"/>
          </ac:spMkLst>
        </pc:spChg>
        <pc:spChg chg="mod">
          <ac:chgData name="Алексей Шайдуллин" userId="ee9c41a7c9865767" providerId="LiveId" clId="{921C8ACB-DE68-4FDB-AFA9-F975578E3656}" dt="2023-02-01T18:40:27.725" v="2852" actId="20577"/>
          <ac:spMkLst>
            <pc:docMk/>
            <pc:sldMk cId="4039776389" sldId="271"/>
            <ac:spMk id="3" creationId="{690E621A-6925-AA7D-06AA-5A6EF850829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E276-55F6-48FA-A75F-5B11FD8D30D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5A43-CC28-4E05-B0FA-BB57FA7B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0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E276-55F6-48FA-A75F-5B11FD8D30D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5A43-CC28-4E05-B0FA-BB57FA7B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33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E276-55F6-48FA-A75F-5B11FD8D30D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5A43-CC28-4E05-B0FA-BB57FA7BD1D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919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E276-55F6-48FA-A75F-5B11FD8D30D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5A43-CC28-4E05-B0FA-BB57FA7B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7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E276-55F6-48FA-A75F-5B11FD8D30D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5A43-CC28-4E05-B0FA-BB57FA7BD1D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6803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E276-55F6-48FA-A75F-5B11FD8D30D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5A43-CC28-4E05-B0FA-BB57FA7B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90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E276-55F6-48FA-A75F-5B11FD8D30D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5A43-CC28-4E05-B0FA-BB57FA7B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20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E276-55F6-48FA-A75F-5B11FD8D30D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5A43-CC28-4E05-B0FA-BB57FA7B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0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E276-55F6-48FA-A75F-5B11FD8D30D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5A43-CC28-4E05-B0FA-BB57FA7B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6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E276-55F6-48FA-A75F-5B11FD8D30D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5A43-CC28-4E05-B0FA-BB57FA7B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9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E276-55F6-48FA-A75F-5B11FD8D30D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5A43-CC28-4E05-B0FA-BB57FA7B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3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E276-55F6-48FA-A75F-5B11FD8D30D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5A43-CC28-4E05-B0FA-BB57FA7B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7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E276-55F6-48FA-A75F-5B11FD8D30D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5A43-CC28-4E05-B0FA-BB57FA7B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9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E276-55F6-48FA-A75F-5B11FD8D30D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5A43-CC28-4E05-B0FA-BB57FA7B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49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E276-55F6-48FA-A75F-5B11FD8D30D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5A43-CC28-4E05-B0FA-BB57FA7B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8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E276-55F6-48FA-A75F-5B11FD8D30D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5A43-CC28-4E05-B0FA-BB57FA7B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2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DE276-55F6-48FA-A75F-5B11FD8D30D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8C5A43-CC28-4E05-B0FA-BB57FA7BD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2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tech.ru/" TargetMode="External"/><Relationship Id="rId2" Type="http://schemas.openxmlformats.org/officeDocument/2006/relationships/hyperlink" Target="https://3batareiki.ru/batarejki/element-leklanshe-ili-solevye-batarejki-na-sluzhbe-u-cheloveka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kysmart.ru/articles/physics/magnitnoe-pole" TargetMode="External"/><Relationship Id="rId4" Type="http://schemas.openxmlformats.org/officeDocument/2006/relationships/hyperlink" Target="https://www.asutpp.ru/pravilo-buravchika-prostym-yazykom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B27DB-A95B-5A3B-7D56-81063926A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905" y="2089031"/>
            <a:ext cx="9144000" cy="1339969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свойств униполярных двигателей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D4FE8-E295-4990-2168-D7A5A4F4B9E0}"/>
              </a:ext>
            </a:extLst>
          </p:cNvPr>
          <p:cNvSpPr txBox="1"/>
          <p:nvPr/>
        </p:nvSpPr>
        <p:spPr>
          <a:xfrm>
            <a:off x="6428095" y="4669473"/>
            <a:ext cx="5598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Шайдуллина Татьяна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Шкляева Надежда Викторовна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8973C-4A7F-5766-3818-479913C13533}"/>
              </a:ext>
            </a:extLst>
          </p:cNvPr>
          <p:cNvSpPr txBox="1"/>
          <p:nvPr/>
        </p:nvSpPr>
        <p:spPr>
          <a:xfrm>
            <a:off x="5775352" y="605682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92521834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A4B9E-644E-1AC0-E819-D8C2F7A4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04" y="190592"/>
            <a:ext cx="8546934" cy="1165229"/>
          </a:xfrm>
        </p:spPr>
        <p:txBody>
          <a:bodyPr>
            <a:noAutofit/>
          </a:bodyPr>
          <a:lstStyle/>
          <a:p>
            <a:pPr algn="just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2. Сборка униполярного двигателя с большими неодимовыми магнитами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B324C7-02CB-804D-2B0C-C66E15586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4" y="1540047"/>
            <a:ext cx="1856188" cy="2585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009C74-A242-5EAA-08FC-0ED4C5744E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12" y="1807783"/>
            <a:ext cx="2019002" cy="2965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E22B06-71AB-75C6-9734-5EB05B6998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83" y="2253260"/>
            <a:ext cx="2251801" cy="281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1F4A08-A521-B14F-C33D-6B7EB02506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6" y="2799110"/>
            <a:ext cx="2358841" cy="2885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BF4A14-737D-5922-40A8-9B15DF9B20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464" y="1540047"/>
            <a:ext cx="1944151" cy="274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888F40-7865-79B4-C24B-E93D0206E5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464" y="1768417"/>
            <a:ext cx="2032169" cy="29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763253-9B30-AF29-53BE-F0BD87229F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67" y="2253260"/>
            <a:ext cx="2232876" cy="255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7C5DED5-4090-01AA-D0B2-D9E1DAE6B6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85" y="2775102"/>
            <a:ext cx="2358840" cy="29308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1C634A-9D7C-F2A2-9D6F-EAD21C77FA14}"/>
              </a:ext>
            </a:extLst>
          </p:cNvPr>
          <p:cNvSpPr txBox="1"/>
          <p:nvPr/>
        </p:nvSpPr>
        <p:spPr>
          <a:xfrm>
            <a:off x="6626088" y="1648003"/>
            <a:ext cx="51291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проводник с током в виде рамки вращается быстрее проводника с током в виде спирали. При работе больше 30 с двигатель с батарейкой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начинает сильно нагреваться.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6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C717F25-E0B5-21E3-0F21-60C456671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788" y="3581550"/>
            <a:ext cx="11420423" cy="252271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п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роводник в форме рамки оптимальный вариант в униполярном двигателе с неодимовыми магнитами 1 т.к. её скорость вращения выше, и она тратит меньше проволоки. При создании проводника необходимо учитывать, что ч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 ближе концы проводника к магнитам – тем выше скорость вращения проводник.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915A592-7F9E-4841-950A-78BC5E2D9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919424"/>
              </p:ext>
            </p:extLst>
          </p:nvPr>
        </p:nvGraphicFramePr>
        <p:xfrm>
          <a:off x="385788" y="641299"/>
          <a:ext cx="5498180" cy="2522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250">
                  <a:extLst>
                    <a:ext uri="{9D8B030D-6E8A-4147-A177-3AD203B41FA5}">
                      <a16:colId xmlns:a16="http://schemas.microsoft.com/office/drawing/2014/main" val="1426650709"/>
                    </a:ext>
                  </a:extLst>
                </a:gridCol>
                <a:gridCol w="1374250">
                  <a:extLst>
                    <a:ext uri="{9D8B030D-6E8A-4147-A177-3AD203B41FA5}">
                      <a16:colId xmlns:a16="http://schemas.microsoft.com/office/drawing/2014/main" val="1353700441"/>
                    </a:ext>
                  </a:extLst>
                </a:gridCol>
                <a:gridCol w="1374840">
                  <a:extLst>
                    <a:ext uri="{9D8B030D-6E8A-4147-A177-3AD203B41FA5}">
                      <a16:colId xmlns:a16="http://schemas.microsoft.com/office/drawing/2014/main" val="3265954052"/>
                    </a:ext>
                  </a:extLst>
                </a:gridCol>
                <a:gridCol w="1374840">
                  <a:extLst>
                    <a:ext uri="{9D8B030D-6E8A-4147-A177-3AD203B41FA5}">
                      <a16:colId xmlns:a16="http://schemas.microsoft.com/office/drawing/2014/main" val="3681849831"/>
                    </a:ext>
                  </a:extLst>
                </a:gridCol>
              </a:tblGrid>
              <a:tr h="4204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Вид батарейки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оборотов за время </a:t>
                      </a:r>
                      <a:r>
                        <a:rPr lang="en-US" sz="1400" dirty="0">
                          <a:effectLst/>
                        </a:rPr>
                        <a:t>t</a:t>
                      </a:r>
                      <a:r>
                        <a:rPr lang="ru-RU" sz="1400" dirty="0">
                          <a:effectLst/>
                        </a:rPr>
                        <a:t>, 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044708"/>
                  </a:ext>
                </a:extLst>
              </a:tr>
              <a:tr h="420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15с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3662203"/>
                  </a:ext>
                </a:extLst>
              </a:tr>
              <a:tr h="4204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ААА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870006"/>
                  </a:ext>
                </a:extLst>
              </a:tr>
              <a:tr h="4204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4921330"/>
                  </a:ext>
                </a:extLst>
              </a:tr>
              <a:tr h="4204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R14P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1793804"/>
                  </a:ext>
                </a:extLst>
              </a:tr>
              <a:tr h="4204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0660577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F1FEA98-C170-DE83-A0D1-F35184D7A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223877"/>
              </p:ext>
            </p:extLst>
          </p:nvPr>
        </p:nvGraphicFramePr>
        <p:xfrm>
          <a:off x="6202016" y="641299"/>
          <a:ext cx="5604196" cy="2522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0749">
                  <a:extLst>
                    <a:ext uri="{9D8B030D-6E8A-4147-A177-3AD203B41FA5}">
                      <a16:colId xmlns:a16="http://schemas.microsoft.com/office/drawing/2014/main" val="701373579"/>
                    </a:ext>
                  </a:extLst>
                </a:gridCol>
                <a:gridCol w="1400749">
                  <a:extLst>
                    <a:ext uri="{9D8B030D-6E8A-4147-A177-3AD203B41FA5}">
                      <a16:colId xmlns:a16="http://schemas.microsoft.com/office/drawing/2014/main" val="3540142418"/>
                    </a:ext>
                  </a:extLst>
                </a:gridCol>
                <a:gridCol w="1401349">
                  <a:extLst>
                    <a:ext uri="{9D8B030D-6E8A-4147-A177-3AD203B41FA5}">
                      <a16:colId xmlns:a16="http://schemas.microsoft.com/office/drawing/2014/main" val="2000168051"/>
                    </a:ext>
                  </a:extLst>
                </a:gridCol>
                <a:gridCol w="1401349">
                  <a:extLst>
                    <a:ext uri="{9D8B030D-6E8A-4147-A177-3AD203B41FA5}">
                      <a16:colId xmlns:a16="http://schemas.microsoft.com/office/drawing/2014/main" val="219924408"/>
                    </a:ext>
                  </a:extLst>
                </a:gridCol>
              </a:tblGrid>
              <a:tr h="42045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Вид батарейки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оборотов за время </a:t>
                      </a:r>
                      <a:r>
                        <a:rPr lang="en-US" sz="1400">
                          <a:effectLst/>
                        </a:rPr>
                        <a:t>t</a:t>
                      </a:r>
                      <a:r>
                        <a:rPr lang="ru-RU" sz="1400">
                          <a:effectLst/>
                        </a:rPr>
                        <a:t>, 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399335"/>
                  </a:ext>
                </a:extLst>
              </a:tr>
              <a:tr h="420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15с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467361"/>
                  </a:ext>
                </a:extLst>
              </a:tr>
              <a:tr h="4204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ААА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7217955"/>
                  </a:ext>
                </a:extLst>
              </a:tr>
              <a:tr h="4204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8262921"/>
                  </a:ext>
                </a:extLst>
              </a:tr>
              <a:tr h="4204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R14P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338113"/>
                  </a:ext>
                </a:extLst>
              </a:tr>
              <a:tr h="4204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3566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3693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E23F5-655A-A6CA-8D98-F58D6555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05" y="228940"/>
            <a:ext cx="8492554" cy="1120970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3: Сборка униполярного двигателя с маленькими неодимовыми магнитами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DC7ED1-5021-DB68-64D4-CBA5B73378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5" y="1637735"/>
            <a:ext cx="1656522" cy="2570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D28C19-CE7E-8475-C744-558472155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4" y="2003717"/>
            <a:ext cx="1780098" cy="261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A34750-46BF-4471-3119-22297942A1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5" y="2288471"/>
            <a:ext cx="1893964" cy="280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D3728F-62EB-16FF-83E6-8B21863D96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5" y="2628546"/>
            <a:ext cx="2102933" cy="315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809BA1-D7F0-6320-62EB-BCACAC0783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46" y="1675420"/>
            <a:ext cx="1818205" cy="2570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E93B43-3611-A3B8-9A36-1EDE114AA6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23" y="2003717"/>
            <a:ext cx="2102934" cy="261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C5C47A-3FA7-A841-EDF6-C096DBA3FD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47" y="2293087"/>
            <a:ext cx="2355286" cy="261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8BBAD4-7D55-8C80-5BB7-18999CA683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74" y="2642611"/>
            <a:ext cx="2553795" cy="29810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6F8DFA-38C4-5C11-36DE-CC2F7AE77600}"/>
              </a:ext>
            </a:extLst>
          </p:cNvPr>
          <p:cNvSpPr txBox="1"/>
          <p:nvPr/>
        </p:nvSpPr>
        <p:spPr>
          <a:xfrm>
            <a:off x="6625980" y="1823929"/>
            <a:ext cx="48238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п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роводник стоком в форме рамки вращается быстрее, чем проводник с током в форме спирали, но всё же медленнее, чем в униполярном двигателе с неодимовыми магнитами 1. При работе больше 30 с двигатель с батарейкой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начинает сильно нагреваться.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68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C976849-9D2A-E5C0-43CB-4431D27D2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315" y="3429000"/>
            <a:ext cx="11438684" cy="2694988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у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ниполярный двигатель с неодимовыми магнитами 2 менее эффективен чем униполярный двигатель с неодимовыми магнитами 1 т.к. скорость вращения проводника с током немного понижается. В униполярном двигателе не желательно использование батарейки вида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из-за риска взрыва.</a:t>
            </a:r>
          </a:p>
          <a:p>
            <a:pPr algn="just"/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0A60DB6-AF12-6486-B4F1-9178439AA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095219"/>
              </p:ext>
            </p:extLst>
          </p:nvPr>
        </p:nvGraphicFramePr>
        <p:xfrm>
          <a:off x="392315" y="654162"/>
          <a:ext cx="5537458" cy="2441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068">
                  <a:extLst>
                    <a:ext uri="{9D8B030D-6E8A-4147-A177-3AD203B41FA5}">
                      <a16:colId xmlns:a16="http://schemas.microsoft.com/office/drawing/2014/main" val="1479093983"/>
                    </a:ext>
                  </a:extLst>
                </a:gridCol>
                <a:gridCol w="1384068">
                  <a:extLst>
                    <a:ext uri="{9D8B030D-6E8A-4147-A177-3AD203B41FA5}">
                      <a16:colId xmlns:a16="http://schemas.microsoft.com/office/drawing/2014/main" val="432876645"/>
                    </a:ext>
                  </a:extLst>
                </a:gridCol>
                <a:gridCol w="1384661">
                  <a:extLst>
                    <a:ext uri="{9D8B030D-6E8A-4147-A177-3AD203B41FA5}">
                      <a16:colId xmlns:a16="http://schemas.microsoft.com/office/drawing/2014/main" val="3206569"/>
                    </a:ext>
                  </a:extLst>
                </a:gridCol>
                <a:gridCol w="1384661">
                  <a:extLst>
                    <a:ext uri="{9D8B030D-6E8A-4147-A177-3AD203B41FA5}">
                      <a16:colId xmlns:a16="http://schemas.microsoft.com/office/drawing/2014/main" val="4201955469"/>
                    </a:ext>
                  </a:extLst>
                </a:gridCol>
              </a:tblGrid>
              <a:tr h="406873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Вид батарейки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оборот за время </a:t>
                      </a:r>
                      <a:r>
                        <a:rPr lang="en-US" sz="1400">
                          <a:effectLst/>
                        </a:rPr>
                        <a:t>t</a:t>
                      </a:r>
                      <a:r>
                        <a:rPr lang="ru-RU" sz="1400">
                          <a:effectLst/>
                        </a:rPr>
                        <a:t>, 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014527"/>
                  </a:ext>
                </a:extLst>
              </a:tr>
              <a:tr h="406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15с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0441308"/>
                  </a:ext>
                </a:extLst>
              </a:tr>
              <a:tr h="4068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4887986"/>
                  </a:ext>
                </a:extLst>
              </a:tr>
              <a:tr h="4068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ААА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9179509"/>
                  </a:ext>
                </a:extLst>
              </a:tr>
              <a:tr h="4068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R14P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9542280"/>
                  </a:ext>
                </a:extLst>
              </a:tr>
              <a:tr h="4068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256177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E96650B-9801-0E72-015F-8D960BDDC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910310"/>
              </p:ext>
            </p:extLst>
          </p:nvPr>
        </p:nvGraphicFramePr>
        <p:xfrm>
          <a:off x="6218829" y="654162"/>
          <a:ext cx="5612170" cy="2441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4733">
                  <a:extLst>
                    <a:ext uri="{9D8B030D-6E8A-4147-A177-3AD203B41FA5}">
                      <a16:colId xmlns:a16="http://schemas.microsoft.com/office/drawing/2014/main" val="346651016"/>
                    </a:ext>
                  </a:extLst>
                </a:gridCol>
                <a:gridCol w="1424733">
                  <a:extLst>
                    <a:ext uri="{9D8B030D-6E8A-4147-A177-3AD203B41FA5}">
                      <a16:colId xmlns:a16="http://schemas.microsoft.com/office/drawing/2014/main" val="2545991229"/>
                    </a:ext>
                  </a:extLst>
                </a:gridCol>
                <a:gridCol w="1381352">
                  <a:extLst>
                    <a:ext uri="{9D8B030D-6E8A-4147-A177-3AD203B41FA5}">
                      <a16:colId xmlns:a16="http://schemas.microsoft.com/office/drawing/2014/main" val="1846898690"/>
                    </a:ext>
                  </a:extLst>
                </a:gridCol>
                <a:gridCol w="1381352">
                  <a:extLst>
                    <a:ext uri="{9D8B030D-6E8A-4147-A177-3AD203B41FA5}">
                      <a16:colId xmlns:a16="http://schemas.microsoft.com/office/drawing/2014/main" val="1797240370"/>
                    </a:ext>
                  </a:extLst>
                </a:gridCol>
              </a:tblGrid>
              <a:tr h="406873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Вид батарейки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оборотов за время </a:t>
                      </a:r>
                      <a:r>
                        <a:rPr lang="en-US" sz="1400">
                          <a:effectLst/>
                        </a:rPr>
                        <a:t>t</a:t>
                      </a:r>
                      <a:r>
                        <a:rPr lang="ru-RU" sz="1400">
                          <a:effectLst/>
                        </a:rPr>
                        <a:t>, 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57821"/>
                  </a:ext>
                </a:extLst>
              </a:tr>
              <a:tr h="406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15с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4261825"/>
                  </a:ext>
                </a:extLst>
              </a:tr>
              <a:tr h="4068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ААА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0867988"/>
                  </a:ext>
                </a:extLst>
              </a:tr>
              <a:tr h="4068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083393"/>
                  </a:ext>
                </a:extLst>
              </a:tr>
              <a:tr h="4068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R14P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1328422"/>
                  </a:ext>
                </a:extLst>
              </a:tr>
              <a:tr h="4068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8287242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DA23E957-0501-B2B5-6B03-C63A1D917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801" y="3644478"/>
            <a:ext cx="12121594" cy="89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7117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54CDA-6C1B-6131-1212-EDADFFF6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19" y="428831"/>
            <a:ext cx="3104046" cy="719345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04CC92-2BCD-5EB5-0CD3-C2A169B17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319" y="1417984"/>
            <a:ext cx="9610863" cy="447923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исследования было выявлено: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Ферритовые магниты не подходят для создания униполярных двигателей из-за своей малой мощности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Проводник в форме рамки развивает большую скорость, чем проводник в форме спирали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батарейки АА является наиболее эффективным из-за небольшого размера, долгой службы и подходящей мощности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ближе концы проводника к магнитам, тем выше скорость </a:t>
            </a:r>
            <a:r>
              <a:rPr lang="ru-RU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вращения проводника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 достигнута.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0906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EBEA26D-A132-2980-61AA-D56331460878}"/>
              </a:ext>
            </a:extLst>
          </p:cNvPr>
          <p:cNvSpPr txBox="1"/>
          <p:nvPr/>
        </p:nvSpPr>
        <p:spPr>
          <a:xfrm>
            <a:off x="424069" y="424069"/>
            <a:ext cx="4463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9FD6B-9474-CF6D-3D5C-22990E900BBA}"/>
              </a:ext>
            </a:extLst>
          </p:cNvPr>
          <p:cNvSpPr txBox="1"/>
          <p:nvPr/>
        </p:nvSpPr>
        <p:spPr>
          <a:xfrm>
            <a:off x="530087" y="1507672"/>
            <a:ext cx="10548732" cy="3842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uchitel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wikipedia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bookz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batareiki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batarejki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element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leklanshe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ili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solevye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batarejki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sluzhbe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cheloveka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metatech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https://www.asutpp.ru/pravilo-buravchika-prostym-yazykom.html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https://skysmart.ru/articles/physics/magnitnoe-pole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356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0CF28-6F2F-DE34-D167-395F36EFE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36" y="521518"/>
            <a:ext cx="3207887" cy="891227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Введение: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EE8BF1-A7BF-2B81-7A55-F578A5EC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36" y="1726795"/>
            <a:ext cx="10520481" cy="18932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выбрала эту тему, потому что мне интересна электротехника и я собираюсь выбрать связанную с этим профессию. В рамках проекта я соберу несколько униполярных двигателей и исследую их свойства.</a:t>
            </a:r>
          </a:p>
          <a:p>
            <a:pPr algn="just"/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454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76DCB-E5B9-7F00-3EA6-C39E4F806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59" y="541199"/>
            <a:ext cx="3832915" cy="745849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C3CB96-D9F4-B2DA-D9D3-E659F198B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059" y="1435445"/>
            <a:ext cx="10909576" cy="4581041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Человечество стремится уменьшить наносимый экологии выхлопными газами вред. Электрические двигатели – один из вариантов решения проблемы. Они наносят гораздо меньший вред экологии, создают меньше шума и более безопасны чем двигатели внутреннего сгорания. Униполярный двигатель – разновидность электрического двигателя. Его исследование может внести свой вклад в создание экологически безопасных устройств и помочь человечеству сберечь природу. </a:t>
            </a:r>
          </a:p>
          <a:p>
            <a:pPr algn="just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98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88DB4-E0B9-FA4E-9A0F-CE6F7F6C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78" y="902441"/>
            <a:ext cx="1257483" cy="95410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EA3929-63FC-41DF-9473-14432985B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578" y="2816088"/>
            <a:ext cx="8016092" cy="3505199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Объяснить принцип работы униполярного двигателя.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несколько двигателей и сравнить их свойства.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 соответствующие выводы.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A5DF3-96B5-A67F-4DC7-894D102CB3B5}"/>
              </a:ext>
            </a:extLst>
          </p:cNvPr>
          <p:cNvSpPr txBox="1"/>
          <p:nvPr/>
        </p:nvSpPr>
        <p:spPr>
          <a:xfrm>
            <a:off x="1777265" y="948873"/>
            <a:ext cx="9035035" cy="95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несколько униполярных двигателей, сравнить </a:t>
            </a:r>
          </a:p>
          <a:p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свойства.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D4D9A-6993-D0DF-A6D4-61FFE9B52B76}"/>
              </a:ext>
            </a:extLst>
          </p:cNvPr>
          <p:cNvSpPr txBox="1"/>
          <p:nvPr/>
        </p:nvSpPr>
        <p:spPr>
          <a:xfrm>
            <a:off x="637578" y="1949413"/>
            <a:ext cx="14875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3059125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2FA5D-9055-28FA-AF4A-A8E7E9A23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27" y="275463"/>
            <a:ext cx="9386128" cy="64915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униполярного двигателя</a:t>
            </a:r>
          </a:p>
        </p:txBody>
      </p:sp>
      <p:pic>
        <p:nvPicPr>
          <p:cNvPr id="1025" name="Рисунок 26">
            <a:extLst>
              <a:ext uri="{FF2B5EF4-FFF2-40B4-BE49-F238E27FC236}">
                <a16:creationId xmlns:a16="http://schemas.microsoft.com/office/drawing/2014/main" id="{3DC6D5D9-F439-45F9-77C3-ECC65A205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27" y="3901066"/>
            <a:ext cx="1590259" cy="252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69A5090-08C1-220D-F681-C30B2347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90" y="924613"/>
            <a:ext cx="10085697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работы униполярного двигателя основан на действии силы ампера на проводник стоком. Его конструкция проста: </a:t>
            </a:r>
            <a:endParaRPr kumimoji="0" lang="ru-RU" altLang="ru-RU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sz="2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Сложите магниты в стопку из 3-4 штук.</a:t>
            </a:r>
            <a:endParaRPr kumimoji="0" lang="ru-RU" altLang="ru-RU" sz="26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sz="2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стопку магнитов поставьте батарейку</a:t>
            </a:r>
            <a:endParaRPr kumimoji="0" lang="ru-RU" altLang="ru-RU" sz="26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sz="2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Придайте проводнику с током подходящий вид. Например, как на рисунке снизу</a:t>
            </a:r>
            <a:endParaRPr kumimoji="0" lang="ru-RU" altLang="ru-RU" sz="26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sz="2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Соедините проводник с током и батарейку как на рисунке снизу</a:t>
            </a:r>
            <a:endParaRPr kumimoji="0" lang="ru-RU" altLang="ru-RU" sz="26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970A39D-F373-E3C0-DF89-30940EC91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645" y="3866526"/>
            <a:ext cx="21117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 с током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9B0A179-A209-5416-1F90-7B33AE349F84}"/>
              </a:ext>
            </a:extLst>
          </p:cNvPr>
          <p:cNvCxnSpPr>
            <a:cxnSpLocks/>
          </p:cNvCxnSpPr>
          <p:nvPr/>
        </p:nvCxnSpPr>
        <p:spPr>
          <a:xfrm flipV="1">
            <a:off x="2145862" y="4051192"/>
            <a:ext cx="1119117" cy="442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6D6F1C9-1A92-428B-7530-837A5799CE7D}"/>
              </a:ext>
            </a:extLst>
          </p:cNvPr>
          <p:cNvCxnSpPr/>
          <p:nvPr/>
        </p:nvCxnSpPr>
        <p:spPr>
          <a:xfrm flipV="1">
            <a:off x="1910687" y="6084320"/>
            <a:ext cx="1282889" cy="150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956D50-C9FE-9976-4C3C-B0CDF0423375}"/>
              </a:ext>
            </a:extLst>
          </p:cNvPr>
          <p:cNvSpPr txBox="1"/>
          <p:nvPr/>
        </p:nvSpPr>
        <p:spPr>
          <a:xfrm>
            <a:off x="3193576" y="581086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магниты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B4041A6-5F2A-DD9D-6982-E82427BCE02A}"/>
              </a:ext>
            </a:extLst>
          </p:cNvPr>
          <p:cNvCxnSpPr/>
          <p:nvPr/>
        </p:nvCxnSpPr>
        <p:spPr>
          <a:xfrm flipV="1">
            <a:off x="1801504" y="4721225"/>
            <a:ext cx="1487606" cy="232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7538E5D-FD31-9B04-1A03-7D7E12231B6E}"/>
              </a:ext>
            </a:extLst>
          </p:cNvPr>
          <p:cNvSpPr txBox="1"/>
          <p:nvPr/>
        </p:nvSpPr>
        <p:spPr>
          <a:xfrm>
            <a:off x="3384645" y="4540661"/>
            <a:ext cx="119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батарейка</a:t>
            </a:r>
          </a:p>
        </p:txBody>
      </p:sp>
    </p:spTree>
    <p:extLst>
      <p:ext uri="{BB962C8B-B14F-4D97-AF65-F5344CB8AC3E}">
        <p14:creationId xmlns:p14="http://schemas.microsoft.com/office/powerpoint/2010/main" val="38663586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32D20-72F9-1AF0-EAB5-07E41135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65" y="172278"/>
            <a:ext cx="3298317" cy="75057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Сила Ампера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7B70E1-7B1F-16B2-8B39-5C976D55E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66" y="1139686"/>
            <a:ext cx="7565518" cy="3511825"/>
          </a:xfrm>
        </p:spPr>
        <p:txBody>
          <a:bodyPr>
            <a:noAutofit/>
          </a:bodyPr>
          <a:lstStyle/>
          <a:p>
            <a:pPr algn="just" fontAlgn="base">
              <a:spcAft>
                <a:spcPts val="1125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сила, с которой внешнее магнитное поле действует на помещённый в это поле проводник с током; направление определяется с помощью правила левой руки.</a:t>
            </a:r>
          </a:p>
          <a:p>
            <a:pPr algn="just" fontAlgn="base"/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левой руки: если левую ладонь будут перпендикулярно пронизывать силовые линии, а пальцы расположатся по направлению тока, то действующие на проводник силы будут устремляться в сторону, куда указывает оттопыренный большой палец.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E94204-6D97-A629-A71B-50B7315C2968}"/>
              </a:ext>
            </a:extLst>
          </p:cNvPr>
          <p:cNvSpPr txBox="1"/>
          <p:nvPr/>
        </p:nvSpPr>
        <p:spPr>
          <a:xfrm>
            <a:off x="558065" y="4870434"/>
            <a:ext cx="1851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93062-D886-5802-340E-3B7DD93AD577}"/>
              </a:ext>
            </a:extLst>
          </p:cNvPr>
          <p:cNvSpPr txBox="1"/>
          <p:nvPr/>
        </p:nvSpPr>
        <p:spPr>
          <a:xfrm>
            <a:off x="558065" y="5578320"/>
            <a:ext cx="89172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тело, обладающее собственным магнитным полем.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7FD5B-592B-083C-ED24-1778A6748BA1}"/>
              </a:ext>
            </a:extLst>
          </p:cNvPr>
          <p:cNvSpPr txBox="1"/>
          <p:nvPr/>
        </p:nvSpPr>
        <p:spPr>
          <a:xfrm>
            <a:off x="8440161" y="364072"/>
            <a:ext cx="3445565" cy="4921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I l sin a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сила Ампера </a:t>
            </a:r>
          </a:p>
          <a:p>
            <a:pPr algn="just" fontAlgn="base">
              <a:spcAft>
                <a:spcPts val="1125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индукция  магнитного поля</a:t>
            </a:r>
          </a:p>
          <a:p>
            <a:pPr algn="just" fontAlgn="base">
              <a:spcAft>
                <a:spcPts val="1125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сила тока в проводнике</a:t>
            </a:r>
          </a:p>
          <a:p>
            <a:pPr algn="just" fontAlgn="base">
              <a:spcAft>
                <a:spcPts val="1125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длина проводника</a:t>
            </a:r>
          </a:p>
          <a:p>
            <a:pPr algn="just" fontAlgn="base">
              <a:spcAft>
                <a:spcPts val="1125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угол между вектором магнитной индукции и направлением тока в проводнике.</a:t>
            </a:r>
          </a:p>
        </p:txBody>
      </p:sp>
    </p:spTree>
    <p:extLst>
      <p:ext uri="{BB962C8B-B14F-4D97-AF65-F5344CB8AC3E}">
        <p14:creationId xmlns:p14="http://schemas.microsoft.com/office/powerpoint/2010/main" val="19316157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C9D6C-A5B6-FFC2-FE48-F5F7B104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0"/>
            <a:ext cx="3708658" cy="8604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Виды магнитов: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010FCBB-3EE1-5123-A64D-623692194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581548"/>
              </p:ext>
            </p:extLst>
          </p:nvPr>
        </p:nvGraphicFramePr>
        <p:xfrm>
          <a:off x="438297" y="1028875"/>
          <a:ext cx="10998329" cy="5504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5570">
                  <a:extLst>
                    <a:ext uri="{9D8B030D-6E8A-4147-A177-3AD203B41FA5}">
                      <a16:colId xmlns:a16="http://schemas.microsoft.com/office/drawing/2014/main" val="1105463886"/>
                    </a:ext>
                  </a:extLst>
                </a:gridCol>
                <a:gridCol w="2477249">
                  <a:extLst>
                    <a:ext uri="{9D8B030D-6E8A-4147-A177-3AD203B41FA5}">
                      <a16:colId xmlns:a16="http://schemas.microsoft.com/office/drawing/2014/main" val="409208042"/>
                    </a:ext>
                  </a:extLst>
                </a:gridCol>
                <a:gridCol w="4651541">
                  <a:extLst>
                    <a:ext uri="{9D8B030D-6E8A-4147-A177-3AD203B41FA5}">
                      <a16:colId xmlns:a16="http://schemas.microsoft.com/office/drawing/2014/main" val="332921492"/>
                    </a:ext>
                  </a:extLst>
                </a:gridCol>
                <a:gridCol w="2473969">
                  <a:extLst>
                    <a:ext uri="{9D8B030D-6E8A-4147-A177-3AD203B41FA5}">
                      <a16:colId xmlns:a16="http://schemas.microsoft.com/office/drawing/2014/main" val="2132288923"/>
                    </a:ext>
                  </a:extLst>
                </a:gridCol>
              </a:tblGrid>
              <a:tr h="7065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магнита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Внешний вид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5446529"/>
                  </a:ext>
                </a:extLst>
              </a:tr>
              <a:tr h="2168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Неодимовый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металлический блеск, обусловленный покрытием (на изломе — серый)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Магнит, состоящий из сплава редкоземельного элемента неодима, бора и железа. Известен своей мощностью притяжения и высокой стойкостью к размагничиванию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востребован и применяется в разных областях промышленности, медицины, в быту и электронике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4148598"/>
                  </a:ext>
                </a:extLst>
              </a:tr>
              <a:tr h="26292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Ферритовые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блестит, тёмно-серого цвета.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Магнит, на 90% состоящий из оксида железа. Высокий уровень сопротивления электричеству, устойчивость к коррозии, стойкость к высоким температурам.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Подавление шумовых помех, магнитные держатели для сварочных работ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22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09365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C7BBC-9924-80FC-915C-BD4F4290A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96" y="212035"/>
            <a:ext cx="9964160" cy="88789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Применение униполярных двигателей: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0E621A-6925-AA7D-06AA-5A6EF8508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796" y="1518290"/>
            <a:ext cx="11355639" cy="4869258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транспортных средствах для транспортировки грузов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системах, связанных с работой в морской воде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приборостроении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электрохимии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электросварке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установках электроискровой обработки металлов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источник питания жидкометаллических насосов постоянного тока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7638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AC6D2-F7EE-65C5-1F89-314C742E0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42" y="202991"/>
            <a:ext cx="8733182" cy="1162155"/>
          </a:xfrm>
        </p:spPr>
        <p:txBody>
          <a:bodyPr>
            <a:noAutofit/>
          </a:bodyPr>
          <a:lstStyle/>
          <a:p>
            <a:pPr algn="just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1. Сборка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униполярного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двигателя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ферритовыми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магнитами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D8132DD-ECE7-4644-1251-1F87D1C7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44" y="1616811"/>
            <a:ext cx="1943506" cy="261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64C7FB3-8F06-2C40-05D0-6A2EB222D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38" y="2041282"/>
            <a:ext cx="2057117" cy="265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7031F8-CB08-2392-EB81-01F610623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38" y="2370651"/>
            <a:ext cx="2132551" cy="287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C3B710-7347-C0A8-2422-5FD9BC4B68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36" y="2793963"/>
            <a:ext cx="2283084" cy="272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F0C52BF-8D89-5D67-8584-7DBEF60ED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0" y="1616811"/>
            <a:ext cx="1861316" cy="261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363CFC7-EAF6-9A3E-6D03-93BCFF2E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8" y="2041282"/>
            <a:ext cx="1885490" cy="261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E23EE4DD-D84B-D85F-6938-F529D96C5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4" y="2465753"/>
            <a:ext cx="2057118" cy="261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E3B15A52-8E5E-29E5-7116-5FA2F94ED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2" y="2793963"/>
            <a:ext cx="2189470" cy="275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AFA0D1-A522-1B1F-2A1D-10CA744DF90B}"/>
              </a:ext>
            </a:extLst>
          </p:cNvPr>
          <p:cNvSpPr txBox="1"/>
          <p:nvPr/>
        </p:nvSpPr>
        <p:spPr>
          <a:xfrm>
            <a:off x="6268637" y="1739140"/>
            <a:ext cx="4982457" cy="386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Результат: из-за недостаточной силы магнитов проводник с током в виде рамки не вращается.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обычные магниты не подходят для создания униполярного двигателя из-за своей малой мощности.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59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3234</TotalTime>
  <Words>930</Words>
  <Application>Microsoft Office PowerPoint</Application>
  <PresentationFormat>Широкоэкранный</PresentationFormat>
  <Paragraphs>168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Исследование свойств униполярных двигателей</vt:lpstr>
      <vt:lpstr>Введение: </vt:lpstr>
      <vt:lpstr>Актуальность</vt:lpstr>
      <vt:lpstr>Цель: </vt:lpstr>
      <vt:lpstr>Устройство униполярного двигателя</vt:lpstr>
      <vt:lpstr>Сила Ампера</vt:lpstr>
      <vt:lpstr>Виды магнитов:</vt:lpstr>
      <vt:lpstr>Применение униполярных двигателей:</vt:lpstr>
      <vt:lpstr>Опыт 1. Сборка униполярного двигателя с ферритовыми магнитами</vt:lpstr>
      <vt:lpstr>Опыт 2. Сборка униполярного двигателя с большими неодимовыми магнитами</vt:lpstr>
      <vt:lpstr>Презентация PowerPoint</vt:lpstr>
      <vt:lpstr>Опыт 3: Сборка униполярного двигателя с маленькими неодимовыми магнитами</vt:lpstr>
      <vt:lpstr>Презентация PowerPoint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свойств униполярных двигателей</dc:title>
  <dc:creator>Алексей Шайдуллин</dc:creator>
  <cp:lastModifiedBy>Алексей Шайдуллин</cp:lastModifiedBy>
  <cp:revision>1</cp:revision>
  <dcterms:created xsi:type="dcterms:W3CDTF">2023-01-22T16:56:43Z</dcterms:created>
  <dcterms:modified xsi:type="dcterms:W3CDTF">2023-02-04T16:42:35Z</dcterms:modified>
</cp:coreProperties>
</file>