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686" autoAdjust="0"/>
  </p:normalViewPr>
  <p:slideViewPr>
    <p:cSldViewPr>
      <p:cViewPr varScale="1">
        <p:scale>
          <a:sx n="82" d="100"/>
          <a:sy n="8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Обращают внимание на вывески магазинов</c:v>
                </c:pt>
                <c:pt idx="1">
                  <c:v>Не обращают внимания на названия магазинов</c:v>
                </c:pt>
                <c:pt idx="2">
                  <c:v>Обращают внимание на названия магазинов, но не всгда</c:v>
                </c:pt>
                <c:pt idx="3">
                  <c:v>Не обращали внимания, но было бы интересно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11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Знают</a:t>
            </a:r>
            <a:r>
              <a:rPr lang="ru-RU" baseline="0" dirty="0" smtClean="0"/>
              <a:t> перевод названий торговых точек</a:t>
            </a:r>
            <a:endParaRPr lang="ru-RU" dirty="0"/>
          </a:p>
        </c:rich>
      </c:tx>
      <c:layout>
        <c:manualLayout>
          <c:xMode val="edge"/>
          <c:yMode val="edge"/>
          <c:x val="0.25792432195975512"/>
          <c:y val="1.35439675044315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Знают перевод англоязычных магазинов,</c:v>
                </c:pt>
                <c:pt idx="1">
                  <c:v>Не знают перевод англоязычных магазинов,</c:v>
                </c:pt>
                <c:pt idx="2">
                  <c:v>Знают, но не всегда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16</c:v>
                </c:pt>
                <c:pt idx="2">
                  <c:v>5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ED00-A64F-40F3-9084-919DAB0A0F0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314A-67CA-4F2C-9E99-32A5371DF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ED00-A64F-40F3-9084-919DAB0A0F0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314A-67CA-4F2C-9E99-32A5371DF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ED00-A64F-40F3-9084-919DAB0A0F0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314A-67CA-4F2C-9E99-32A5371DF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ED00-A64F-40F3-9084-919DAB0A0F0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314A-67CA-4F2C-9E99-32A5371DF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ED00-A64F-40F3-9084-919DAB0A0F0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314A-67CA-4F2C-9E99-32A5371DF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ED00-A64F-40F3-9084-919DAB0A0F0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314A-67CA-4F2C-9E99-32A5371DF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ED00-A64F-40F3-9084-919DAB0A0F0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314A-67CA-4F2C-9E99-32A5371DF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ED00-A64F-40F3-9084-919DAB0A0F0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314A-67CA-4F2C-9E99-32A5371DF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ED00-A64F-40F3-9084-919DAB0A0F0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314A-67CA-4F2C-9E99-32A5371DF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ED00-A64F-40F3-9084-919DAB0A0F0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314A-67CA-4F2C-9E99-32A5371DF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ED00-A64F-40F3-9084-919DAB0A0F0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314A-67CA-4F2C-9E99-32A5371DF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6ED00-A64F-40F3-9084-919DAB0A0F0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314A-67CA-4F2C-9E99-32A5371DF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244334"/>
            <a:ext cx="4000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143380"/>
            <a:ext cx="441428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 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 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«А» класса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«Гимназия «Диалог»</a:t>
            </a:r>
          </a:p>
          <a:p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Етдзаев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Марат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ГБОУ «Гимназия «Диалог »</a:t>
            </a:r>
          </a:p>
          <a:p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Елканова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Оллана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Аслановна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214290"/>
            <a:ext cx="8750206" cy="231166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«Англицизмы в названиях магазинов и торговых точек города Владикавказа»</a:t>
            </a:r>
            <a:endParaRPr lang="ru-RU" sz="44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Школа\Научная работа 2020\Евросе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02438">
            <a:off x="5126055" y="439451"/>
            <a:ext cx="3771875" cy="2828906"/>
          </a:xfrm>
          <a:prstGeom prst="rect">
            <a:avLst/>
          </a:prstGeom>
          <a:noFill/>
        </p:spPr>
      </p:pic>
      <p:pic>
        <p:nvPicPr>
          <p:cNvPr id="3075" name="Picture 3" descr="C:\Users\Admin\Desktop\Школа\Научная работа 2020\Фермер Марк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2857500" cy="3810000"/>
          </a:xfrm>
          <a:prstGeom prst="rect">
            <a:avLst/>
          </a:prstGeom>
          <a:noFill/>
        </p:spPr>
      </p:pic>
      <p:pic>
        <p:nvPicPr>
          <p:cNvPr id="3076" name="Picture 4" descr="C:\Users\Admin\Desktop\Школа\Научная работа 2020\Фудкорн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57273">
            <a:off x="3214679" y="3428976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Школа\Научная работа 2020\N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1" cy="3176588"/>
          </a:xfrm>
          <a:prstGeom prst="rect">
            <a:avLst/>
          </a:prstGeom>
          <a:noFill/>
        </p:spPr>
      </p:pic>
      <p:pic>
        <p:nvPicPr>
          <p:cNvPr id="4099" name="Picture 3" descr="C:\Users\Admin\Desktop\Школа\Научная работа 2020\KoYR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1007998"/>
            <a:ext cx="4429124" cy="2955434"/>
          </a:xfrm>
          <a:prstGeom prst="rect">
            <a:avLst/>
          </a:prstGeom>
          <a:noFill/>
        </p:spPr>
      </p:pic>
      <p:pic>
        <p:nvPicPr>
          <p:cNvPr id="4100" name="Picture 4" descr="C:\Users\Admin\Desktop\Школа\Научная работа 2020\Proles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00466"/>
            <a:ext cx="4210046" cy="3157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543956" cy="569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Admin\Desktop\Школа\Научная работа 2020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642942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 smtClean="0">
                <a:ln w="0">
                  <a:solidFill>
                    <a:srgbClr val="FF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Цель исследования -</a:t>
            </a:r>
            <a:r>
              <a:rPr lang="ru-RU" sz="4400" i="1" dirty="0" smtClean="0">
                <a:ln w="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анализ практического применения английского языка в жизни людей через названия магазинов.</a:t>
            </a:r>
          </a:p>
          <a:p>
            <a:pPr algn="ctr"/>
            <a:endParaRPr lang="ru-RU" sz="3600" i="1" dirty="0" smtClean="0">
              <a:ln w="0">
                <a:solidFill>
                  <a:srgbClr val="FF0000"/>
                </a:solidFill>
              </a:ln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laura\Desktop\dc4f2433eba8f95d16e662ba569eb500_783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366856" cy="157155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b="1" dirty="0" smtClean="0"/>
              <a:t>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Объектом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являются магазины города Владикавказа, а 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предметом исследования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англоязычные названия магазинов.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исследования состоит в том, что англоязычные названия магазинов являются средством расширения словарного запаса жителей города.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Заимствование —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слово или выражение, перенесенное из одного языка в другой. Заимствованием также называют само заимствованное слово.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Заимствования появляются в результате коммуникативного общения между людьми, говорящими на разных языках.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64294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Англицизмы -</a:t>
            </a: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слова заимствованные из английского языка.</a:t>
            </a:r>
            <a:endParaRPr lang="ru-RU" sz="3600" b="1" i="1" dirty="0" smtClean="0">
              <a:ln w="0"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заимствования англицизмов в современном русском языке: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тесная связь стран мира друг с другом;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возникновение новых терминов на основе новых технологий (появление профессионализмов);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специальных названий для некоторых поступающих из-за границы предметов, вещей;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стремление к краткости;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лучшее понимание друг друга;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современное звучание слова;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  для хвастовства или создания имиджа.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Школа\Научная работа 2020\Bre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32297">
            <a:off x="-701188" y="326982"/>
            <a:ext cx="2709857" cy="2031451"/>
          </a:xfrm>
          <a:prstGeom prst="rect">
            <a:avLst/>
          </a:prstGeom>
          <a:noFill/>
        </p:spPr>
      </p:pic>
      <p:pic>
        <p:nvPicPr>
          <p:cNvPr id="1027" name="Picture 3" descr="C:\Users\Admin\Desktop\Школа\Научная работа 2020\Mobite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69639">
            <a:off x="5829031" y="135136"/>
            <a:ext cx="3759266" cy="2114587"/>
          </a:xfrm>
          <a:prstGeom prst="rect">
            <a:avLst/>
          </a:prstGeom>
          <a:noFill/>
        </p:spPr>
      </p:pic>
      <p:pic>
        <p:nvPicPr>
          <p:cNvPr id="1028" name="Picture 4" descr="C:\Users\Admin\Desktop\Школа\Научная работа 2020\ПятнO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0"/>
            <a:ext cx="4357718" cy="1794354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16540">
            <a:off x="812532" y="1846907"/>
            <a:ext cx="3357566" cy="25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45590">
            <a:off x="4686914" y="1737312"/>
            <a:ext cx="3357586" cy="223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C:\Users\Admin\Desktop\Школа\Научная работа 2020\KoYRO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89189">
            <a:off x="-445686" y="4008145"/>
            <a:ext cx="3571868" cy="2383410"/>
          </a:xfrm>
          <a:prstGeom prst="rect">
            <a:avLst/>
          </a:prstGeom>
          <a:noFill/>
        </p:spPr>
      </p:pic>
      <p:pic>
        <p:nvPicPr>
          <p:cNvPr id="1036" name="Picture 12" descr="C:\Users\Admin\Desktop\Школа\Научная работа 2020\Poisk Hom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500438"/>
            <a:ext cx="2714644" cy="2995448"/>
          </a:xfrm>
          <a:prstGeom prst="rect">
            <a:avLst/>
          </a:prstGeom>
          <a:noFill/>
        </p:spPr>
      </p:pic>
      <p:pic>
        <p:nvPicPr>
          <p:cNvPr id="1037" name="Picture 13" descr="C:\Users\Admin\Desktop\Школа\Научная работа 2020\profflin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2786058"/>
            <a:ext cx="3305163" cy="2478873"/>
          </a:xfrm>
          <a:prstGeom prst="rect">
            <a:avLst/>
          </a:prstGeom>
          <a:noFill/>
        </p:spPr>
      </p:pic>
      <p:pic>
        <p:nvPicPr>
          <p:cNvPr id="1038" name="Picture 14" descr="C:\Users\Admin\Desktop\Школа\Научная работа 2020\Fix Pric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06" y="4286256"/>
            <a:ext cx="214314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Школа\Научная работа 2020\Билай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34940">
            <a:off x="389551" y="443662"/>
            <a:ext cx="4048154" cy="3036116"/>
          </a:xfrm>
          <a:prstGeom prst="rect">
            <a:avLst/>
          </a:prstGeom>
          <a:noFill/>
        </p:spPr>
      </p:pic>
      <p:pic>
        <p:nvPicPr>
          <p:cNvPr id="2051" name="Picture 3" descr="C:\Users\Admin\Desktop\Школа\Научная работа 2020\Мегаф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68314">
            <a:off x="4548929" y="608639"/>
            <a:ext cx="4191028" cy="3143272"/>
          </a:xfrm>
          <a:prstGeom prst="rect">
            <a:avLst/>
          </a:prstGeom>
          <a:noFill/>
        </p:spPr>
      </p:pic>
      <p:pic>
        <p:nvPicPr>
          <p:cNvPr id="2052" name="Picture 4" descr="C:\Users\Admin\Desktop\Школа\Научная работа 2020\Home Cred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143224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100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2022-05-10T20:43:34Z</dcterms:created>
  <dcterms:modified xsi:type="dcterms:W3CDTF">2023-01-08T17:35:04Z</dcterms:modified>
</cp:coreProperties>
</file>