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7" r:id="rId7"/>
    <p:sldId id="272" r:id="rId8"/>
    <p:sldId id="262" r:id="rId9"/>
    <p:sldId id="274" r:id="rId10"/>
    <p:sldId id="273" r:id="rId11"/>
    <p:sldId id="275" r:id="rId12"/>
    <p:sldId id="264" r:id="rId13"/>
    <p:sldId id="265" r:id="rId14"/>
    <p:sldId id="266" r:id="rId15"/>
    <p:sldId id="268" r:id="rId16"/>
    <p:sldId id="269" r:id="rId17"/>
    <p:sldId id="279" r:id="rId18"/>
    <p:sldId id="277" r:id="rId19"/>
    <p:sldId id="278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4B5D-CFD3-40C8-8E25-9A23320040C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8164B-99BB-444D-85FA-724A9B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164B-99BB-444D-85FA-724A9BFC7C4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39A3A3D-E521-4559-9F51-E0259B887C7A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FB3C9C2-627C-42AF-8B8F-B1883A88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3A3D-E521-4559-9F51-E0259B887C7A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C9C2-627C-42AF-8B8F-B1883A88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3A3D-E521-4559-9F51-E0259B887C7A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C9C2-627C-42AF-8B8F-B1883A88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3A3D-E521-4559-9F51-E0259B887C7A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C9C2-627C-42AF-8B8F-B1883A88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3A3D-E521-4559-9F51-E0259B887C7A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C9C2-627C-42AF-8B8F-B1883A88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3A3D-E521-4559-9F51-E0259B887C7A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C9C2-627C-42AF-8B8F-B1883A88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9A3A3D-E521-4559-9F51-E0259B887C7A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B3C9C2-627C-42AF-8B8F-B1883A88A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39A3A3D-E521-4559-9F51-E0259B887C7A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FB3C9C2-627C-42AF-8B8F-B1883A88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3A3D-E521-4559-9F51-E0259B887C7A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C9C2-627C-42AF-8B8F-B1883A88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3A3D-E521-4559-9F51-E0259B887C7A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C9C2-627C-42AF-8B8F-B1883A88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3A3D-E521-4559-9F51-E0259B887C7A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C9C2-627C-42AF-8B8F-B1883A88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39A3A3D-E521-4559-9F51-E0259B887C7A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FB3C9C2-627C-42AF-8B8F-B1883A88A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opatnikov.pro/slovar/r/resheni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Joel_Dean_(economist)" TargetMode="External"/><Relationship Id="rId2" Type="http://schemas.openxmlformats.org/officeDocument/2006/relationships/hyperlink" Target="https://ru.wikipedia.org/wiki/%D1%83%D0%BF%D1%80%D0%B0%D0%B2%D0%BB%D0%B5%D0%BD%D1%87%D0%B5%D1%81%D0%BA%D0%B0%D1%8F_%D1%8D%D0%BA%D0%BE%D0%BD%D0%BE%D0%BC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1%8D%D0%BA%D0%BE%D0%BD%D0%BE%D0%BC%D0%B8%D1%87%D0%B5%D1%81%D0%BA%D0%B8%D0%B9_%D0%B0%D0%BD%D0%B0%D0%BB%D0%B8%D0%B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УПРАВЛЕНЧЕСКАЯ ЭКОНОМИКА</a:t>
            </a:r>
            <a:endParaRPr lang="ru-RU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638" t="30580" r="25851" b="26468"/>
          <a:stretch>
            <a:fillRect/>
          </a:stretch>
        </p:blipFill>
        <p:spPr bwMode="auto">
          <a:xfrm>
            <a:off x="164793" y="928670"/>
            <a:ext cx="8979207" cy="476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282" t="32232" r="29566" b="13252"/>
          <a:stretch>
            <a:fillRect/>
          </a:stretch>
        </p:blipFill>
        <p:spPr bwMode="auto">
          <a:xfrm>
            <a:off x="422130" y="285728"/>
            <a:ext cx="796639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67" t="20668" r="27709" b="13252"/>
          <a:stretch>
            <a:fillRect/>
          </a:stretch>
        </p:blipFill>
        <p:spPr bwMode="auto">
          <a:xfrm>
            <a:off x="214282" y="37276"/>
            <a:ext cx="8576904" cy="682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элементы:</a:t>
            </a:r>
          </a:p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управленческая экономика - это способ применения экономической теории, особенно ее микроэкономического раздела, к практическому решению проблем;</a:t>
            </a:r>
          </a:p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эта дисциплина может быть использована для повышения качества управленческих решений;</a:t>
            </a:r>
          </a:p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управленческая экономика связана с выработкой решений по оптимальному распределению ограниченных ресурсов между конкурирующими направлениями работ, как в частном, так и в общественном секторах.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001156" cy="578874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Категории, которыми оперирует «Управленческая экономика»: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экономические решения —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решения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о том, что производить, как производить, кому получать результаты;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экономика бизнеса — инструмент принятия управленческих решений и перспективного планирования со стороны руководства, применение экономической теории к управлению бизнесом;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ограниченность ресурсов — состояние, при котором ресурсы ограничены относительно спроса на их использование;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экономический риск – возможность потерь вследствие случайного характера  результатов 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принимаемых  решений;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неопределенность — не существует метода определения вероятности случайных событий в будущем;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альтернативная стоимость — наилучшая стоимость из упущенных в результате выбора конкретного альтернативного варианта.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495" t="30580" r="25852" b="34728"/>
          <a:stretch>
            <a:fillRect/>
          </a:stretch>
        </p:blipFill>
        <p:spPr bwMode="auto">
          <a:xfrm>
            <a:off x="1" y="714356"/>
            <a:ext cx="9130604" cy="480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8874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 управленческой экономики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экономические агенты : производители, потребители и их решения, связанные с объемами производства и приобретения товаров и услуг с учетом потребностей, цен, выгод и затрат.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управленческой экономики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деятельность руководства фирмы по максимизации экономической эффективности организационного механизма на основе практического применения положений экономической теории и экономического анализа.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638" t="32232" r="24922" b="31424"/>
          <a:stretch>
            <a:fillRect/>
          </a:stretch>
        </p:blipFill>
        <p:spPr bwMode="auto">
          <a:xfrm>
            <a:off x="142844" y="928670"/>
            <a:ext cx="89297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«Экономист может использовать свою способность строить теоретические модели и применять их к любой коммерческой проблеме, какой бы сложной она ни была, разбивать ее на составляющие и описывать связь между этими компонентами, тем самым способствуя систематическому поиску оптимального решения». </a:t>
            </a:r>
          </a:p>
          <a:p>
            <a:pPr algn="r"/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Американский экономист Уильям </a:t>
            </a:r>
            <a:r>
              <a:rPr lang="ru-RU" dirty="0" err="1" smtClean="0"/>
              <a:t>Баумоль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Основными общенаучными методами управленческой экономики являются:</a:t>
            </a:r>
          </a:p>
          <a:p>
            <a:pPr>
              <a:buNone/>
            </a:pPr>
            <a:r>
              <a:rPr lang="ru-RU" dirty="0" smtClean="0"/>
              <a:t>- индукция и дедукция, </a:t>
            </a:r>
          </a:p>
          <a:p>
            <a:pPr>
              <a:buNone/>
            </a:pPr>
            <a:r>
              <a:rPr lang="ru-RU" dirty="0" smtClean="0"/>
              <a:t>- анализ и синтез, </a:t>
            </a:r>
          </a:p>
          <a:p>
            <a:pPr>
              <a:buNone/>
            </a:pPr>
            <a:r>
              <a:rPr lang="ru-RU" dirty="0" smtClean="0"/>
              <a:t>- метод аналогии, </a:t>
            </a:r>
          </a:p>
          <a:p>
            <a:pPr>
              <a:buNone/>
            </a:pPr>
            <a:r>
              <a:rPr lang="ru-RU" dirty="0" smtClean="0"/>
              <a:t>- эмпирический и причинно-следственный (каузальный) методы.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929718" cy="1066800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дисциплины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«Управленческая экономика» является формирование теоретических знаний и выработка практических навыков и умений в области экономики для принятия управленческих решений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8572560" cy="43251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учебной дисциплины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Формирование у обучающихся умения использовать экономические понятия и методы анализа при выработке и принятии управленческих решений.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Формирование у обучающихся навыков оптимального распределения ограниченных ресурсов.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Формирование у обучающихся навыков использования экономической теории и ее аналитических средств для решения практических проблем.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572560" cy="45720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содержание дисциплины «Управленческая экономика» входит изучение следующего круга вопросов: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РАЗДЕЛ 1. ОСНОВЫ УПРАВЛЕНЧЕСКОЙ ЭКОНОМИКИ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РАЗДЕЛ 2. ТЕОРИЯ ПОВЕДЕНИЯ ПОТРЕБИТЕЛЕЙ И РЫНОЧНЫЙ СПРОС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РАЗДЕЛ 3. ТЕОРИЯ ПРОИЗВОДСТВА, ИЗДЕРЖЕК, ПРИБЫЛИ И РЫНОЧНОЕ ПРЕДЛОЖЕНИЕ. ВЫРАБОТКА УПРАВЛЕНЧЕСКИХ РЕШЕНИЙ В УСЛОВИЯХ РИСКА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РАЗДЕЛ 4. ГОСУДАРСТВО, РЫНОЧНАЯ ЭКОНОМИКА И УПРАВЛЕНЧЕСКИЕ РЕШЕНИЯ ФИРМЫ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373" t="21484" r="12701" b="25781"/>
          <a:stretch>
            <a:fillRect/>
          </a:stretch>
        </p:blipFill>
        <p:spPr bwMode="auto">
          <a:xfrm>
            <a:off x="-1" y="1000108"/>
            <a:ext cx="916581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279" t="22320" r="14706" b="11600"/>
          <a:stretch>
            <a:fillRect/>
          </a:stretch>
        </p:blipFill>
        <p:spPr bwMode="auto">
          <a:xfrm>
            <a:off x="214282" y="714356"/>
            <a:ext cx="887617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6018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РАЗДЕЛ 1. ОСНОВЫ УПРАВЛЕНЧЕСКОЙ ЭКОНОМИКИ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ТЕМА 1. УПРАВЛЕНЧЕСКАЯ ЭКОНОМИКА: СОДЕРЖАНИЕ, ЦЕЛИ И ЗАДАЧИ</a:t>
            </a:r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1.1.История возникновения науки и генезис категории «Управленческая экономика»</a:t>
            </a:r>
          </a:p>
          <a:p>
            <a:pPr algn="just">
              <a:buNone/>
            </a:pPr>
            <a:r>
              <a:rPr lang="ru-RU" dirty="0" smtClean="0"/>
              <a:t>1.2.Объект и предмет исследования управленческой экономики</a:t>
            </a:r>
          </a:p>
          <a:p>
            <a:pPr algn="just">
              <a:buNone/>
            </a:pPr>
            <a:r>
              <a:rPr lang="ru-RU" dirty="0" smtClean="0"/>
              <a:t>1.3. Профессиональные задачи менеджера через призму управленческой экономики</a:t>
            </a:r>
          </a:p>
          <a:p>
            <a:pPr algn="just">
              <a:buNone/>
            </a:pPr>
            <a:r>
              <a:rPr lang="ru-RU" dirty="0" smtClean="0"/>
              <a:t>1.4.Инструментарий управленческой экономики</a:t>
            </a:r>
          </a:p>
          <a:p>
            <a:pPr algn="just">
              <a:buNone/>
            </a:pPr>
            <a:r>
              <a:rPr lang="ru-RU" dirty="0" smtClean="0"/>
              <a:t>1.5.Методология управленческой экономики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638" t="43796" r="24922" b="9948"/>
          <a:stretch>
            <a:fillRect/>
          </a:stretch>
        </p:blipFill>
        <p:spPr bwMode="auto">
          <a:xfrm>
            <a:off x="95219" y="571480"/>
            <a:ext cx="904881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Понятие </a:t>
            </a:r>
            <a:r>
              <a:rPr lang="ru-RU" sz="3200" dirty="0" smtClean="0">
                <a:hlinkClick r:id="rId2" tooltip="w:управленческая экономика"/>
              </a:rPr>
              <a:t>управленческая экономика</a:t>
            </a:r>
            <a:r>
              <a:rPr lang="ru-RU" sz="3200" dirty="0" smtClean="0"/>
              <a:t> вёл американский экономист </a:t>
            </a:r>
            <a:r>
              <a:rPr lang="ru-RU" sz="3200" dirty="0" err="1" smtClean="0">
                <a:hlinkClick r:id="rId3" tooltip="en:Joel Dean (economist)"/>
              </a:rPr>
              <a:t>Джоэль</a:t>
            </a:r>
            <a:r>
              <a:rPr lang="ru-RU" sz="3200" dirty="0" smtClean="0">
                <a:hlinkClick r:id="rId3" tooltip="en:Joel Dean (economist)"/>
              </a:rPr>
              <a:t> Дин</a:t>
            </a:r>
            <a:r>
              <a:rPr lang="ru-RU" sz="3200" dirty="0" smtClean="0"/>
              <a:t> в 1951 году, определив, что управленческая экономика — это использование </a:t>
            </a:r>
            <a:r>
              <a:rPr lang="ru-RU" sz="3200" dirty="0" smtClean="0">
                <a:hlinkClick r:id="rId4" tooltip="w:экономический анализ"/>
              </a:rPr>
              <a:t>экономического анализа</a:t>
            </a:r>
            <a:r>
              <a:rPr lang="ru-RU" sz="3200" dirty="0" smtClean="0"/>
              <a:t> для формулировки политических курсов бизнеса. 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636"/>
            <a:ext cx="8258204" cy="15739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Рис.1.1. История возникновения науки «Управленческая экономика»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638" t="30580" r="45765" b="41083"/>
          <a:stretch>
            <a:fillRect/>
          </a:stretch>
        </p:blipFill>
        <p:spPr bwMode="auto">
          <a:xfrm>
            <a:off x="1714480" y="857231"/>
            <a:ext cx="6357982" cy="39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533</TotalTime>
  <Words>366</Words>
  <Application>Microsoft Office PowerPoint</Application>
  <PresentationFormat>Экран (4:3)</PresentationFormat>
  <Paragraphs>51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УПРАВЛЕНЧЕСКАЯ ЭКОНОМИКА</vt:lpstr>
      <vt:lpstr>Целью дисциплины «Управленческая экономика» является формирование теоретических знаний и выработка практических навыков и умений в области экономики для принятия управленческих решений.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УПРАВЛЕНЧЕСКАЯ ЭКОНОМИКА</dc:title>
  <dc:creator>home</dc:creator>
  <cp:lastModifiedBy>home</cp:lastModifiedBy>
  <cp:revision>64</cp:revision>
  <dcterms:created xsi:type="dcterms:W3CDTF">2021-08-15T11:17:44Z</dcterms:created>
  <dcterms:modified xsi:type="dcterms:W3CDTF">2021-09-02T12:28:53Z</dcterms:modified>
</cp:coreProperties>
</file>