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«Геометрия вокруг нас»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ru-RU" smtClean="0"/>
              <a:t>Подготовила ученица </a:t>
            </a:r>
            <a:r>
              <a:rPr lang="ru-RU" dirty="0" smtClean="0"/>
              <a:t>6 Б класса</a:t>
            </a:r>
          </a:p>
          <a:p>
            <a:pPr algn="r"/>
            <a:r>
              <a:rPr lang="ru-RU" dirty="0" smtClean="0"/>
              <a:t>МБОУ «Школа № 60/61» г. Рязань</a:t>
            </a:r>
          </a:p>
          <a:p>
            <a:pPr algn="r"/>
            <a:r>
              <a:rPr lang="ru-RU" dirty="0" err="1" smtClean="0"/>
              <a:t>Беззубцева</a:t>
            </a:r>
            <a:r>
              <a:rPr lang="ru-RU" dirty="0" smtClean="0"/>
              <a:t> </a:t>
            </a:r>
            <a:r>
              <a:rPr lang="ru-RU" dirty="0"/>
              <a:t>Софья</a:t>
            </a:r>
            <a:endParaRPr lang="ru-RU" dirty="0" smtClean="0"/>
          </a:p>
          <a:p>
            <a:pPr algn="r"/>
            <a:r>
              <a:rPr lang="ru-RU" dirty="0" smtClean="0"/>
              <a:t>Руководитель: </a:t>
            </a:r>
            <a:r>
              <a:rPr lang="ru-RU" dirty="0" err="1" smtClean="0"/>
              <a:t>Куприй</a:t>
            </a:r>
            <a:r>
              <a:rPr lang="ru-RU" dirty="0" smtClean="0"/>
              <a:t> М.В.</a:t>
            </a:r>
          </a:p>
        </p:txBody>
      </p:sp>
    </p:spTree>
    <p:extLst>
      <p:ext uri="{BB962C8B-B14F-4D97-AF65-F5344CB8AC3E}">
        <p14:creationId xmlns:p14="http://schemas.microsoft.com/office/powerpoint/2010/main" val="27574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14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Познакомившись с одним из разделов математики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Геометрией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изучает фигуры и их свойства, захотелось узнать где в окружающем нас мире можно найти геометрические формы. 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19257"/>
            <a:ext cx="6615837" cy="3603812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примеров мы взяли достопримечательности нашего родного края Рязани.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ндрей\Downloads\гео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13464"/>
            <a:ext cx="3011826" cy="180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1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в природе:</a:t>
            </a:r>
            <a:br>
              <a:rPr lang="ru-RU" dirty="0" smtClean="0"/>
            </a:br>
            <a:r>
              <a:rPr lang="ru-RU" dirty="0" smtClean="0"/>
              <a:t>шар и круг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1954756" cy="1309687"/>
          </a:xfrm>
        </p:spPr>
      </p:pic>
      <p:pic>
        <p:nvPicPr>
          <p:cNvPr id="2050" name="Picture 2" descr="C:\Users\андрей\Downloads\гео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2816"/>
            <a:ext cx="1712979" cy="128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1971623" cy="128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4981" y="3159750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Мухомор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00279" y="3225542"/>
            <a:ext cx="182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Глаз животного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01635" y="3197106"/>
            <a:ext cx="144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Капля воды</a:t>
            </a:r>
            <a:endParaRPr lang="ru-RU" dirty="0"/>
          </a:p>
        </p:txBody>
      </p:sp>
      <p:pic>
        <p:nvPicPr>
          <p:cNvPr id="2052" name="Picture 4" descr="C:\Users\андрей\Downloads\гео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89040"/>
            <a:ext cx="2016224" cy="134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ндрей\Downloads\гео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01" y="3799407"/>
            <a:ext cx="1849854" cy="133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ндрей\Downloads\гео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99408"/>
            <a:ext cx="1971623" cy="133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4981" y="5373216"/>
            <a:ext cx="99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Солнце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20646" y="5373216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Ландыш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880459" y="5373216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Лисья нора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91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Формы в природе:</a:t>
            </a:r>
            <a:br>
              <a:rPr lang="ru-RU" dirty="0"/>
            </a:br>
            <a:r>
              <a:rPr lang="ru-RU" dirty="0" smtClean="0"/>
              <a:t>пирамида и треугольник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ндрей\Downloads\гео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1872208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й\Downloads\гео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60848"/>
            <a:ext cx="2016224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дрей\Downloads\гео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1808562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0965" y="357301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Е</a:t>
            </a:r>
            <a:r>
              <a:rPr lang="ru-RU" dirty="0" smtClean="0"/>
              <a:t>ли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20807" y="3573016"/>
            <a:ext cx="1795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Уши животного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2687" y="3582308"/>
            <a:ext cx="1808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Клыло</a:t>
            </a:r>
            <a:r>
              <a:rPr lang="ru-RU" dirty="0" smtClean="0"/>
              <a:t> бабочки</a:t>
            </a:r>
            <a:endParaRPr lang="ru-RU" dirty="0"/>
          </a:p>
        </p:txBody>
      </p:sp>
      <p:pic>
        <p:nvPicPr>
          <p:cNvPr id="3077" name="Picture 5" descr="C:\Users\андрей\Downloads\гео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46" y="4051622"/>
            <a:ext cx="1796057" cy="134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ндрей\Downloads\гео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975" y="4051622"/>
            <a:ext cx="2006121" cy="133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ндрей\Downloads\гео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18" y="4037930"/>
            <a:ext cx="1895872" cy="134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5382349"/>
            <a:ext cx="2026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Листья растений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19871" y="5375622"/>
            <a:ext cx="227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Овраги Рязанщины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5375622"/>
            <a:ext cx="118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Сосульки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2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Формы в природе:</a:t>
            </a:r>
            <a:br>
              <a:rPr lang="ru-RU" dirty="0"/>
            </a:br>
            <a:r>
              <a:rPr lang="ru-RU" sz="3600" dirty="0" smtClean="0"/>
              <a:t>многогранники и многоугольники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ндрей\Downloads\гео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68" y="2087159"/>
            <a:ext cx="2088232" cy="137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дрей\Downloads\гео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060849"/>
            <a:ext cx="2129914" cy="142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ндрей\Downloads\гео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918" y="3855243"/>
            <a:ext cx="2051061" cy="13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ндрей\Downloads\гео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560" y="3927809"/>
            <a:ext cx="2022840" cy="132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5169" y="3485911"/>
            <a:ext cx="202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Пчелиные соты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26918" y="3461581"/>
            <a:ext cx="224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Украшения на елке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5251797"/>
            <a:ext cx="124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Снежинки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22751" y="5260399"/>
            <a:ext cx="72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14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Формы в природе:</a:t>
            </a:r>
            <a:br>
              <a:rPr lang="ru-RU" dirty="0"/>
            </a:br>
            <a:r>
              <a:rPr lang="ru-RU" dirty="0" smtClean="0"/>
              <a:t>эллипс и овал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5122" name="Picture 2" descr="C:\Users\андрей\Downloads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39"/>
            <a:ext cx="2053881" cy="131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7463" y="3322946"/>
            <a:ext cx="203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Рыбы. Рязанский</a:t>
            </a:r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акванариум</a:t>
            </a:r>
            <a:endParaRPr lang="ru-RU" dirty="0"/>
          </a:p>
        </p:txBody>
      </p:sp>
      <p:pic>
        <p:nvPicPr>
          <p:cNvPr id="5123" name="Picture 3" descr="C:\Users\андрей\Downloads\гео35.j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8840"/>
            <a:ext cx="1893991" cy="13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5" y="3408422"/>
            <a:ext cx="220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Кактус </a:t>
            </a:r>
            <a:r>
              <a:rPr lang="ru-RU" dirty="0" err="1" smtClean="0"/>
              <a:t>Эхинопсис</a:t>
            </a:r>
            <a:endParaRPr lang="ru-RU" dirty="0"/>
          </a:p>
        </p:txBody>
      </p:sp>
      <p:pic>
        <p:nvPicPr>
          <p:cNvPr id="5124" name="Picture 4" descr="C:\Users\андрей\Downloads\гео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21" y="1988839"/>
            <a:ext cx="1936658" cy="131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810" y="3461445"/>
            <a:ext cx="154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Майский жук</a:t>
            </a:r>
            <a:endParaRPr lang="ru-RU" dirty="0"/>
          </a:p>
        </p:txBody>
      </p:sp>
      <p:pic>
        <p:nvPicPr>
          <p:cNvPr id="5125" name="Picture 5" descr="C:\Users\андрей\Downloads\гео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520" y="3777754"/>
            <a:ext cx="2410615" cy="12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62193" y="5146536"/>
            <a:ext cx="174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Яйцо кукушки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59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Человек тоже создает геометрические формы. Посмотрите на красоту симметрии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ндрей\Downloads\гео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62" y="4221088"/>
            <a:ext cx="1656184" cy="110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ндрей\Downloads\гео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23" y="2562288"/>
            <a:ext cx="1728192" cy="109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ндрей\Downloads\гео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244" y="2542342"/>
            <a:ext cx="1728192" cy="111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андрей\Downloads\гео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05" y="4076599"/>
            <a:ext cx="1725910" cy="115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андрей\Downloads\гео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66" y="4076600"/>
            <a:ext cx="1656184" cy="115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андрей\Downloads\гео39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98168"/>
            <a:ext cx="1688176" cy="112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1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Геометрия в быту: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андрей\Downloads\гео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530" y="2132856"/>
            <a:ext cx="244236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7" y="3964414"/>
            <a:ext cx="100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Мебель</a:t>
            </a:r>
            <a:endParaRPr lang="ru-RU" dirty="0"/>
          </a:p>
        </p:txBody>
      </p:sp>
      <p:pic>
        <p:nvPicPr>
          <p:cNvPr id="7171" name="Picture 3" descr="C:\Users\андрей\Downloads\гео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4319" y="3460358"/>
            <a:ext cx="91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Глобус</a:t>
            </a:r>
            <a:endParaRPr lang="ru-RU" dirty="0"/>
          </a:p>
        </p:txBody>
      </p:sp>
      <p:pic>
        <p:nvPicPr>
          <p:cNvPr id="7172" name="Picture 4" descr="C:\Users\андрей\Downloads\гео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4824"/>
            <a:ext cx="1525352" cy="152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16216" y="3495298"/>
            <a:ext cx="838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Полки</a:t>
            </a:r>
            <a:endParaRPr lang="ru-RU" dirty="0"/>
          </a:p>
        </p:txBody>
      </p:sp>
      <p:pic>
        <p:nvPicPr>
          <p:cNvPr id="7173" name="Picture 5" descr="C:\Users\андрей\Downloads\гео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68494"/>
            <a:ext cx="17281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720" y="5445225"/>
            <a:ext cx="7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Печь</a:t>
            </a:r>
            <a:endParaRPr lang="ru-RU" dirty="0"/>
          </a:p>
        </p:txBody>
      </p:sp>
      <p:pic>
        <p:nvPicPr>
          <p:cNvPr id="7174" name="Picture 6" descr="C:\Users\андрей\Downloads\гео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148" y="4265627"/>
            <a:ext cx="1770503" cy="117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75778" y="5464638"/>
            <a:ext cx="1379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Компьютер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1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не только наука, накопленный годами опят людей.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 – это целый мир вокруг нас.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8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204</TotalTime>
  <Words>136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Проект  по математике  на тему:  «Геометрия вокруг нас»</vt:lpstr>
      <vt:lpstr>    Познакомившись с одним из разделов математики Геометрией, которая изучает фигуры и их свойства, захотелось узнать где в окружающем нас мире можно найти геометрические формы. </vt:lpstr>
      <vt:lpstr>Формы в природе: шар и круг </vt:lpstr>
      <vt:lpstr>Формы в природе: пирамида и треугольник</vt:lpstr>
      <vt:lpstr>Формы в природе: многогранники и многоугольники</vt:lpstr>
      <vt:lpstr>Формы в природе: эллипс и овал</vt:lpstr>
      <vt:lpstr>Человек тоже создает геометрические формы. Посмотрите на красоту симметрии</vt:lpstr>
      <vt:lpstr>Геометрия в быту:</vt:lpstr>
      <vt:lpstr>     Таким образом, Геометрия – это не только наука, накопленный годами опят людей. Геометрия – это целый мир вокруг нас.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по математике  на тему:  «Геометрия вокруг нас»</dc:title>
  <dc:creator>Margarita Kupriy</dc:creator>
  <cp:lastModifiedBy>андрей</cp:lastModifiedBy>
  <cp:revision>17</cp:revision>
  <dcterms:created xsi:type="dcterms:W3CDTF">2023-01-01T13:22:00Z</dcterms:created>
  <dcterms:modified xsi:type="dcterms:W3CDTF">2023-01-01T16:57:03Z</dcterms:modified>
</cp:coreProperties>
</file>