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0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3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47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4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89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4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2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1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5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2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6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D838-6083-4A82-B746-71C1F68BCBB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C1FD21-B671-4288-A598-3DFF072F6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objects/2872/traditsionnaya-tehnologiya-hohlomskoy-rospisi-po-derevu" TargetMode="External"/><Relationship Id="rId2" Type="http://schemas.openxmlformats.org/officeDocument/2006/relationships/hyperlink" Target="https://www.culture.ru/materials/52998/zoloto-nizhegorodskih-les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4739" y="1974273"/>
            <a:ext cx="99918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Bad Script" panose="02000000000000000000" pitchFamily="2" charset="0"/>
              </a:rPr>
              <a:t>Программа «Народное творчество»</a:t>
            </a:r>
          </a:p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Bad Script" panose="02000000000000000000" pitchFamily="2" charset="0"/>
              </a:rPr>
              <a:t>Педагог Коваль А.В.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Bad Script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75" y="4158916"/>
            <a:ext cx="390144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7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366" y="598517"/>
            <a:ext cx="10357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Древние ремесла расцветают благодаря труду и </a:t>
            </a:r>
            <a:endParaRPr lang="ru-RU" sz="3600" dirty="0" smtClean="0"/>
          </a:p>
          <a:p>
            <a:pPr algn="ctr"/>
            <a:r>
              <a:rPr lang="ru-RU" sz="3600" dirty="0" smtClean="0"/>
              <a:t>творчеству </a:t>
            </a:r>
            <a:r>
              <a:rPr lang="ru-RU" sz="3600" dirty="0"/>
              <a:t>новых мастеров, </a:t>
            </a:r>
            <a:endParaRPr lang="ru-RU" sz="3600" dirty="0" smtClean="0"/>
          </a:p>
          <a:p>
            <a:pPr algn="ctr"/>
            <a:r>
              <a:rPr lang="ru-RU" sz="3600" dirty="0" smtClean="0"/>
              <a:t>а </a:t>
            </a:r>
            <a:r>
              <a:rPr lang="ru-RU" sz="3600" dirty="0"/>
              <a:t>секреты старых мастеров бережно хранятся, </a:t>
            </a:r>
            <a:endParaRPr lang="ru-RU" sz="3600" dirty="0" smtClean="0"/>
          </a:p>
          <a:p>
            <a:pPr algn="ctr"/>
            <a:r>
              <a:rPr lang="ru-RU" sz="3600" dirty="0" smtClean="0"/>
              <a:t>передаются </a:t>
            </a:r>
            <a:r>
              <a:rPr lang="ru-RU" sz="3600" dirty="0"/>
              <a:t>из поколения в поколение – и ниточка, </a:t>
            </a:r>
            <a:endParaRPr lang="ru-RU" sz="3600" dirty="0" smtClean="0"/>
          </a:p>
          <a:p>
            <a:pPr algn="ctr"/>
            <a:r>
              <a:rPr lang="ru-RU" sz="3600" dirty="0" smtClean="0"/>
              <a:t>связывающая </a:t>
            </a:r>
            <a:r>
              <a:rPr lang="ru-RU" sz="3600" dirty="0"/>
              <a:t>нас с далекими предками, не рвется.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86" y="5476465"/>
            <a:ext cx="1594384" cy="1381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90" y="5676830"/>
            <a:ext cx="1434018" cy="1181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88" y="5676830"/>
            <a:ext cx="1181334" cy="10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390" y="437185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Segoe Script" panose="030B0504020000000003" pitchFamily="66" charset="0"/>
              </a:rPr>
              <a:t>Ответы на вопросы</a:t>
            </a:r>
            <a:endParaRPr lang="ru-RU" sz="2800" dirty="0"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220" y="1172095"/>
            <a:ext cx="1038778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Назови роспись, в которой используется только синий цвет.</a:t>
            </a:r>
          </a:p>
          <a:p>
            <a:r>
              <a:rPr lang="ru-RU" dirty="0"/>
              <a:t>2. Отбери изделия из Гжели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А)                    Б)                    В)                          Г)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3. Назови роспись которой украшали: детскую мебель, посуду, кухонные доски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В каком веке сложился народный художественный промысел «Городецкая роспись»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>
                <a:solidFill>
                  <a:prstClr val="black"/>
                </a:solidFill>
              </a:rPr>
              <a:t>Назови город в котором возникла «Городецкая роспись</a:t>
            </a:r>
            <a:r>
              <a:rPr lang="ru-RU" dirty="0" smtClean="0">
                <a:solidFill>
                  <a:prstClr val="black"/>
                </a:solidFill>
              </a:rPr>
              <a:t>»?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smtClean="0"/>
              <a:t>Родина хохломской росписи?</a:t>
            </a:r>
          </a:p>
          <a:p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Назови главные элементы хохломской росписи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8. Какие краски используют художники из Хохломы?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79" y="1903251"/>
            <a:ext cx="1081747" cy="89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07" y="1903250"/>
            <a:ext cx="1004383" cy="89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0" y="1903251"/>
            <a:ext cx="1185105" cy="89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369" y="1903251"/>
            <a:ext cx="1334198" cy="96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4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1140008"/>
            <a:ext cx="32031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 </a:t>
            </a:r>
            <a:r>
              <a:rPr lang="ru-RU" dirty="0" smtClean="0"/>
              <a:t>1. Снежно-белая </a:t>
            </a:r>
            <a:r>
              <a:rPr lang="ru-RU" dirty="0"/>
              <a:t>посуда,</a:t>
            </a:r>
          </a:p>
          <a:p>
            <a:r>
              <a:rPr lang="ru-RU" dirty="0"/>
              <a:t>Расскажи-ка: ты откуда?</a:t>
            </a:r>
          </a:p>
          <a:p>
            <a:r>
              <a:rPr lang="ru-RU" dirty="0"/>
              <a:t>Видно, с Севера пришла</a:t>
            </a:r>
          </a:p>
          <a:p>
            <a:r>
              <a:rPr lang="ru-RU" dirty="0"/>
              <a:t>И цветами расцвела:</a:t>
            </a:r>
          </a:p>
          <a:p>
            <a:r>
              <a:rPr lang="ru-RU" dirty="0"/>
              <a:t>Голубыми, синими,</a:t>
            </a:r>
          </a:p>
          <a:p>
            <a:r>
              <a:rPr lang="ru-RU" dirty="0"/>
              <a:t>Нежными, красивыми.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7064" y="2259755"/>
            <a:ext cx="34964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Резные </a:t>
            </a:r>
            <a:r>
              <a:rPr lang="ru-RU" dirty="0"/>
              <a:t>ложки и ковши</a:t>
            </a:r>
            <a:br>
              <a:rPr lang="ru-RU" dirty="0"/>
            </a:br>
            <a:r>
              <a:rPr lang="ru-RU" dirty="0"/>
              <a:t>Ты разгляди-ка не спеши.</a:t>
            </a:r>
            <a:br>
              <a:rPr lang="ru-RU" dirty="0"/>
            </a:br>
            <a:r>
              <a:rPr lang="ru-RU" dirty="0"/>
              <a:t>Там травка вьётся и цветы</a:t>
            </a:r>
            <a:br>
              <a:rPr lang="ru-RU" dirty="0"/>
            </a:br>
            <a:r>
              <a:rPr lang="ru-RU" dirty="0"/>
              <a:t>Небывалой красоты.</a:t>
            </a:r>
            <a:br>
              <a:rPr lang="ru-RU" dirty="0"/>
            </a:br>
            <a:r>
              <a:rPr lang="ru-RU" dirty="0"/>
              <a:t>Блестят они, как золотые,</a:t>
            </a:r>
            <a:br>
              <a:rPr lang="ru-RU" dirty="0"/>
            </a:br>
            <a:r>
              <a:rPr lang="ru-RU" dirty="0"/>
              <a:t>Как будто солнцем залитые.</a:t>
            </a:r>
            <a:br>
              <a:rPr lang="ru-RU" dirty="0"/>
            </a:br>
            <a:r>
              <a:rPr lang="ru-RU" dirty="0"/>
              <a:t>Все листочки как листочки,</a:t>
            </a:r>
            <a:br>
              <a:rPr lang="ru-RU" dirty="0"/>
            </a:br>
            <a:r>
              <a:rPr lang="ru-RU" dirty="0"/>
              <a:t>Здесь же каждый золотой.</a:t>
            </a:r>
            <a:br>
              <a:rPr lang="ru-RU" dirty="0"/>
            </a:br>
            <a:r>
              <a:rPr lang="ru-RU" dirty="0"/>
              <a:t>Красоту такую люди</a:t>
            </a:r>
            <a:br>
              <a:rPr lang="ru-RU" dirty="0"/>
            </a:br>
            <a:r>
              <a:rPr lang="ru-RU" dirty="0" smtClean="0"/>
              <a:t>Называют…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94313" y="4064923"/>
            <a:ext cx="37064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Если взглянешь на дощечки,</a:t>
            </a:r>
            <a:br>
              <a:rPr lang="ru-RU" dirty="0"/>
            </a:br>
            <a:r>
              <a:rPr lang="ru-RU" dirty="0"/>
              <a:t>Ты увидишь чудеса!</a:t>
            </a:r>
            <a:br>
              <a:rPr lang="ru-RU" dirty="0"/>
            </a:br>
            <a:r>
              <a:rPr lang="ru-RU" dirty="0"/>
              <a:t>Расчудесные узоры</a:t>
            </a:r>
            <a:br>
              <a:rPr lang="ru-RU" dirty="0"/>
            </a:br>
            <a:r>
              <a:rPr lang="ru-RU" dirty="0"/>
              <a:t>Тонко вывела рука!</a:t>
            </a:r>
            <a:br>
              <a:rPr lang="ru-RU" dirty="0"/>
            </a:br>
            <a:r>
              <a:rPr lang="ru-RU" dirty="0"/>
              <a:t>Черный конь- огонь бежит,</a:t>
            </a:r>
            <a:br>
              <a:rPr lang="ru-RU" dirty="0"/>
            </a:br>
            <a:r>
              <a:rPr lang="ru-RU" dirty="0"/>
              <a:t>Вся земля под ним дрожит!</a:t>
            </a:r>
            <a:br>
              <a:rPr lang="ru-RU" dirty="0"/>
            </a:br>
            <a:r>
              <a:rPr lang="ru-RU" dirty="0"/>
              <a:t>Птицы яркие летают,</a:t>
            </a:r>
            <a:br>
              <a:rPr lang="ru-RU" dirty="0"/>
            </a:br>
            <a:r>
              <a:rPr lang="ru-RU" dirty="0"/>
              <a:t>И кувшинки расцветают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1709" y="410758"/>
            <a:ext cx="375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d Script" panose="02000000000000000000" pitchFamily="2" charset="0"/>
              </a:rPr>
              <a:t>«Веселые загадки»</a:t>
            </a:r>
            <a:endParaRPr lang="ru-RU" sz="4000" dirty="0">
              <a:latin typeface="Bad Script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80" y="-156410"/>
            <a:ext cx="1973945" cy="180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86225" y="149957"/>
            <a:ext cx="2221578" cy="192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41" y="5053194"/>
            <a:ext cx="1973945" cy="180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057" y="4870038"/>
            <a:ext cx="2221578" cy="192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4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548" y="2007088"/>
            <a:ext cx="9752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iama Nueva" panose="02000603000000000000" pitchFamily="2" charset="-52"/>
              </a:rPr>
              <a:t>Спасибо за внимание !</a:t>
            </a:r>
            <a:endParaRPr lang="ru-RU" sz="6000" dirty="0">
              <a:latin typeface="Miama Nueva" panose="02000603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90" y="3657600"/>
            <a:ext cx="9180094" cy="285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87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168" y="1118936"/>
            <a:ext cx="7327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Приветствую тебя, </a:t>
            </a:r>
            <a:r>
              <a:rPr lang="ru-RU" sz="4000" dirty="0" smtClean="0"/>
              <a:t>дорогой друг!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2502" y="2767262"/>
            <a:ext cx="100751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Мы начинаем очень интересную тему: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6600" dirty="0" smtClean="0">
                <a:latin typeface="Bad Script" panose="02000000000000000000" pitchFamily="2" charset="0"/>
              </a:rPr>
              <a:t>«Русские народные промыслы»</a:t>
            </a:r>
          </a:p>
          <a:p>
            <a:pPr algn="ctr"/>
            <a:endParaRPr lang="ru-RU" sz="4800" dirty="0" smtClean="0">
              <a:latin typeface="Bad Script" panose="02000000000000000000" pitchFamily="2" charset="0"/>
            </a:endParaRPr>
          </a:p>
          <a:p>
            <a:pPr algn="ctr"/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16" y="4812633"/>
            <a:ext cx="2209342" cy="187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0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279" y="1071247"/>
            <a:ext cx="8906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Древнерусское искусство является предметом нашей национальной гордости. </a:t>
            </a:r>
            <a:endParaRPr lang="ru-RU" sz="3600" dirty="0" smtClean="0"/>
          </a:p>
          <a:p>
            <a:pPr algn="ctr"/>
            <a:r>
              <a:rPr lang="ru-RU" sz="3600" dirty="0" smtClean="0"/>
              <a:t>Ты познакомишься с </a:t>
            </a:r>
            <a:r>
              <a:rPr lang="ru-RU" sz="3600" dirty="0"/>
              <a:t>традиционными народными промыслами России</a:t>
            </a:r>
            <a:r>
              <a:rPr lang="ru-RU" sz="3600" dirty="0" smtClean="0"/>
              <a:t>: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>
                <a:latin typeface="Miama Nueva" panose="02000603000000000000" pitchFamily="2" charset="-52"/>
              </a:rPr>
              <a:t>хохломской, гжельской и городецкой</a:t>
            </a:r>
            <a:r>
              <a:rPr lang="ru-RU" sz="3600" dirty="0">
                <a:latin typeface="Bad Script" panose="02000000000000000000" pitchFamily="2" charset="0"/>
              </a:rPr>
              <a:t> </a:t>
            </a:r>
            <a:r>
              <a:rPr lang="ru-RU" sz="3600" dirty="0"/>
              <a:t>росписью</a:t>
            </a:r>
            <a:r>
              <a:rPr lang="ru-RU" sz="3600" dirty="0">
                <a:latin typeface="Bad Script" panose="02000000000000000000" pitchFamily="2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86" y="5476465"/>
            <a:ext cx="1594384" cy="1381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69" y="5299909"/>
            <a:ext cx="1935079" cy="1451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45" y="5416049"/>
            <a:ext cx="1471534" cy="13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376" y="469232"/>
            <a:ext cx="6918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«Золотая Хохлома»</a:t>
            </a:r>
            <a:r>
              <a:rPr lang="ru-RU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 </a:t>
            </a:r>
            <a:endParaRPr lang="ru-RU" dirty="0">
              <a:solidFill>
                <a:srgbClr val="FF0000"/>
              </a:solidFill>
              <a:latin typeface="Miama Nueva" panose="02000603000000000000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553" y="1395664"/>
            <a:ext cx="66944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«Золотая хохлома» - это нарядная, красочная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деревянная посуда, </a:t>
            </a:r>
            <a:endParaRPr lang="ru-RU" sz="2000" dirty="0" smtClean="0"/>
          </a:p>
          <a:p>
            <a:r>
              <a:rPr lang="ru-RU" sz="2000" dirty="0" smtClean="0"/>
              <a:t>которой </a:t>
            </a:r>
            <a:r>
              <a:rPr lang="ru-RU" sz="2000" dirty="0"/>
              <a:t>издавна торговали на веселых ярмарках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старинном селе </a:t>
            </a:r>
            <a:endParaRPr lang="ru-RU" sz="2000" dirty="0" smtClean="0"/>
          </a:p>
          <a:p>
            <a:r>
              <a:rPr lang="ru-RU" sz="2000" dirty="0" smtClean="0"/>
              <a:t>Хохлома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5362" y="5787189"/>
            <a:ext cx="835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- </a:t>
            </a:r>
            <a:r>
              <a:rPr lang="ru-RU" dirty="0"/>
              <a:t>это исконно славянская роспись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Она </a:t>
            </a:r>
            <a:r>
              <a:rPr lang="ru-RU" dirty="0" err="1" smtClean="0"/>
              <a:t>возвращает</a:t>
            </a:r>
            <a:r>
              <a:rPr lang="ru-RU" dirty="0" err="1">
                <a:solidFill>
                  <a:srgbClr val="FF0000"/>
                </a:solidFill>
                <a:latin typeface="Miama Nueva" panose="02000603000000000000" pitchFamily="2" charset="-52"/>
              </a:rPr>
              <a:t>Хохлома</a:t>
            </a:r>
            <a:r>
              <a:rPr lang="ru-RU" dirty="0" smtClean="0"/>
              <a:t> </a:t>
            </a:r>
            <a:r>
              <a:rPr lang="ru-RU" dirty="0"/>
              <a:t>нас к традициям и нравам наших предков.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97" y="1300229"/>
            <a:ext cx="3217284" cy="2911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54" y="3787391"/>
            <a:ext cx="2722355" cy="264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99" y="2756050"/>
            <a:ext cx="2103715" cy="279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8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296" y="529389"/>
            <a:ext cx="76402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Родиной </a:t>
            </a:r>
            <a:r>
              <a:rPr lang="ru-RU" dirty="0">
                <a:latin typeface="Miama Nueva" panose="02000603000000000000" pitchFamily="2" charset="-52"/>
                <a:hlinkClick r:id="rId2"/>
              </a:rPr>
              <a:t>хохломской росписи</a:t>
            </a:r>
            <a:r>
              <a:rPr lang="ru-RU" dirty="0"/>
              <a:t> стала Нижегородская губерния. </a:t>
            </a:r>
            <a:endParaRPr lang="ru-RU" dirty="0" smtClean="0"/>
          </a:p>
          <a:p>
            <a:pPr algn="ctr"/>
            <a:r>
              <a:rPr lang="ru-RU" dirty="0" smtClean="0"/>
              <a:t>Считается</a:t>
            </a:r>
            <a:r>
              <a:rPr lang="ru-RU" dirty="0"/>
              <a:t>, что первыми украшать деревянную посуду стали </a:t>
            </a:r>
            <a:endParaRPr lang="ru-RU" dirty="0" smtClean="0"/>
          </a:p>
          <a:p>
            <a:pPr algn="ctr"/>
            <a:r>
              <a:rPr lang="ru-RU" dirty="0" smtClean="0"/>
              <a:t>старообрядцы-иконописцы </a:t>
            </a:r>
            <a:r>
              <a:rPr lang="ru-RU" dirty="0"/>
              <a:t>в середине XVII века. </a:t>
            </a:r>
            <a:endParaRPr lang="ru-RU" dirty="0" smtClean="0"/>
          </a:p>
          <a:p>
            <a:pPr algn="ctr"/>
            <a:r>
              <a:rPr lang="ru-RU" dirty="0" smtClean="0"/>
              <a:t>Изделия </a:t>
            </a:r>
            <a:r>
              <a:rPr lang="ru-RU" dirty="0"/>
              <a:t>продавали в деревне Хохлома — отсюда и название </a:t>
            </a:r>
            <a:endParaRPr lang="ru-RU" dirty="0" smtClean="0"/>
          </a:p>
          <a:p>
            <a:pPr algn="ctr"/>
            <a:r>
              <a:rPr lang="ru-RU" u="sng" dirty="0" smtClean="0">
                <a:latin typeface="Miama Nueva" panose="02000603000000000000" pitchFamily="2" charset="-52"/>
                <a:hlinkClick r:id="rId3"/>
              </a:rPr>
              <a:t>народного </a:t>
            </a:r>
            <a:r>
              <a:rPr lang="ru-RU" u="sng" dirty="0">
                <a:latin typeface="Miama Nueva" panose="02000603000000000000" pitchFamily="2" charset="-52"/>
                <a:hlinkClick r:id="rId3"/>
              </a:rPr>
              <a:t>промысла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1860" y="5678905"/>
            <a:ext cx="8895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Иметь в доме изделие с Хохломской росписью - значит ценить традиции </a:t>
            </a:r>
            <a:endParaRPr lang="ru-RU" dirty="0" smtClean="0"/>
          </a:p>
          <a:p>
            <a:pPr algn="ctr"/>
            <a:r>
              <a:rPr lang="ru-RU" dirty="0" smtClean="0"/>
              <a:t>славянских народов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Хохлома</a:t>
            </a:r>
            <a:r>
              <a:rPr lang="ru-RU" dirty="0" smtClean="0"/>
              <a:t> </a:t>
            </a:r>
            <a:r>
              <a:rPr lang="ru-RU" dirty="0"/>
              <a:t>украсит каждый дом и принесет в него уютный семейный очаг.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01" y="2643323"/>
            <a:ext cx="3040872" cy="228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12" y="2952474"/>
            <a:ext cx="2374231" cy="178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51" y="2761645"/>
            <a:ext cx="3166060" cy="199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7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264" y="950495"/>
            <a:ext cx="28313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Недалеко от Москвы на берегу реки Гжелки </a:t>
            </a:r>
            <a:endParaRPr lang="ru-RU" dirty="0" smtClean="0"/>
          </a:p>
          <a:p>
            <a:r>
              <a:rPr lang="ru-RU" dirty="0" smtClean="0"/>
              <a:t>находится </a:t>
            </a:r>
            <a:r>
              <a:rPr lang="ru-RU" dirty="0"/>
              <a:t>знаменитое своими мастерами село Гжель. </a:t>
            </a:r>
            <a:endParaRPr lang="ru-RU" dirty="0" smtClean="0"/>
          </a:p>
          <a:p>
            <a:r>
              <a:rPr lang="ru-RU" dirty="0" smtClean="0"/>
              <a:t>Местность </a:t>
            </a:r>
            <a:r>
              <a:rPr lang="ru-RU" dirty="0"/>
              <a:t>в которой производили керамику, </a:t>
            </a:r>
            <a:endParaRPr lang="ru-RU" dirty="0" smtClean="0"/>
          </a:p>
          <a:p>
            <a:r>
              <a:rPr lang="ru-RU" dirty="0" smtClean="0"/>
              <a:t>тоже </a:t>
            </a:r>
            <a:r>
              <a:rPr lang="ru-RU" dirty="0"/>
              <a:t>называли Гжелью. Керамическую посуду обжигали, </a:t>
            </a:r>
            <a:endParaRPr lang="ru-RU" dirty="0" smtClean="0"/>
          </a:p>
          <a:p>
            <a:r>
              <a:rPr lang="ru-RU" dirty="0" smtClean="0"/>
              <a:t>жгли </a:t>
            </a:r>
            <a:r>
              <a:rPr lang="ru-RU" dirty="0"/>
              <a:t>в печах. То, что получалось, называли </a:t>
            </a:r>
            <a:r>
              <a:rPr lang="ru-RU" dirty="0">
                <a:solidFill>
                  <a:srgbClr val="00B0F0"/>
                </a:solidFill>
                <a:latin typeface="Miama Nueva" panose="02000603000000000000" pitchFamily="2" charset="-52"/>
              </a:rPr>
              <a:t>«</a:t>
            </a:r>
            <a:r>
              <a:rPr lang="ru-RU" dirty="0" err="1">
                <a:solidFill>
                  <a:srgbClr val="00B0F0"/>
                </a:solidFill>
                <a:latin typeface="Miama Nueva" panose="02000603000000000000" pitchFamily="2" charset="-52"/>
              </a:rPr>
              <a:t>Жгель</a:t>
            </a:r>
            <a:r>
              <a:rPr lang="ru-RU" dirty="0">
                <a:solidFill>
                  <a:srgbClr val="00B0F0"/>
                </a:solidFill>
                <a:latin typeface="Miama Nueva" panose="02000603000000000000" pitchFamily="2" charset="-52"/>
              </a:rPr>
              <a:t>» </a:t>
            </a:r>
            <a:r>
              <a:rPr lang="ru-RU" dirty="0"/>
              <a:t>или </a:t>
            </a:r>
            <a:r>
              <a:rPr lang="ru-RU" dirty="0">
                <a:solidFill>
                  <a:srgbClr val="00B0F0"/>
                </a:solidFill>
                <a:latin typeface="Miama Nueva" panose="02000603000000000000" pitchFamily="2" charset="-52"/>
              </a:rPr>
              <a:t>«Гжель».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2" y="453535"/>
            <a:ext cx="7086095" cy="5440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57" y="4391527"/>
            <a:ext cx="1091013" cy="943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41" y="5877448"/>
            <a:ext cx="1135561" cy="964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07" y="127695"/>
            <a:ext cx="1135561" cy="964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0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273" y="1513473"/>
            <a:ext cx="8763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Русская </a:t>
            </a:r>
            <a:r>
              <a:rPr lang="ru-RU" dirty="0"/>
              <a:t>жемчужина,</a:t>
            </a:r>
          </a:p>
          <a:p>
            <a:pPr algn="ctr"/>
            <a:r>
              <a:rPr lang="ru-RU" dirty="0"/>
              <a:t> Нас чаруешь ты. </a:t>
            </a:r>
          </a:p>
          <a:p>
            <a:pPr algn="ctr"/>
            <a:r>
              <a:rPr lang="ru-RU" dirty="0"/>
              <a:t>Синяя фантазия – море красоты! </a:t>
            </a:r>
          </a:p>
          <a:p>
            <a:pPr algn="ctr"/>
            <a:r>
              <a:rPr lang="ru-RU" dirty="0">
                <a:solidFill>
                  <a:srgbClr val="00B0F0"/>
                </a:solidFill>
              </a:rPr>
              <a:t>«Синие цветы гжели»</a:t>
            </a:r>
          </a:p>
          <a:p>
            <a:pPr algn="ctr"/>
            <a:r>
              <a:rPr lang="ru-RU" dirty="0"/>
              <a:t> Всего два цвета – белый и синий, а какая Гжель нарядная и праздничная!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4669" y="275099"/>
            <a:ext cx="3857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ma Nueva" panose="02000603000000000000" pitchFamily="2" charset="-52"/>
              </a:rPr>
              <a:t>«Гжель»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1053" y="3982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7" y="3645569"/>
            <a:ext cx="2622884" cy="262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34" y="3645569"/>
            <a:ext cx="3356810" cy="2517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48" y="3645569"/>
            <a:ext cx="3357292" cy="262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5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255" y="1346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3674" y="330999"/>
            <a:ext cx="9485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6000" dirty="0">
                <a:solidFill>
                  <a:srgbClr val="FFC000"/>
                </a:solidFill>
                <a:latin typeface="Miama Nueva" panose="02000603000000000000" pitchFamily="2" charset="-52"/>
              </a:rPr>
              <a:t>«Городецкая роспись»</a:t>
            </a:r>
            <a:r>
              <a:rPr lang="ru-RU" sz="6000" dirty="0">
                <a:latin typeface="Miama Nueva" panose="02000603000000000000" pitchFamily="2" charset="-52"/>
              </a:rPr>
              <a:t> </a:t>
            </a:r>
            <a:endParaRPr lang="ru-RU" sz="6000" dirty="0" smtClean="0">
              <a:latin typeface="Miama Nueva" panose="02000603000000000000" pitchFamily="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339" y="1945178"/>
            <a:ext cx="8558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Городецкая роспись – этот народный художественный промысел </a:t>
            </a:r>
          </a:p>
          <a:p>
            <a:pPr algn="ctr"/>
            <a:r>
              <a:rPr lang="ru-RU"/>
              <a:t>сложился в середине XIX века в старинном волжском городе Городце.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39" y="2983832"/>
            <a:ext cx="4101444" cy="295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11" y="2983832"/>
            <a:ext cx="4305052" cy="295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47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63" y="141372"/>
            <a:ext cx="8666747" cy="650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</TotalTime>
  <Words>377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Bad Script</vt:lpstr>
      <vt:lpstr>Century Gothic</vt:lpstr>
      <vt:lpstr>Miama Nueva</vt:lpstr>
      <vt:lpstr>Segoe Script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Коваль</dc:creator>
  <cp:lastModifiedBy>Максим Коваль</cp:lastModifiedBy>
  <cp:revision>22</cp:revision>
  <dcterms:created xsi:type="dcterms:W3CDTF">2020-04-12T08:46:21Z</dcterms:created>
  <dcterms:modified xsi:type="dcterms:W3CDTF">2020-04-13T07:44:00Z</dcterms:modified>
</cp:coreProperties>
</file>