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F8B8F-318F-4FD7-800A-DBF2657423C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EDB25-1230-44C3-A244-3B69DBDBCFCA}">
      <dgm:prSet phldrT="[Текст]" custT="1"/>
      <dgm:spPr/>
      <dgm:t>
        <a:bodyPr/>
        <a:lstStyle/>
        <a:p>
          <a:r>
            <a:rPr lang="ru-RU" sz="1600" dirty="0" smtClean="0"/>
            <a:t>Центральная улица </a:t>
          </a:r>
          <a:r>
            <a:rPr lang="ru-RU" sz="1600" dirty="0" smtClean="0"/>
            <a:t>микрорайона имени Доватора Л.М., </a:t>
          </a:r>
          <a:r>
            <a:rPr lang="ru-RU" sz="1600" dirty="0" smtClean="0"/>
            <a:t>стадион «Шахтер», магазин</a:t>
          </a:r>
          <a:endParaRPr lang="ru-RU" sz="1600" dirty="0"/>
        </a:p>
      </dgm:t>
    </dgm:pt>
    <dgm:pt modelId="{06E85044-3951-41F5-9D7D-F1F41C5CE214}" type="parTrans" cxnId="{7ACC7B81-36AE-41C4-8887-ACE77129D156}">
      <dgm:prSet/>
      <dgm:spPr/>
      <dgm:t>
        <a:bodyPr/>
        <a:lstStyle/>
        <a:p>
          <a:endParaRPr lang="ru-RU"/>
        </a:p>
      </dgm:t>
    </dgm:pt>
    <dgm:pt modelId="{2AC02FE1-80CD-4A59-A279-EBEA359053C5}" type="sibTrans" cxnId="{7ACC7B81-36AE-41C4-8887-ACE77129D156}">
      <dgm:prSet/>
      <dgm:spPr/>
      <dgm:t>
        <a:bodyPr/>
        <a:lstStyle/>
        <a:p>
          <a:endParaRPr lang="ru-RU"/>
        </a:p>
      </dgm:t>
    </dgm:pt>
    <dgm:pt modelId="{D0D4F79C-1B9D-401E-BB08-35D9687B7828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00"/>
        </a:p>
      </dgm:t>
    </dgm:pt>
    <dgm:pt modelId="{C759AD35-4B02-49CA-AE0D-EB698DE2D00A}" type="parTrans" cxnId="{3A6164C4-1EA5-47BB-B552-8BC0F9B4FD16}">
      <dgm:prSet/>
      <dgm:spPr/>
      <dgm:t>
        <a:bodyPr/>
        <a:lstStyle/>
        <a:p>
          <a:endParaRPr lang="ru-RU"/>
        </a:p>
      </dgm:t>
    </dgm:pt>
    <dgm:pt modelId="{A84F8002-3B30-4CA6-A6AE-A7660C3FDAEF}" type="sibTrans" cxnId="{3A6164C4-1EA5-47BB-B552-8BC0F9B4FD16}">
      <dgm:prSet/>
      <dgm:spPr/>
      <dgm:t>
        <a:bodyPr/>
        <a:lstStyle/>
        <a:p>
          <a:endParaRPr lang="ru-RU"/>
        </a:p>
      </dgm:t>
    </dgm:pt>
    <dgm:pt modelId="{38C79FB2-A31B-4E00-807C-09EF2B92DA58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00" dirty="0"/>
        </a:p>
      </dgm:t>
    </dgm:pt>
    <dgm:pt modelId="{C8B8E600-41DE-4003-A7FF-B799F7F4F4F2}" type="parTrans" cxnId="{3CAE0A48-818C-4920-876E-23CFFCB6D954}">
      <dgm:prSet/>
      <dgm:spPr/>
      <dgm:t>
        <a:bodyPr/>
        <a:lstStyle/>
        <a:p>
          <a:endParaRPr lang="ru-RU"/>
        </a:p>
      </dgm:t>
    </dgm:pt>
    <dgm:pt modelId="{E73B9C8C-EE0D-4310-8610-43B0F0AA9B4D}" type="sibTrans" cxnId="{3CAE0A48-818C-4920-876E-23CFFCB6D954}">
      <dgm:prSet/>
      <dgm:spPr/>
      <dgm:t>
        <a:bodyPr/>
        <a:lstStyle/>
        <a:p>
          <a:endParaRPr lang="ru-RU"/>
        </a:p>
      </dgm:t>
    </dgm:pt>
    <dgm:pt modelId="{294217C6-63F9-40A4-82BD-AF6695F8B9DC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00" dirty="0"/>
        </a:p>
      </dgm:t>
    </dgm:pt>
    <dgm:pt modelId="{4DA9A2BB-9309-40E5-8694-A8F2E201B1CF}" type="parTrans" cxnId="{143BAFFE-776D-46AE-B2AD-3471F8DBFC9C}">
      <dgm:prSet/>
      <dgm:spPr/>
      <dgm:t>
        <a:bodyPr/>
        <a:lstStyle/>
        <a:p>
          <a:endParaRPr lang="ru-RU"/>
        </a:p>
      </dgm:t>
    </dgm:pt>
    <dgm:pt modelId="{A18AAC5C-1C2F-468A-819B-AE5035059F68}" type="sibTrans" cxnId="{143BAFFE-776D-46AE-B2AD-3471F8DBFC9C}">
      <dgm:prSet/>
      <dgm:spPr/>
      <dgm:t>
        <a:bodyPr/>
        <a:lstStyle/>
        <a:p>
          <a:endParaRPr lang="ru-RU"/>
        </a:p>
      </dgm:t>
    </dgm:pt>
    <dgm:pt modelId="{725A7528-0BC7-4C42-A9DB-655515D01E5D}" type="pres">
      <dgm:prSet presAssocID="{5EFF8B8F-318F-4FD7-800A-DBF2657423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3DB41-D256-4E8D-8FDB-EC014FF78A94}" type="pres">
      <dgm:prSet presAssocID="{5EFF8B8F-318F-4FD7-800A-DBF2657423C0}" presName="matrix" presStyleCnt="0"/>
      <dgm:spPr/>
    </dgm:pt>
    <dgm:pt modelId="{A7564E59-0588-45A7-9596-E7237D62360E}" type="pres">
      <dgm:prSet presAssocID="{5EFF8B8F-318F-4FD7-800A-DBF2657423C0}" presName="tile1" presStyleLbl="node1" presStyleIdx="0" presStyleCnt="4"/>
      <dgm:spPr/>
      <dgm:t>
        <a:bodyPr/>
        <a:lstStyle/>
        <a:p>
          <a:endParaRPr lang="ru-RU"/>
        </a:p>
      </dgm:t>
    </dgm:pt>
    <dgm:pt modelId="{0C8A3037-FC52-462B-BB07-E27F629F2378}" type="pres">
      <dgm:prSet presAssocID="{5EFF8B8F-318F-4FD7-800A-DBF2657423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30E3-D792-480A-B0B1-6AAFA2B347C1}" type="pres">
      <dgm:prSet presAssocID="{5EFF8B8F-318F-4FD7-800A-DBF2657423C0}" presName="tile2" presStyleLbl="node1" presStyleIdx="1" presStyleCnt="4"/>
      <dgm:spPr/>
      <dgm:t>
        <a:bodyPr/>
        <a:lstStyle/>
        <a:p>
          <a:endParaRPr lang="ru-RU"/>
        </a:p>
      </dgm:t>
    </dgm:pt>
    <dgm:pt modelId="{2B64ADD6-864C-4428-AB31-3E98084A267B}" type="pres">
      <dgm:prSet presAssocID="{5EFF8B8F-318F-4FD7-800A-DBF2657423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F3DD-72F6-490E-8762-50F7A5CDA694}" type="pres">
      <dgm:prSet presAssocID="{5EFF8B8F-318F-4FD7-800A-DBF2657423C0}" presName="tile3" presStyleLbl="node1" presStyleIdx="2" presStyleCnt="4"/>
      <dgm:spPr/>
      <dgm:t>
        <a:bodyPr/>
        <a:lstStyle/>
        <a:p>
          <a:endParaRPr lang="ru-RU"/>
        </a:p>
      </dgm:t>
    </dgm:pt>
    <dgm:pt modelId="{F429EFDD-ED16-421B-B090-C16D937830D8}" type="pres">
      <dgm:prSet presAssocID="{5EFF8B8F-318F-4FD7-800A-DBF2657423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BA865-3718-497A-9567-254A60829ADC}" type="pres">
      <dgm:prSet presAssocID="{5EFF8B8F-318F-4FD7-800A-DBF2657423C0}" presName="tile4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86DEC7-5DC4-4359-BFDC-97A32A003463}" type="pres">
      <dgm:prSet presAssocID="{5EFF8B8F-318F-4FD7-800A-DBF2657423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7A3A2E-D3CD-493B-82E3-F25819068430}" type="pres">
      <dgm:prSet presAssocID="{5EFF8B8F-318F-4FD7-800A-DBF2657423C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B36F3-0B8E-41D2-813F-266159F2376B}" type="presOf" srcId="{3FFEDB25-1230-44C3-A244-3B69DBDBCFCA}" destId="{307A3A2E-D3CD-493B-82E3-F25819068430}" srcOrd="0" destOrd="0" presId="urn:microsoft.com/office/officeart/2005/8/layout/matrix1"/>
    <dgm:cxn modelId="{9D9A0F98-435D-4CAF-B1AD-A7AA4AD98AF6}" type="presOf" srcId="{38C79FB2-A31B-4E00-807C-09EF2B92DA58}" destId="{2B64ADD6-864C-4428-AB31-3E98084A267B}" srcOrd="1" destOrd="0" presId="urn:microsoft.com/office/officeart/2005/8/layout/matrix1"/>
    <dgm:cxn modelId="{9265F660-9E85-4FB1-8E58-37A5C0A9AF1B}" type="presOf" srcId="{294217C6-63F9-40A4-82BD-AF6695F8B9DC}" destId="{5F9BF3DD-72F6-490E-8762-50F7A5CDA694}" srcOrd="0" destOrd="0" presId="urn:microsoft.com/office/officeart/2005/8/layout/matrix1"/>
    <dgm:cxn modelId="{EFEE1906-84EC-47F3-9555-73688955E36C}" type="presOf" srcId="{D0D4F79C-1B9D-401E-BB08-35D9687B7828}" destId="{A7564E59-0588-45A7-9596-E7237D62360E}" srcOrd="0" destOrd="0" presId="urn:microsoft.com/office/officeart/2005/8/layout/matrix1"/>
    <dgm:cxn modelId="{143BAFFE-776D-46AE-B2AD-3471F8DBFC9C}" srcId="{3FFEDB25-1230-44C3-A244-3B69DBDBCFCA}" destId="{294217C6-63F9-40A4-82BD-AF6695F8B9DC}" srcOrd="2" destOrd="0" parTransId="{4DA9A2BB-9309-40E5-8694-A8F2E201B1CF}" sibTransId="{A18AAC5C-1C2F-468A-819B-AE5035059F68}"/>
    <dgm:cxn modelId="{B1C0314A-EEF7-4FB7-85BD-89B2926C1D36}" type="presOf" srcId="{D0D4F79C-1B9D-401E-BB08-35D9687B7828}" destId="{0C8A3037-FC52-462B-BB07-E27F629F2378}" srcOrd="1" destOrd="0" presId="urn:microsoft.com/office/officeart/2005/8/layout/matrix1"/>
    <dgm:cxn modelId="{1A10F56F-A6C9-455F-9CC3-B373A40FA6FD}" type="presOf" srcId="{5EFF8B8F-318F-4FD7-800A-DBF2657423C0}" destId="{725A7528-0BC7-4C42-A9DB-655515D01E5D}" srcOrd="0" destOrd="0" presId="urn:microsoft.com/office/officeart/2005/8/layout/matrix1"/>
    <dgm:cxn modelId="{3A6164C4-1EA5-47BB-B552-8BC0F9B4FD16}" srcId="{3FFEDB25-1230-44C3-A244-3B69DBDBCFCA}" destId="{D0D4F79C-1B9D-401E-BB08-35D9687B7828}" srcOrd="0" destOrd="0" parTransId="{C759AD35-4B02-49CA-AE0D-EB698DE2D00A}" sibTransId="{A84F8002-3B30-4CA6-A6AE-A7660C3FDAEF}"/>
    <dgm:cxn modelId="{7ACC7B81-36AE-41C4-8887-ACE77129D156}" srcId="{5EFF8B8F-318F-4FD7-800A-DBF2657423C0}" destId="{3FFEDB25-1230-44C3-A244-3B69DBDBCFCA}" srcOrd="0" destOrd="0" parTransId="{06E85044-3951-41F5-9D7D-F1F41C5CE214}" sibTransId="{2AC02FE1-80CD-4A59-A279-EBEA359053C5}"/>
    <dgm:cxn modelId="{1756D777-19FC-4F52-ADE2-73BC0125B8F3}" type="presOf" srcId="{38C79FB2-A31B-4E00-807C-09EF2B92DA58}" destId="{09B030E3-D792-480A-B0B1-6AAFA2B347C1}" srcOrd="0" destOrd="0" presId="urn:microsoft.com/office/officeart/2005/8/layout/matrix1"/>
    <dgm:cxn modelId="{3CAE0A48-818C-4920-876E-23CFFCB6D954}" srcId="{3FFEDB25-1230-44C3-A244-3B69DBDBCFCA}" destId="{38C79FB2-A31B-4E00-807C-09EF2B92DA58}" srcOrd="1" destOrd="0" parTransId="{C8B8E600-41DE-4003-A7FF-B799F7F4F4F2}" sibTransId="{E73B9C8C-EE0D-4310-8610-43B0F0AA9B4D}"/>
    <dgm:cxn modelId="{061AD122-BFB0-467E-837E-65476875CD42}" type="presOf" srcId="{294217C6-63F9-40A4-82BD-AF6695F8B9DC}" destId="{F429EFDD-ED16-421B-B090-C16D937830D8}" srcOrd="1" destOrd="0" presId="urn:microsoft.com/office/officeart/2005/8/layout/matrix1"/>
    <dgm:cxn modelId="{40C64F2D-3569-4100-AEAC-3C0871BCF0A7}" type="presParOf" srcId="{725A7528-0BC7-4C42-A9DB-655515D01E5D}" destId="{E5E3DB41-D256-4E8D-8FDB-EC014FF78A94}" srcOrd="0" destOrd="0" presId="urn:microsoft.com/office/officeart/2005/8/layout/matrix1"/>
    <dgm:cxn modelId="{E54E2012-3BC5-4E01-BBEF-153A641C8B7C}" type="presParOf" srcId="{E5E3DB41-D256-4E8D-8FDB-EC014FF78A94}" destId="{A7564E59-0588-45A7-9596-E7237D62360E}" srcOrd="0" destOrd="0" presId="urn:microsoft.com/office/officeart/2005/8/layout/matrix1"/>
    <dgm:cxn modelId="{B4A72DCB-F559-4EAA-98CE-691697D94EF6}" type="presParOf" srcId="{E5E3DB41-D256-4E8D-8FDB-EC014FF78A94}" destId="{0C8A3037-FC52-462B-BB07-E27F629F2378}" srcOrd="1" destOrd="0" presId="urn:microsoft.com/office/officeart/2005/8/layout/matrix1"/>
    <dgm:cxn modelId="{94AF0E65-3C53-4D26-90F6-B4F934D029DB}" type="presParOf" srcId="{E5E3DB41-D256-4E8D-8FDB-EC014FF78A94}" destId="{09B030E3-D792-480A-B0B1-6AAFA2B347C1}" srcOrd="2" destOrd="0" presId="urn:microsoft.com/office/officeart/2005/8/layout/matrix1"/>
    <dgm:cxn modelId="{052364D9-71CF-4635-B471-DE54589B6D72}" type="presParOf" srcId="{E5E3DB41-D256-4E8D-8FDB-EC014FF78A94}" destId="{2B64ADD6-864C-4428-AB31-3E98084A267B}" srcOrd="3" destOrd="0" presId="urn:microsoft.com/office/officeart/2005/8/layout/matrix1"/>
    <dgm:cxn modelId="{03FAA57A-8ED7-49D4-BAA1-2E26FDD669F8}" type="presParOf" srcId="{E5E3DB41-D256-4E8D-8FDB-EC014FF78A94}" destId="{5F9BF3DD-72F6-490E-8762-50F7A5CDA694}" srcOrd="4" destOrd="0" presId="urn:microsoft.com/office/officeart/2005/8/layout/matrix1"/>
    <dgm:cxn modelId="{AA60315F-1167-4F77-8B84-7D265BE6BC2B}" type="presParOf" srcId="{E5E3DB41-D256-4E8D-8FDB-EC014FF78A94}" destId="{F429EFDD-ED16-421B-B090-C16D937830D8}" srcOrd="5" destOrd="0" presId="urn:microsoft.com/office/officeart/2005/8/layout/matrix1"/>
    <dgm:cxn modelId="{A1E32BA9-4984-48BC-A57B-41F9994221E8}" type="presParOf" srcId="{E5E3DB41-D256-4E8D-8FDB-EC014FF78A94}" destId="{2A2BA865-3718-497A-9567-254A60829ADC}" srcOrd="6" destOrd="0" presId="urn:microsoft.com/office/officeart/2005/8/layout/matrix1"/>
    <dgm:cxn modelId="{3B241A22-9F8C-42A9-A124-13CC6CBFE816}" type="presParOf" srcId="{E5E3DB41-D256-4E8D-8FDB-EC014FF78A94}" destId="{BA86DEC7-5DC4-4359-BFDC-97A32A003463}" srcOrd="7" destOrd="0" presId="urn:microsoft.com/office/officeart/2005/8/layout/matrix1"/>
    <dgm:cxn modelId="{5332E825-71F4-4CE8-A418-8425C14D56DF}" type="presParOf" srcId="{725A7528-0BC7-4C42-A9DB-655515D01E5D}" destId="{307A3A2E-D3CD-493B-82E3-F25819068430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3AF4-24CB-47F5-B352-361C29C2073B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6161-8921-48CA-A037-8CA0132CE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Памятные места микрорайона </a:t>
            </a:r>
            <a:r>
              <a:rPr lang="ru-RU" dirty="0" smtClean="0"/>
              <a:t>Бабанаково, </a:t>
            </a:r>
            <a:r>
              <a:rPr lang="ru-RU" dirty="0" smtClean="0"/>
              <a:t>посвященные Героям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886200"/>
            <a:ext cx="5000660" cy="2400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Выполнил: Аверьянов Роман,</a:t>
            </a:r>
          </a:p>
          <a:p>
            <a:r>
              <a:rPr lang="ru-RU" sz="2400" dirty="0" smtClean="0"/>
              <a:t>кадетский 5 «В»класс</a:t>
            </a:r>
          </a:p>
          <a:p>
            <a:r>
              <a:rPr lang="ru-RU" sz="2400" dirty="0" smtClean="0"/>
              <a:t>Руководитель: Соловьева О.В.,</a:t>
            </a:r>
          </a:p>
          <a:p>
            <a:r>
              <a:rPr lang="ru-RU" sz="2400" dirty="0" smtClean="0"/>
              <a:t> учитель истории</a:t>
            </a:r>
          </a:p>
          <a:p>
            <a:r>
              <a:rPr lang="ru-RU" sz="2400" dirty="0" smtClean="0"/>
              <a:t>МАОУСОШ№30 города Белово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Улица и стела Герою СССР Черняховскому И.Д.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Черняховский  И.Д. в  начале ВОВ командовал 28-й танковой дивизией, затем 241-й стрелковой на Северо-Западном фронте. С 15 апреля 1944года 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командующим войсками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Западного,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1943-го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Белорусским фронтом.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Участвовал в боях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освобождении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Белоруссии. Награжден орденом Ленина,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 Знамени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орденами Суворова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степени, орденами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Кутузова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1-й степени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Богдана Хмельницкого 1-й степени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медалями.</a:t>
            </a:r>
          </a:p>
        </p:txBody>
      </p:sp>
      <p:pic>
        <p:nvPicPr>
          <p:cNvPr id="5" name="Содержимое 4" descr="C:\Users\hp\Desktop\a4901554-da54-4c6d-a3e8-6b3c46a2a77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Улица и стела Герою </a:t>
            </a:r>
            <a:r>
              <a:rPr lang="ru-RU" dirty="0" smtClean="0"/>
              <a:t>СССР      Жданову А.А.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июне 1918 года Жданов А. А.  поступает на службу в РККА, где занимается идеологической работой. В 1919 году  являлся сотрудником политотдела 5-й армии Восточного фронта РККА. Был одним из самых влиятельных большевиков при Сталине. Член РСДРП с 1915 года, член ВЦИК и ЦИК СССР, Политбюро ЦК с 1939 года, в годы войны он руководил блокадным Ленинградом. А после войны отвечал за идеологию и внешнюю политику Советского Союза, работал по линии пропаганды и агитации в послевоенной Европе.  Жданов А.А. никогда не занимал высоких постов и никогда не блистал на политическом Олимпе Кремля, но был одним из самых надежных, доверенных исполнителей и соратников Сталина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   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337a996b-17ce-412c-a023-d6d8d60d63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Микрорайон Бабанаково</a:t>
            </a:r>
            <a:br>
              <a:rPr lang="ru-RU" sz="3200" dirty="0" smtClean="0"/>
            </a:br>
            <a:r>
              <a:rPr lang="ru-RU" sz="3200" dirty="0" smtClean="0"/>
              <a:t>Кемеровская область - Кузбасс, город Белово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Расположение памятных мест на улицах микрорайона Бабанаково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Улицы микрорайона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Названия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571900" cy="3951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Памятник Погибшим шахтерам в годы Великой Отечественной войны</a:t>
            </a:r>
          </a:p>
          <a:p>
            <a:r>
              <a:rPr lang="ru-RU" dirty="0" smtClean="0"/>
              <a:t>2. Улица и стела Герою СССР </a:t>
            </a:r>
            <a:r>
              <a:rPr lang="ru-RU" dirty="0" smtClean="0"/>
              <a:t>       </a:t>
            </a:r>
            <a:r>
              <a:rPr lang="ru-RU" dirty="0" smtClean="0"/>
              <a:t>Доватору  Л.М.</a:t>
            </a:r>
          </a:p>
          <a:p>
            <a:r>
              <a:rPr lang="ru-RU" dirty="0" smtClean="0"/>
              <a:t>3. Улица и стела Герою СССР  </a:t>
            </a:r>
            <a:r>
              <a:rPr lang="ru-RU" dirty="0" smtClean="0"/>
              <a:t>    Громовой  </a:t>
            </a:r>
            <a:r>
              <a:rPr lang="ru-RU" dirty="0" smtClean="0"/>
              <a:t>У.М.</a:t>
            </a:r>
          </a:p>
          <a:p>
            <a:r>
              <a:rPr lang="ru-RU" dirty="0" smtClean="0"/>
              <a:t>4. Улица и стела Герою СССР  Старченко А.И.</a:t>
            </a:r>
          </a:p>
          <a:p>
            <a:r>
              <a:rPr lang="ru-RU" dirty="0" smtClean="0"/>
              <a:t>5. Улица и стела Герою СССР  </a:t>
            </a:r>
            <a:r>
              <a:rPr lang="ru-RU" dirty="0" err="1" smtClean="0"/>
              <a:t>Бабанакову</a:t>
            </a:r>
            <a:r>
              <a:rPr lang="ru-RU" dirty="0" smtClean="0"/>
              <a:t>  Н.П.</a:t>
            </a:r>
          </a:p>
          <a:p>
            <a:r>
              <a:rPr lang="ru-RU" dirty="0" smtClean="0"/>
              <a:t>6. Улица и стела Герою СССР  Ватутину Н.Ф.</a:t>
            </a:r>
          </a:p>
          <a:p>
            <a:r>
              <a:rPr lang="ru-RU" dirty="0" smtClean="0"/>
              <a:t>7. Улица и стела Герою СССР  Черняховскому  И.Д.</a:t>
            </a:r>
          </a:p>
          <a:p>
            <a:r>
              <a:rPr lang="ru-RU" dirty="0" smtClean="0"/>
              <a:t>8. Улица и стела Герою СССР </a:t>
            </a:r>
            <a:r>
              <a:rPr lang="ru-RU" dirty="0" smtClean="0"/>
              <a:t> Жданову </a:t>
            </a:r>
            <a:r>
              <a:rPr lang="ru-RU" dirty="0" smtClean="0"/>
              <a:t>А.А.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hp\Desktop\4190313c-6d8b-4054-8bdc-94558ee07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043" y="2174875"/>
            <a:ext cx="2880502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Памятник погибшим шахтерам </a:t>
            </a:r>
            <a:br>
              <a:rPr lang="ru-RU" sz="3200" dirty="0" smtClean="0"/>
            </a:br>
            <a:r>
              <a:rPr lang="ru-RU" sz="3200" dirty="0" smtClean="0"/>
              <a:t>в годы Великой Отечественной войны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поселка Бабанаково находится сквер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расположен памятник воинам- шахтерам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погибшим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Великой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войны, бывшим работникам шахт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“Пионерка”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“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Бабанаковская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Памятник выполнен скульптором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Козленко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Н.Я. в 1967 году.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Этот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памятник занесен в книгу “Памятники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Сибири”автор Г.Богуславский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постаменте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выполнена доска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памятной надписью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Шахтерам, погибшим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войне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1941-1945 гг.».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Новая папка\image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842" y="2329994"/>
            <a:ext cx="4352544" cy="326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лица </a:t>
            </a:r>
            <a:r>
              <a:rPr lang="ru-RU" dirty="0" smtClean="0"/>
              <a:t>и </a:t>
            </a:r>
            <a:r>
              <a:rPr lang="ru-RU" dirty="0" smtClean="0"/>
              <a:t>стела Герою </a:t>
            </a:r>
            <a:r>
              <a:rPr lang="ru-RU" dirty="0"/>
              <a:t>СССР  Доватору  Л.М.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Центральная улица микрорайона названа именем Л.М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Доватора.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годы войны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возглавлял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Отдельную кавалерийскую группу, сформированную из нескольких кавалерийских полков. Генерал-майор Лев Михайлович известен успешными операциями по уничтожению войск противника в начальный период Великой Отечественной войны.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Награждён :орден "Красной звезды", орден "Красного Знамени", два ордена "Ленина", медалью Золотая Звезда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мужество и героизм, проявленные в боях с немецко-фашистскими захватчиками» посмертным званием  Героя  Советского Союза.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hp\Desktop\892d4b21-3cb5-4e1d-a146-d6904661ed1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Улица и стела Героя СССР Громовой У.М.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сентября 1942 года комсомолка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Матвеевна  Громова являлась членом штаба  подпольной комсомольской организации “Молодая гвардия”. Участвовала в разработке плана поджога биржи труда, составляла тексты листовок и расклеивала по городу. Накануне 25-й годовщины Великой Октябрьской революции участвовала в водружении красного флага на трубе шахты №1 -бис  в оккупированном Краснодоне. Была казнена 16 января 1943 года. Перед казнью ее подвергли жестоким пыткам.</a:t>
            </a:r>
          </a:p>
        </p:txBody>
      </p:sp>
      <p:pic>
        <p:nvPicPr>
          <p:cNvPr id="5" name="Содержимое 4" descr="C:\Users\hp\Desktop\670b74be-b80f-44e8-b7fc-b73dae3b3df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Улица и стела Герою СССР Старченко А.И.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23 июня 1944 Артемий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Иванович участвовал в прорыве обороны противника на реке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Могилевской области.      26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своем боевом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участке форсировал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Днепр 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Колесище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захватил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плацдарм и удерживал его до подхода главных сил полка;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участвовал в уничтожении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вражеского гарнизона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Княжицы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21 июля 1944 года.  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 звания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Героя СССР Награждён орденами Ленина, Александра Невского, двумя орденами Красной Звезды, медалями.</a:t>
            </a:r>
          </a:p>
          <a:p>
            <a:endParaRPr lang="ru-RU" dirty="0"/>
          </a:p>
        </p:txBody>
      </p:sp>
      <p:pic>
        <p:nvPicPr>
          <p:cNvPr id="5" name="Содержимое 4" descr="C:\Users\hp\Desktop\c40f5af1-8036-476c-bd0d-42eff7db6ca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и стела Герою СССР </a:t>
            </a:r>
            <a:r>
              <a:rPr lang="ru-RU" dirty="0" err="1" smtClean="0"/>
              <a:t>Бабанакову</a:t>
            </a:r>
            <a:r>
              <a:rPr lang="ru-RU" dirty="0" smtClean="0"/>
              <a:t> Н.П.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фронте с 1941 г. Командир отделения 87-го Отдельного моторизованного понтонно-мостового батальона. Сержант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Бабанаков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отличился при форсировании реки  Вест- Одер (Польша). Под шквальным пулемётным и миномётным противника переправлял через реку самоходные боеприпасы, танки, сделав без смены несколько десятков рейсов. Всего отделением к 22 апреля1945 года переправлено 90 орудий и боеприпасы к ним, 15 танков. Награждён орденами Ленина, Славы третьей степени, Красной Звезды, медалями.</a:t>
            </a:r>
          </a:p>
          <a:p>
            <a:endParaRPr lang="ru-RU" dirty="0"/>
          </a:p>
        </p:txBody>
      </p:sp>
      <p:pic>
        <p:nvPicPr>
          <p:cNvPr id="5" name="Содержимое 4" descr="C:\Users\hp\Desktop\d69e7eb8-7f7f-4b30-b324-a6e8e3d8507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Улица и стела Герою </a:t>
            </a:r>
            <a:r>
              <a:rPr lang="ru-RU" dirty="0" smtClean="0"/>
              <a:t>СССР      </a:t>
            </a:r>
            <a:r>
              <a:rPr lang="ru-RU" dirty="0"/>
              <a:t>Ватутину Н.Ф.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Николай Федорович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Ватутин прошел путь от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красноармейца до полководца.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Великой Отечественной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войны последовательно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возглавлял войска ряда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фронтов. Находясь на высоких постах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Генеральном штабе Н.Ф.Ватутин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проявил широту стратегического мышления и своим неустанным трудом внёс достойный вклад в подготовку Вооружённых Сил. В штабе Н. Ф.Ватутина прозвали «Гроссмейстером». В Красной Армии солдаты называли его «Генералом   Победы».</a:t>
            </a:r>
          </a:p>
        </p:txBody>
      </p:sp>
      <p:pic>
        <p:nvPicPr>
          <p:cNvPr id="5" name="Содержимое 4" descr="C:\Users\hp\Desktop\30f2b788-9900-46c8-97a8-1cb06304c09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659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Памятные места микрорайона Бабанаково, посвященные Героям Великой Отечественной войны</vt:lpstr>
      <vt:lpstr>Микрорайон Бабанаково Кемеровская область - Кузбасс, город Белово</vt:lpstr>
      <vt:lpstr>Расположение памятных мест на улицах микрорайона Бабанаково</vt:lpstr>
      <vt:lpstr>Памятник погибшим шахтерам  в годы Великой Отечественной войны</vt:lpstr>
      <vt:lpstr>Улица и стела Герою СССР  Доватору  Л.М.</vt:lpstr>
      <vt:lpstr>Улица и стела Героя СССР Громовой У.М.</vt:lpstr>
      <vt:lpstr>Улица и стела Герою СССР Старченко А.И.</vt:lpstr>
      <vt:lpstr>Улица и стела Герою СССР Бабанакову Н.П.</vt:lpstr>
      <vt:lpstr>Улица и стела Герою СССР      Ватутину Н.Ф.</vt:lpstr>
      <vt:lpstr>Улица и стела Герою СССР Черняховскому И.Д.</vt:lpstr>
      <vt:lpstr>Улица и стела Герою СССР      Жданову А.А.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места микрорайона Бабанаково , посвященные Героям Великой Отечественной войны</dc:title>
  <dc:creator>hp</dc:creator>
  <cp:lastModifiedBy>hp</cp:lastModifiedBy>
  <cp:revision>24</cp:revision>
  <dcterms:created xsi:type="dcterms:W3CDTF">2022-12-17T12:10:16Z</dcterms:created>
  <dcterms:modified xsi:type="dcterms:W3CDTF">2022-12-21T15:43:15Z</dcterms:modified>
</cp:coreProperties>
</file>