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Lst>
  <p:sldSz cx="12192000" cy="6858000"/>
  <p:notesSz cx="6858000" cy="9144000"/>
  <p:defaultTex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20" autoAdjust="0"/>
    <p:restoredTop sz="95878"/>
  </p:normalViewPr>
  <p:slideViewPr>
    <p:cSldViewPr snapToGrid="0" snapToObjects="1">
      <p:cViewPr varScale="1">
        <p:scale>
          <a:sx n="85" d="100"/>
          <a:sy n="85" d="100"/>
        </p:scale>
        <p:origin x="84" y="3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FBB0C1-DE36-4296-9717-029C0C7F0D2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ru-RU"/>
        </a:p>
      </dgm:t>
    </dgm:pt>
    <dgm:pt modelId="{0FA2817D-CF50-4345-AAB0-75DA76D88DE6}">
      <dgm:prSet/>
      <dgm:spPr/>
      <dgm:t>
        <a:bodyPr/>
        <a:lstStyle/>
        <a:p>
          <a:r>
            <a:rPr lang="ru-RU" b="0" i="0">
              <a:solidFill>
                <a:schemeClr val="bg1"/>
              </a:solidFill>
            </a:rPr>
            <a:t>Повышение научно-экономической обоснованности планирования в деятельности предприятия; </a:t>
          </a:r>
          <a:endParaRPr lang="ru-RU">
            <a:solidFill>
              <a:schemeClr val="bg1"/>
            </a:solidFill>
          </a:endParaRPr>
        </a:p>
      </dgm:t>
    </dgm:pt>
    <dgm:pt modelId="{5D57CCE6-E190-4AD6-BAB8-04CC49180A81}" type="parTrans" cxnId="{2BFA79EF-52D6-4152-AF91-C427BD94BF25}">
      <dgm:prSet/>
      <dgm:spPr/>
      <dgm:t>
        <a:bodyPr/>
        <a:lstStyle/>
        <a:p>
          <a:endParaRPr lang="ru-RU"/>
        </a:p>
      </dgm:t>
    </dgm:pt>
    <dgm:pt modelId="{4BA56AE4-A872-469B-97C9-91083E698E6C}" type="sibTrans" cxnId="{2BFA79EF-52D6-4152-AF91-C427BD94BF25}">
      <dgm:prSet/>
      <dgm:spPr/>
      <dgm:t>
        <a:bodyPr/>
        <a:lstStyle/>
        <a:p>
          <a:endParaRPr lang="ru-RU"/>
        </a:p>
      </dgm:t>
    </dgm:pt>
    <dgm:pt modelId="{5E399BA4-2C0A-48B4-A69C-4B0690083F76}">
      <dgm:prSet/>
      <dgm:spPr/>
      <dgm:t>
        <a:bodyPr/>
        <a:lstStyle/>
        <a:p>
          <a:r>
            <a:rPr lang="ru-RU" b="0" i="0">
              <a:solidFill>
                <a:schemeClr val="bg1"/>
              </a:solidFill>
            </a:rPr>
            <a:t>Ø  Определение экономической эффективности использования трудовых, материальных и финансовых ресурсов; </a:t>
          </a:r>
          <a:endParaRPr lang="ru-RU">
            <a:solidFill>
              <a:schemeClr val="bg1"/>
            </a:solidFill>
          </a:endParaRPr>
        </a:p>
      </dgm:t>
    </dgm:pt>
    <dgm:pt modelId="{84E068DE-0971-4AB3-BC7A-A4BD485C07E3}" type="parTrans" cxnId="{FF1B27DC-72CA-47EF-A8BB-308E3C7F776C}">
      <dgm:prSet/>
      <dgm:spPr/>
      <dgm:t>
        <a:bodyPr/>
        <a:lstStyle/>
        <a:p>
          <a:endParaRPr lang="ru-RU"/>
        </a:p>
      </dgm:t>
    </dgm:pt>
    <dgm:pt modelId="{331C82DF-9B14-435C-ABEF-7EFDF2F5F480}" type="sibTrans" cxnId="{FF1B27DC-72CA-47EF-A8BB-308E3C7F776C}">
      <dgm:prSet/>
      <dgm:spPr/>
      <dgm:t>
        <a:bodyPr/>
        <a:lstStyle/>
        <a:p>
          <a:endParaRPr lang="ru-RU"/>
        </a:p>
      </dgm:t>
    </dgm:pt>
    <dgm:pt modelId="{6D848276-ABDD-483F-9E6E-FD3D243582BC}">
      <dgm:prSet/>
      <dgm:spPr/>
      <dgm:t>
        <a:bodyPr/>
        <a:lstStyle/>
        <a:p>
          <a:r>
            <a:rPr lang="ru-RU" b="0" i="0">
              <a:solidFill>
                <a:schemeClr val="bg1"/>
              </a:solidFill>
            </a:rPr>
            <a:t>Ø  Поиск и выявление резервов повышения эффективности деятельности предприятия на всех стадиях производственного цикла;</a:t>
          </a:r>
          <a:endParaRPr lang="ru-RU">
            <a:solidFill>
              <a:schemeClr val="bg1"/>
            </a:solidFill>
          </a:endParaRPr>
        </a:p>
      </dgm:t>
    </dgm:pt>
    <dgm:pt modelId="{F69F666A-2C50-4855-9953-1A6667192444}" type="parTrans" cxnId="{5852B2B8-2476-4AF3-8AB0-EFA5DFBB42D0}">
      <dgm:prSet/>
      <dgm:spPr/>
      <dgm:t>
        <a:bodyPr/>
        <a:lstStyle/>
        <a:p>
          <a:endParaRPr lang="ru-RU"/>
        </a:p>
      </dgm:t>
    </dgm:pt>
    <dgm:pt modelId="{45F83E0B-C94E-41A0-BE36-2FA24443D09C}" type="sibTrans" cxnId="{5852B2B8-2476-4AF3-8AB0-EFA5DFBB42D0}">
      <dgm:prSet/>
      <dgm:spPr/>
      <dgm:t>
        <a:bodyPr/>
        <a:lstStyle/>
        <a:p>
          <a:endParaRPr lang="ru-RU"/>
        </a:p>
      </dgm:t>
    </dgm:pt>
    <dgm:pt modelId="{AB0CF64A-4EE5-4F29-A5C8-16DA5F1B7CF1}">
      <dgm:prSet/>
      <dgm:spPr/>
      <dgm:t>
        <a:bodyPr/>
        <a:lstStyle/>
        <a:p>
          <a:r>
            <a:rPr lang="ru-RU" b="0" i="0">
              <a:solidFill>
                <a:schemeClr val="bg1"/>
              </a:solidFill>
            </a:rPr>
            <a:t>Ø  Изучение объективных и субъективных факторов влияющих на результаты деятельности предприятия; </a:t>
          </a:r>
          <a:endParaRPr lang="ru-RU">
            <a:solidFill>
              <a:schemeClr val="bg1"/>
            </a:solidFill>
          </a:endParaRPr>
        </a:p>
      </dgm:t>
    </dgm:pt>
    <dgm:pt modelId="{DDC0A635-0E90-499C-8041-9F4E63CC4910}" type="parTrans" cxnId="{DDB89052-4226-490A-A7CB-35D8B5A5D048}">
      <dgm:prSet/>
      <dgm:spPr/>
      <dgm:t>
        <a:bodyPr/>
        <a:lstStyle/>
        <a:p>
          <a:endParaRPr lang="ru-RU"/>
        </a:p>
      </dgm:t>
    </dgm:pt>
    <dgm:pt modelId="{5B6DCCB8-81F2-403B-BC35-2C56017C86D0}" type="sibTrans" cxnId="{DDB89052-4226-490A-A7CB-35D8B5A5D048}">
      <dgm:prSet/>
      <dgm:spPr/>
      <dgm:t>
        <a:bodyPr/>
        <a:lstStyle/>
        <a:p>
          <a:endParaRPr lang="ru-RU"/>
        </a:p>
      </dgm:t>
    </dgm:pt>
    <dgm:pt modelId="{0B321DE9-9245-4E38-8E56-9C7782409906}">
      <dgm:prSet/>
      <dgm:spPr/>
      <dgm:t>
        <a:bodyPr/>
        <a:lstStyle/>
        <a:p>
          <a:r>
            <a:rPr lang="ru-RU" b="0" i="0">
              <a:solidFill>
                <a:schemeClr val="bg1"/>
              </a:solidFill>
            </a:rPr>
            <a:t>Ø  Контроль за выполнением планов и принятием управленческих решений;</a:t>
          </a:r>
          <a:endParaRPr lang="ru-RU">
            <a:solidFill>
              <a:schemeClr val="bg1"/>
            </a:solidFill>
          </a:endParaRPr>
        </a:p>
      </dgm:t>
    </dgm:pt>
    <dgm:pt modelId="{A62C7802-3A0D-4EB9-855D-9CBF625DEE57}" type="parTrans" cxnId="{0D3304F7-74B8-4F11-8C03-C5BBE3ED1084}">
      <dgm:prSet/>
      <dgm:spPr/>
      <dgm:t>
        <a:bodyPr/>
        <a:lstStyle/>
        <a:p>
          <a:endParaRPr lang="ru-RU"/>
        </a:p>
      </dgm:t>
    </dgm:pt>
    <dgm:pt modelId="{374F5B6C-C1B9-413C-8306-B04A197E6289}" type="sibTrans" cxnId="{0D3304F7-74B8-4F11-8C03-C5BBE3ED1084}">
      <dgm:prSet/>
      <dgm:spPr/>
      <dgm:t>
        <a:bodyPr/>
        <a:lstStyle/>
        <a:p>
          <a:endParaRPr lang="ru-RU"/>
        </a:p>
      </dgm:t>
    </dgm:pt>
    <dgm:pt modelId="{B74D3A1E-63F4-4177-BBD2-1622AEF478E9}">
      <dgm:prSet/>
      <dgm:spPr/>
      <dgm:t>
        <a:bodyPr/>
        <a:lstStyle/>
        <a:p>
          <a:r>
            <a:rPr lang="ru-RU" b="0" i="0" dirty="0">
              <a:solidFill>
                <a:schemeClr val="bg1"/>
              </a:solidFill>
            </a:rPr>
            <a:t>Ø  Диагностика финансового состояния предприятия на текущий момент и ближайшую перспективу; </a:t>
          </a:r>
          <a:endParaRPr lang="ru-RU" dirty="0">
            <a:solidFill>
              <a:schemeClr val="bg1"/>
            </a:solidFill>
          </a:endParaRPr>
        </a:p>
      </dgm:t>
    </dgm:pt>
    <dgm:pt modelId="{9C2E8BE7-906B-4077-812D-F6EE8A01D539}" type="parTrans" cxnId="{B69592CE-76C4-4DB4-AA6E-C104F1367860}">
      <dgm:prSet/>
      <dgm:spPr/>
      <dgm:t>
        <a:bodyPr/>
        <a:lstStyle/>
        <a:p>
          <a:endParaRPr lang="ru-RU"/>
        </a:p>
      </dgm:t>
    </dgm:pt>
    <dgm:pt modelId="{D8E23694-8E16-4763-9A9C-D7DE269F1308}" type="sibTrans" cxnId="{B69592CE-76C4-4DB4-AA6E-C104F1367860}">
      <dgm:prSet/>
      <dgm:spPr/>
      <dgm:t>
        <a:bodyPr/>
        <a:lstStyle/>
        <a:p>
          <a:endParaRPr lang="ru-RU"/>
        </a:p>
      </dgm:t>
    </dgm:pt>
    <dgm:pt modelId="{48AC3CEA-6C28-485C-A6C9-0BDA8603694E}">
      <dgm:prSet/>
      <dgm:spPr/>
      <dgm:t>
        <a:bodyPr/>
        <a:lstStyle/>
        <a:p>
          <a:r>
            <a:rPr lang="ru-RU" b="0" i="0" dirty="0">
              <a:solidFill>
                <a:schemeClr val="bg1"/>
              </a:solidFill>
            </a:rPr>
            <a:t>Ø  Подготовка аналитических материалов для принятия управленческих решений с целью обеспечения заданной эффективности и оценки конечных финансовых результатов.</a:t>
          </a:r>
          <a:br>
            <a:rPr lang="ru-RU" dirty="0">
              <a:solidFill>
                <a:schemeClr val="bg1"/>
              </a:solidFill>
            </a:rPr>
          </a:br>
          <a:br>
            <a:rPr lang="ru-RU" dirty="0">
              <a:solidFill>
                <a:schemeClr val="bg1"/>
              </a:solidFill>
            </a:rPr>
          </a:br>
          <a:endParaRPr lang="ru-RU" dirty="0">
            <a:solidFill>
              <a:schemeClr val="bg1"/>
            </a:solidFill>
          </a:endParaRPr>
        </a:p>
      </dgm:t>
    </dgm:pt>
    <dgm:pt modelId="{2F40C43E-32E3-4C15-AE17-1A883355007E}" type="parTrans" cxnId="{8EC6BF1C-B9C2-47C4-B8D1-5AF2E6B6E471}">
      <dgm:prSet/>
      <dgm:spPr/>
      <dgm:t>
        <a:bodyPr/>
        <a:lstStyle/>
        <a:p>
          <a:endParaRPr lang="ru-RU"/>
        </a:p>
      </dgm:t>
    </dgm:pt>
    <dgm:pt modelId="{953F3ACE-FF68-43A5-BE0B-D18FA1962952}" type="sibTrans" cxnId="{8EC6BF1C-B9C2-47C4-B8D1-5AF2E6B6E471}">
      <dgm:prSet/>
      <dgm:spPr/>
      <dgm:t>
        <a:bodyPr/>
        <a:lstStyle/>
        <a:p>
          <a:endParaRPr lang="ru-RU"/>
        </a:p>
      </dgm:t>
    </dgm:pt>
    <dgm:pt modelId="{246ABD40-AFEE-4016-86A3-6F2072C65409}" type="pres">
      <dgm:prSet presAssocID="{BCFBB0C1-DE36-4296-9717-029C0C7F0D2B}" presName="compositeShape" presStyleCnt="0">
        <dgm:presLayoutVars>
          <dgm:chMax val="7"/>
          <dgm:dir/>
          <dgm:resizeHandles val="exact"/>
        </dgm:presLayoutVars>
      </dgm:prSet>
      <dgm:spPr/>
    </dgm:pt>
    <dgm:pt modelId="{A330C05D-4AAD-4705-9BB7-E102D1E72491}" type="pres">
      <dgm:prSet presAssocID="{0FA2817D-CF50-4345-AAB0-75DA76D88DE6}" presName="circ1" presStyleLbl="vennNode1" presStyleIdx="0" presStyleCnt="7"/>
      <dgm:spPr>
        <a:solidFill>
          <a:schemeClr val="accent6">
            <a:alpha val="50000"/>
          </a:schemeClr>
        </a:solidFill>
      </dgm:spPr>
    </dgm:pt>
    <dgm:pt modelId="{F07CD300-4E50-4658-9D30-B76726701AD5}" type="pres">
      <dgm:prSet presAssocID="{0FA2817D-CF50-4345-AAB0-75DA76D88DE6}" presName="circ1Tx" presStyleLbl="revTx" presStyleIdx="0" presStyleCnt="0">
        <dgm:presLayoutVars>
          <dgm:chMax val="0"/>
          <dgm:chPref val="0"/>
          <dgm:bulletEnabled val="1"/>
        </dgm:presLayoutVars>
      </dgm:prSet>
      <dgm:spPr/>
    </dgm:pt>
    <dgm:pt modelId="{C3E0E733-B958-4C3C-8E1F-D6A48351D085}" type="pres">
      <dgm:prSet presAssocID="{5E399BA4-2C0A-48B4-A69C-4B0690083F76}" presName="circ2" presStyleLbl="vennNode1" presStyleIdx="1" presStyleCnt="7"/>
      <dgm:spPr>
        <a:solidFill>
          <a:schemeClr val="accent6">
            <a:alpha val="50000"/>
          </a:schemeClr>
        </a:solidFill>
      </dgm:spPr>
    </dgm:pt>
    <dgm:pt modelId="{1DCA1C20-7630-4AF3-9F9B-39F123F8A53B}" type="pres">
      <dgm:prSet presAssocID="{5E399BA4-2C0A-48B4-A69C-4B0690083F76}" presName="circ2Tx" presStyleLbl="revTx" presStyleIdx="0" presStyleCnt="0">
        <dgm:presLayoutVars>
          <dgm:chMax val="0"/>
          <dgm:chPref val="0"/>
          <dgm:bulletEnabled val="1"/>
        </dgm:presLayoutVars>
      </dgm:prSet>
      <dgm:spPr/>
    </dgm:pt>
    <dgm:pt modelId="{C17CCCA0-70F9-475D-BC55-67A27C306C61}" type="pres">
      <dgm:prSet presAssocID="{6D848276-ABDD-483F-9E6E-FD3D243582BC}" presName="circ3" presStyleLbl="vennNode1" presStyleIdx="2" presStyleCnt="7"/>
      <dgm:spPr>
        <a:solidFill>
          <a:srgbClr val="FF0000">
            <a:alpha val="50000"/>
          </a:srgbClr>
        </a:solidFill>
      </dgm:spPr>
    </dgm:pt>
    <dgm:pt modelId="{4E0A0EEA-1B89-4AC2-8088-37E274E40932}" type="pres">
      <dgm:prSet presAssocID="{6D848276-ABDD-483F-9E6E-FD3D243582BC}" presName="circ3Tx" presStyleLbl="revTx" presStyleIdx="0" presStyleCnt="0">
        <dgm:presLayoutVars>
          <dgm:chMax val="0"/>
          <dgm:chPref val="0"/>
          <dgm:bulletEnabled val="1"/>
        </dgm:presLayoutVars>
      </dgm:prSet>
      <dgm:spPr/>
    </dgm:pt>
    <dgm:pt modelId="{56346471-171C-4B42-8CC0-CABD9AC13B3F}" type="pres">
      <dgm:prSet presAssocID="{AB0CF64A-4EE5-4F29-A5C8-16DA5F1B7CF1}" presName="circ4" presStyleLbl="vennNode1" presStyleIdx="3" presStyleCnt="7"/>
      <dgm:spPr>
        <a:solidFill>
          <a:srgbClr val="FF0000">
            <a:alpha val="50000"/>
          </a:srgbClr>
        </a:solidFill>
      </dgm:spPr>
    </dgm:pt>
    <dgm:pt modelId="{2FB1E9A8-02E3-4A54-9323-65506A45AB36}" type="pres">
      <dgm:prSet presAssocID="{AB0CF64A-4EE5-4F29-A5C8-16DA5F1B7CF1}" presName="circ4Tx" presStyleLbl="revTx" presStyleIdx="0" presStyleCnt="0">
        <dgm:presLayoutVars>
          <dgm:chMax val="0"/>
          <dgm:chPref val="0"/>
          <dgm:bulletEnabled val="1"/>
        </dgm:presLayoutVars>
      </dgm:prSet>
      <dgm:spPr/>
    </dgm:pt>
    <dgm:pt modelId="{A0579958-645A-4307-AAAA-2AD8B995267A}" type="pres">
      <dgm:prSet presAssocID="{0B321DE9-9245-4E38-8E56-9C7782409906}" presName="circ5" presStyleLbl="vennNode1" presStyleIdx="4" presStyleCnt="7"/>
      <dgm:spPr>
        <a:solidFill>
          <a:schemeClr val="tx1">
            <a:alpha val="50000"/>
          </a:schemeClr>
        </a:solidFill>
      </dgm:spPr>
    </dgm:pt>
    <dgm:pt modelId="{F0623975-DB0C-45D9-9971-7404EF88B205}" type="pres">
      <dgm:prSet presAssocID="{0B321DE9-9245-4E38-8E56-9C7782409906}" presName="circ5Tx" presStyleLbl="revTx" presStyleIdx="0" presStyleCnt="0">
        <dgm:presLayoutVars>
          <dgm:chMax val="0"/>
          <dgm:chPref val="0"/>
          <dgm:bulletEnabled val="1"/>
        </dgm:presLayoutVars>
      </dgm:prSet>
      <dgm:spPr/>
    </dgm:pt>
    <dgm:pt modelId="{6A859526-D8C6-4597-AF86-4EF862E70C28}" type="pres">
      <dgm:prSet presAssocID="{B74D3A1E-63F4-4177-BBD2-1622AEF478E9}" presName="circ6" presStyleLbl="vennNode1" presStyleIdx="5" presStyleCnt="7"/>
      <dgm:spPr>
        <a:solidFill>
          <a:schemeClr val="tx1">
            <a:alpha val="50000"/>
          </a:schemeClr>
        </a:solidFill>
      </dgm:spPr>
    </dgm:pt>
    <dgm:pt modelId="{10333E83-B9B8-480D-9987-032CC1C4A223}" type="pres">
      <dgm:prSet presAssocID="{B74D3A1E-63F4-4177-BBD2-1622AEF478E9}" presName="circ6Tx" presStyleLbl="revTx" presStyleIdx="0" presStyleCnt="0">
        <dgm:presLayoutVars>
          <dgm:chMax val="0"/>
          <dgm:chPref val="0"/>
          <dgm:bulletEnabled val="1"/>
        </dgm:presLayoutVars>
      </dgm:prSet>
      <dgm:spPr/>
    </dgm:pt>
    <dgm:pt modelId="{4A6CD50C-A53F-4448-845B-6F62E7A7BD7C}" type="pres">
      <dgm:prSet presAssocID="{48AC3CEA-6C28-485C-A6C9-0BDA8603694E}" presName="circ7" presStyleLbl="vennNode1" presStyleIdx="6" presStyleCnt="7"/>
      <dgm:spPr>
        <a:solidFill>
          <a:schemeClr val="tx1">
            <a:alpha val="50000"/>
          </a:schemeClr>
        </a:solidFill>
        <a:ln>
          <a:solidFill>
            <a:schemeClr val="bg1"/>
          </a:solidFill>
        </a:ln>
      </dgm:spPr>
    </dgm:pt>
    <dgm:pt modelId="{3C58EA18-BBF0-43DD-A54F-9DC03C2CA4AF}" type="pres">
      <dgm:prSet presAssocID="{48AC3CEA-6C28-485C-A6C9-0BDA8603694E}" presName="circ7Tx" presStyleLbl="revTx" presStyleIdx="0" presStyleCnt="0" custScaleX="138971" custScaleY="149047">
        <dgm:presLayoutVars>
          <dgm:chMax val="0"/>
          <dgm:chPref val="0"/>
          <dgm:bulletEnabled val="1"/>
        </dgm:presLayoutVars>
      </dgm:prSet>
      <dgm:spPr/>
    </dgm:pt>
  </dgm:ptLst>
  <dgm:cxnLst>
    <dgm:cxn modelId="{8EC6BF1C-B9C2-47C4-B8D1-5AF2E6B6E471}" srcId="{BCFBB0C1-DE36-4296-9717-029C0C7F0D2B}" destId="{48AC3CEA-6C28-485C-A6C9-0BDA8603694E}" srcOrd="6" destOrd="0" parTransId="{2F40C43E-32E3-4C15-AE17-1A883355007E}" sibTransId="{953F3ACE-FF68-43A5-BE0B-D18FA1962952}"/>
    <dgm:cxn modelId="{424F8E3C-C4DC-460B-87DD-7A52AD7870A3}" type="presOf" srcId="{6D848276-ABDD-483F-9E6E-FD3D243582BC}" destId="{4E0A0EEA-1B89-4AC2-8088-37E274E40932}" srcOrd="0" destOrd="0" presId="urn:microsoft.com/office/officeart/2005/8/layout/venn1"/>
    <dgm:cxn modelId="{41A76849-2461-4C61-A691-09F29FE69DE6}" type="presOf" srcId="{AB0CF64A-4EE5-4F29-A5C8-16DA5F1B7CF1}" destId="{2FB1E9A8-02E3-4A54-9323-65506A45AB36}" srcOrd="0" destOrd="0" presId="urn:microsoft.com/office/officeart/2005/8/layout/venn1"/>
    <dgm:cxn modelId="{DDB89052-4226-490A-A7CB-35D8B5A5D048}" srcId="{BCFBB0C1-DE36-4296-9717-029C0C7F0D2B}" destId="{AB0CF64A-4EE5-4F29-A5C8-16DA5F1B7CF1}" srcOrd="3" destOrd="0" parTransId="{DDC0A635-0E90-499C-8041-9F4E63CC4910}" sibTransId="{5B6DCCB8-81F2-403B-BC35-2C56017C86D0}"/>
    <dgm:cxn modelId="{BAEC5491-9C3F-4E1F-BE91-78F2E8BE6925}" type="presOf" srcId="{48AC3CEA-6C28-485C-A6C9-0BDA8603694E}" destId="{3C58EA18-BBF0-43DD-A54F-9DC03C2CA4AF}" srcOrd="0" destOrd="0" presId="urn:microsoft.com/office/officeart/2005/8/layout/venn1"/>
    <dgm:cxn modelId="{5CFD8E97-8346-4CB4-9F11-B7F9916BAED0}" type="presOf" srcId="{BCFBB0C1-DE36-4296-9717-029C0C7F0D2B}" destId="{246ABD40-AFEE-4016-86A3-6F2072C65409}" srcOrd="0" destOrd="0" presId="urn:microsoft.com/office/officeart/2005/8/layout/venn1"/>
    <dgm:cxn modelId="{A6F0E1B1-C39E-4417-9259-6944F026F2A7}" type="presOf" srcId="{B74D3A1E-63F4-4177-BBD2-1622AEF478E9}" destId="{10333E83-B9B8-480D-9987-032CC1C4A223}" srcOrd="0" destOrd="0" presId="urn:microsoft.com/office/officeart/2005/8/layout/venn1"/>
    <dgm:cxn modelId="{5852B2B8-2476-4AF3-8AB0-EFA5DFBB42D0}" srcId="{BCFBB0C1-DE36-4296-9717-029C0C7F0D2B}" destId="{6D848276-ABDD-483F-9E6E-FD3D243582BC}" srcOrd="2" destOrd="0" parTransId="{F69F666A-2C50-4855-9953-1A6667192444}" sibTransId="{45F83E0B-C94E-41A0-BE36-2FA24443D09C}"/>
    <dgm:cxn modelId="{348682BF-9AFE-43A0-98BD-B94A3C16EE81}" type="presOf" srcId="{0B321DE9-9245-4E38-8E56-9C7782409906}" destId="{F0623975-DB0C-45D9-9971-7404EF88B205}" srcOrd="0" destOrd="0" presId="urn:microsoft.com/office/officeart/2005/8/layout/venn1"/>
    <dgm:cxn modelId="{35D268C1-660F-44D9-A4DD-FA2E3145CC64}" type="presOf" srcId="{5E399BA4-2C0A-48B4-A69C-4B0690083F76}" destId="{1DCA1C20-7630-4AF3-9F9B-39F123F8A53B}" srcOrd="0" destOrd="0" presId="urn:microsoft.com/office/officeart/2005/8/layout/venn1"/>
    <dgm:cxn modelId="{B69592CE-76C4-4DB4-AA6E-C104F1367860}" srcId="{BCFBB0C1-DE36-4296-9717-029C0C7F0D2B}" destId="{B74D3A1E-63F4-4177-BBD2-1622AEF478E9}" srcOrd="5" destOrd="0" parTransId="{9C2E8BE7-906B-4077-812D-F6EE8A01D539}" sibTransId="{D8E23694-8E16-4763-9A9C-D7DE269F1308}"/>
    <dgm:cxn modelId="{FF1B27DC-72CA-47EF-A8BB-308E3C7F776C}" srcId="{BCFBB0C1-DE36-4296-9717-029C0C7F0D2B}" destId="{5E399BA4-2C0A-48B4-A69C-4B0690083F76}" srcOrd="1" destOrd="0" parTransId="{84E068DE-0971-4AB3-BC7A-A4BD485C07E3}" sibTransId="{331C82DF-9B14-435C-ABEF-7EFDF2F5F480}"/>
    <dgm:cxn modelId="{2BFA79EF-52D6-4152-AF91-C427BD94BF25}" srcId="{BCFBB0C1-DE36-4296-9717-029C0C7F0D2B}" destId="{0FA2817D-CF50-4345-AAB0-75DA76D88DE6}" srcOrd="0" destOrd="0" parTransId="{5D57CCE6-E190-4AD6-BAB8-04CC49180A81}" sibTransId="{4BA56AE4-A872-469B-97C9-91083E698E6C}"/>
    <dgm:cxn modelId="{0D3304F7-74B8-4F11-8C03-C5BBE3ED1084}" srcId="{BCFBB0C1-DE36-4296-9717-029C0C7F0D2B}" destId="{0B321DE9-9245-4E38-8E56-9C7782409906}" srcOrd="4" destOrd="0" parTransId="{A62C7802-3A0D-4EB9-855D-9CBF625DEE57}" sibTransId="{374F5B6C-C1B9-413C-8306-B04A197E6289}"/>
    <dgm:cxn modelId="{025649FB-4248-4626-8FC7-973D03499488}" type="presOf" srcId="{0FA2817D-CF50-4345-AAB0-75DA76D88DE6}" destId="{F07CD300-4E50-4658-9D30-B76726701AD5}" srcOrd="0" destOrd="0" presId="urn:microsoft.com/office/officeart/2005/8/layout/venn1"/>
    <dgm:cxn modelId="{A21352B3-9518-4900-A7B9-5599E1193944}" type="presParOf" srcId="{246ABD40-AFEE-4016-86A3-6F2072C65409}" destId="{A330C05D-4AAD-4705-9BB7-E102D1E72491}" srcOrd="0" destOrd="0" presId="urn:microsoft.com/office/officeart/2005/8/layout/venn1"/>
    <dgm:cxn modelId="{1F022B88-4B09-4F9C-9AD3-160E39FEDEC2}" type="presParOf" srcId="{246ABD40-AFEE-4016-86A3-6F2072C65409}" destId="{F07CD300-4E50-4658-9D30-B76726701AD5}" srcOrd="1" destOrd="0" presId="urn:microsoft.com/office/officeart/2005/8/layout/venn1"/>
    <dgm:cxn modelId="{C6C7C6DB-69AC-492A-A0A4-553A415E6280}" type="presParOf" srcId="{246ABD40-AFEE-4016-86A3-6F2072C65409}" destId="{C3E0E733-B958-4C3C-8E1F-D6A48351D085}" srcOrd="2" destOrd="0" presId="urn:microsoft.com/office/officeart/2005/8/layout/venn1"/>
    <dgm:cxn modelId="{09F44032-5CF4-4800-AC7B-194907E0F244}" type="presParOf" srcId="{246ABD40-AFEE-4016-86A3-6F2072C65409}" destId="{1DCA1C20-7630-4AF3-9F9B-39F123F8A53B}" srcOrd="3" destOrd="0" presId="urn:microsoft.com/office/officeart/2005/8/layout/venn1"/>
    <dgm:cxn modelId="{E7E875F2-FB41-4161-AC61-7D144EE6F402}" type="presParOf" srcId="{246ABD40-AFEE-4016-86A3-6F2072C65409}" destId="{C17CCCA0-70F9-475D-BC55-67A27C306C61}" srcOrd="4" destOrd="0" presId="urn:microsoft.com/office/officeart/2005/8/layout/venn1"/>
    <dgm:cxn modelId="{30512B8A-E11B-4B90-9521-BB91D977B396}" type="presParOf" srcId="{246ABD40-AFEE-4016-86A3-6F2072C65409}" destId="{4E0A0EEA-1B89-4AC2-8088-37E274E40932}" srcOrd="5" destOrd="0" presId="urn:microsoft.com/office/officeart/2005/8/layout/venn1"/>
    <dgm:cxn modelId="{11B1C56B-1842-43FA-83BF-7C72F07D20C2}" type="presParOf" srcId="{246ABD40-AFEE-4016-86A3-6F2072C65409}" destId="{56346471-171C-4B42-8CC0-CABD9AC13B3F}" srcOrd="6" destOrd="0" presId="urn:microsoft.com/office/officeart/2005/8/layout/venn1"/>
    <dgm:cxn modelId="{FDD88A5C-A436-4E5B-8988-8DAB43FBD92E}" type="presParOf" srcId="{246ABD40-AFEE-4016-86A3-6F2072C65409}" destId="{2FB1E9A8-02E3-4A54-9323-65506A45AB36}" srcOrd="7" destOrd="0" presId="urn:microsoft.com/office/officeart/2005/8/layout/venn1"/>
    <dgm:cxn modelId="{0D54B940-34EB-4920-B6D8-2F2B3FC5E7D5}" type="presParOf" srcId="{246ABD40-AFEE-4016-86A3-6F2072C65409}" destId="{A0579958-645A-4307-AAAA-2AD8B995267A}" srcOrd="8" destOrd="0" presId="urn:microsoft.com/office/officeart/2005/8/layout/venn1"/>
    <dgm:cxn modelId="{DEE0201D-C4A9-4938-B4D3-231EAEFBDD0C}" type="presParOf" srcId="{246ABD40-AFEE-4016-86A3-6F2072C65409}" destId="{F0623975-DB0C-45D9-9971-7404EF88B205}" srcOrd="9" destOrd="0" presId="urn:microsoft.com/office/officeart/2005/8/layout/venn1"/>
    <dgm:cxn modelId="{5E7BC9EE-ED05-488F-A0DE-63DA0E1A384B}" type="presParOf" srcId="{246ABD40-AFEE-4016-86A3-6F2072C65409}" destId="{6A859526-D8C6-4597-AF86-4EF862E70C28}" srcOrd="10" destOrd="0" presId="urn:microsoft.com/office/officeart/2005/8/layout/venn1"/>
    <dgm:cxn modelId="{E2F8B528-AAF2-4C09-AA0E-A83FAC11CCC1}" type="presParOf" srcId="{246ABD40-AFEE-4016-86A3-6F2072C65409}" destId="{10333E83-B9B8-480D-9987-032CC1C4A223}" srcOrd="11" destOrd="0" presId="urn:microsoft.com/office/officeart/2005/8/layout/venn1"/>
    <dgm:cxn modelId="{B10EC5BE-E6FE-4831-80A9-751E303C9168}" type="presParOf" srcId="{246ABD40-AFEE-4016-86A3-6F2072C65409}" destId="{4A6CD50C-A53F-4448-845B-6F62E7A7BD7C}" srcOrd="12" destOrd="0" presId="urn:microsoft.com/office/officeart/2005/8/layout/venn1"/>
    <dgm:cxn modelId="{1FB02C42-54D1-41F4-A74B-F22C6BBA0613}" type="presParOf" srcId="{246ABD40-AFEE-4016-86A3-6F2072C65409}" destId="{3C58EA18-BBF0-43DD-A54F-9DC03C2CA4AF}"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BFB8523-5B72-4236-BA52-3B3A1C62C6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46E8956-93FB-41C3-9A7E-4F77A2B0A55D}">
      <dgm:prSet/>
      <dgm:spPr>
        <a:solidFill>
          <a:schemeClr val="tx2"/>
        </a:solidFill>
        <a:ln>
          <a:solidFill>
            <a:schemeClr val="accent3"/>
          </a:solidFill>
        </a:ln>
      </dgm:spPr>
      <dgm:t>
        <a:bodyPr/>
        <a:lstStyle/>
        <a:p>
          <a:r>
            <a:rPr lang="ru-RU" b="1" i="0" baseline="0" dirty="0"/>
            <a:t>5. Коэффициент износа характеризует:</a:t>
          </a:r>
          <a:endParaRPr lang="ru-RU" dirty="0"/>
        </a:p>
      </dgm:t>
    </dgm:pt>
    <dgm:pt modelId="{86FC9E99-20B3-40FB-B8C6-7AEB89BCDB36}" type="parTrans" cxnId="{5DCF3E4E-B952-4A5E-B220-9D3097F0FEB3}">
      <dgm:prSet/>
      <dgm:spPr/>
      <dgm:t>
        <a:bodyPr/>
        <a:lstStyle/>
        <a:p>
          <a:endParaRPr lang="ru-RU"/>
        </a:p>
      </dgm:t>
    </dgm:pt>
    <dgm:pt modelId="{FD3043C6-EAE1-4321-A24A-D0C3B95F0DEC}" type="sibTrans" cxnId="{5DCF3E4E-B952-4A5E-B220-9D3097F0FEB3}">
      <dgm:prSet/>
      <dgm:spPr/>
      <dgm:t>
        <a:bodyPr/>
        <a:lstStyle/>
        <a:p>
          <a:endParaRPr lang="ru-RU"/>
        </a:p>
      </dgm:t>
    </dgm:pt>
    <dgm:pt modelId="{5070CE58-F77F-4B64-A2D3-89F4FFB69A81}">
      <dgm:prSet/>
      <dgm:spPr>
        <a:solidFill>
          <a:schemeClr val="tx2"/>
        </a:solidFill>
        <a:ln>
          <a:solidFill>
            <a:schemeClr val="accent3"/>
          </a:solidFill>
        </a:ln>
      </dgm:spPr>
      <dgm:t>
        <a:bodyPr/>
        <a:lstStyle/>
        <a:p>
          <a:r>
            <a:rPr lang="ru-RU" b="0" i="0" baseline="0" dirty="0"/>
            <a:t>- А)Количественное состояние оборотных средств</a:t>
          </a:r>
          <a:endParaRPr lang="ru-RU" dirty="0"/>
        </a:p>
      </dgm:t>
    </dgm:pt>
    <dgm:pt modelId="{5F162C35-74E7-4BDD-B7FC-446E05B5EB47}" type="parTrans" cxnId="{DC739845-1C14-4321-9D30-BD1E6B751888}">
      <dgm:prSet/>
      <dgm:spPr/>
      <dgm:t>
        <a:bodyPr/>
        <a:lstStyle/>
        <a:p>
          <a:endParaRPr lang="ru-RU"/>
        </a:p>
      </dgm:t>
    </dgm:pt>
    <dgm:pt modelId="{AB41B353-0EA3-42A8-AA4F-90B8B88A9704}" type="sibTrans" cxnId="{DC739845-1C14-4321-9D30-BD1E6B751888}">
      <dgm:prSet/>
      <dgm:spPr/>
      <dgm:t>
        <a:bodyPr/>
        <a:lstStyle/>
        <a:p>
          <a:endParaRPr lang="ru-RU"/>
        </a:p>
      </dgm:t>
    </dgm:pt>
    <dgm:pt modelId="{0FD6897F-7AEA-4592-924C-FA0A2BDB1ECD}">
      <dgm:prSet/>
      <dgm:spPr>
        <a:solidFill>
          <a:schemeClr val="tx2"/>
        </a:solidFill>
        <a:ln>
          <a:solidFill>
            <a:schemeClr val="accent3"/>
          </a:solidFill>
        </a:ln>
      </dgm:spPr>
      <dgm:t>
        <a:bodyPr/>
        <a:lstStyle/>
        <a:p>
          <a:r>
            <a:rPr lang="ru-RU" b="0" i="0" baseline="0" dirty="0"/>
            <a:t>- Б)Количественное состояние основных производственных фондов</a:t>
          </a:r>
          <a:endParaRPr lang="ru-RU" dirty="0"/>
        </a:p>
      </dgm:t>
    </dgm:pt>
    <dgm:pt modelId="{25A77541-E4BE-47AC-9758-1F038797E0DE}" type="parTrans" cxnId="{F0A2315A-76A6-4075-9688-9B45E0C3EDBA}">
      <dgm:prSet/>
      <dgm:spPr/>
      <dgm:t>
        <a:bodyPr/>
        <a:lstStyle/>
        <a:p>
          <a:endParaRPr lang="ru-RU"/>
        </a:p>
      </dgm:t>
    </dgm:pt>
    <dgm:pt modelId="{410DF390-AD9B-4A84-BBDB-14F6526E375A}" type="sibTrans" cxnId="{F0A2315A-76A6-4075-9688-9B45E0C3EDBA}">
      <dgm:prSet/>
      <dgm:spPr/>
      <dgm:t>
        <a:bodyPr/>
        <a:lstStyle/>
        <a:p>
          <a:endParaRPr lang="ru-RU"/>
        </a:p>
      </dgm:t>
    </dgm:pt>
    <dgm:pt modelId="{AE08A686-7230-4F08-A720-3E89C424FC39}">
      <dgm:prSet/>
      <dgm:spPr>
        <a:solidFill>
          <a:schemeClr val="tx2"/>
        </a:solidFill>
        <a:ln>
          <a:solidFill>
            <a:schemeClr val="accent3"/>
          </a:solidFill>
        </a:ln>
      </dgm:spPr>
      <dgm:t>
        <a:bodyPr/>
        <a:lstStyle/>
        <a:p>
          <a:r>
            <a:rPr lang="ru-RU" b="0" i="0" baseline="0" dirty="0"/>
            <a:t>+ В)Качественное состояние основных производственных фондов</a:t>
          </a:r>
          <a:endParaRPr lang="ru-RU" dirty="0"/>
        </a:p>
      </dgm:t>
    </dgm:pt>
    <dgm:pt modelId="{32FC554F-7936-44F6-85D5-96C62F5B70AD}" type="parTrans" cxnId="{8FB19DFB-7581-4395-9B08-861505A257F3}">
      <dgm:prSet/>
      <dgm:spPr/>
      <dgm:t>
        <a:bodyPr/>
        <a:lstStyle/>
        <a:p>
          <a:endParaRPr lang="ru-RU"/>
        </a:p>
      </dgm:t>
    </dgm:pt>
    <dgm:pt modelId="{ACAC479A-90D3-4E8A-AA73-B72631D8209A}" type="sibTrans" cxnId="{8FB19DFB-7581-4395-9B08-861505A257F3}">
      <dgm:prSet/>
      <dgm:spPr/>
      <dgm:t>
        <a:bodyPr/>
        <a:lstStyle/>
        <a:p>
          <a:endParaRPr lang="ru-RU"/>
        </a:p>
      </dgm:t>
    </dgm:pt>
    <dgm:pt modelId="{CCC8AA2D-CCFD-40FC-87FB-5C4688DC5293}">
      <dgm:prSet/>
      <dgm:spPr>
        <a:solidFill>
          <a:schemeClr val="tx2"/>
        </a:solidFill>
        <a:ln>
          <a:solidFill>
            <a:schemeClr val="accent3"/>
          </a:solidFill>
        </a:ln>
      </dgm:spPr>
      <dgm:t>
        <a:bodyPr/>
        <a:lstStyle/>
        <a:p>
          <a:r>
            <a:rPr lang="ru-RU" b="1" i="0" baseline="0" dirty="0"/>
            <a:t>6. Что из перечисленного относится к категории оборотных производственных фондов?</a:t>
          </a:r>
          <a:endParaRPr lang="ru-RU" dirty="0"/>
        </a:p>
      </dgm:t>
    </dgm:pt>
    <dgm:pt modelId="{85A7D31B-D232-4DAB-83E4-83D96747AAFE}" type="parTrans" cxnId="{4D8361CB-F474-4E6F-BAEB-4CFDFDE85CFF}">
      <dgm:prSet/>
      <dgm:spPr/>
      <dgm:t>
        <a:bodyPr/>
        <a:lstStyle/>
        <a:p>
          <a:endParaRPr lang="ru-RU"/>
        </a:p>
      </dgm:t>
    </dgm:pt>
    <dgm:pt modelId="{E3F103E3-2B86-4BDB-8D58-D06873780994}" type="sibTrans" cxnId="{4D8361CB-F474-4E6F-BAEB-4CFDFDE85CFF}">
      <dgm:prSet/>
      <dgm:spPr/>
      <dgm:t>
        <a:bodyPr/>
        <a:lstStyle/>
        <a:p>
          <a:endParaRPr lang="ru-RU"/>
        </a:p>
      </dgm:t>
    </dgm:pt>
    <dgm:pt modelId="{4FBCC1DA-2578-49BA-AE52-ABBEDB85BB7B}">
      <dgm:prSet/>
      <dgm:spPr>
        <a:solidFill>
          <a:schemeClr val="tx2"/>
        </a:solidFill>
        <a:ln>
          <a:solidFill>
            <a:schemeClr val="accent3"/>
          </a:solidFill>
        </a:ln>
      </dgm:spPr>
      <dgm:t>
        <a:bodyPr/>
        <a:lstStyle/>
        <a:p>
          <a:r>
            <a:rPr lang="ru-RU" b="0" i="0" baseline="0" dirty="0"/>
            <a:t>+ А)Материалы и сырье</a:t>
          </a:r>
          <a:endParaRPr lang="ru-RU" dirty="0"/>
        </a:p>
      </dgm:t>
    </dgm:pt>
    <dgm:pt modelId="{12FEC008-EEC3-4548-9B44-94D7A643F6AF}" type="parTrans" cxnId="{792CCA9A-712C-4415-B8AA-BF65813B8DA2}">
      <dgm:prSet/>
      <dgm:spPr/>
      <dgm:t>
        <a:bodyPr/>
        <a:lstStyle/>
        <a:p>
          <a:endParaRPr lang="ru-RU"/>
        </a:p>
      </dgm:t>
    </dgm:pt>
    <dgm:pt modelId="{777C8390-1477-42AC-BB3E-FB3E56414005}" type="sibTrans" cxnId="{792CCA9A-712C-4415-B8AA-BF65813B8DA2}">
      <dgm:prSet/>
      <dgm:spPr/>
      <dgm:t>
        <a:bodyPr/>
        <a:lstStyle/>
        <a:p>
          <a:endParaRPr lang="ru-RU"/>
        </a:p>
      </dgm:t>
    </dgm:pt>
    <dgm:pt modelId="{57F2DB5C-A5D9-4B0B-AE97-77E88CCDCDF7}">
      <dgm:prSet/>
      <dgm:spPr>
        <a:solidFill>
          <a:schemeClr val="tx2"/>
        </a:solidFill>
        <a:ln>
          <a:solidFill>
            <a:schemeClr val="accent3"/>
          </a:solidFill>
        </a:ln>
      </dgm:spPr>
      <dgm:t>
        <a:bodyPr/>
        <a:lstStyle/>
        <a:p>
          <a:r>
            <a:rPr lang="ru-RU" b="0" i="0" baseline="0" dirty="0"/>
            <a:t>- Б)Денежные средства на банковском счете</a:t>
          </a:r>
          <a:endParaRPr lang="ru-RU" dirty="0"/>
        </a:p>
      </dgm:t>
    </dgm:pt>
    <dgm:pt modelId="{CA7A7D48-60B8-4C95-A8B4-4E6F844ACCBA}" type="parTrans" cxnId="{D859CE13-0DEC-4CF3-B56C-9451425AE177}">
      <dgm:prSet/>
      <dgm:spPr/>
      <dgm:t>
        <a:bodyPr/>
        <a:lstStyle/>
        <a:p>
          <a:endParaRPr lang="ru-RU"/>
        </a:p>
      </dgm:t>
    </dgm:pt>
    <dgm:pt modelId="{E66D1462-6BAF-4B3C-AC5F-AC9467BBAB54}" type="sibTrans" cxnId="{D859CE13-0DEC-4CF3-B56C-9451425AE177}">
      <dgm:prSet/>
      <dgm:spPr/>
      <dgm:t>
        <a:bodyPr/>
        <a:lstStyle/>
        <a:p>
          <a:endParaRPr lang="ru-RU"/>
        </a:p>
      </dgm:t>
    </dgm:pt>
    <dgm:pt modelId="{CAD75922-9F19-4119-8F6A-2AF40AA7065E}">
      <dgm:prSet/>
      <dgm:spPr>
        <a:solidFill>
          <a:schemeClr val="tx2"/>
        </a:solidFill>
        <a:ln>
          <a:solidFill>
            <a:schemeClr val="accent3"/>
          </a:solidFill>
        </a:ln>
      </dgm:spPr>
      <dgm:t>
        <a:bodyPr/>
        <a:lstStyle/>
        <a:p>
          <a:r>
            <a:rPr lang="ru-RU" b="0" i="0" baseline="0" dirty="0"/>
            <a:t>- В)Незавершенное строительство</a:t>
          </a:r>
          <a:endParaRPr lang="ru-RU" dirty="0"/>
        </a:p>
      </dgm:t>
    </dgm:pt>
    <dgm:pt modelId="{71D3C775-AD20-4939-9D32-4E7C2BEA2569}" type="parTrans" cxnId="{C22085AF-71E2-4D3B-9239-CBDB303E6488}">
      <dgm:prSet/>
      <dgm:spPr/>
      <dgm:t>
        <a:bodyPr/>
        <a:lstStyle/>
        <a:p>
          <a:endParaRPr lang="ru-RU"/>
        </a:p>
      </dgm:t>
    </dgm:pt>
    <dgm:pt modelId="{9326C570-383D-4F52-8C4D-3FB37271040E}" type="sibTrans" cxnId="{C22085AF-71E2-4D3B-9239-CBDB303E6488}">
      <dgm:prSet/>
      <dgm:spPr/>
      <dgm:t>
        <a:bodyPr/>
        <a:lstStyle/>
        <a:p>
          <a:endParaRPr lang="ru-RU"/>
        </a:p>
      </dgm:t>
    </dgm:pt>
    <dgm:pt modelId="{20B9D076-3970-42DD-B1FF-108A312611D3}">
      <dgm:prSet/>
      <dgm:spPr>
        <a:solidFill>
          <a:schemeClr val="tx2"/>
        </a:solidFill>
        <a:ln>
          <a:solidFill>
            <a:schemeClr val="accent3"/>
          </a:solidFill>
        </a:ln>
      </dgm:spPr>
      <dgm:t>
        <a:bodyPr/>
        <a:lstStyle/>
        <a:p>
          <a:r>
            <a:rPr lang="ru-RU" b="1" i="0" baseline="0" dirty="0"/>
            <a:t>7. Какой показатель определяется по данной формуле?</a:t>
          </a:r>
          <a:endParaRPr lang="ru-RU" dirty="0"/>
        </a:p>
      </dgm:t>
    </dgm:pt>
    <dgm:pt modelId="{2C3532D2-BB87-4155-864F-37D3EAB14F3E}" type="parTrans" cxnId="{14D77289-9EEE-469C-AECA-0A7564350C06}">
      <dgm:prSet/>
      <dgm:spPr/>
      <dgm:t>
        <a:bodyPr/>
        <a:lstStyle/>
        <a:p>
          <a:endParaRPr lang="ru-RU"/>
        </a:p>
      </dgm:t>
    </dgm:pt>
    <dgm:pt modelId="{95017D53-2D00-41F3-83BC-B81198514FDB}" type="sibTrans" cxnId="{14D77289-9EEE-469C-AECA-0A7564350C06}">
      <dgm:prSet/>
      <dgm:spPr/>
      <dgm:t>
        <a:bodyPr/>
        <a:lstStyle/>
        <a:p>
          <a:endParaRPr lang="ru-RU"/>
        </a:p>
      </dgm:t>
    </dgm:pt>
    <dgm:pt modelId="{9FAD00BA-7560-4175-A9F2-9A59070751BC}">
      <dgm:prSet/>
      <dgm:spPr>
        <a:solidFill>
          <a:schemeClr val="tx2"/>
        </a:solidFill>
        <a:ln>
          <a:solidFill>
            <a:schemeClr val="accent3"/>
          </a:solidFill>
        </a:ln>
      </dgm:spPr>
      <dgm:t>
        <a:bodyPr/>
        <a:lstStyle/>
        <a:p>
          <a:endParaRPr lang="ru-RU"/>
        </a:p>
      </dgm:t>
    </dgm:pt>
    <dgm:pt modelId="{4A1DB03E-2141-4D21-BAFC-522ECA32ECB4}" type="parTrans" cxnId="{E97E939A-8F85-4111-AD35-E75DD012B41F}">
      <dgm:prSet/>
      <dgm:spPr/>
      <dgm:t>
        <a:bodyPr/>
        <a:lstStyle/>
        <a:p>
          <a:endParaRPr lang="ru-RU"/>
        </a:p>
      </dgm:t>
    </dgm:pt>
    <dgm:pt modelId="{C8EAD368-01AE-485F-A960-574005C582CB}" type="sibTrans" cxnId="{E97E939A-8F85-4111-AD35-E75DD012B41F}">
      <dgm:prSet/>
      <dgm:spPr/>
      <dgm:t>
        <a:bodyPr/>
        <a:lstStyle/>
        <a:p>
          <a:endParaRPr lang="ru-RU"/>
        </a:p>
      </dgm:t>
    </dgm:pt>
    <dgm:pt modelId="{9FE45C3B-E538-47D0-8321-7832B3B1C1C6}">
      <dgm:prSet/>
      <dgm:spPr>
        <a:solidFill>
          <a:schemeClr val="tx2"/>
        </a:solidFill>
        <a:ln>
          <a:solidFill>
            <a:schemeClr val="accent3"/>
          </a:solidFill>
        </a:ln>
      </dgm:spPr>
      <dgm:t>
        <a:bodyPr/>
        <a:lstStyle/>
        <a:p>
          <a:r>
            <a:rPr lang="ru-RU" b="1" i="1" baseline="0"/>
            <a:t>где ВП – объем выпущенной продукции, СОФ – стоимость основных фондов</a:t>
          </a:r>
          <a:endParaRPr lang="ru-RU"/>
        </a:p>
      </dgm:t>
    </dgm:pt>
    <dgm:pt modelId="{CD4756BD-2988-4264-8DB0-671D34923A4A}" type="parTrans" cxnId="{4FC46DF4-4F75-497F-BD63-C4ABA7AC48D7}">
      <dgm:prSet/>
      <dgm:spPr/>
      <dgm:t>
        <a:bodyPr/>
        <a:lstStyle/>
        <a:p>
          <a:endParaRPr lang="ru-RU"/>
        </a:p>
      </dgm:t>
    </dgm:pt>
    <dgm:pt modelId="{9CEC2E5C-F24B-4D39-A9DF-46B0FB41A9FF}" type="sibTrans" cxnId="{4FC46DF4-4F75-497F-BD63-C4ABA7AC48D7}">
      <dgm:prSet/>
      <dgm:spPr/>
      <dgm:t>
        <a:bodyPr/>
        <a:lstStyle/>
        <a:p>
          <a:endParaRPr lang="ru-RU"/>
        </a:p>
      </dgm:t>
    </dgm:pt>
    <dgm:pt modelId="{8C213B89-D2E9-4FE0-8CF4-6DC54A0E2987}">
      <dgm:prSet/>
      <dgm:spPr>
        <a:solidFill>
          <a:schemeClr val="tx2"/>
        </a:solidFill>
        <a:ln>
          <a:solidFill>
            <a:schemeClr val="accent3"/>
          </a:solidFill>
        </a:ln>
      </dgm:spPr>
      <dgm:t>
        <a:bodyPr/>
        <a:lstStyle/>
        <a:p>
          <a:r>
            <a:rPr lang="ru-RU" b="0" i="0" baseline="0" dirty="0"/>
            <a:t>- А)Финансовые обязательства</a:t>
          </a:r>
          <a:endParaRPr lang="ru-RU" dirty="0"/>
        </a:p>
      </dgm:t>
    </dgm:pt>
    <dgm:pt modelId="{93D18B48-83AD-4391-A7BA-05C3135D1185}" type="parTrans" cxnId="{4871399C-20DD-4E02-B593-0DBE68964711}">
      <dgm:prSet/>
      <dgm:spPr/>
      <dgm:t>
        <a:bodyPr/>
        <a:lstStyle/>
        <a:p>
          <a:endParaRPr lang="ru-RU"/>
        </a:p>
      </dgm:t>
    </dgm:pt>
    <dgm:pt modelId="{9FF5EDAA-9B87-463F-BD37-BD1995E32864}" type="sibTrans" cxnId="{4871399C-20DD-4E02-B593-0DBE68964711}">
      <dgm:prSet/>
      <dgm:spPr/>
      <dgm:t>
        <a:bodyPr/>
        <a:lstStyle/>
        <a:p>
          <a:endParaRPr lang="ru-RU"/>
        </a:p>
      </dgm:t>
    </dgm:pt>
    <dgm:pt modelId="{C49FE0A4-1812-40CB-8000-1DDA9466F8D2}">
      <dgm:prSet/>
      <dgm:spPr>
        <a:solidFill>
          <a:schemeClr val="tx2"/>
        </a:solidFill>
        <a:ln>
          <a:solidFill>
            <a:schemeClr val="accent3"/>
          </a:solidFill>
        </a:ln>
      </dgm:spPr>
      <dgm:t>
        <a:bodyPr/>
        <a:lstStyle/>
        <a:p>
          <a:r>
            <a:rPr lang="ru-RU" b="0" i="0" baseline="0" dirty="0"/>
            <a:t>+Б) Фондоотдача</a:t>
          </a:r>
          <a:endParaRPr lang="ru-RU" dirty="0"/>
        </a:p>
      </dgm:t>
    </dgm:pt>
    <dgm:pt modelId="{1A75921D-26C7-4320-A82C-B34C32C7874A}" type="parTrans" cxnId="{7DBC6F34-5DCA-4195-96A6-B4AD24F7271E}">
      <dgm:prSet/>
      <dgm:spPr/>
      <dgm:t>
        <a:bodyPr/>
        <a:lstStyle/>
        <a:p>
          <a:endParaRPr lang="ru-RU"/>
        </a:p>
      </dgm:t>
    </dgm:pt>
    <dgm:pt modelId="{3C649792-F079-46AF-BCDB-1FC5700CD691}" type="sibTrans" cxnId="{7DBC6F34-5DCA-4195-96A6-B4AD24F7271E}">
      <dgm:prSet/>
      <dgm:spPr/>
      <dgm:t>
        <a:bodyPr/>
        <a:lstStyle/>
        <a:p>
          <a:endParaRPr lang="ru-RU"/>
        </a:p>
      </dgm:t>
    </dgm:pt>
    <dgm:pt modelId="{E8A20447-4766-4F3B-865E-6C6E952CFA02}">
      <dgm:prSet/>
      <dgm:spPr>
        <a:solidFill>
          <a:schemeClr val="tx2"/>
        </a:solidFill>
        <a:ln>
          <a:solidFill>
            <a:schemeClr val="accent3"/>
          </a:solidFill>
        </a:ln>
      </dgm:spPr>
      <dgm:t>
        <a:bodyPr/>
        <a:lstStyle/>
        <a:p>
          <a:r>
            <a:rPr lang="ru-RU" b="0" i="0" baseline="0" dirty="0"/>
            <a:t>-В) </a:t>
          </a:r>
          <a:r>
            <a:rPr lang="ru-RU" b="0" i="0" baseline="0" dirty="0" err="1"/>
            <a:t>Фондоёмкость</a:t>
          </a:r>
          <a:endParaRPr lang="ru-RU" dirty="0"/>
        </a:p>
      </dgm:t>
    </dgm:pt>
    <dgm:pt modelId="{DB2430DA-2D85-4560-971B-6D8AD7AA4467}" type="parTrans" cxnId="{83492F95-3ECF-475D-8055-8073BB103222}">
      <dgm:prSet/>
      <dgm:spPr/>
      <dgm:t>
        <a:bodyPr/>
        <a:lstStyle/>
        <a:p>
          <a:endParaRPr lang="ru-RU"/>
        </a:p>
      </dgm:t>
    </dgm:pt>
    <dgm:pt modelId="{C2687168-0B1B-4135-A6FE-05305DBDDE9B}" type="sibTrans" cxnId="{83492F95-3ECF-475D-8055-8073BB103222}">
      <dgm:prSet/>
      <dgm:spPr/>
      <dgm:t>
        <a:bodyPr/>
        <a:lstStyle/>
        <a:p>
          <a:endParaRPr lang="ru-RU"/>
        </a:p>
      </dgm:t>
    </dgm:pt>
    <dgm:pt modelId="{8722549F-9EB4-4887-8653-A73F2F5C24E0}">
      <dgm:prSet/>
      <dgm:spPr>
        <a:solidFill>
          <a:schemeClr val="tx2"/>
        </a:solidFill>
        <a:ln>
          <a:solidFill>
            <a:schemeClr val="accent3"/>
          </a:solidFill>
        </a:ln>
      </dgm:spPr>
      <dgm:t>
        <a:bodyPr/>
        <a:lstStyle/>
        <a:p>
          <a:r>
            <a:rPr lang="ru-RU" b="1" i="0" baseline="0" dirty="0"/>
            <a:t>8. Укажите строку, в которой перечислены показатели, не относящиеся к накладным расходам.</a:t>
          </a:r>
          <a:endParaRPr lang="ru-RU" dirty="0"/>
        </a:p>
      </dgm:t>
    </dgm:pt>
    <dgm:pt modelId="{409A79CD-FFF3-4F99-9962-6965575B14E5}" type="parTrans" cxnId="{D2632D02-2EF0-4AD5-83BF-1E1FEEC16827}">
      <dgm:prSet/>
      <dgm:spPr/>
      <dgm:t>
        <a:bodyPr/>
        <a:lstStyle/>
        <a:p>
          <a:endParaRPr lang="ru-RU"/>
        </a:p>
      </dgm:t>
    </dgm:pt>
    <dgm:pt modelId="{E876A087-DFEE-425D-B365-BB9517F01C3C}" type="sibTrans" cxnId="{D2632D02-2EF0-4AD5-83BF-1E1FEEC16827}">
      <dgm:prSet/>
      <dgm:spPr/>
      <dgm:t>
        <a:bodyPr/>
        <a:lstStyle/>
        <a:p>
          <a:endParaRPr lang="ru-RU"/>
        </a:p>
      </dgm:t>
    </dgm:pt>
    <dgm:pt modelId="{010CB33F-D040-438F-975A-4AB91625AFAB}">
      <dgm:prSet/>
      <dgm:spPr>
        <a:solidFill>
          <a:schemeClr val="tx2"/>
        </a:solidFill>
        <a:ln>
          <a:solidFill>
            <a:schemeClr val="accent3"/>
          </a:solidFill>
        </a:ln>
      </dgm:spPr>
      <dgm:t>
        <a:bodyPr/>
        <a:lstStyle/>
        <a:p>
          <a:r>
            <a:rPr lang="ru-RU" b="0" i="0" baseline="0" dirty="0"/>
            <a:t>- А)Общехозяйственные и общепроизводственные расходы</a:t>
          </a:r>
          <a:endParaRPr lang="ru-RU" dirty="0"/>
        </a:p>
      </dgm:t>
    </dgm:pt>
    <dgm:pt modelId="{352A8E47-D558-4801-9DB3-3EFECB0A0A31}" type="parTrans" cxnId="{3F85542E-6F4A-4A0E-9C48-48A7584079BE}">
      <dgm:prSet/>
      <dgm:spPr/>
      <dgm:t>
        <a:bodyPr/>
        <a:lstStyle/>
        <a:p>
          <a:endParaRPr lang="ru-RU"/>
        </a:p>
      </dgm:t>
    </dgm:pt>
    <dgm:pt modelId="{762A7B17-4830-4463-BAAD-C12A87CFB685}" type="sibTrans" cxnId="{3F85542E-6F4A-4A0E-9C48-48A7584079BE}">
      <dgm:prSet/>
      <dgm:spPr/>
      <dgm:t>
        <a:bodyPr/>
        <a:lstStyle/>
        <a:p>
          <a:endParaRPr lang="ru-RU"/>
        </a:p>
      </dgm:t>
    </dgm:pt>
    <dgm:pt modelId="{93C8BAD8-FCB3-4DED-A382-9E094DDCB88B}">
      <dgm:prSet/>
      <dgm:spPr>
        <a:solidFill>
          <a:schemeClr val="tx2"/>
        </a:solidFill>
        <a:ln>
          <a:solidFill>
            <a:schemeClr val="accent3"/>
          </a:solidFill>
        </a:ln>
      </dgm:spPr>
      <dgm:t>
        <a:bodyPr/>
        <a:lstStyle/>
        <a:p>
          <a:r>
            <a:rPr lang="ru-RU" b="0" i="0" baseline="0" dirty="0"/>
            <a:t>-Б) Расходы на управление производством</a:t>
          </a:r>
          <a:endParaRPr lang="ru-RU" dirty="0"/>
        </a:p>
      </dgm:t>
    </dgm:pt>
    <dgm:pt modelId="{2E722B3D-06F2-49F9-AA9A-3F632596D9E7}" type="parTrans" cxnId="{79673356-AC9B-4567-90D3-1BDACD150E5B}">
      <dgm:prSet/>
      <dgm:spPr/>
      <dgm:t>
        <a:bodyPr/>
        <a:lstStyle/>
        <a:p>
          <a:endParaRPr lang="ru-RU"/>
        </a:p>
      </dgm:t>
    </dgm:pt>
    <dgm:pt modelId="{3626745D-8078-4BE5-ACE1-963934826893}" type="sibTrans" cxnId="{79673356-AC9B-4567-90D3-1BDACD150E5B}">
      <dgm:prSet/>
      <dgm:spPr/>
      <dgm:t>
        <a:bodyPr/>
        <a:lstStyle/>
        <a:p>
          <a:endParaRPr lang="ru-RU"/>
        </a:p>
      </dgm:t>
    </dgm:pt>
    <dgm:pt modelId="{6C28B124-0C4A-48BA-ABA0-717B6AB417F1}">
      <dgm:prSet/>
      <dgm:spPr>
        <a:solidFill>
          <a:schemeClr val="tx2"/>
        </a:solidFill>
        <a:ln>
          <a:solidFill>
            <a:schemeClr val="accent3"/>
          </a:solidFill>
        </a:ln>
      </dgm:spPr>
      <dgm:t>
        <a:bodyPr/>
        <a:lstStyle/>
        <a:p>
          <a:r>
            <a:rPr lang="ru-RU" b="0" i="0" baseline="0" dirty="0"/>
            <a:t>+В) Заработная плата производственных рабочих</a:t>
          </a:r>
          <a:endParaRPr lang="ru-RU" dirty="0"/>
        </a:p>
      </dgm:t>
    </dgm:pt>
    <dgm:pt modelId="{608CF713-302B-405F-8713-7EE895518938}" type="parTrans" cxnId="{CC1172ED-73FA-4107-A43D-EB1CC93530AA}">
      <dgm:prSet/>
      <dgm:spPr/>
      <dgm:t>
        <a:bodyPr/>
        <a:lstStyle/>
        <a:p>
          <a:endParaRPr lang="ru-RU"/>
        </a:p>
      </dgm:t>
    </dgm:pt>
    <dgm:pt modelId="{2E744464-D65B-4F42-8698-136BA113E06C}" type="sibTrans" cxnId="{CC1172ED-73FA-4107-A43D-EB1CC93530AA}">
      <dgm:prSet/>
      <dgm:spPr/>
      <dgm:t>
        <a:bodyPr/>
        <a:lstStyle/>
        <a:p>
          <a:endParaRPr lang="ru-RU"/>
        </a:p>
      </dgm:t>
    </dgm:pt>
    <dgm:pt modelId="{43AF49AC-4527-4D5D-8FBF-C90FE8DB315A}">
      <dgm:prSet/>
      <dgm:spPr>
        <a:solidFill>
          <a:schemeClr val="tx2"/>
        </a:solidFill>
        <a:ln>
          <a:solidFill>
            <a:schemeClr val="accent3"/>
          </a:solidFill>
        </a:ln>
      </dgm:spPr>
      <dgm:t>
        <a:bodyPr/>
        <a:lstStyle/>
        <a:p>
          <a:r>
            <a:rPr lang="ru-RU" b="1" i="0" baseline="0" dirty="0"/>
            <a:t>9. При снижении трудоемкости продукции:</a:t>
          </a:r>
          <a:endParaRPr lang="ru-RU" dirty="0"/>
        </a:p>
      </dgm:t>
    </dgm:pt>
    <dgm:pt modelId="{F93F5777-BBDA-4494-A6BA-AADE2A16E304}" type="parTrans" cxnId="{14FF52DF-3776-44FF-AA43-E8C16BCCDB4D}">
      <dgm:prSet/>
      <dgm:spPr/>
      <dgm:t>
        <a:bodyPr/>
        <a:lstStyle/>
        <a:p>
          <a:endParaRPr lang="ru-RU"/>
        </a:p>
      </dgm:t>
    </dgm:pt>
    <dgm:pt modelId="{8073A88B-C34A-4F0B-B92B-0F04CF1F37E1}" type="sibTrans" cxnId="{14FF52DF-3776-44FF-AA43-E8C16BCCDB4D}">
      <dgm:prSet/>
      <dgm:spPr/>
      <dgm:t>
        <a:bodyPr/>
        <a:lstStyle/>
        <a:p>
          <a:endParaRPr lang="ru-RU"/>
        </a:p>
      </dgm:t>
    </dgm:pt>
    <dgm:pt modelId="{539DDB36-C20C-4CA4-B920-5CCD78B025FD}">
      <dgm:prSet/>
      <dgm:spPr>
        <a:solidFill>
          <a:schemeClr val="tx2"/>
        </a:solidFill>
        <a:ln>
          <a:solidFill>
            <a:schemeClr val="accent3"/>
          </a:solidFill>
        </a:ln>
      </dgm:spPr>
      <dgm:t>
        <a:bodyPr/>
        <a:lstStyle/>
        <a:p>
          <a:r>
            <a:rPr lang="ru-RU" b="0" i="0" baseline="0" dirty="0"/>
            <a:t>- А)Растет </a:t>
          </a:r>
          <a:r>
            <a:rPr lang="ru-RU" b="0" i="0" baseline="0" dirty="0" err="1"/>
            <a:t>фондоемкость</a:t>
          </a:r>
          <a:endParaRPr lang="ru-RU" dirty="0"/>
        </a:p>
      </dgm:t>
    </dgm:pt>
    <dgm:pt modelId="{BBCE1D6A-D841-4672-87FC-25B30DBA8FB8}" type="parTrans" cxnId="{82193DB7-1EB0-4EB0-AEBF-FB02158BC67F}">
      <dgm:prSet/>
      <dgm:spPr/>
      <dgm:t>
        <a:bodyPr/>
        <a:lstStyle/>
        <a:p>
          <a:endParaRPr lang="ru-RU"/>
        </a:p>
      </dgm:t>
    </dgm:pt>
    <dgm:pt modelId="{8BD892A6-0E3E-4775-B493-7AB38795A32E}" type="sibTrans" cxnId="{82193DB7-1EB0-4EB0-AEBF-FB02158BC67F}">
      <dgm:prSet/>
      <dgm:spPr/>
      <dgm:t>
        <a:bodyPr/>
        <a:lstStyle/>
        <a:p>
          <a:endParaRPr lang="ru-RU"/>
        </a:p>
      </dgm:t>
    </dgm:pt>
    <dgm:pt modelId="{93F99E39-020C-4D98-BC04-615BFE87B0D5}">
      <dgm:prSet/>
      <dgm:spPr>
        <a:solidFill>
          <a:schemeClr val="tx2"/>
        </a:solidFill>
        <a:ln>
          <a:solidFill>
            <a:schemeClr val="accent3"/>
          </a:solidFill>
        </a:ln>
      </dgm:spPr>
      <dgm:t>
        <a:bodyPr/>
        <a:lstStyle/>
        <a:p>
          <a:r>
            <a:rPr lang="ru-RU" b="0" i="0" baseline="0" dirty="0"/>
            <a:t>+ Б)Растет производительность труда</a:t>
          </a:r>
          <a:endParaRPr lang="ru-RU" dirty="0"/>
        </a:p>
      </dgm:t>
    </dgm:pt>
    <dgm:pt modelId="{94721E71-901E-4AC4-9261-F0A1BEF7447F}" type="parTrans" cxnId="{25BDFD9E-1ACA-45AC-A5E2-43E6D263826C}">
      <dgm:prSet/>
      <dgm:spPr/>
      <dgm:t>
        <a:bodyPr/>
        <a:lstStyle/>
        <a:p>
          <a:endParaRPr lang="ru-RU"/>
        </a:p>
      </dgm:t>
    </dgm:pt>
    <dgm:pt modelId="{6CCF0127-EF45-4EED-B6B8-EF248081CD1A}" type="sibTrans" cxnId="{25BDFD9E-1ACA-45AC-A5E2-43E6D263826C}">
      <dgm:prSet/>
      <dgm:spPr/>
      <dgm:t>
        <a:bodyPr/>
        <a:lstStyle/>
        <a:p>
          <a:endParaRPr lang="ru-RU"/>
        </a:p>
      </dgm:t>
    </dgm:pt>
    <dgm:pt modelId="{FFA6CE67-F108-4CB0-9447-C64D8254468F}">
      <dgm:prSet/>
      <dgm:spPr>
        <a:solidFill>
          <a:schemeClr val="tx2"/>
        </a:solidFill>
        <a:ln>
          <a:solidFill>
            <a:schemeClr val="accent3"/>
          </a:solidFill>
        </a:ln>
      </dgm:spPr>
      <dgm:t>
        <a:bodyPr/>
        <a:lstStyle/>
        <a:p>
          <a:r>
            <a:rPr lang="ru-RU" b="0" i="0" baseline="0" dirty="0"/>
            <a:t>- В)Снижается себестоимость</a:t>
          </a:r>
          <a:endParaRPr lang="ru-RU" dirty="0"/>
        </a:p>
      </dgm:t>
    </dgm:pt>
    <dgm:pt modelId="{F9B77C60-4817-43F1-B5A3-4A33AFEF2998}" type="parTrans" cxnId="{A631DB24-1557-4ED8-9E59-CB475915C1DF}">
      <dgm:prSet/>
      <dgm:spPr/>
      <dgm:t>
        <a:bodyPr/>
        <a:lstStyle/>
        <a:p>
          <a:endParaRPr lang="ru-RU"/>
        </a:p>
      </dgm:t>
    </dgm:pt>
    <dgm:pt modelId="{5B23EF98-088A-47E2-92F5-98AF1EE5E14D}" type="sibTrans" cxnId="{A631DB24-1557-4ED8-9E59-CB475915C1DF}">
      <dgm:prSet/>
      <dgm:spPr/>
      <dgm:t>
        <a:bodyPr/>
        <a:lstStyle/>
        <a:p>
          <a:endParaRPr lang="ru-RU"/>
        </a:p>
      </dgm:t>
    </dgm:pt>
    <dgm:pt modelId="{2B2DBAC9-57EC-4F5B-A9BE-DBF838A73D9F}" type="pres">
      <dgm:prSet presAssocID="{EBFB8523-5B72-4236-BA52-3B3A1C62C6F2}" presName="linear" presStyleCnt="0">
        <dgm:presLayoutVars>
          <dgm:animLvl val="lvl"/>
          <dgm:resizeHandles val="exact"/>
        </dgm:presLayoutVars>
      </dgm:prSet>
      <dgm:spPr/>
    </dgm:pt>
    <dgm:pt modelId="{666FCD6F-B49D-4517-9D90-33EDFE62E213}" type="pres">
      <dgm:prSet presAssocID="{446E8956-93FB-41C3-9A7E-4F77A2B0A55D}" presName="parentText" presStyleLbl="node1" presStyleIdx="0" presStyleCnt="22">
        <dgm:presLayoutVars>
          <dgm:chMax val="0"/>
          <dgm:bulletEnabled val="1"/>
        </dgm:presLayoutVars>
      </dgm:prSet>
      <dgm:spPr/>
    </dgm:pt>
    <dgm:pt modelId="{56A32235-F6FB-4999-93A9-0336FC981DB3}" type="pres">
      <dgm:prSet presAssocID="{FD3043C6-EAE1-4321-A24A-D0C3B95F0DEC}" presName="spacer" presStyleCnt="0"/>
      <dgm:spPr/>
    </dgm:pt>
    <dgm:pt modelId="{CCB614BB-4CAC-4AE4-AB93-75174737E369}" type="pres">
      <dgm:prSet presAssocID="{5070CE58-F77F-4B64-A2D3-89F4FFB69A81}" presName="parentText" presStyleLbl="node1" presStyleIdx="1" presStyleCnt="22">
        <dgm:presLayoutVars>
          <dgm:chMax val="0"/>
          <dgm:bulletEnabled val="1"/>
        </dgm:presLayoutVars>
      </dgm:prSet>
      <dgm:spPr/>
    </dgm:pt>
    <dgm:pt modelId="{8B861D6E-61BE-4B2E-A5F2-DDAB5FD1E050}" type="pres">
      <dgm:prSet presAssocID="{AB41B353-0EA3-42A8-AA4F-90B8B88A9704}" presName="spacer" presStyleCnt="0"/>
      <dgm:spPr/>
    </dgm:pt>
    <dgm:pt modelId="{E3421CE5-544A-48B5-B4DD-B5A530AAD9D3}" type="pres">
      <dgm:prSet presAssocID="{0FD6897F-7AEA-4592-924C-FA0A2BDB1ECD}" presName="parentText" presStyleLbl="node1" presStyleIdx="2" presStyleCnt="22">
        <dgm:presLayoutVars>
          <dgm:chMax val="0"/>
          <dgm:bulletEnabled val="1"/>
        </dgm:presLayoutVars>
      </dgm:prSet>
      <dgm:spPr/>
    </dgm:pt>
    <dgm:pt modelId="{590C6D12-0C4D-41A4-BA24-7C60873FFCBB}" type="pres">
      <dgm:prSet presAssocID="{410DF390-AD9B-4A84-BBDB-14F6526E375A}" presName="spacer" presStyleCnt="0"/>
      <dgm:spPr/>
    </dgm:pt>
    <dgm:pt modelId="{6002B522-498C-41D1-BA87-D28FD63FF2AD}" type="pres">
      <dgm:prSet presAssocID="{AE08A686-7230-4F08-A720-3E89C424FC39}" presName="parentText" presStyleLbl="node1" presStyleIdx="3" presStyleCnt="22">
        <dgm:presLayoutVars>
          <dgm:chMax val="0"/>
          <dgm:bulletEnabled val="1"/>
        </dgm:presLayoutVars>
      </dgm:prSet>
      <dgm:spPr/>
    </dgm:pt>
    <dgm:pt modelId="{3BF35420-6B3D-4194-9EC2-AD617B6A5011}" type="pres">
      <dgm:prSet presAssocID="{ACAC479A-90D3-4E8A-AA73-B72631D8209A}" presName="spacer" presStyleCnt="0"/>
      <dgm:spPr/>
    </dgm:pt>
    <dgm:pt modelId="{EB082441-2E4C-4FFF-94D3-EC833A1FCC6E}" type="pres">
      <dgm:prSet presAssocID="{CCC8AA2D-CCFD-40FC-87FB-5C4688DC5293}" presName="parentText" presStyleLbl="node1" presStyleIdx="4" presStyleCnt="22">
        <dgm:presLayoutVars>
          <dgm:chMax val="0"/>
          <dgm:bulletEnabled val="1"/>
        </dgm:presLayoutVars>
      </dgm:prSet>
      <dgm:spPr/>
    </dgm:pt>
    <dgm:pt modelId="{7E9FED56-7509-4AE6-B722-B67BBCAEF9F2}" type="pres">
      <dgm:prSet presAssocID="{E3F103E3-2B86-4BDB-8D58-D06873780994}" presName="spacer" presStyleCnt="0"/>
      <dgm:spPr/>
    </dgm:pt>
    <dgm:pt modelId="{8D684CFF-B6A7-4252-9C99-375A74A4E962}" type="pres">
      <dgm:prSet presAssocID="{4FBCC1DA-2578-49BA-AE52-ABBEDB85BB7B}" presName="parentText" presStyleLbl="node1" presStyleIdx="5" presStyleCnt="22">
        <dgm:presLayoutVars>
          <dgm:chMax val="0"/>
          <dgm:bulletEnabled val="1"/>
        </dgm:presLayoutVars>
      </dgm:prSet>
      <dgm:spPr/>
    </dgm:pt>
    <dgm:pt modelId="{E2BEF07C-FD1B-4A14-ADB5-857ECF7EAD3E}" type="pres">
      <dgm:prSet presAssocID="{777C8390-1477-42AC-BB3E-FB3E56414005}" presName="spacer" presStyleCnt="0"/>
      <dgm:spPr/>
    </dgm:pt>
    <dgm:pt modelId="{CDFF103B-207D-463E-8D4C-C71353AF4EDF}" type="pres">
      <dgm:prSet presAssocID="{57F2DB5C-A5D9-4B0B-AE97-77E88CCDCDF7}" presName="parentText" presStyleLbl="node1" presStyleIdx="6" presStyleCnt="22">
        <dgm:presLayoutVars>
          <dgm:chMax val="0"/>
          <dgm:bulletEnabled val="1"/>
        </dgm:presLayoutVars>
      </dgm:prSet>
      <dgm:spPr/>
    </dgm:pt>
    <dgm:pt modelId="{CC49CCEB-FB76-43A3-BB45-642AAEEFDB3B}" type="pres">
      <dgm:prSet presAssocID="{E66D1462-6BAF-4B3C-AC5F-AC9467BBAB54}" presName="spacer" presStyleCnt="0"/>
      <dgm:spPr/>
    </dgm:pt>
    <dgm:pt modelId="{5DEE343B-6010-43AC-BF4B-9B8D15704AE1}" type="pres">
      <dgm:prSet presAssocID="{CAD75922-9F19-4119-8F6A-2AF40AA7065E}" presName="parentText" presStyleLbl="node1" presStyleIdx="7" presStyleCnt="22">
        <dgm:presLayoutVars>
          <dgm:chMax val="0"/>
          <dgm:bulletEnabled val="1"/>
        </dgm:presLayoutVars>
      </dgm:prSet>
      <dgm:spPr/>
    </dgm:pt>
    <dgm:pt modelId="{D21B99B0-E872-47DD-B16A-F5BE764D6AFC}" type="pres">
      <dgm:prSet presAssocID="{9326C570-383D-4F52-8C4D-3FB37271040E}" presName="spacer" presStyleCnt="0"/>
      <dgm:spPr/>
    </dgm:pt>
    <dgm:pt modelId="{D2A05FF9-5D1D-42EC-9CCB-79AFB63B5EB5}" type="pres">
      <dgm:prSet presAssocID="{20B9D076-3970-42DD-B1FF-108A312611D3}" presName="parentText" presStyleLbl="node1" presStyleIdx="8" presStyleCnt="22">
        <dgm:presLayoutVars>
          <dgm:chMax val="0"/>
          <dgm:bulletEnabled val="1"/>
        </dgm:presLayoutVars>
      </dgm:prSet>
      <dgm:spPr/>
    </dgm:pt>
    <dgm:pt modelId="{D91A6923-05D3-49D0-BB33-7501AD85469F}" type="pres">
      <dgm:prSet presAssocID="{95017D53-2D00-41F3-83BC-B81198514FDB}" presName="spacer" presStyleCnt="0"/>
      <dgm:spPr/>
    </dgm:pt>
    <dgm:pt modelId="{F80A1B9D-EDAB-48A2-9849-90FBA886653B}" type="pres">
      <dgm:prSet presAssocID="{9FAD00BA-7560-4175-A9F2-9A59070751BC}" presName="parentText" presStyleLbl="node1" presStyleIdx="9" presStyleCnt="22">
        <dgm:presLayoutVars>
          <dgm:chMax val="0"/>
          <dgm:bulletEnabled val="1"/>
        </dgm:presLayoutVars>
      </dgm:prSet>
      <dgm:spPr/>
    </dgm:pt>
    <dgm:pt modelId="{2099E3A7-139F-4CFB-AE71-007E3E0BB866}" type="pres">
      <dgm:prSet presAssocID="{C8EAD368-01AE-485F-A960-574005C582CB}" presName="spacer" presStyleCnt="0"/>
      <dgm:spPr/>
    </dgm:pt>
    <dgm:pt modelId="{EB804920-2626-412D-9B63-AAFE4C55AE16}" type="pres">
      <dgm:prSet presAssocID="{9FE45C3B-E538-47D0-8321-7832B3B1C1C6}" presName="parentText" presStyleLbl="node1" presStyleIdx="10" presStyleCnt="22">
        <dgm:presLayoutVars>
          <dgm:chMax val="0"/>
          <dgm:bulletEnabled val="1"/>
        </dgm:presLayoutVars>
      </dgm:prSet>
      <dgm:spPr/>
    </dgm:pt>
    <dgm:pt modelId="{BD564D39-B936-4411-B50D-F45C9EB6E307}" type="pres">
      <dgm:prSet presAssocID="{9CEC2E5C-F24B-4D39-A9DF-46B0FB41A9FF}" presName="spacer" presStyleCnt="0"/>
      <dgm:spPr/>
    </dgm:pt>
    <dgm:pt modelId="{A9ABAC67-2AA8-4310-A629-9DB8D8DFCAD2}" type="pres">
      <dgm:prSet presAssocID="{8C213B89-D2E9-4FE0-8CF4-6DC54A0E2987}" presName="parentText" presStyleLbl="node1" presStyleIdx="11" presStyleCnt="22">
        <dgm:presLayoutVars>
          <dgm:chMax val="0"/>
          <dgm:bulletEnabled val="1"/>
        </dgm:presLayoutVars>
      </dgm:prSet>
      <dgm:spPr/>
    </dgm:pt>
    <dgm:pt modelId="{D38BD68E-A3F7-4EB5-8029-6A09A284465C}" type="pres">
      <dgm:prSet presAssocID="{9FF5EDAA-9B87-463F-BD37-BD1995E32864}" presName="spacer" presStyleCnt="0"/>
      <dgm:spPr/>
    </dgm:pt>
    <dgm:pt modelId="{A1BB8508-A223-40D9-A536-CAE6945716D6}" type="pres">
      <dgm:prSet presAssocID="{C49FE0A4-1812-40CB-8000-1DDA9466F8D2}" presName="parentText" presStyleLbl="node1" presStyleIdx="12" presStyleCnt="22">
        <dgm:presLayoutVars>
          <dgm:chMax val="0"/>
          <dgm:bulletEnabled val="1"/>
        </dgm:presLayoutVars>
      </dgm:prSet>
      <dgm:spPr/>
    </dgm:pt>
    <dgm:pt modelId="{5BCA9C96-14B8-4E33-99EE-3E840527E79F}" type="pres">
      <dgm:prSet presAssocID="{3C649792-F079-46AF-BCDB-1FC5700CD691}" presName="spacer" presStyleCnt="0"/>
      <dgm:spPr/>
    </dgm:pt>
    <dgm:pt modelId="{530DA955-4D30-4E7F-80F9-2526493F1C3F}" type="pres">
      <dgm:prSet presAssocID="{E8A20447-4766-4F3B-865E-6C6E952CFA02}" presName="parentText" presStyleLbl="node1" presStyleIdx="13" presStyleCnt="22">
        <dgm:presLayoutVars>
          <dgm:chMax val="0"/>
          <dgm:bulletEnabled val="1"/>
        </dgm:presLayoutVars>
      </dgm:prSet>
      <dgm:spPr/>
    </dgm:pt>
    <dgm:pt modelId="{5945D24A-51FF-4EE0-A45F-63582E035EF9}" type="pres">
      <dgm:prSet presAssocID="{C2687168-0B1B-4135-A6FE-05305DBDDE9B}" presName="spacer" presStyleCnt="0"/>
      <dgm:spPr/>
    </dgm:pt>
    <dgm:pt modelId="{F8BAC288-13A0-45F9-B74D-6FFFC8518507}" type="pres">
      <dgm:prSet presAssocID="{8722549F-9EB4-4887-8653-A73F2F5C24E0}" presName="parentText" presStyleLbl="node1" presStyleIdx="14" presStyleCnt="22">
        <dgm:presLayoutVars>
          <dgm:chMax val="0"/>
          <dgm:bulletEnabled val="1"/>
        </dgm:presLayoutVars>
      </dgm:prSet>
      <dgm:spPr/>
    </dgm:pt>
    <dgm:pt modelId="{18C11D82-3A59-468B-87A1-5CD36B9D7080}" type="pres">
      <dgm:prSet presAssocID="{E876A087-DFEE-425D-B365-BB9517F01C3C}" presName="spacer" presStyleCnt="0"/>
      <dgm:spPr/>
    </dgm:pt>
    <dgm:pt modelId="{6B98ECA7-750A-4B9B-A136-5758AE41C042}" type="pres">
      <dgm:prSet presAssocID="{010CB33F-D040-438F-975A-4AB91625AFAB}" presName="parentText" presStyleLbl="node1" presStyleIdx="15" presStyleCnt="22">
        <dgm:presLayoutVars>
          <dgm:chMax val="0"/>
          <dgm:bulletEnabled val="1"/>
        </dgm:presLayoutVars>
      </dgm:prSet>
      <dgm:spPr/>
    </dgm:pt>
    <dgm:pt modelId="{39BB61DD-523B-48BC-B7DF-2F63A49BD546}" type="pres">
      <dgm:prSet presAssocID="{762A7B17-4830-4463-BAAD-C12A87CFB685}" presName="spacer" presStyleCnt="0"/>
      <dgm:spPr/>
    </dgm:pt>
    <dgm:pt modelId="{C7793E35-85EA-425A-BE97-3966378DBFA2}" type="pres">
      <dgm:prSet presAssocID="{93C8BAD8-FCB3-4DED-A382-9E094DDCB88B}" presName="parentText" presStyleLbl="node1" presStyleIdx="16" presStyleCnt="22">
        <dgm:presLayoutVars>
          <dgm:chMax val="0"/>
          <dgm:bulletEnabled val="1"/>
        </dgm:presLayoutVars>
      </dgm:prSet>
      <dgm:spPr/>
    </dgm:pt>
    <dgm:pt modelId="{5F16CC7C-32A8-4EE6-A73A-D349F21739CB}" type="pres">
      <dgm:prSet presAssocID="{3626745D-8078-4BE5-ACE1-963934826893}" presName="spacer" presStyleCnt="0"/>
      <dgm:spPr/>
    </dgm:pt>
    <dgm:pt modelId="{44C24E38-E498-456A-B977-3349EA81AF09}" type="pres">
      <dgm:prSet presAssocID="{6C28B124-0C4A-48BA-ABA0-717B6AB417F1}" presName="parentText" presStyleLbl="node1" presStyleIdx="17" presStyleCnt="22">
        <dgm:presLayoutVars>
          <dgm:chMax val="0"/>
          <dgm:bulletEnabled val="1"/>
        </dgm:presLayoutVars>
      </dgm:prSet>
      <dgm:spPr/>
    </dgm:pt>
    <dgm:pt modelId="{081B6EA5-5FA5-4AB2-9011-BEADD43F4449}" type="pres">
      <dgm:prSet presAssocID="{2E744464-D65B-4F42-8698-136BA113E06C}" presName="spacer" presStyleCnt="0"/>
      <dgm:spPr/>
    </dgm:pt>
    <dgm:pt modelId="{B30B5D9C-DB7C-4D32-A18D-9F1583960793}" type="pres">
      <dgm:prSet presAssocID="{43AF49AC-4527-4D5D-8FBF-C90FE8DB315A}" presName="parentText" presStyleLbl="node1" presStyleIdx="18" presStyleCnt="22">
        <dgm:presLayoutVars>
          <dgm:chMax val="0"/>
          <dgm:bulletEnabled val="1"/>
        </dgm:presLayoutVars>
      </dgm:prSet>
      <dgm:spPr/>
    </dgm:pt>
    <dgm:pt modelId="{0B4B8F95-D8FA-4DEA-A4B2-76E8379D9EB4}" type="pres">
      <dgm:prSet presAssocID="{8073A88B-C34A-4F0B-B92B-0F04CF1F37E1}" presName="spacer" presStyleCnt="0"/>
      <dgm:spPr/>
    </dgm:pt>
    <dgm:pt modelId="{30042C94-5E6D-4093-97E3-A3A01E43426E}" type="pres">
      <dgm:prSet presAssocID="{539DDB36-C20C-4CA4-B920-5CCD78B025FD}" presName="parentText" presStyleLbl="node1" presStyleIdx="19" presStyleCnt="22">
        <dgm:presLayoutVars>
          <dgm:chMax val="0"/>
          <dgm:bulletEnabled val="1"/>
        </dgm:presLayoutVars>
      </dgm:prSet>
      <dgm:spPr/>
    </dgm:pt>
    <dgm:pt modelId="{0DE09D88-D501-4C37-8F55-D572FE77A2F9}" type="pres">
      <dgm:prSet presAssocID="{8BD892A6-0E3E-4775-B493-7AB38795A32E}" presName="spacer" presStyleCnt="0"/>
      <dgm:spPr/>
    </dgm:pt>
    <dgm:pt modelId="{D3AAEE5F-9EEF-40B4-AB4A-F0B1249348C8}" type="pres">
      <dgm:prSet presAssocID="{93F99E39-020C-4D98-BC04-615BFE87B0D5}" presName="parentText" presStyleLbl="node1" presStyleIdx="20" presStyleCnt="22">
        <dgm:presLayoutVars>
          <dgm:chMax val="0"/>
          <dgm:bulletEnabled val="1"/>
        </dgm:presLayoutVars>
      </dgm:prSet>
      <dgm:spPr/>
    </dgm:pt>
    <dgm:pt modelId="{FB736067-F16A-4A68-859A-FCE985D2F189}" type="pres">
      <dgm:prSet presAssocID="{6CCF0127-EF45-4EED-B6B8-EF248081CD1A}" presName="spacer" presStyleCnt="0"/>
      <dgm:spPr/>
    </dgm:pt>
    <dgm:pt modelId="{EAC1CDF6-BF57-49FA-A482-FC11EEBE03C7}" type="pres">
      <dgm:prSet presAssocID="{FFA6CE67-F108-4CB0-9447-C64D8254468F}" presName="parentText" presStyleLbl="node1" presStyleIdx="21" presStyleCnt="22">
        <dgm:presLayoutVars>
          <dgm:chMax val="0"/>
          <dgm:bulletEnabled val="1"/>
        </dgm:presLayoutVars>
      </dgm:prSet>
      <dgm:spPr/>
    </dgm:pt>
  </dgm:ptLst>
  <dgm:cxnLst>
    <dgm:cxn modelId="{D2632D02-2EF0-4AD5-83BF-1E1FEEC16827}" srcId="{EBFB8523-5B72-4236-BA52-3B3A1C62C6F2}" destId="{8722549F-9EB4-4887-8653-A73F2F5C24E0}" srcOrd="14" destOrd="0" parTransId="{409A79CD-FFF3-4F99-9962-6965575B14E5}" sibTransId="{E876A087-DFEE-425D-B365-BB9517F01C3C}"/>
    <dgm:cxn modelId="{99FF3307-DDD9-4013-85C7-BFE80190500B}" type="presOf" srcId="{93C8BAD8-FCB3-4DED-A382-9E094DDCB88B}" destId="{C7793E35-85EA-425A-BE97-3966378DBFA2}" srcOrd="0" destOrd="0" presId="urn:microsoft.com/office/officeart/2005/8/layout/vList2"/>
    <dgm:cxn modelId="{98FB2A0C-E89A-43AA-83BB-A55D0743DF53}" type="presOf" srcId="{C49FE0A4-1812-40CB-8000-1DDA9466F8D2}" destId="{A1BB8508-A223-40D9-A536-CAE6945716D6}" srcOrd="0" destOrd="0" presId="urn:microsoft.com/office/officeart/2005/8/layout/vList2"/>
    <dgm:cxn modelId="{D859CE13-0DEC-4CF3-B56C-9451425AE177}" srcId="{EBFB8523-5B72-4236-BA52-3B3A1C62C6F2}" destId="{57F2DB5C-A5D9-4B0B-AE97-77E88CCDCDF7}" srcOrd="6" destOrd="0" parTransId="{CA7A7D48-60B8-4C95-A8B4-4E6F844ACCBA}" sibTransId="{E66D1462-6BAF-4B3C-AC5F-AC9467BBAB54}"/>
    <dgm:cxn modelId="{B4C8FA1B-D842-4E2B-82B5-C32FBB3BBBFC}" type="presOf" srcId="{20B9D076-3970-42DD-B1FF-108A312611D3}" destId="{D2A05FF9-5D1D-42EC-9CCB-79AFB63B5EB5}" srcOrd="0" destOrd="0" presId="urn:microsoft.com/office/officeart/2005/8/layout/vList2"/>
    <dgm:cxn modelId="{4687A723-9F37-43EE-8A70-2FCB4EBCB45F}" type="presOf" srcId="{EBFB8523-5B72-4236-BA52-3B3A1C62C6F2}" destId="{2B2DBAC9-57EC-4F5B-A9BE-DBF838A73D9F}" srcOrd="0" destOrd="0" presId="urn:microsoft.com/office/officeart/2005/8/layout/vList2"/>
    <dgm:cxn modelId="{A631DB24-1557-4ED8-9E59-CB475915C1DF}" srcId="{EBFB8523-5B72-4236-BA52-3B3A1C62C6F2}" destId="{FFA6CE67-F108-4CB0-9447-C64D8254468F}" srcOrd="21" destOrd="0" parTransId="{F9B77C60-4817-43F1-B5A3-4A33AFEF2998}" sibTransId="{5B23EF98-088A-47E2-92F5-98AF1EE5E14D}"/>
    <dgm:cxn modelId="{3F85542E-6F4A-4A0E-9C48-48A7584079BE}" srcId="{EBFB8523-5B72-4236-BA52-3B3A1C62C6F2}" destId="{010CB33F-D040-438F-975A-4AB91625AFAB}" srcOrd="15" destOrd="0" parTransId="{352A8E47-D558-4801-9DB3-3EFECB0A0A31}" sibTransId="{762A7B17-4830-4463-BAAD-C12A87CFB685}"/>
    <dgm:cxn modelId="{7DBC6F34-5DCA-4195-96A6-B4AD24F7271E}" srcId="{EBFB8523-5B72-4236-BA52-3B3A1C62C6F2}" destId="{C49FE0A4-1812-40CB-8000-1DDA9466F8D2}" srcOrd="12" destOrd="0" parTransId="{1A75921D-26C7-4320-A82C-B34C32C7874A}" sibTransId="{3C649792-F079-46AF-BCDB-1FC5700CD691}"/>
    <dgm:cxn modelId="{8780AC37-CA23-471C-A229-D29E555C1B62}" type="presOf" srcId="{6C28B124-0C4A-48BA-ABA0-717B6AB417F1}" destId="{44C24E38-E498-456A-B977-3349EA81AF09}" srcOrd="0" destOrd="0" presId="urn:microsoft.com/office/officeart/2005/8/layout/vList2"/>
    <dgm:cxn modelId="{78F3C13F-CC01-4E76-B243-41300FF11ACC}" type="presOf" srcId="{FFA6CE67-F108-4CB0-9447-C64D8254468F}" destId="{EAC1CDF6-BF57-49FA-A482-FC11EEBE03C7}" srcOrd="0" destOrd="0" presId="urn:microsoft.com/office/officeart/2005/8/layout/vList2"/>
    <dgm:cxn modelId="{7AFCBA5B-C026-499C-A6C0-295560E0E336}" type="presOf" srcId="{43AF49AC-4527-4D5D-8FBF-C90FE8DB315A}" destId="{B30B5D9C-DB7C-4D32-A18D-9F1583960793}" srcOrd="0" destOrd="0" presId="urn:microsoft.com/office/officeart/2005/8/layout/vList2"/>
    <dgm:cxn modelId="{6AA97864-35F4-4D82-9230-11C98032A96C}" type="presOf" srcId="{CCC8AA2D-CCFD-40FC-87FB-5C4688DC5293}" destId="{EB082441-2E4C-4FFF-94D3-EC833A1FCC6E}" srcOrd="0" destOrd="0" presId="urn:microsoft.com/office/officeart/2005/8/layout/vList2"/>
    <dgm:cxn modelId="{DC739845-1C14-4321-9D30-BD1E6B751888}" srcId="{EBFB8523-5B72-4236-BA52-3B3A1C62C6F2}" destId="{5070CE58-F77F-4B64-A2D3-89F4FFB69A81}" srcOrd="1" destOrd="0" parTransId="{5F162C35-74E7-4BDD-B7FC-446E05B5EB47}" sibTransId="{AB41B353-0EA3-42A8-AA4F-90B8B88A9704}"/>
    <dgm:cxn modelId="{26D78E6A-E87D-411D-90DC-8F7CE40680AC}" type="presOf" srcId="{446E8956-93FB-41C3-9A7E-4F77A2B0A55D}" destId="{666FCD6F-B49D-4517-9D90-33EDFE62E213}" srcOrd="0" destOrd="0" presId="urn:microsoft.com/office/officeart/2005/8/layout/vList2"/>
    <dgm:cxn modelId="{46FF756B-52DC-41EA-ACA3-F3C6EC303867}" type="presOf" srcId="{9FE45C3B-E538-47D0-8321-7832B3B1C1C6}" destId="{EB804920-2626-412D-9B63-AAFE4C55AE16}" srcOrd="0" destOrd="0" presId="urn:microsoft.com/office/officeart/2005/8/layout/vList2"/>
    <dgm:cxn modelId="{5DCF3E4E-B952-4A5E-B220-9D3097F0FEB3}" srcId="{EBFB8523-5B72-4236-BA52-3B3A1C62C6F2}" destId="{446E8956-93FB-41C3-9A7E-4F77A2B0A55D}" srcOrd="0" destOrd="0" parTransId="{86FC9E99-20B3-40FB-B8C6-7AEB89BCDB36}" sibTransId="{FD3043C6-EAE1-4321-A24A-D0C3B95F0DEC}"/>
    <dgm:cxn modelId="{127A1850-1ABE-4B2F-91F7-259225E04E97}" type="presOf" srcId="{539DDB36-C20C-4CA4-B920-5CCD78B025FD}" destId="{30042C94-5E6D-4093-97E3-A3A01E43426E}" srcOrd="0" destOrd="0" presId="urn:microsoft.com/office/officeart/2005/8/layout/vList2"/>
    <dgm:cxn modelId="{29359750-A0C9-40F3-AB67-5CEABF95C645}" type="presOf" srcId="{9FAD00BA-7560-4175-A9F2-9A59070751BC}" destId="{F80A1B9D-EDAB-48A2-9849-90FBA886653B}" srcOrd="0" destOrd="0" presId="urn:microsoft.com/office/officeart/2005/8/layout/vList2"/>
    <dgm:cxn modelId="{348CD751-9AE0-45A4-A640-66EB046739CA}" type="presOf" srcId="{E8A20447-4766-4F3B-865E-6C6E952CFA02}" destId="{530DA955-4D30-4E7F-80F9-2526493F1C3F}" srcOrd="0" destOrd="0" presId="urn:microsoft.com/office/officeart/2005/8/layout/vList2"/>
    <dgm:cxn modelId="{79673356-AC9B-4567-90D3-1BDACD150E5B}" srcId="{EBFB8523-5B72-4236-BA52-3B3A1C62C6F2}" destId="{93C8BAD8-FCB3-4DED-A382-9E094DDCB88B}" srcOrd="16" destOrd="0" parTransId="{2E722B3D-06F2-49F9-AA9A-3F632596D9E7}" sibTransId="{3626745D-8078-4BE5-ACE1-963934826893}"/>
    <dgm:cxn modelId="{F0A2315A-76A6-4075-9688-9B45E0C3EDBA}" srcId="{EBFB8523-5B72-4236-BA52-3B3A1C62C6F2}" destId="{0FD6897F-7AEA-4592-924C-FA0A2BDB1ECD}" srcOrd="2" destOrd="0" parTransId="{25A77541-E4BE-47AC-9758-1F038797E0DE}" sibTransId="{410DF390-AD9B-4A84-BBDB-14F6526E375A}"/>
    <dgm:cxn modelId="{14D77289-9EEE-469C-AECA-0A7564350C06}" srcId="{EBFB8523-5B72-4236-BA52-3B3A1C62C6F2}" destId="{20B9D076-3970-42DD-B1FF-108A312611D3}" srcOrd="8" destOrd="0" parTransId="{2C3532D2-BB87-4155-864F-37D3EAB14F3E}" sibTransId="{95017D53-2D00-41F3-83BC-B81198514FDB}"/>
    <dgm:cxn modelId="{802D9092-F44B-47D6-8E38-2A8B9F40B180}" type="presOf" srcId="{010CB33F-D040-438F-975A-4AB91625AFAB}" destId="{6B98ECA7-750A-4B9B-A136-5758AE41C042}" srcOrd="0" destOrd="0" presId="urn:microsoft.com/office/officeart/2005/8/layout/vList2"/>
    <dgm:cxn modelId="{83492F95-3ECF-475D-8055-8073BB103222}" srcId="{EBFB8523-5B72-4236-BA52-3B3A1C62C6F2}" destId="{E8A20447-4766-4F3B-865E-6C6E952CFA02}" srcOrd="13" destOrd="0" parTransId="{DB2430DA-2D85-4560-971B-6D8AD7AA4467}" sibTransId="{C2687168-0B1B-4135-A6FE-05305DBDDE9B}"/>
    <dgm:cxn modelId="{E97E939A-8F85-4111-AD35-E75DD012B41F}" srcId="{EBFB8523-5B72-4236-BA52-3B3A1C62C6F2}" destId="{9FAD00BA-7560-4175-A9F2-9A59070751BC}" srcOrd="9" destOrd="0" parTransId="{4A1DB03E-2141-4D21-BAFC-522ECA32ECB4}" sibTransId="{C8EAD368-01AE-485F-A960-574005C582CB}"/>
    <dgm:cxn modelId="{792CCA9A-712C-4415-B8AA-BF65813B8DA2}" srcId="{EBFB8523-5B72-4236-BA52-3B3A1C62C6F2}" destId="{4FBCC1DA-2578-49BA-AE52-ABBEDB85BB7B}" srcOrd="5" destOrd="0" parTransId="{12FEC008-EEC3-4548-9B44-94D7A643F6AF}" sibTransId="{777C8390-1477-42AC-BB3E-FB3E56414005}"/>
    <dgm:cxn modelId="{4871399C-20DD-4E02-B593-0DBE68964711}" srcId="{EBFB8523-5B72-4236-BA52-3B3A1C62C6F2}" destId="{8C213B89-D2E9-4FE0-8CF4-6DC54A0E2987}" srcOrd="11" destOrd="0" parTransId="{93D18B48-83AD-4391-A7BA-05C3135D1185}" sibTransId="{9FF5EDAA-9B87-463F-BD37-BD1995E32864}"/>
    <dgm:cxn modelId="{25BDFD9E-1ACA-45AC-A5E2-43E6D263826C}" srcId="{EBFB8523-5B72-4236-BA52-3B3A1C62C6F2}" destId="{93F99E39-020C-4D98-BC04-615BFE87B0D5}" srcOrd="20" destOrd="0" parTransId="{94721E71-901E-4AC4-9261-F0A1BEF7447F}" sibTransId="{6CCF0127-EF45-4EED-B6B8-EF248081CD1A}"/>
    <dgm:cxn modelId="{405E2D9F-388F-44A0-BBB3-3526E69D2E9A}" type="presOf" srcId="{0FD6897F-7AEA-4592-924C-FA0A2BDB1ECD}" destId="{E3421CE5-544A-48B5-B4DD-B5A530AAD9D3}" srcOrd="0" destOrd="0" presId="urn:microsoft.com/office/officeart/2005/8/layout/vList2"/>
    <dgm:cxn modelId="{C22085AF-71E2-4D3B-9239-CBDB303E6488}" srcId="{EBFB8523-5B72-4236-BA52-3B3A1C62C6F2}" destId="{CAD75922-9F19-4119-8F6A-2AF40AA7065E}" srcOrd="7" destOrd="0" parTransId="{71D3C775-AD20-4939-9D32-4E7C2BEA2569}" sibTransId="{9326C570-383D-4F52-8C4D-3FB37271040E}"/>
    <dgm:cxn modelId="{2A5C17B7-5850-40A0-9A18-69C8D7C9AAB1}" type="presOf" srcId="{5070CE58-F77F-4B64-A2D3-89F4FFB69A81}" destId="{CCB614BB-4CAC-4AE4-AB93-75174737E369}" srcOrd="0" destOrd="0" presId="urn:microsoft.com/office/officeart/2005/8/layout/vList2"/>
    <dgm:cxn modelId="{82193DB7-1EB0-4EB0-AEBF-FB02158BC67F}" srcId="{EBFB8523-5B72-4236-BA52-3B3A1C62C6F2}" destId="{539DDB36-C20C-4CA4-B920-5CCD78B025FD}" srcOrd="19" destOrd="0" parTransId="{BBCE1D6A-D841-4672-87FC-25B30DBA8FB8}" sibTransId="{8BD892A6-0E3E-4775-B493-7AB38795A32E}"/>
    <dgm:cxn modelId="{54586FC8-78EF-48B7-9EFF-50E411349DAF}" type="presOf" srcId="{93F99E39-020C-4D98-BC04-615BFE87B0D5}" destId="{D3AAEE5F-9EEF-40B4-AB4A-F0B1249348C8}" srcOrd="0" destOrd="0" presId="urn:microsoft.com/office/officeart/2005/8/layout/vList2"/>
    <dgm:cxn modelId="{4D8361CB-F474-4E6F-BAEB-4CFDFDE85CFF}" srcId="{EBFB8523-5B72-4236-BA52-3B3A1C62C6F2}" destId="{CCC8AA2D-CCFD-40FC-87FB-5C4688DC5293}" srcOrd="4" destOrd="0" parTransId="{85A7D31B-D232-4DAB-83E4-83D96747AAFE}" sibTransId="{E3F103E3-2B86-4BDB-8D58-D06873780994}"/>
    <dgm:cxn modelId="{FDCB32D3-8E38-4B85-8C8A-815E8CC2992B}" type="presOf" srcId="{CAD75922-9F19-4119-8F6A-2AF40AA7065E}" destId="{5DEE343B-6010-43AC-BF4B-9B8D15704AE1}" srcOrd="0" destOrd="0" presId="urn:microsoft.com/office/officeart/2005/8/layout/vList2"/>
    <dgm:cxn modelId="{AD0D4FD3-04C2-4835-978C-0AAD5D76F4E1}" type="presOf" srcId="{8722549F-9EB4-4887-8653-A73F2F5C24E0}" destId="{F8BAC288-13A0-45F9-B74D-6FFFC8518507}" srcOrd="0" destOrd="0" presId="urn:microsoft.com/office/officeart/2005/8/layout/vList2"/>
    <dgm:cxn modelId="{5705C2D5-8E1B-4284-A1A0-0C535E7F166E}" type="presOf" srcId="{57F2DB5C-A5D9-4B0B-AE97-77E88CCDCDF7}" destId="{CDFF103B-207D-463E-8D4C-C71353AF4EDF}" srcOrd="0" destOrd="0" presId="urn:microsoft.com/office/officeart/2005/8/layout/vList2"/>
    <dgm:cxn modelId="{6E9559D8-091A-4F7D-A918-4ACB984293BD}" type="presOf" srcId="{AE08A686-7230-4F08-A720-3E89C424FC39}" destId="{6002B522-498C-41D1-BA87-D28FD63FF2AD}" srcOrd="0" destOrd="0" presId="urn:microsoft.com/office/officeart/2005/8/layout/vList2"/>
    <dgm:cxn modelId="{14FF52DF-3776-44FF-AA43-E8C16BCCDB4D}" srcId="{EBFB8523-5B72-4236-BA52-3B3A1C62C6F2}" destId="{43AF49AC-4527-4D5D-8FBF-C90FE8DB315A}" srcOrd="18" destOrd="0" parTransId="{F93F5777-BBDA-4494-A6BA-AADE2A16E304}" sibTransId="{8073A88B-C34A-4F0B-B92B-0F04CF1F37E1}"/>
    <dgm:cxn modelId="{A38C33E2-1C5B-4E2D-9990-3BBBB2887A95}" type="presOf" srcId="{4FBCC1DA-2578-49BA-AE52-ABBEDB85BB7B}" destId="{8D684CFF-B6A7-4252-9C99-375A74A4E962}" srcOrd="0" destOrd="0" presId="urn:microsoft.com/office/officeart/2005/8/layout/vList2"/>
    <dgm:cxn modelId="{CC1172ED-73FA-4107-A43D-EB1CC93530AA}" srcId="{EBFB8523-5B72-4236-BA52-3B3A1C62C6F2}" destId="{6C28B124-0C4A-48BA-ABA0-717B6AB417F1}" srcOrd="17" destOrd="0" parTransId="{608CF713-302B-405F-8713-7EE895518938}" sibTransId="{2E744464-D65B-4F42-8698-136BA113E06C}"/>
    <dgm:cxn modelId="{4FC46DF4-4F75-497F-BD63-C4ABA7AC48D7}" srcId="{EBFB8523-5B72-4236-BA52-3B3A1C62C6F2}" destId="{9FE45C3B-E538-47D0-8321-7832B3B1C1C6}" srcOrd="10" destOrd="0" parTransId="{CD4756BD-2988-4264-8DB0-671D34923A4A}" sibTransId="{9CEC2E5C-F24B-4D39-A9DF-46B0FB41A9FF}"/>
    <dgm:cxn modelId="{89C8EAF8-A53D-4CA2-B002-1048A3556FE6}" type="presOf" srcId="{8C213B89-D2E9-4FE0-8CF4-6DC54A0E2987}" destId="{A9ABAC67-2AA8-4310-A629-9DB8D8DFCAD2}" srcOrd="0" destOrd="0" presId="urn:microsoft.com/office/officeart/2005/8/layout/vList2"/>
    <dgm:cxn modelId="{8FB19DFB-7581-4395-9B08-861505A257F3}" srcId="{EBFB8523-5B72-4236-BA52-3B3A1C62C6F2}" destId="{AE08A686-7230-4F08-A720-3E89C424FC39}" srcOrd="3" destOrd="0" parTransId="{32FC554F-7936-44F6-85D5-96C62F5B70AD}" sibTransId="{ACAC479A-90D3-4E8A-AA73-B72631D8209A}"/>
    <dgm:cxn modelId="{956CAAA5-3FDA-4D80-84ED-D8DB42C4578D}" type="presParOf" srcId="{2B2DBAC9-57EC-4F5B-A9BE-DBF838A73D9F}" destId="{666FCD6F-B49D-4517-9D90-33EDFE62E213}" srcOrd="0" destOrd="0" presId="urn:microsoft.com/office/officeart/2005/8/layout/vList2"/>
    <dgm:cxn modelId="{9E9DB23C-0F28-4A0D-8B0E-2A7B03C2D399}" type="presParOf" srcId="{2B2DBAC9-57EC-4F5B-A9BE-DBF838A73D9F}" destId="{56A32235-F6FB-4999-93A9-0336FC981DB3}" srcOrd="1" destOrd="0" presId="urn:microsoft.com/office/officeart/2005/8/layout/vList2"/>
    <dgm:cxn modelId="{3015F021-8F55-4369-8BD3-B29E96243616}" type="presParOf" srcId="{2B2DBAC9-57EC-4F5B-A9BE-DBF838A73D9F}" destId="{CCB614BB-4CAC-4AE4-AB93-75174737E369}" srcOrd="2" destOrd="0" presId="urn:microsoft.com/office/officeart/2005/8/layout/vList2"/>
    <dgm:cxn modelId="{30D246F9-F05F-4336-BEB9-414890EDDC94}" type="presParOf" srcId="{2B2DBAC9-57EC-4F5B-A9BE-DBF838A73D9F}" destId="{8B861D6E-61BE-4B2E-A5F2-DDAB5FD1E050}" srcOrd="3" destOrd="0" presId="urn:microsoft.com/office/officeart/2005/8/layout/vList2"/>
    <dgm:cxn modelId="{398A5118-608F-4957-988D-12A7C01F7997}" type="presParOf" srcId="{2B2DBAC9-57EC-4F5B-A9BE-DBF838A73D9F}" destId="{E3421CE5-544A-48B5-B4DD-B5A530AAD9D3}" srcOrd="4" destOrd="0" presId="urn:microsoft.com/office/officeart/2005/8/layout/vList2"/>
    <dgm:cxn modelId="{984A36C5-8701-4D62-A2BB-A13E5D71434E}" type="presParOf" srcId="{2B2DBAC9-57EC-4F5B-A9BE-DBF838A73D9F}" destId="{590C6D12-0C4D-41A4-BA24-7C60873FFCBB}" srcOrd="5" destOrd="0" presId="urn:microsoft.com/office/officeart/2005/8/layout/vList2"/>
    <dgm:cxn modelId="{E592C615-3531-4A15-963D-B8D6CC9DE94B}" type="presParOf" srcId="{2B2DBAC9-57EC-4F5B-A9BE-DBF838A73D9F}" destId="{6002B522-498C-41D1-BA87-D28FD63FF2AD}" srcOrd="6" destOrd="0" presId="urn:microsoft.com/office/officeart/2005/8/layout/vList2"/>
    <dgm:cxn modelId="{71F66EB0-E5CA-4F62-8ED7-7F368547D7D7}" type="presParOf" srcId="{2B2DBAC9-57EC-4F5B-A9BE-DBF838A73D9F}" destId="{3BF35420-6B3D-4194-9EC2-AD617B6A5011}" srcOrd="7" destOrd="0" presId="urn:microsoft.com/office/officeart/2005/8/layout/vList2"/>
    <dgm:cxn modelId="{13645D0B-7F22-42E7-BF26-24E6EF347420}" type="presParOf" srcId="{2B2DBAC9-57EC-4F5B-A9BE-DBF838A73D9F}" destId="{EB082441-2E4C-4FFF-94D3-EC833A1FCC6E}" srcOrd="8" destOrd="0" presId="urn:microsoft.com/office/officeart/2005/8/layout/vList2"/>
    <dgm:cxn modelId="{2486801F-86FE-463E-A9AA-32C113311C92}" type="presParOf" srcId="{2B2DBAC9-57EC-4F5B-A9BE-DBF838A73D9F}" destId="{7E9FED56-7509-4AE6-B722-B67BBCAEF9F2}" srcOrd="9" destOrd="0" presId="urn:microsoft.com/office/officeart/2005/8/layout/vList2"/>
    <dgm:cxn modelId="{41624D77-6A2C-49A7-BED8-72E113734748}" type="presParOf" srcId="{2B2DBAC9-57EC-4F5B-A9BE-DBF838A73D9F}" destId="{8D684CFF-B6A7-4252-9C99-375A74A4E962}" srcOrd="10" destOrd="0" presId="urn:microsoft.com/office/officeart/2005/8/layout/vList2"/>
    <dgm:cxn modelId="{9DC3BF18-3113-44D9-B194-F239EDC84F52}" type="presParOf" srcId="{2B2DBAC9-57EC-4F5B-A9BE-DBF838A73D9F}" destId="{E2BEF07C-FD1B-4A14-ADB5-857ECF7EAD3E}" srcOrd="11" destOrd="0" presId="urn:microsoft.com/office/officeart/2005/8/layout/vList2"/>
    <dgm:cxn modelId="{C10DB48D-6761-4E77-BC63-F23028215F48}" type="presParOf" srcId="{2B2DBAC9-57EC-4F5B-A9BE-DBF838A73D9F}" destId="{CDFF103B-207D-463E-8D4C-C71353AF4EDF}" srcOrd="12" destOrd="0" presId="urn:microsoft.com/office/officeart/2005/8/layout/vList2"/>
    <dgm:cxn modelId="{925183DC-C061-4BF3-B27D-078EFFC9889F}" type="presParOf" srcId="{2B2DBAC9-57EC-4F5B-A9BE-DBF838A73D9F}" destId="{CC49CCEB-FB76-43A3-BB45-642AAEEFDB3B}" srcOrd="13" destOrd="0" presId="urn:microsoft.com/office/officeart/2005/8/layout/vList2"/>
    <dgm:cxn modelId="{C64BAE5A-4740-4EBA-B335-6D0B736AC2AB}" type="presParOf" srcId="{2B2DBAC9-57EC-4F5B-A9BE-DBF838A73D9F}" destId="{5DEE343B-6010-43AC-BF4B-9B8D15704AE1}" srcOrd="14" destOrd="0" presId="urn:microsoft.com/office/officeart/2005/8/layout/vList2"/>
    <dgm:cxn modelId="{ABCAE05B-03AF-4C41-A871-ABBE21C9BCE7}" type="presParOf" srcId="{2B2DBAC9-57EC-4F5B-A9BE-DBF838A73D9F}" destId="{D21B99B0-E872-47DD-B16A-F5BE764D6AFC}" srcOrd="15" destOrd="0" presId="urn:microsoft.com/office/officeart/2005/8/layout/vList2"/>
    <dgm:cxn modelId="{4D67D1EE-EBA9-4041-9E80-1D91FD209AE1}" type="presParOf" srcId="{2B2DBAC9-57EC-4F5B-A9BE-DBF838A73D9F}" destId="{D2A05FF9-5D1D-42EC-9CCB-79AFB63B5EB5}" srcOrd="16" destOrd="0" presId="urn:microsoft.com/office/officeart/2005/8/layout/vList2"/>
    <dgm:cxn modelId="{2EC46B6E-461B-4EC7-AD03-E61D03E79845}" type="presParOf" srcId="{2B2DBAC9-57EC-4F5B-A9BE-DBF838A73D9F}" destId="{D91A6923-05D3-49D0-BB33-7501AD85469F}" srcOrd="17" destOrd="0" presId="urn:microsoft.com/office/officeart/2005/8/layout/vList2"/>
    <dgm:cxn modelId="{CDA402AF-48BE-4B47-8786-28B27B62A2D8}" type="presParOf" srcId="{2B2DBAC9-57EC-4F5B-A9BE-DBF838A73D9F}" destId="{F80A1B9D-EDAB-48A2-9849-90FBA886653B}" srcOrd="18" destOrd="0" presId="urn:microsoft.com/office/officeart/2005/8/layout/vList2"/>
    <dgm:cxn modelId="{66ECA8DB-5DD4-40A5-B1B7-57D9782BE9B0}" type="presParOf" srcId="{2B2DBAC9-57EC-4F5B-A9BE-DBF838A73D9F}" destId="{2099E3A7-139F-4CFB-AE71-007E3E0BB866}" srcOrd="19" destOrd="0" presId="urn:microsoft.com/office/officeart/2005/8/layout/vList2"/>
    <dgm:cxn modelId="{A113A897-47F3-4593-965F-0033CDF035C6}" type="presParOf" srcId="{2B2DBAC9-57EC-4F5B-A9BE-DBF838A73D9F}" destId="{EB804920-2626-412D-9B63-AAFE4C55AE16}" srcOrd="20" destOrd="0" presId="urn:microsoft.com/office/officeart/2005/8/layout/vList2"/>
    <dgm:cxn modelId="{438A30C0-F05B-4BB3-9024-B246F7A4C6A9}" type="presParOf" srcId="{2B2DBAC9-57EC-4F5B-A9BE-DBF838A73D9F}" destId="{BD564D39-B936-4411-B50D-F45C9EB6E307}" srcOrd="21" destOrd="0" presId="urn:microsoft.com/office/officeart/2005/8/layout/vList2"/>
    <dgm:cxn modelId="{6312AB91-170C-45C0-923C-80082BCAC247}" type="presParOf" srcId="{2B2DBAC9-57EC-4F5B-A9BE-DBF838A73D9F}" destId="{A9ABAC67-2AA8-4310-A629-9DB8D8DFCAD2}" srcOrd="22" destOrd="0" presId="urn:microsoft.com/office/officeart/2005/8/layout/vList2"/>
    <dgm:cxn modelId="{508BA4A9-9350-43CE-B146-7CAA95A5B8C4}" type="presParOf" srcId="{2B2DBAC9-57EC-4F5B-A9BE-DBF838A73D9F}" destId="{D38BD68E-A3F7-4EB5-8029-6A09A284465C}" srcOrd="23" destOrd="0" presId="urn:microsoft.com/office/officeart/2005/8/layout/vList2"/>
    <dgm:cxn modelId="{AECD1CE9-A1A3-4500-A2ED-9AF468E30DF0}" type="presParOf" srcId="{2B2DBAC9-57EC-4F5B-A9BE-DBF838A73D9F}" destId="{A1BB8508-A223-40D9-A536-CAE6945716D6}" srcOrd="24" destOrd="0" presId="urn:microsoft.com/office/officeart/2005/8/layout/vList2"/>
    <dgm:cxn modelId="{50AE14CB-6720-42D1-9AA0-02A0D2444EBA}" type="presParOf" srcId="{2B2DBAC9-57EC-4F5B-A9BE-DBF838A73D9F}" destId="{5BCA9C96-14B8-4E33-99EE-3E840527E79F}" srcOrd="25" destOrd="0" presId="urn:microsoft.com/office/officeart/2005/8/layout/vList2"/>
    <dgm:cxn modelId="{CAEEC324-2AD8-4C73-9E86-88B879FDA166}" type="presParOf" srcId="{2B2DBAC9-57EC-4F5B-A9BE-DBF838A73D9F}" destId="{530DA955-4D30-4E7F-80F9-2526493F1C3F}" srcOrd="26" destOrd="0" presId="urn:microsoft.com/office/officeart/2005/8/layout/vList2"/>
    <dgm:cxn modelId="{27CFCC51-FAEB-4553-8815-5E8F7B765175}" type="presParOf" srcId="{2B2DBAC9-57EC-4F5B-A9BE-DBF838A73D9F}" destId="{5945D24A-51FF-4EE0-A45F-63582E035EF9}" srcOrd="27" destOrd="0" presId="urn:microsoft.com/office/officeart/2005/8/layout/vList2"/>
    <dgm:cxn modelId="{2B941AD7-925F-404A-8961-86B571E83F8F}" type="presParOf" srcId="{2B2DBAC9-57EC-4F5B-A9BE-DBF838A73D9F}" destId="{F8BAC288-13A0-45F9-B74D-6FFFC8518507}" srcOrd="28" destOrd="0" presId="urn:microsoft.com/office/officeart/2005/8/layout/vList2"/>
    <dgm:cxn modelId="{165EF847-1F44-4794-86EF-110E0F3880BB}" type="presParOf" srcId="{2B2DBAC9-57EC-4F5B-A9BE-DBF838A73D9F}" destId="{18C11D82-3A59-468B-87A1-5CD36B9D7080}" srcOrd="29" destOrd="0" presId="urn:microsoft.com/office/officeart/2005/8/layout/vList2"/>
    <dgm:cxn modelId="{E388B275-4CCB-4B24-9F07-2408ADA3056B}" type="presParOf" srcId="{2B2DBAC9-57EC-4F5B-A9BE-DBF838A73D9F}" destId="{6B98ECA7-750A-4B9B-A136-5758AE41C042}" srcOrd="30" destOrd="0" presId="urn:microsoft.com/office/officeart/2005/8/layout/vList2"/>
    <dgm:cxn modelId="{A1C43EAF-25A5-4762-B9DC-F56BF9C60EC2}" type="presParOf" srcId="{2B2DBAC9-57EC-4F5B-A9BE-DBF838A73D9F}" destId="{39BB61DD-523B-48BC-B7DF-2F63A49BD546}" srcOrd="31" destOrd="0" presId="urn:microsoft.com/office/officeart/2005/8/layout/vList2"/>
    <dgm:cxn modelId="{0BB7C115-933E-4604-B764-1B1AEC47ADAC}" type="presParOf" srcId="{2B2DBAC9-57EC-4F5B-A9BE-DBF838A73D9F}" destId="{C7793E35-85EA-425A-BE97-3966378DBFA2}" srcOrd="32" destOrd="0" presId="urn:microsoft.com/office/officeart/2005/8/layout/vList2"/>
    <dgm:cxn modelId="{ADBB323D-937F-4C28-AF72-48D704D9BF7F}" type="presParOf" srcId="{2B2DBAC9-57EC-4F5B-A9BE-DBF838A73D9F}" destId="{5F16CC7C-32A8-4EE6-A73A-D349F21739CB}" srcOrd="33" destOrd="0" presId="urn:microsoft.com/office/officeart/2005/8/layout/vList2"/>
    <dgm:cxn modelId="{5C01AB81-8F4F-463A-9330-2621FE879BA2}" type="presParOf" srcId="{2B2DBAC9-57EC-4F5B-A9BE-DBF838A73D9F}" destId="{44C24E38-E498-456A-B977-3349EA81AF09}" srcOrd="34" destOrd="0" presId="urn:microsoft.com/office/officeart/2005/8/layout/vList2"/>
    <dgm:cxn modelId="{7E4A2172-977A-4B45-8BD7-06BF0E97D3AC}" type="presParOf" srcId="{2B2DBAC9-57EC-4F5B-A9BE-DBF838A73D9F}" destId="{081B6EA5-5FA5-4AB2-9011-BEADD43F4449}" srcOrd="35" destOrd="0" presId="urn:microsoft.com/office/officeart/2005/8/layout/vList2"/>
    <dgm:cxn modelId="{DAB37D0A-6A4D-407A-836F-667A8F690C3E}" type="presParOf" srcId="{2B2DBAC9-57EC-4F5B-A9BE-DBF838A73D9F}" destId="{B30B5D9C-DB7C-4D32-A18D-9F1583960793}" srcOrd="36" destOrd="0" presId="urn:microsoft.com/office/officeart/2005/8/layout/vList2"/>
    <dgm:cxn modelId="{CC361B75-0926-4541-8E4C-628FECEC7DBF}" type="presParOf" srcId="{2B2DBAC9-57EC-4F5B-A9BE-DBF838A73D9F}" destId="{0B4B8F95-D8FA-4DEA-A4B2-76E8379D9EB4}" srcOrd="37" destOrd="0" presId="urn:microsoft.com/office/officeart/2005/8/layout/vList2"/>
    <dgm:cxn modelId="{FAF4136F-FCE1-4649-8127-A21DDC2F5DAC}" type="presParOf" srcId="{2B2DBAC9-57EC-4F5B-A9BE-DBF838A73D9F}" destId="{30042C94-5E6D-4093-97E3-A3A01E43426E}" srcOrd="38" destOrd="0" presId="urn:microsoft.com/office/officeart/2005/8/layout/vList2"/>
    <dgm:cxn modelId="{DAB3ECAE-323F-490D-BA5D-518CC17CB8D0}" type="presParOf" srcId="{2B2DBAC9-57EC-4F5B-A9BE-DBF838A73D9F}" destId="{0DE09D88-D501-4C37-8F55-D572FE77A2F9}" srcOrd="39" destOrd="0" presId="urn:microsoft.com/office/officeart/2005/8/layout/vList2"/>
    <dgm:cxn modelId="{3A72CCDC-11D1-4B3A-8EEC-AAE20DD0F0B6}" type="presParOf" srcId="{2B2DBAC9-57EC-4F5B-A9BE-DBF838A73D9F}" destId="{D3AAEE5F-9EEF-40B4-AB4A-F0B1249348C8}" srcOrd="40" destOrd="0" presId="urn:microsoft.com/office/officeart/2005/8/layout/vList2"/>
    <dgm:cxn modelId="{F8E2F206-B714-40E1-ADD2-7DDA3A1C34DB}" type="presParOf" srcId="{2B2DBAC9-57EC-4F5B-A9BE-DBF838A73D9F}" destId="{FB736067-F16A-4A68-859A-FCE985D2F189}" srcOrd="41" destOrd="0" presId="urn:microsoft.com/office/officeart/2005/8/layout/vList2"/>
    <dgm:cxn modelId="{6AE6F9CD-C9BF-4C5E-901A-F4B13366186E}" type="presParOf" srcId="{2B2DBAC9-57EC-4F5B-A9BE-DBF838A73D9F}" destId="{EAC1CDF6-BF57-49FA-A482-FC11EEBE03C7}" srcOrd="4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EB6D6F-2878-4A7C-882A-963734A65C5A}"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ru-RU"/>
        </a:p>
      </dgm:t>
    </dgm:pt>
    <dgm:pt modelId="{6DF296CB-84D2-4939-A7E2-F6B8A774CF13}">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r>
            <a:rPr lang="ru-RU" sz="2800" dirty="0"/>
            <a:t>Понятие </a:t>
          </a:r>
          <a:r>
            <a:rPr lang="en-US" sz="2800" dirty="0"/>
            <a:t>$$$</a:t>
          </a:r>
          <a:r>
            <a:rPr lang="ru-RU" sz="2800" dirty="0"/>
            <a:t>:</a:t>
          </a:r>
        </a:p>
      </dgm:t>
    </dgm:pt>
    <dgm:pt modelId="{11F0D392-1C15-4119-B5A9-D5CFFEF263E4}" type="parTrans" cxnId="{273ABE3B-5E42-49AA-9B84-0C0142413460}">
      <dgm:prSet/>
      <dgm:spPr/>
      <dgm:t>
        <a:bodyPr/>
        <a:lstStyle/>
        <a:p>
          <a:endParaRPr lang="ru-RU"/>
        </a:p>
      </dgm:t>
    </dgm:pt>
    <dgm:pt modelId="{DC0E82A3-2807-4493-8F41-F9A652A8CFFE}" type="sibTrans" cxnId="{273ABE3B-5E42-49AA-9B84-0C0142413460}">
      <dgm:prSet/>
      <dgm:spPr/>
      <dgm:t>
        <a:bodyPr/>
        <a:lstStyle/>
        <a:p>
          <a:endParaRPr lang="ru-RU"/>
        </a:p>
      </dgm:t>
    </dgm:pt>
    <dgm:pt modelId="{AA8B86D6-DBCE-4CD6-9927-C1208FB295A7}">
      <dgm:prSet/>
      <dgm:spPr>
        <a:solidFill>
          <a:srgbClr val="00B050"/>
        </a:solidFill>
      </dgm:spPr>
      <dgm:t>
        <a:bodyPr/>
        <a:lstStyle/>
        <a:p>
          <a:r>
            <a:rPr lang="ru-RU" dirty="0"/>
            <a:t>Прибыль предприятия представляет собой конечный результат производственно-финансовой деятельности, включающей доходы от реализации продукции, работ и услуг, основных средств и иного имущества, а также доходы от внереализационных операций, уменьшенных на сумму соответствующих по ним расходов.</a:t>
          </a:r>
        </a:p>
      </dgm:t>
    </dgm:pt>
    <dgm:pt modelId="{BB4567AB-582B-4DF4-AA4A-89D0834FB35B}" type="parTrans" cxnId="{F113639B-2397-4637-A861-047AE1184CFC}">
      <dgm:prSet/>
      <dgm:spPr/>
      <dgm:t>
        <a:bodyPr/>
        <a:lstStyle/>
        <a:p>
          <a:endParaRPr lang="ru-RU"/>
        </a:p>
      </dgm:t>
    </dgm:pt>
    <dgm:pt modelId="{A00AF539-9085-4DBA-BFC9-175290F6B4B2}" type="sibTrans" cxnId="{F113639B-2397-4637-A861-047AE1184CFC}">
      <dgm:prSet/>
      <dgm:spPr/>
      <dgm:t>
        <a:bodyPr/>
        <a:lstStyle/>
        <a:p>
          <a:endParaRPr lang="ru-RU"/>
        </a:p>
      </dgm:t>
    </dgm:pt>
    <dgm:pt modelId="{093DB23A-4C17-4EA3-A85A-FA8D43552BEB}" type="pres">
      <dgm:prSet presAssocID="{68EB6D6F-2878-4A7C-882A-963734A65C5A}" presName="compositeShape" presStyleCnt="0">
        <dgm:presLayoutVars>
          <dgm:chMax val="7"/>
          <dgm:dir/>
          <dgm:resizeHandles val="exact"/>
        </dgm:presLayoutVars>
      </dgm:prSet>
      <dgm:spPr/>
    </dgm:pt>
    <dgm:pt modelId="{B9F10ED3-F893-4609-B475-C33AA9B2EF80}" type="pres">
      <dgm:prSet presAssocID="{6DF296CB-84D2-4939-A7E2-F6B8A774CF13}" presName="circ1" presStyleLbl="vennNode1" presStyleIdx="0" presStyleCnt="2"/>
      <dgm:spPr/>
    </dgm:pt>
    <dgm:pt modelId="{7AF01D3F-CEE7-47AA-ABB6-A249E2577EF5}" type="pres">
      <dgm:prSet presAssocID="{6DF296CB-84D2-4939-A7E2-F6B8A774CF13}" presName="circ1Tx" presStyleLbl="revTx" presStyleIdx="0" presStyleCnt="0">
        <dgm:presLayoutVars>
          <dgm:chMax val="0"/>
          <dgm:chPref val="0"/>
          <dgm:bulletEnabled val="1"/>
        </dgm:presLayoutVars>
      </dgm:prSet>
      <dgm:spPr/>
    </dgm:pt>
    <dgm:pt modelId="{1DBDF242-2D6C-4237-8358-43E2FBBB9A3D}" type="pres">
      <dgm:prSet presAssocID="{AA8B86D6-DBCE-4CD6-9927-C1208FB295A7}" presName="circ2" presStyleLbl="vennNode1" presStyleIdx="1" presStyleCnt="2"/>
      <dgm:spPr/>
    </dgm:pt>
    <dgm:pt modelId="{C5A89910-ADAC-4C1A-87A9-4B02C2047561}" type="pres">
      <dgm:prSet presAssocID="{AA8B86D6-DBCE-4CD6-9927-C1208FB295A7}" presName="circ2Tx" presStyleLbl="revTx" presStyleIdx="0" presStyleCnt="0">
        <dgm:presLayoutVars>
          <dgm:chMax val="0"/>
          <dgm:chPref val="0"/>
          <dgm:bulletEnabled val="1"/>
        </dgm:presLayoutVars>
      </dgm:prSet>
      <dgm:spPr/>
    </dgm:pt>
  </dgm:ptLst>
  <dgm:cxnLst>
    <dgm:cxn modelId="{5926B50B-87BD-4771-A0D8-A8313DDBE533}" type="presOf" srcId="{6DF296CB-84D2-4939-A7E2-F6B8A774CF13}" destId="{B9F10ED3-F893-4609-B475-C33AA9B2EF80}" srcOrd="0" destOrd="0" presId="urn:microsoft.com/office/officeart/2005/8/layout/venn1"/>
    <dgm:cxn modelId="{323DDE2A-B4B4-42BB-BC16-F312777E9E93}" type="presOf" srcId="{AA8B86D6-DBCE-4CD6-9927-C1208FB295A7}" destId="{C5A89910-ADAC-4C1A-87A9-4B02C2047561}" srcOrd="1" destOrd="0" presId="urn:microsoft.com/office/officeart/2005/8/layout/venn1"/>
    <dgm:cxn modelId="{273ABE3B-5E42-49AA-9B84-0C0142413460}" srcId="{68EB6D6F-2878-4A7C-882A-963734A65C5A}" destId="{6DF296CB-84D2-4939-A7E2-F6B8A774CF13}" srcOrd="0" destOrd="0" parTransId="{11F0D392-1C15-4119-B5A9-D5CFFEF263E4}" sibTransId="{DC0E82A3-2807-4493-8F41-F9A652A8CFFE}"/>
    <dgm:cxn modelId="{F8906F73-5999-417B-9297-4F76D34A43E8}" type="presOf" srcId="{AA8B86D6-DBCE-4CD6-9927-C1208FB295A7}" destId="{1DBDF242-2D6C-4237-8358-43E2FBBB9A3D}" srcOrd="0" destOrd="0" presId="urn:microsoft.com/office/officeart/2005/8/layout/venn1"/>
    <dgm:cxn modelId="{B59B8899-4C84-4D48-B963-71046DA9F134}" type="presOf" srcId="{68EB6D6F-2878-4A7C-882A-963734A65C5A}" destId="{093DB23A-4C17-4EA3-A85A-FA8D43552BEB}" srcOrd="0" destOrd="0" presId="urn:microsoft.com/office/officeart/2005/8/layout/venn1"/>
    <dgm:cxn modelId="{F113639B-2397-4637-A861-047AE1184CFC}" srcId="{68EB6D6F-2878-4A7C-882A-963734A65C5A}" destId="{AA8B86D6-DBCE-4CD6-9927-C1208FB295A7}" srcOrd="1" destOrd="0" parTransId="{BB4567AB-582B-4DF4-AA4A-89D0834FB35B}" sibTransId="{A00AF539-9085-4DBA-BFC9-175290F6B4B2}"/>
    <dgm:cxn modelId="{BD7664BF-002F-4A99-A201-E1B1328B45D5}" type="presOf" srcId="{6DF296CB-84D2-4939-A7E2-F6B8A774CF13}" destId="{7AF01D3F-CEE7-47AA-ABB6-A249E2577EF5}" srcOrd="1" destOrd="0" presId="urn:microsoft.com/office/officeart/2005/8/layout/venn1"/>
    <dgm:cxn modelId="{9B1F6F1A-8AA6-4774-97BB-22B122E7C622}" type="presParOf" srcId="{093DB23A-4C17-4EA3-A85A-FA8D43552BEB}" destId="{B9F10ED3-F893-4609-B475-C33AA9B2EF80}" srcOrd="0" destOrd="0" presId="urn:microsoft.com/office/officeart/2005/8/layout/venn1"/>
    <dgm:cxn modelId="{4BB84D48-2FE2-4E1B-860B-3E5734C48F61}" type="presParOf" srcId="{093DB23A-4C17-4EA3-A85A-FA8D43552BEB}" destId="{7AF01D3F-CEE7-47AA-ABB6-A249E2577EF5}" srcOrd="1" destOrd="0" presId="urn:microsoft.com/office/officeart/2005/8/layout/venn1"/>
    <dgm:cxn modelId="{75DA3EBF-6C8E-47AF-85C3-7EB2D886D947}" type="presParOf" srcId="{093DB23A-4C17-4EA3-A85A-FA8D43552BEB}" destId="{1DBDF242-2D6C-4237-8358-43E2FBBB9A3D}" srcOrd="2" destOrd="0" presId="urn:microsoft.com/office/officeart/2005/8/layout/venn1"/>
    <dgm:cxn modelId="{70A5CFFA-24AC-4D58-A508-000B0B359711}" type="presParOf" srcId="{093DB23A-4C17-4EA3-A85A-FA8D43552BEB}" destId="{C5A89910-ADAC-4C1A-87A9-4B02C2047561}"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94C07E-11D6-4F06-800A-DC79D97251E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ru-RU"/>
        </a:p>
      </dgm:t>
    </dgm:pt>
    <dgm:pt modelId="{53C4B7AE-B327-4488-8C6B-C71E03EB57DB}">
      <dgm:prSet/>
      <dgm:spPr>
        <a:solidFill>
          <a:srgbClr val="00B050">
            <a:alpha val="50000"/>
          </a:srgbClr>
        </a:solidFill>
        <a:ln>
          <a:solidFill>
            <a:schemeClr val="accent4">
              <a:lumMod val="75000"/>
            </a:schemeClr>
          </a:solidFill>
        </a:ln>
      </dgm:spPr>
      <dgm:t>
        <a:bodyPr/>
        <a:lstStyle/>
        <a:p>
          <a:r>
            <a:rPr lang="ru-RU"/>
            <a:t>Виды:</a:t>
          </a:r>
        </a:p>
      </dgm:t>
    </dgm:pt>
    <dgm:pt modelId="{15F78134-7B6C-4E60-9DC9-7930E6AF9583}" type="parTrans" cxnId="{63F7E217-C122-4D6E-8833-1DB32372E0C2}">
      <dgm:prSet/>
      <dgm:spPr/>
      <dgm:t>
        <a:bodyPr/>
        <a:lstStyle/>
        <a:p>
          <a:endParaRPr lang="ru-RU"/>
        </a:p>
      </dgm:t>
    </dgm:pt>
    <dgm:pt modelId="{B7D28FD2-17F6-4385-BC90-C583478F98D5}" type="sibTrans" cxnId="{63F7E217-C122-4D6E-8833-1DB32372E0C2}">
      <dgm:prSet/>
      <dgm:spPr/>
      <dgm:t>
        <a:bodyPr/>
        <a:lstStyle/>
        <a:p>
          <a:endParaRPr lang="ru-RU"/>
        </a:p>
      </dgm:t>
    </dgm:pt>
    <dgm:pt modelId="{E2DD49D9-D9BA-474A-95B2-843AAD28CCAA}">
      <dgm:prSet/>
      <dgm:spPr>
        <a:solidFill>
          <a:srgbClr val="00B050">
            <a:alpha val="50000"/>
          </a:srgbClr>
        </a:solidFill>
        <a:ln>
          <a:solidFill>
            <a:schemeClr val="accent4">
              <a:lumMod val="75000"/>
            </a:schemeClr>
          </a:solidFill>
        </a:ln>
      </dgm:spPr>
      <dgm:t>
        <a:bodyPr/>
        <a:lstStyle/>
        <a:p>
          <a:r>
            <a:rPr lang="ru-RU"/>
            <a:t>Валовая прибыль;</a:t>
          </a:r>
        </a:p>
      </dgm:t>
    </dgm:pt>
    <dgm:pt modelId="{D1D67A91-F058-4282-B2BB-44611F833517}" type="parTrans" cxnId="{E7C68BEA-79DE-4608-A465-718AC405F350}">
      <dgm:prSet/>
      <dgm:spPr/>
      <dgm:t>
        <a:bodyPr/>
        <a:lstStyle/>
        <a:p>
          <a:endParaRPr lang="ru-RU"/>
        </a:p>
      </dgm:t>
    </dgm:pt>
    <dgm:pt modelId="{8A7A8FF6-1AC0-4FDF-8A01-8477A8983B0D}" type="sibTrans" cxnId="{E7C68BEA-79DE-4608-A465-718AC405F350}">
      <dgm:prSet/>
      <dgm:spPr/>
      <dgm:t>
        <a:bodyPr/>
        <a:lstStyle/>
        <a:p>
          <a:endParaRPr lang="ru-RU"/>
        </a:p>
      </dgm:t>
    </dgm:pt>
    <dgm:pt modelId="{DF4FC918-BD5A-4649-BD3C-E02A8E31C16F}">
      <dgm:prSet/>
      <dgm:spPr>
        <a:solidFill>
          <a:srgbClr val="00B050">
            <a:alpha val="50000"/>
          </a:srgbClr>
        </a:solidFill>
        <a:ln>
          <a:solidFill>
            <a:schemeClr val="accent4">
              <a:lumMod val="75000"/>
            </a:schemeClr>
          </a:solidFill>
        </a:ln>
      </dgm:spPr>
      <dgm:t>
        <a:bodyPr/>
        <a:lstStyle/>
        <a:p>
          <a:r>
            <a:rPr lang="ru-RU" dirty="0"/>
            <a:t>Маржинальная прибыль;</a:t>
          </a:r>
        </a:p>
      </dgm:t>
    </dgm:pt>
    <dgm:pt modelId="{DB98E44E-2FE0-48C7-9C4E-F2BE954AE20D}" type="parTrans" cxnId="{05A41DEE-61A5-437F-8B85-8203BA3767C8}">
      <dgm:prSet/>
      <dgm:spPr/>
      <dgm:t>
        <a:bodyPr/>
        <a:lstStyle/>
        <a:p>
          <a:endParaRPr lang="ru-RU"/>
        </a:p>
      </dgm:t>
    </dgm:pt>
    <dgm:pt modelId="{F4DB5258-93DF-4D22-9FCB-C8045846C60D}" type="sibTrans" cxnId="{05A41DEE-61A5-437F-8B85-8203BA3767C8}">
      <dgm:prSet/>
      <dgm:spPr/>
      <dgm:t>
        <a:bodyPr/>
        <a:lstStyle/>
        <a:p>
          <a:endParaRPr lang="ru-RU"/>
        </a:p>
      </dgm:t>
    </dgm:pt>
    <dgm:pt modelId="{A9608A8B-9B67-49CB-965C-879F133F56FB}">
      <dgm:prSet/>
      <dgm:spPr>
        <a:solidFill>
          <a:srgbClr val="00B050">
            <a:alpha val="50000"/>
          </a:srgbClr>
        </a:solidFill>
        <a:ln>
          <a:solidFill>
            <a:schemeClr val="accent4">
              <a:lumMod val="75000"/>
            </a:schemeClr>
          </a:solidFill>
        </a:ln>
      </dgm:spPr>
      <dgm:t>
        <a:bodyPr/>
        <a:lstStyle/>
        <a:p>
          <a:r>
            <a:rPr lang="ru-RU" dirty="0"/>
            <a:t>Операционная прибыль;</a:t>
          </a:r>
        </a:p>
      </dgm:t>
    </dgm:pt>
    <dgm:pt modelId="{3F786977-2E08-4693-A05E-E1D737A0B425}" type="parTrans" cxnId="{C1293B8D-E0CA-4914-8A70-715F8D9B451E}">
      <dgm:prSet/>
      <dgm:spPr/>
      <dgm:t>
        <a:bodyPr/>
        <a:lstStyle/>
        <a:p>
          <a:endParaRPr lang="ru-RU"/>
        </a:p>
      </dgm:t>
    </dgm:pt>
    <dgm:pt modelId="{A887E270-6F78-45DF-8893-40E33A27652B}" type="sibTrans" cxnId="{C1293B8D-E0CA-4914-8A70-715F8D9B451E}">
      <dgm:prSet/>
      <dgm:spPr/>
      <dgm:t>
        <a:bodyPr/>
        <a:lstStyle/>
        <a:p>
          <a:endParaRPr lang="ru-RU"/>
        </a:p>
      </dgm:t>
    </dgm:pt>
    <dgm:pt modelId="{C841623E-75AD-46CE-8E24-EB0E8F2870A4}">
      <dgm:prSet/>
      <dgm:spPr>
        <a:solidFill>
          <a:srgbClr val="00B050">
            <a:alpha val="50000"/>
          </a:srgbClr>
        </a:solidFill>
        <a:ln>
          <a:solidFill>
            <a:schemeClr val="accent4">
              <a:lumMod val="75000"/>
            </a:schemeClr>
          </a:solidFill>
        </a:ln>
      </dgm:spPr>
      <dgm:t>
        <a:bodyPr/>
        <a:lstStyle/>
        <a:p>
          <a:r>
            <a:rPr lang="ru-RU"/>
            <a:t>Чистая прибыль;</a:t>
          </a:r>
        </a:p>
      </dgm:t>
    </dgm:pt>
    <dgm:pt modelId="{056E3123-B809-44CE-93B4-6EBB94831F56}" type="parTrans" cxnId="{15C52DBD-29B6-43FB-9D41-FC157546F759}">
      <dgm:prSet/>
      <dgm:spPr/>
      <dgm:t>
        <a:bodyPr/>
        <a:lstStyle/>
        <a:p>
          <a:endParaRPr lang="ru-RU"/>
        </a:p>
      </dgm:t>
    </dgm:pt>
    <dgm:pt modelId="{6DB681EA-1A7D-4CC7-B485-431736932A38}" type="sibTrans" cxnId="{15C52DBD-29B6-43FB-9D41-FC157546F759}">
      <dgm:prSet/>
      <dgm:spPr/>
      <dgm:t>
        <a:bodyPr/>
        <a:lstStyle/>
        <a:p>
          <a:endParaRPr lang="ru-RU"/>
        </a:p>
      </dgm:t>
    </dgm:pt>
    <dgm:pt modelId="{9908DCB0-0FD3-447D-982C-6BC3C97D3BCF}">
      <dgm:prSet/>
      <dgm:spPr>
        <a:solidFill>
          <a:srgbClr val="00B050">
            <a:alpha val="50000"/>
          </a:srgbClr>
        </a:solidFill>
        <a:ln>
          <a:solidFill>
            <a:schemeClr val="accent4">
              <a:lumMod val="75000"/>
            </a:schemeClr>
          </a:solidFill>
        </a:ln>
      </dgm:spPr>
      <dgm:t>
        <a:bodyPr/>
        <a:lstStyle/>
        <a:p>
          <a:r>
            <a:rPr lang="ru-RU" dirty="0"/>
            <a:t>Организационная прибыль.</a:t>
          </a:r>
        </a:p>
      </dgm:t>
    </dgm:pt>
    <dgm:pt modelId="{0D23A346-C6C5-4500-94D9-A06CDD785DBF}" type="parTrans" cxnId="{D93E0447-1D35-4E9C-ABC8-4DDC67D4549F}">
      <dgm:prSet/>
      <dgm:spPr/>
      <dgm:t>
        <a:bodyPr/>
        <a:lstStyle/>
        <a:p>
          <a:endParaRPr lang="ru-RU"/>
        </a:p>
      </dgm:t>
    </dgm:pt>
    <dgm:pt modelId="{582D94F9-4B0D-4193-833F-295BF79FB31F}" type="sibTrans" cxnId="{D93E0447-1D35-4E9C-ABC8-4DDC67D4549F}">
      <dgm:prSet/>
      <dgm:spPr/>
      <dgm:t>
        <a:bodyPr/>
        <a:lstStyle/>
        <a:p>
          <a:endParaRPr lang="ru-RU"/>
        </a:p>
      </dgm:t>
    </dgm:pt>
    <dgm:pt modelId="{D8F24EDF-7C4D-4CB0-A851-0C3E00760A10}" type="pres">
      <dgm:prSet presAssocID="{4F94C07E-11D6-4F06-800A-DC79D97251E6}" presName="compositeShape" presStyleCnt="0">
        <dgm:presLayoutVars>
          <dgm:chMax val="7"/>
          <dgm:dir/>
          <dgm:resizeHandles val="exact"/>
        </dgm:presLayoutVars>
      </dgm:prSet>
      <dgm:spPr/>
    </dgm:pt>
    <dgm:pt modelId="{F63A6CB3-C6B4-4F8D-8AB5-388D26D8D006}" type="pres">
      <dgm:prSet presAssocID="{53C4B7AE-B327-4488-8C6B-C71E03EB57DB}" presName="circ1TxSh" presStyleLbl="vennNode1" presStyleIdx="0" presStyleCnt="1" custLinFactNeighborX="5076" custLinFactNeighborY="-5790"/>
      <dgm:spPr/>
    </dgm:pt>
  </dgm:ptLst>
  <dgm:cxnLst>
    <dgm:cxn modelId="{6CC78800-8662-47CC-9655-666736F2C448}" type="presOf" srcId="{53C4B7AE-B327-4488-8C6B-C71E03EB57DB}" destId="{F63A6CB3-C6B4-4F8D-8AB5-388D26D8D006}" srcOrd="0" destOrd="0" presId="urn:microsoft.com/office/officeart/2005/8/layout/venn1"/>
    <dgm:cxn modelId="{63F7E217-C122-4D6E-8833-1DB32372E0C2}" srcId="{4F94C07E-11D6-4F06-800A-DC79D97251E6}" destId="{53C4B7AE-B327-4488-8C6B-C71E03EB57DB}" srcOrd="0" destOrd="0" parTransId="{15F78134-7B6C-4E60-9DC9-7930E6AF9583}" sibTransId="{B7D28FD2-17F6-4385-BC90-C583478F98D5}"/>
    <dgm:cxn modelId="{55954165-48C4-4958-BDCF-F7BDD67E6EA6}" type="presOf" srcId="{A9608A8B-9B67-49CB-965C-879F133F56FB}" destId="{F63A6CB3-C6B4-4F8D-8AB5-388D26D8D006}" srcOrd="0" destOrd="3" presId="urn:microsoft.com/office/officeart/2005/8/layout/venn1"/>
    <dgm:cxn modelId="{9FCB9F65-93B9-4DAF-A8D5-8632BA0FAA3A}" type="presOf" srcId="{4F94C07E-11D6-4F06-800A-DC79D97251E6}" destId="{D8F24EDF-7C4D-4CB0-A851-0C3E00760A10}" srcOrd="0" destOrd="0" presId="urn:microsoft.com/office/officeart/2005/8/layout/venn1"/>
    <dgm:cxn modelId="{D93E0447-1D35-4E9C-ABC8-4DDC67D4549F}" srcId="{53C4B7AE-B327-4488-8C6B-C71E03EB57DB}" destId="{9908DCB0-0FD3-447D-982C-6BC3C97D3BCF}" srcOrd="4" destOrd="0" parTransId="{0D23A346-C6C5-4500-94D9-A06CDD785DBF}" sibTransId="{582D94F9-4B0D-4193-833F-295BF79FB31F}"/>
    <dgm:cxn modelId="{A779398A-F59A-42A2-9235-4DE5DD6D4FDB}" type="presOf" srcId="{9908DCB0-0FD3-447D-982C-6BC3C97D3BCF}" destId="{F63A6CB3-C6B4-4F8D-8AB5-388D26D8D006}" srcOrd="0" destOrd="5" presId="urn:microsoft.com/office/officeart/2005/8/layout/venn1"/>
    <dgm:cxn modelId="{C1293B8D-E0CA-4914-8A70-715F8D9B451E}" srcId="{53C4B7AE-B327-4488-8C6B-C71E03EB57DB}" destId="{A9608A8B-9B67-49CB-965C-879F133F56FB}" srcOrd="2" destOrd="0" parTransId="{3F786977-2E08-4693-A05E-E1D737A0B425}" sibTransId="{A887E270-6F78-45DF-8893-40E33A27652B}"/>
    <dgm:cxn modelId="{1DE48D8F-C1A0-4757-B893-113AAED96660}" type="presOf" srcId="{DF4FC918-BD5A-4649-BD3C-E02A8E31C16F}" destId="{F63A6CB3-C6B4-4F8D-8AB5-388D26D8D006}" srcOrd="0" destOrd="2" presId="urn:microsoft.com/office/officeart/2005/8/layout/venn1"/>
    <dgm:cxn modelId="{15C52DBD-29B6-43FB-9D41-FC157546F759}" srcId="{53C4B7AE-B327-4488-8C6B-C71E03EB57DB}" destId="{C841623E-75AD-46CE-8E24-EB0E8F2870A4}" srcOrd="3" destOrd="0" parTransId="{056E3123-B809-44CE-93B4-6EBB94831F56}" sibTransId="{6DB681EA-1A7D-4CC7-B485-431736932A38}"/>
    <dgm:cxn modelId="{7E700BC6-DAB0-426E-BE62-098871AF7B6D}" type="presOf" srcId="{C841623E-75AD-46CE-8E24-EB0E8F2870A4}" destId="{F63A6CB3-C6B4-4F8D-8AB5-388D26D8D006}" srcOrd="0" destOrd="4" presId="urn:microsoft.com/office/officeart/2005/8/layout/venn1"/>
    <dgm:cxn modelId="{E7C68BEA-79DE-4608-A465-718AC405F350}" srcId="{53C4B7AE-B327-4488-8C6B-C71E03EB57DB}" destId="{E2DD49D9-D9BA-474A-95B2-843AAD28CCAA}" srcOrd="0" destOrd="0" parTransId="{D1D67A91-F058-4282-B2BB-44611F833517}" sibTransId="{8A7A8FF6-1AC0-4FDF-8A01-8477A8983B0D}"/>
    <dgm:cxn modelId="{05A41DEE-61A5-437F-8B85-8203BA3767C8}" srcId="{53C4B7AE-B327-4488-8C6B-C71E03EB57DB}" destId="{DF4FC918-BD5A-4649-BD3C-E02A8E31C16F}" srcOrd="1" destOrd="0" parTransId="{DB98E44E-2FE0-48C7-9C4E-F2BE954AE20D}" sibTransId="{F4DB5258-93DF-4D22-9FCB-C8045846C60D}"/>
    <dgm:cxn modelId="{CFD282F0-875E-4A37-A681-057DADC40B48}" type="presOf" srcId="{E2DD49D9-D9BA-474A-95B2-843AAD28CCAA}" destId="{F63A6CB3-C6B4-4F8D-8AB5-388D26D8D006}" srcOrd="0" destOrd="1" presId="urn:microsoft.com/office/officeart/2005/8/layout/venn1"/>
    <dgm:cxn modelId="{0B7891FC-6EAF-4D96-9A19-840CDDBF5DD5}" type="presParOf" srcId="{D8F24EDF-7C4D-4CB0-A851-0C3E00760A10}" destId="{F63A6CB3-C6B4-4F8D-8AB5-388D26D8D006}"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0DDCB7-4ABE-47BA-A227-EE5B4402D424}"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A5BE797A-CD73-4785-BAB9-E40F597AE367}">
      <dgm:prSet/>
      <dgm:spPr>
        <a:solidFill>
          <a:schemeClr val="tx2"/>
        </a:solidFill>
        <a:ln>
          <a:solidFill>
            <a:schemeClr val="accent3"/>
          </a:solidFill>
        </a:ln>
      </dgm:spPr>
      <dgm:t>
        <a:bodyPr/>
        <a:lstStyle/>
        <a:p>
          <a:r>
            <a:rPr lang="ru-RU" dirty="0"/>
            <a:t>Прибыль — это выраженный в денежной форме чистый доход предпринимателя на вложенный капитал, характеризующий его вознаграждение за риск осуществления предпринимательской деятельности; прибыль представляет собой разность между совокупным доходом и совокупными затратами в процессе осуществления предпринимательский деятельности. Прибыль - это особый систематически воспроизводимый ресурс коммерческой организации, конечная цель развития бизнеса</a:t>
          </a:r>
          <a:r>
            <a:rPr lang="en-US" dirty="0"/>
            <a:t>.(</a:t>
          </a:r>
          <a:r>
            <a:rPr lang="ru-RU" dirty="0" err="1"/>
            <a:t>Мизинковский</a:t>
          </a:r>
          <a:r>
            <a:rPr lang="ru-RU" dirty="0"/>
            <a:t> Е.</a:t>
          </a:r>
          <a:r>
            <a:rPr lang="en-US" dirty="0"/>
            <a:t>)</a:t>
          </a:r>
          <a:endParaRPr lang="ru-RU" dirty="0"/>
        </a:p>
      </dgm:t>
    </dgm:pt>
    <dgm:pt modelId="{95F0C4A8-0DBD-4D37-985B-88A3AB5D6928}" type="parTrans" cxnId="{3E850788-0D3B-404F-91C2-18BAE5F3E945}">
      <dgm:prSet/>
      <dgm:spPr/>
      <dgm:t>
        <a:bodyPr/>
        <a:lstStyle/>
        <a:p>
          <a:endParaRPr lang="ru-RU"/>
        </a:p>
      </dgm:t>
    </dgm:pt>
    <dgm:pt modelId="{15708DEC-B828-4980-BAB3-6527335B2F50}" type="sibTrans" cxnId="{3E850788-0D3B-404F-91C2-18BAE5F3E945}">
      <dgm:prSet/>
      <dgm:spPr/>
      <dgm:t>
        <a:bodyPr/>
        <a:lstStyle/>
        <a:p>
          <a:endParaRPr lang="ru-RU"/>
        </a:p>
      </dgm:t>
    </dgm:pt>
    <dgm:pt modelId="{75A9952E-C1F0-4EBE-81C2-364DE0218076}">
      <dgm:prSet/>
      <dgm:spPr>
        <a:solidFill>
          <a:schemeClr val="tx2"/>
        </a:solidFill>
        <a:ln>
          <a:solidFill>
            <a:schemeClr val="accent3"/>
          </a:solidFill>
        </a:ln>
      </dgm:spPr>
      <dgm:t>
        <a:bodyPr/>
        <a:lstStyle/>
        <a:p>
          <a:r>
            <a:rPr lang="ru-RU" dirty="0"/>
            <a:t>Прибыль представляет собой выраженный в денежной форме чистый доход предпринимателя на вложенный капитал, характеризующий его вознаграждение за риск осуществления предпринимательской деятельности, представляющей собой разницу между совокупными доходами и совокупными расходами в процессе осуществления этой деятельности.</a:t>
          </a:r>
          <a:endParaRPr lang="en-US" dirty="0"/>
        </a:p>
        <a:p>
          <a:r>
            <a:rPr lang="en-US" dirty="0"/>
            <a:t>(</a:t>
          </a:r>
          <a:r>
            <a:rPr lang="ru-RU" dirty="0"/>
            <a:t>Бланк И.А.</a:t>
          </a:r>
          <a:r>
            <a:rPr lang="en-US" dirty="0"/>
            <a:t>)</a:t>
          </a:r>
          <a:endParaRPr lang="ru-RU" dirty="0"/>
        </a:p>
      </dgm:t>
    </dgm:pt>
    <dgm:pt modelId="{43402FC7-47C8-4693-9E92-6BCD46D8922C}" type="parTrans" cxnId="{F608B3A5-2FD3-4535-A9A8-880B08FE78E0}">
      <dgm:prSet/>
      <dgm:spPr/>
      <dgm:t>
        <a:bodyPr/>
        <a:lstStyle/>
        <a:p>
          <a:endParaRPr lang="ru-RU"/>
        </a:p>
      </dgm:t>
    </dgm:pt>
    <dgm:pt modelId="{5B01A030-CF7E-41DC-A150-F6091086BB64}" type="sibTrans" cxnId="{F608B3A5-2FD3-4535-A9A8-880B08FE78E0}">
      <dgm:prSet/>
      <dgm:spPr/>
      <dgm:t>
        <a:bodyPr/>
        <a:lstStyle/>
        <a:p>
          <a:endParaRPr lang="ru-RU"/>
        </a:p>
      </dgm:t>
    </dgm:pt>
    <dgm:pt modelId="{9A285A95-A7D1-4026-837F-4A27B1DA4097}">
      <dgm:prSet/>
      <dgm:spPr>
        <a:solidFill>
          <a:schemeClr val="tx2"/>
        </a:solidFill>
        <a:ln>
          <a:solidFill>
            <a:schemeClr val="accent3"/>
          </a:solidFill>
        </a:ln>
      </dgm:spPr>
      <dgm:t>
        <a:bodyPr/>
        <a:lstStyle/>
        <a:p>
          <a:r>
            <a:rPr lang="ru-RU" dirty="0"/>
            <a:t>Организационная прибыль-</a:t>
          </a:r>
        </a:p>
        <a:p>
          <a:r>
            <a:rPr lang="ru-RU" dirty="0"/>
            <a:t>Это критерий эффективности операционной(производственной деятельности. Благодаря индивидуальному уровню организационной прибыли если сравнивать его с отраслевым, можно характеризовать степень менеджерского умения(опыта,</a:t>
          </a:r>
        </a:p>
        <a:p>
          <a:r>
            <a:rPr lang="ru-RU" dirty="0"/>
            <a:t>подготовленности, инициативности) успешного осуществления хозяйственной деятельности в рыночных условиях.  </a:t>
          </a:r>
        </a:p>
      </dgm:t>
    </dgm:pt>
    <dgm:pt modelId="{BA50BD26-975B-4474-9215-6C8DFD012212}" type="parTrans" cxnId="{F1E69C05-F345-4E6C-856D-B9C5A1AA081E}">
      <dgm:prSet/>
      <dgm:spPr/>
      <dgm:t>
        <a:bodyPr/>
        <a:lstStyle/>
        <a:p>
          <a:endParaRPr lang="ru-RU"/>
        </a:p>
      </dgm:t>
    </dgm:pt>
    <dgm:pt modelId="{7E6ECFA4-D9E6-4F08-A5E3-7DF686910CD0}" type="sibTrans" cxnId="{F1E69C05-F345-4E6C-856D-B9C5A1AA081E}">
      <dgm:prSet/>
      <dgm:spPr/>
      <dgm:t>
        <a:bodyPr/>
        <a:lstStyle/>
        <a:p>
          <a:endParaRPr lang="ru-RU"/>
        </a:p>
      </dgm:t>
    </dgm:pt>
    <dgm:pt modelId="{B74407F8-F3F4-4C53-B202-7492F1BDC5EA}" type="pres">
      <dgm:prSet presAssocID="{5F0DDCB7-4ABE-47BA-A227-EE5B4402D424}" presName="Name0" presStyleCnt="0">
        <dgm:presLayoutVars>
          <dgm:chPref val="1"/>
          <dgm:dir/>
          <dgm:animOne val="branch"/>
          <dgm:animLvl val="lvl"/>
          <dgm:resizeHandles/>
        </dgm:presLayoutVars>
      </dgm:prSet>
      <dgm:spPr/>
    </dgm:pt>
    <dgm:pt modelId="{71D2DB2E-D324-47A7-A9C6-4332A4DA9FB2}" type="pres">
      <dgm:prSet presAssocID="{A5BE797A-CD73-4785-BAB9-E40F597AE367}" presName="vertOne" presStyleCnt="0"/>
      <dgm:spPr/>
    </dgm:pt>
    <dgm:pt modelId="{E7F9BEF4-36AD-47B8-9ECE-8FC427E8BD4A}" type="pres">
      <dgm:prSet presAssocID="{A5BE797A-CD73-4785-BAB9-E40F597AE367}" presName="txOne" presStyleLbl="node0" presStyleIdx="0" presStyleCnt="3">
        <dgm:presLayoutVars>
          <dgm:chPref val="3"/>
        </dgm:presLayoutVars>
      </dgm:prSet>
      <dgm:spPr/>
    </dgm:pt>
    <dgm:pt modelId="{20990B46-DB6C-4547-9A85-A0F85EBB71E4}" type="pres">
      <dgm:prSet presAssocID="{A5BE797A-CD73-4785-BAB9-E40F597AE367}" presName="horzOne" presStyleCnt="0"/>
      <dgm:spPr/>
    </dgm:pt>
    <dgm:pt modelId="{77F87066-F3D5-4DD1-A394-1CE2DC76B0C7}" type="pres">
      <dgm:prSet presAssocID="{15708DEC-B828-4980-BAB3-6527335B2F50}" presName="sibSpaceOne" presStyleCnt="0"/>
      <dgm:spPr/>
    </dgm:pt>
    <dgm:pt modelId="{E1F68A35-125A-4825-AB3A-82852A7371AE}" type="pres">
      <dgm:prSet presAssocID="{75A9952E-C1F0-4EBE-81C2-364DE0218076}" presName="vertOne" presStyleCnt="0"/>
      <dgm:spPr/>
    </dgm:pt>
    <dgm:pt modelId="{D5B3BA54-D6E2-4020-AD03-E2EC107E5EA9}" type="pres">
      <dgm:prSet presAssocID="{75A9952E-C1F0-4EBE-81C2-364DE0218076}" presName="txOne" presStyleLbl="node0" presStyleIdx="1" presStyleCnt="3">
        <dgm:presLayoutVars>
          <dgm:chPref val="3"/>
        </dgm:presLayoutVars>
      </dgm:prSet>
      <dgm:spPr/>
    </dgm:pt>
    <dgm:pt modelId="{097E14CB-23B0-4EF7-AE0E-A8BE13F2812C}" type="pres">
      <dgm:prSet presAssocID="{75A9952E-C1F0-4EBE-81C2-364DE0218076}" presName="horzOne" presStyleCnt="0"/>
      <dgm:spPr/>
    </dgm:pt>
    <dgm:pt modelId="{F04E7CBA-EF1E-4A3F-A530-70A251FF9526}" type="pres">
      <dgm:prSet presAssocID="{5B01A030-CF7E-41DC-A150-F6091086BB64}" presName="sibSpaceOne" presStyleCnt="0"/>
      <dgm:spPr/>
    </dgm:pt>
    <dgm:pt modelId="{980F6EC4-3275-4E95-8CEE-A5F85C30D881}" type="pres">
      <dgm:prSet presAssocID="{9A285A95-A7D1-4026-837F-4A27B1DA4097}" presName="vertOne" presStyleCnt="0"/>
      <dgm:spPr/>
    </dgm:pt>
    <dgm:pt modelId="{8B87D610-0021-4E77-BA7B-8DA8F354AFC2}" type="pres">
      <dgm:prSet presAssocID="{9A285A95-A7D1-4026-837F-4A27B1DA4097}" presName="txOne" presStyleLbl="node0" presStyleIdx="2" presStyleCnt="3">
        <dgm:presLayoutVars>
          <dgm:chPref val="3"/>
        </dgm:presLayoutVars>
      </dgm:prSet>
      <dgm:spPr/>
    </dgm:pt>
    <dgm:pt modelId="{1B771FB2-3FF5-4434-A7A8-2111C4D1880D}" type="pres">
      <dgm:prSet presAssocID="{9A285A95-A7D1-4026-837F-4A27B1DA4097}" presName="horzOne" presStyleCnt="0"/>
      <dgm:spPr/>
    </dgm:pt>
  </dgm:ptLst>
  <dgm:cxnLst>
    <dgm:cxn modelId="{224BD202-161A-44F0-8C53-9BD939138A7A}" type="presOf" srcId="{5F0DDCB7-4ABE-47BA-A227-EE5B4402D424}" destId="{B74407F8-F3F4-4C53-B202-7492F1BDC5EA}" srcOrd="0" destOrd="0" presId="urn:microsoft.com/office/officeart/2005/8/layout/hierarchy4"/>
    <dgm:cxn modelId="{F1E69C05-F345-4E6C-856D-B9C5A1AA081E}" srcId="{5F0DDCB7-4ABE-47BA-A227-EE5B4402D424}" destId="{9A285A95-A7D1-4026-837F-4A27B1DA4097}" srcOrd="2" destOrd="0" parTransId="{BA50BD26-975B-4474-9215-6C8DFD012212}" sibTransId="{7E6ECFA4-D9E6-4F08-A5E3-7DF686910CD0}"/>
    <dgm:cxn modelId="{3E850788-0D3B-404F-91C2-18BAE5F3E945}" srcId="{5F0DDCB7-4ABE-47BA-A227-EE5B4402D424}" destId="{A5BE797A-CD73-4785-BAB9-E40F597AE367}" srcOrd="0" destOrd="0" parTransId="{95F0C4A8-0DBD-4D37-985B-88A3AB5D6928}" sibTransId="{15708DEC-B828-4980-BAB3-6527335B2F50}"/>
    <dgm:cxn modelId="{F608B3A5-2FD3-4535-A9A8-880B08FE78E0}" srcId="{5F0DDCB7-4ABE-47BA-A227-EE5B4402D424}" destId="{75A9952E-C1F0-4EBE-81C2-364DE0218076}" srcOrd="1" destOrd="0" parTransId="{43402FC7-47C8-4693-9E92-6BCD46D8922C}" sibTransId="{5B01A030-CF7E-41DC-A150-F6091086BB64}"/>
    <dgm:cxn modelId="{DCEAAACE-71D3-44D5-81AE-109F6CE9AFA3}" type="presOf" srcId="{A5BE797A-CD73-4785-BAB9-E40F597AE367}" destId="{E7F9BEF4-36AD-47B8-9ECE-8FC427E8BD4A}" srcOrd="0" destOrd="0" presId="urn:microsoft.com/office/officeart/2005/8/layout/hierarchy4"/>
    <dgm:cxn modelId="{37716CD4-999A-4D93-875A-8DCD02CDBC83}" type="presOf" srcId="{9A285A95-A7D1-4026-837F-4A27B1DA4097}" destId="{8B87D610-0021-4E77-BA7B-8DA8F354AFC2}" srcOrd="0" destOrd="0" presId="urn:microsoft.com/office/officeart/2005/8/layout/hierarchy4"/>
    <dgm:cxn modelId="{3FF631DB-799C-4B21-A5D3-67FBAA390F45}" type="presOf" srcId="{75A9952E-C1F0-4EBE-81C2-364DE0218076}" destId="{D5B3BA54-D6E2-4020-AD03-E2EC107E5EA9}" srcOrd="0" destOrd="0" presId="urn:microsoft.com/office/officeart/2005/8/layout/hierarchy4"/>
    <dgm:cxn modelId="{4ED0DADE-0332-46FE-8BC7-6409F3F58968}" type="presParOf" srcId="{B74407F8-F3F4-4C53-B202-7492F1BDC5EA}" destId="{71D2DB2E-D324-47A7-A9C6-4332A4DA9FB2}" srcOrd="0" destOrd="0" presId="urn:microsoft.com/office/officeart/2005/8/layout/hierarchy4"/>
    <dgm:cxn modelId="{059C0656-A913-4DA2-BC2E-B9AF0FAF4895}" type="presParOf" srcId="{71D2DB2E-D324-47A7-A9C6-4332A4DA9FB2}" destId="{E7F9BEF4-36AD-47B8-9ECE-8FC427E8BD4A}" srcOrd="0" destOrd="0" presId="urn:microsoft.com/office/officeart/2005/8/layout/hierarchy4"/>
    <dgm:cxn modelId="{B664AE52-022A-462B-9A78-867DA261ABEA}" type="presParOf" srcId="{71D2DB2E-D324-47A7-A9C6-4332A4DA9FB2}" destId="{20990B46-DB6C-4547-9A85-A0F85EBB71E4}" srcOrd="1" destOrd="0" presId="urn:microsoft.com/office/officeart/2005/8/layout/hierarchy4"/>
    <dgm:cxn modelId="{393687F5-5C1A-42DA-831D-FA5B177AA747}" type="presParOf" srcId="{B74407F8-F3F4-4C53-B202-7492F1BDC5EA}" destId="{77F87066-F3D5-4DD1-A394-1CE2DC76B0C7}" srcOrd="1" destOrd="0" presId="urn:microsoft.com/office/officeart/2005/8/layout/hierarchy4"/>
    <dgm:cxn modelId="{3CE939B7-85AD-416B-BB6A-A478E3F59B68}" type="presParOf" srcId="{B74407F8-F3F4-4C53-B202-7492F1BDC5EA}" destId="{E1F68A35-125A-4825-AB3A-82852A7371AE}" srcOrd="2" destOrd="0" presId="urn:microsoft.com/office/officeart/2005/8/layout/hierarchy4"/>
    <dgm:cxn modelId="{4AB58739-D43A-4970-87FD-0B806CAB4835}" type="presParOf" srcId="{E1F68A35-125A-4825-AB3A-82852A7371AE}" destId="{D5B3BA54-D6E2-4020-AD03-E2EC107E5EA9}" srcOrd="0" destOrd="0" presId="urn:microsoft.com/office/officeart/2005/8/layout/hierarchy4"/>
    <dgm:cxn modelId="{57837EF1-B1C6-4D6D-9603-526CA436D10E}" type="presParOf" srcId="{E1F68A35-125A-4825-AB3A-82852A7371AE}" destId="{097E14CB-23B0-4EF7-AE0E-A8BE13F2812C}" srcOrd="1" destOrd="0" presId="urn:microsoft.com/office/officeart/2005/8/layout/hierarchy4"/>
    <dgm:cxn modelId="{D8CAE132-DA45-4D0F-B70F-24A8CC0DCBC7}" type="presParOf" srcId="{B74407F8-F3F4-4C53-B202-7492F1BDC5EA}" destId="{F04E7CBA-EF1E-4A3F-A530-70A251FF9526}" srcOrd="3" destOrd="0" presId="urn:microsoft.com/office/officeart/2005/8/layout/hierarchy4"/>
    <dgm:cxn modelId="{F3AC662D-4EC3-4B00-B564-FD2E30EC5ADE}" type="presParOf" srcId="{B74407F8-F3F4-4C53-B202-7492F1BDC5EA}" destId="{980F6EC4-3275-4E95-8CEE-A5F85C30D881}" srcOrd="4" destOrd="0" presId="urn:microsoft.com/office/officeart/2005/8/layout/hierarchy4"/>
    <dgm:cxn modelId="{3703F7D2-4231-4312-B5BB-D2F6E019FE09}" type="presParOf" srcId="{980F6EC4-3275-4E95-8CEE-A5F85C30D881}" destId="{8B87D610-0021-4E77-BA7B-8DA8F354AFC2}" srcOrd="0" destOrd="0" presId="urn:microsoft.com/office/officeart/2005/8/layout/hierarchy4"/>
    <dgm:cxn modelId="{E1765954-E028-454A-8F13-B7C8EAEDB946}" type="presParOf" srcId="{980F6EC4-3275-4E95-8CEE-A5F85C30D881}" destId="{1B771FB2-3FF5-4434-A7A8-2111C4D1880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3CF81D-64F7-4140-8CB4-CDA958E33FD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F2C4D060-E6D7-4422-980E-128EF74A16E3}">
      <dgm:prSet/>
      <dgm:spPr>
        <a:solidFill>
          <a:schemeClr val="tx2"/>
        </a:solidFill>
        <a:ln>
          <a:solidFill>
            <a:schemeClr val="accent3"/>
          </a:solidFill>
        </a:ln>
      </dgm:spPr>
      <dgm:t>
        <a:bodyPr/>
        <a:lstStyle/>
        <a:p>
          <a:r>
            <a:rPr lang="ru-RU" dirty="0"/>
            <a:t>Условия формирования прибыли:</a:t>
          </a:r>
        </a:p>
      </dgm:t>
    </dgm:pt>
    <dgm:pt modelId="{B7788391-66A8-4128-B4A6-32B5B88F1DFC}" type="parTrans" cxnId="{CC458A41-989B-4162-B19F-19A2CD053320}">
      <dgm:prSet/>
      <dgm:spPr/>
      <dgm:t>
        <a:bodyPr/>
        <a:lstStyle/>
        <a:p>
          <a:endParaRPr lang="ru-RU"/>
        </a:p>
      </dgm:t>
    </dgm:pt>
    <dgm:pt modelId="{1D3C1E6F-ABBE-4A52-940E-9D9C01CC714A}" type="sibTrans" cxnId="{CC458A41-989B-4162-B19F-19A2CD053320}">
      <dgm:prSet/>
      <dgm:spPr/>
      <dgm:t>
        <a:bodyPr/>
        <a:lstStyle/>
        <a:p>
          <a:endParaRPr lang="ru-RU"/>
        </a:p>
      </dgm:t>
    </dgm:pt>
    <dgm:pt modelId="{C5AB21A0-B066-4C77-A943-6AFEFA0F9BF9}">
      <dgm:prSet/>
      <dgm:spPr>
        <a:solidFill>
          <a:schemeClr val="tx2"/>
        </a:solidFill>
        <a:ln>
          <a:solidFill>
            <a:schemeClr val="accent3"/>
          </a:solidFill>
        </a:ln>
      </dgm:spPr>
      <dgm:t>
        <a:bodyPr/>
        <a:lstStyle/>
        <a:p>
          <a:r>
            <a:rPr lang="ru-RU"/>
            <a:t>Объём издержек:</a:t>
          </a:r>
        </a:p>
      </dgm:t>
    </dgm:pt>
    <dgm:pt modelId="{E3BA8553-E5F5-45B3-A480-AF9EA1C43FAF}" type="parTrans" cxnId="{838611F9-0C0C-45B7-AFC1-AFF498212A2D}">
      <dgm:prSet/>
      <dgm:spPr>
        <a:solidFill>
          <a:schemeClr val="tx2"/>
        </a:solidFill>
        <a:ln>
          <a:solidFill>
            <a:schemeClr val="accent3"/>
          </a:solidFill>
        </a:ln>
      </dgm:spPr>
      <dgm:t>
        <a:bodyPr/>
        <a:lstStyle/>
        <a:p>
          <a:endParaRPr lang="ru-RU"/>
        </a:p>
      </dgm:t>
    </dgm:pt>
    <dgm:pt modelId="{34B8E11D-F10B-482A-917C-6FC24801D8E3}" type="sibTrans" cxnId="{838611F9-0C0C-45B7-AFC1-AFF498212A2D}">
      <dgm:prSet/>
      <dgm:spPr/>
      <dgm:t>
        <a:bodyPr/>
        <a:lstStyle/>
        <a:p>
          <a:endParaRPr lang="ru-RU"/>
        </a:p>
      </dgm:t>
    </dgm:pt>
    <dgm:pt modelId="{FBC85639-BC6C-4193-A496-34864AF40D69}">
      <dgm:prSet/>
      <dgm:spPr>
        <a:solidFill>
          <a:schemeClr val="tx2"/>
        </a:solidFill>
        <a:ln>
          <a:solidFill>
            <a:schemeClr val="accent3"/>
          </a:solidFill>
        </a:ln>
      </dgm:spPr>
      <dgm:t>
        <a:bodyPr/>
        <a:lstStyle/>
        <a:p>
          <a:r>
            <a:rPr lang="ru-RU"/>
            <a:t>Экономическая прибыль;</a:t>
          </a:r>
        </a:p>
      </dgm:t>
    </dgm:pt>
    <dgm:pt modelId="{7C146E0A-961C-4FBB-8B10-8CF70F7815DA}" type="parTrans" cxnId="{9E90815F-0DB2-4A0B-BEAF-52DFC1DE2340}">
      <dgm:prSet/>
      <dgm:spPr>
        <a:solidFill>
          <a:schemeClr val="tx2"/>
        </a:solidFill>
        <a:ln>
          <a:solidFill>
            <a:schemeClr val="accent3"/>
          </a:solidFill>
        </a:ln>
      </dgm:spPr>
      <dgm:t>
        <a:bodyPr/>
        <a:lstStyle/>
        <a:p>
          <a:endParaRPr lang="ru-RU"/>
        </a:p>
      </dgm:t>
    </dgm:pt>
    <dgm:pt modelId="{A9CE02F9-D610-4130-895C-07D38609ED4C}" type="sibTrans" cxnId="{9E90815F-0DB2-4A0B-BEAF-52DFC1DE2340}">
      <dgm:prSet/>
      <dgm:spPr/>
      <dgm:t>
        <a:bodyPr/>
        <a:lstStyle/>
        <a:p>
          <a:endParaRPr lang="ru-RU"/>
        </a:p>
      </dgm:t>
    </dgm:pt>
    <dgm:pt modelId="{8AD1F437-91C3-4099-9D77-FD7176CA6275}">
      <dgm:prSet/>
      <dgm:spPr>
        <a:solidFill>
          <a:schemeClr val="tx2"/>
        </a:solidFill>
        <a:ln>
          <a:solidFill>
            <a:schemeClr val="accent3"/>
          </a:solidFill>
        </a:ln>
      </dgm:spPr>
      <dgm:t>
        <a:bodyPr/>
        <a:lstStyle/>
        <a:p>
          <a:r>
            <a:rPr lang="ru-RU"/>
            <a:t>Бухгалтерская прибыль; </a:t>
          </a:r>
        </a:p>
      </dgm:t>
    </dgm:pt>
    <dgm:pt modelId="{2AE7C52F-7C1C-4352-978E-982415701D3F}" type="parTrans" cxnId="{7607ADF2-F983-4AA5-8722-DD8332DD620E}">
      <dgm:prSet/>
      <dgm:spPr>
        <a:solidFill>
          <a:schemeClr val="tx2"/>
        </a:solidFill>
        <a:ln>
          <a:solidFill>
            <a:schemeClr val="accent3"/>
          </a:solidFill>
        </a:ln>
      </dgm:spPr>
      <dgm:t>
        <a:bodyPr/>
        <a:lstStyle/>
        <a:p>
          <a:endParaRPr lang="ru-RU"/>
        </a:p>
      </dgm:t>
    </dgm:pt>
    <dgm:pt modelId="{DF78B28C-ADC1-4BAF-9D5F-65E6321B7959}" type="sibTrans" cxnId="{7607ADF2-F983-4AA5-8722-DD8332DD620E}">
      <dgm:prSet/>
      <dgm:spPr/>
      <dgm:t>
        <a:bodyPr/>
        <a:lstStyle/>
        <a:p>
          <a:endParaRPr lang="ru-RU"/>
        </a:p>
      </dgm:t>
    </dgm:pt>
    <dgm:pt modelId="{11B86606-05E1-4F33-9D24-2083AB0DBF8F}">
      <dgm:prSet/>
      <dgm:spPr>
        <a:solidFill>
          <a:schemeClr val="tx2"/>
        </a:solidFill>
        <a:ln>
          <a:solidFill>
            <a:schemeClr val="accent3"/>
          </a:solidFill>
        </a:ln>
      </dgm:spPr>
      <dgm:t>
        <a:bodyPr/>
        <a:lstStyle/>
        <a:p>
          <a:r>
            <a:rPr lang="ru-RU"/>
            <a:t>Значение итогового результата:</a:t>
          </a:r>
        </a:p>
      </dgm:t>
    </dgm:pt>
    <dgm:pt modelId="{A93A8F82-6E67-4CE9-9AE6-4C3D6DE39DF4}" type="parTrans" cxnId="{D1727F2F-4D40-4722-9F75-0FC6024D4E28}">
      <dgm:prSet/>
      <dgm:spPr>
        <a:solidFill>
          <a:schemeClr val="tx2"/>
        </a:solidFill>
        <a:ln>
          <a:solidFill>
            <a:schemeClr val="accent3"/>
          </a:solidFill>
        </a:ln>
      </dgm:spPr>
      <dgm:t>
        <a:bodyPr/>
        <a:lstStyle/>
        <a:p>
          <a:endParaRPr lang="ru-RU"/>
        </a:p>
      </dgm:t>
    </dgm:pt>
    <dgm:pt modelId="{85A437A3-6D7F-4A3C-9DF7-02299DC2B79B}" type="sibTrans" cxnId="{D1727F2F-4D40-4722-9F75-0FC6024D4E28}">
      <dgm:prSet/>
      <dgm:spPr/>
      <dgm:t>
        <a:bodyPr/>
        <a:lstStyle/>
        <a:p>
          <a:endParaRPr lang="ru-RU"/>
        </a:p>
      </dgm:t>
    </dgm:pt>
    <dgm:pt modelId="{427B9DEB-6D33-4880-9078-77D49A446D2E}">
      <dgm:prSet/>
      <dgm:spPr>
        <a:solidFill>
          <a:schemeClr val="tx2"/>
        </a:solidFill>
        <a:ln>
          <a:solidFill>
            <a:schemeClr val="accent3"/>
          </a:solidFill>
        </a:ln>
      </dgm:spPr>
      <dgm:t>
        <a:bodyPr/>
        <a:lstStyle/>
        <a:p>
          <a:r>
            <a:rPr lang="ru-RU"/>
            <a:t>Макс.прибыль</a:t>
          </a:r>
        </a:p>
      </dgm:t>
    </dgm:pt>
    <dgm:pt modelId="{6E7226F8-E8A1-434A-9EBD-98B54289168C}" type="parTrans" cxnId="{465E3955-75F8-4E32-9AE7-EEFA89E27B8E}">
      <dgm:prSet/>
      <dgm:spPr>
        <a:solidFill>
          <a:schemeClr val="tx2"/>
        </a:solidFill>
        <a:ln>
          <a:solidFill>
            <a:schemeClr val="accent3"/>
          </a:solidFill>
        </a:ln>
      </dgm:spPr>
      <dgm:t>
        <a:bodyPr/>
        <a:lstStyle/>
        <a:p>
          <a:endParaRPr lang="ru-RU"/>
        </a:p>
      </dgm:t>
    </dgm:pt>
    <dgm:pt modelId="{BB98AD58-82FE-4E9F-B08C-D3EC7429B573}" type="sibTrans" cxnId="{465E3955-75F8-4E32-9AE7-EEFA89E27B8E}">
      <dgm:prSet/>
      <dgm:spPr/>
      <dgm:t>
        <a:bodyPr/>
        <a:lstStyle/>
        <a:p>
          <a:endParaRPr lang="ru-RU"/>
        </a:p>
      </dgm:t>
    </dgm:pt>
    <dgm:pt modelId="{311CC6B0-CEBF-4BB7-91D1-67CAA609BDB8}">
      <dgm:prSet/>
      <dgm:spPr>
        <a:solidFill>
          <a:schemeClr val="tx2"/>
        </a:solidFill>
        <a:ln>
          <a:solidFill>
            <a:schemeClr val="accent3"/>
          </a:solidFill>
        </a:ln>
      </dgm:spPr>
      <dgm:t>
        <a:bodyPr/>
        <a:lstStyle/>
        <a:p>
          <a:r>
            <a:rPr lang="ru-RU"/>
            <a:t>Нормативная прибыль</a:t>
          </a:r>
        </a:p>
      </dgm:t>
    </dgm:pt>
    <dgm:pt modelId="{64C93CDF-E357-4563-93C4-1FF6223BAA80}" type="parTrans" cxnId="{FAEF08F8-AE20-41C2-A978-C874FDA7DD5E}">
      <dgm:prSet/>
      <dgm:spPr>
        <a:solidFill>
          <a:schemeClr val="tx2"/>
        </a:solidFill>
        <a:ln>
          <a:solidFill>
            <a:schemeClr val="accent3"/>
          </a:solidFill>
        </a:ln>
      </dgm:spPr>
      <dgm:t>
        <a:bodyPr/>
        <a:lstStyle/>
        <a:p>
          <a:endParaRPr lang="ru-RU"/>
        </a:p>
      </dgm:t>
    </dgm:pt>
    <dgm:pt modelId="{E4D82238-08B1-4409-8160-4E85745DE9DE}" type="sibTrans" cxnId="{FAEF08F8-AE20-41C2-A978-C874FDA7DD5E}">
      <dgm:prSet/>
      <dgm:spPr/>
      <dgm:t>
        <a:bodyPr/>
        <a:lstStyle/>
        <a:p>
          <a:endParaRPr lang="ru-RU"/>
        </a:p>
      </dgm:t>
    </dgm:pt>
    <dgm:pt modelId="{01ED3141-2591-45E0-B59B-4B7B8D52F8F7}">
      <dgm:prSet/>
      <dgm:spPr>
        <a:solidFill>
          <a:schemeClr val="tx2"/>
        </a:solidFill>
        <a:ln>
          <a:solidFill>
            <a:schemeClr val="accent3"/>
          </a:solidFill>
        </a:ln>
      </dgm:spPr>
      <dgm:t>
        <a:bodyPr/>
        <a:lstStyle/>
        <a:p>
          <a:r>
            <a:rPr lang="ru-RU"/>
            <a:t>Мин.прибыль</a:t>
          </a:r>
        </a:p>
      </dgm:t>
    </dgm:pt>
    <dgm:pt modelId="{5C4A26EC-B93B-4B49-8AA3-26E60EDD0800}" type="parTrans" cxnId="{F8D67AF6-857D-4074-A432-8B8B6DC3BDA6}">
      <dgm:prSet/>
      <dgm:spPr>
        <a:solidFill>
          <a:schemeClr val="tx2"/>
        </a:solidFill>
        <a:ln>
          <a:solidFill>
            <a:schemeClr val="accent3"/>
          </a:solidFill>
        </a:ln>
      </dgm:spPr>
      <dgm:t>
        <a:bodyPr/>
        <a:lstStyle/>
        <a:p>
          <a:endParaRPr lang="ru-RU"/>
        </a:p>
      </dgm:t>
    </dgm:pt>
    <dgm:pt modelId="{63EEC2F3-3ED0-4C9C-B5DE-CA808B837209}" type="sibTrans" cxnId="{F8D67AF6-857D-4074-A432-8B8B6DC3BDA6}">
      <dgm:prSet/>
      <dgm:spPr/>
      <dgm:t>
        <a:bodyPr/>
        <a:lstStyle/>
        <a:p>
          <a:endParaRPr lang="ru-RU"/>
        </a:p>
      </dgm:t>
    </dgm:pt>
    <dgm:pt modelId="{045E1B8A-01AE-45FA-9C44-FA5E964FBE10}">
      <dgm:prSet/>
      <dgm:spPr>
        <a:solidFill>
          <a:schemeClr val="tx2"/>
        </a:solidFill>
        <a:ln>
          <a:solidFill>
            <a:schemeClr val="accent3"/>
          </a:solidFill>
        </a:ln>
      </dgm:spPr>
      <dgm:t>
        <a:bodyPr/>
        <a:lstStyle/>
        <a:p>
          <a:r>
            <a:rPr lang="ru-RU"/>
            <a:t>Недополученная </a:t>
          </a:r>
        </a:p>
      </dgm:t>
    </dgm:pt>
    <dgm:pt modelId="{1612A207-0818-4194-BB28-F7423BB51FE0}" type="parTrans" cxnId="{81BED35A-D511-4BD7-BD58-F3D2C5F094C1}">
      <dgm:prSet/>
      <dgm:spPr>
        <a:solidFill>
          <a:schemeClr val="tx2"/>
        </a:solidFill>
        <a:ln>
          <a:solidFill>
            <a:schemeClr val="accent3"/>
          </a:solidFill>
        </a:ln>
      </dgm:spPr>
      <dgm:t>
        <a:bodyPr/>
        <a:lstStyle/>
        <a:p>
          <a:endParaRPr lang="ru-RU"/>
        </a:p>
      </dgm:t>
    </dgm:pt>
    <dgm:pt modelId="{13EA1DEA-C043-4F23-A94B-AC2362958922}" type="sibTrans" cxnId="{81BED35A-D511-4BD7-BD58-F3D2C5F094C1}">
      <dgm:prSet/>
      <dgm:spPr/>
      <dgm:t>
        <a:bodyPr/>
        <a:lstStyle/>
        <a:p>
          <a:endParaRPr lang="ru-RU"/>
        </a:p>
      </dgm:t>
    </dgm:pt>
    <dgm:pt modelId="{AA60D102-943B-4645-A03A-A9CE29AC717E}">
      <dgm:prSet/>
      <dgm:spPr>
        <a:solidFill>
          <a:schemeClr val="tx2"/>
        </a:solidFill>
        <a:ln>
          <a:solidFill>
            <a:schemeClr val="accent3"/>
          </a:solidFill>
        </a:ln>
      </dgm:spPr>
      <dgm:t>
        <a:bodyPr/>
        <a:lstStyle/>
        <a:p>
          <a:r>
            <a:rPr lang="ru-RU"/>
            <a:t>Убыток </a:t>
          </a:r>
        </a:p>
      </dgm:t>
    </dgm:pt>
    <dgm:pt modelId="{31DADAC3-1412-4995-8C3A-002926E48D99}" type="parTrans" cxnId="{DE6AE6AE-94C8-4E58-9CAB-EFC708EBCB1C}">
      <dgm:prSet/>
      <dgm:spPr>
        <a:solidFill>
          <a:schemeClr val="tx2"/>
        </a:solidFill>
        <a:ln>
          <a:solidFill>
            <a:schemeClr val="accent3"/>
          </a:solidFill>
        </a:ln>
      </dgm:spPr>
      <dgm:t>
        <a:bodyPr/>
        <a:lstStyle/>
        <a:p>
          <a:endParaRPr lang="ru-RU"/>
        </a:p>
      </dgm:t>
    </dgm:pt>
    <dgm:pt modelId="{2BE27833-0EDF-488C-A742-CCBB4524C43D}" type="sibTrans" cxnId="{DE6AE6AE-94C8-4E58-9CAB-EFC708EBCB1C}">
      <dgm:prSet/>
      <dgm:spPr/>
      <dgm:t>
        <a:bodyPr/>
        <a:lstStyle/>
        <a:p>
          <a:endParaRPr lang="ru-RU"/>
        </a:p>
      </dgm:t>
    </dgm:pt>
    <dgm:pt modelId="{134B1D20-C98B-44F4-9CA2-E45AC69664FC}">
      <dgm:prSet/>
      <dgm:spPr>
        <a:solidFill>
          <a:schemeClr val="tx2"/>
        </a:solidFill>
        <a:ln>
          <a:solidFill>
            <a:schemeClr val="accent3"/>
          </a:solidFill>
        </a:ln>
      </dgm:spPr>
      <dgm:t>
        <a:bodyPr/>
        <a:lstStyle/>
        <a:p>
          <a:r>
            <a:rPr lang="ru-RU"/>
            <a:t>Виды деятельности </a:t>
          </a:r>
        </a:p>
      </dgm:t>
    </dgm:pt>
    <dgm:pt modelId="{1CE784A2-87D5-4AE5-A74A-6CEEDE642397}" type="parTrans" cxnId="{154040A7-88E4-4558-80C0-2DF68615EAEA}">
      <dgm:prSet/>
      <dgm:spPr>
        <a:solidFill>
          <a:schemeClr val="tx2"/>
        </a:solidFill>
        <a:ln>
          <a:solidFill>
            <a:schemeClr val="accent3"/>
          </a:solidFill>
        </a:ln>
      </dgm:spPr>
      <dgm:t>
        <a:bodyPr/>
        <a:lstStyle/>
        <a:p>
          <a:endParaRPr lang="ru-RU"/>
        </a:p>
      </dgm:t>
    </dgm:pt>
    <dgm:pt modelId="{B91E3D4B-430D-43F2-BD78-4B550AF02510}" type="sibTrans" cxnId="{154040A7-88E4-4558-80C0-2DF68615EAEA}">
      <dgm:prSet/>
      <dgm:spPr/>
      <dgm:t>
        <a:bodyPr/>
        <a:lstStyle/>
        <a:p>
          <a:endParaRPr lang="ru-RU"/>
        </a:p>
      </dgm:t>
    </dgm:pt>
    <dgm:pt modelId="{58A77118-BBF9-42CD-9CA8-3FC6EA8339BB}">
      <dgm:prSet/>
      <dgm:spPr>
        <a:solidFill>
          <a:schemeClr val="tx2"/>
        </a:solidFill>
        <a:ln>
          <a:solidFill>
            <a:schemeClr val="accent3"/>
          </a:solidFill>
        </a:ln>
      </dgm:spPr>
      <dgm:t>
        <a:bodyPr/>
        <a:lstStyle/>
        <a:p>
          <a:r>
            <a:rPr lang="ru-RU"/>
            <a:t>Прибыль от основной деятельности </a:t>
          </a:r>
        </a:p>
      </dgm:t>
    </dgm:pt>
    <dgm:pt modelId="{729088FE-38E5-4D3D-A8C5-E962962CD661}" type="parTrans" cxnId="{C3F19AC8-A4BB-4CFC-ADBC-A706C10CC619}">
      <dgm:prSet/>
      <dgm:spPr>
        <a:solidFill>
          <a:schemeClr val="tx2"/>
        </a:solidFill>
        <a:ln>
          <a:solidFill>
            <a:schemeClr val="accent3"/>
          </a:solidFill>
        </a:ln>
      </dgm:spPr>
      <dgm:t>
        <a:bodyPr/>
        <a:lstStyle/>
        <a:p>
          <a:endParaRPr lang="ru-RU"/>
        </a:p>
      </dgm:t>
    </dgm:pt>
    <dgm:pt modelId="{5A941535-53B1-44AB-8D63-B4486D1B9498}" type="sibTrans" cxnId="{C3F19AC8-A4BB-4CFC-ADBC-A706C10CC619}">
      <dgm:prSet/>
      <dgm:spPr/>
      <dgm:t>
        <a:bodyPr/>
        <a:lstStyle/>
        <a:p>
          <a:endParaRPr lang="ru-RU"/>
        </a:p>
      </dgm:t>
    </dgm:pt>
    <dgm:pt modelId="{274B55BA-FEEB-4FDD-91FF-6CED6CAEC555}">
      <dgm:prSet/>
      <dgm:spPr>
        <a:solidFill>
          <a:schemeClr val="tx2"/>
        </a:solidFill>
        <a:ln>
          <a:solidFill>
            <a:schemeClr val="accent3"/>
          </a:solidFill>
        </a:ln>
      </dgm:spPr>
      <dgm:t>
        <a:bodyPr/>
        <a:lstStyle/>
        <a:p>
          <a:r>
            <a:rPr lang="ru-RU"/>
            <a:t>Прибыль от инвестиционной деятельности;</a:t>
          </a:r>
        </a:p>
      </dgm:t>
    </dgm:pt>
    <dgm:pt modelId="{F18BA765-EB9E-4C6C-B2B6-098AEDB295D9}" type="parTrans" cxnId="{E88C7014-BCCA-45C8-AA0B-89C8D801A124}">
      <dgm:prSet/>
      <dgm:spPr>
        <a:solidFill>
          <a:schemeClr val="tx2"/>
        </a:solidFill>
        <a:ln>
          <a:solidFill>
            <a:schemeClr val="accent3"/>
          </a:solidFill>
        </a:ln>
      </dgm:spPr>
      <dgm:t>
        <a:bodyPr/>
        <a:lstStyle/>
        <a:p>
          <a:endParaRPr lang="ru-RU"/>
        </a:p>
      </dgm:t>
    </dgm:pt>
    <dgm:pt modelId="{06AD9D05-192C-400C-9F9D-1141937E1756}" type="sibTrans" cxnId="{E88C7014-BCCA-45C8-AA0B-89C8D801A124}">
      <dgm:prSet/>
      <dgm:spPr/>
      <dgm:t>
        <a:bodyPr/>
        <a:lstStyle/>
        <a:p>
          <a:endParaRPr lang="ru-RU"/>
        </a:p>
      </dgm:t>
    </dgm:pt>
    <dgm:pt modelId="{84996623-15A1-4DA3-8A26-4FF6DFE1665D}">
      <dgm:prSet/>
      <dgm:spPr>
        <a:solidFill>
          <a:schemeClr val="tx2"/>
        </a:solidFill>
        <a:ln>
          <a:solidFill>
            <a:schemeClr val="accent3"/>
          </a:solidFill>
        </a:ln>
      </dgm:spPr>
      <dgm:t>
        <a:bodyPr/>
        <a:lstStyle/>
        <a:p>
          <a:r>
            <a:rPr lang="ru-RU"/>
            <a:t>Прибыль от финансовой деятельности </a:t>
          </a:r>
        </a:p>
      </dgm:t>
    </dgm:pt>
    <dgm:pt modelId="{51E265C0-0B76-49E9-A022-879214EA1E10}" type="parTrans" cxnId="{11B4EB29-2C63-4515-8749-4B5661FF40BB}">
      <dgm:prSet/>
      <dgm:spPr>
        <a:solidFill>
          <a:schemeClr val="tx2"/>
        </a:solidFill>
        <a:ln>
          <a:solidFill>
            <a:schemeClr val="accent3"/>
          </a:solidFill>
        </a:ln>
      </dgm:spPr>
      <dgm:t>
        <a:bodyPr/>
        <a:lstStyle/>
        <a:p>
          <a:endParaRPr lang="ru-RU"/>
        </a:p>
      </dgm:t>
    </dgm:pt>
    <dgm:pt modelId="{CDCD8AC9-B7BE-4000-B6AE-87330A311E90}" type="sibTrans" cxnId="{11B4EB29-2C63-4515-8749-4B5661FF40BB}">
      <dgm:prSet/>
      <dgm:spPr/>
      <dgm:t>
        <a:bodyPr/>
        <a:lstStyle/>
        <a:p>
          <a:endParaRPr lang="ru-RU"/>
        </a:p>
      </dgm:t>
    </dgm:pt>
    <dgm:pt modelId="{85037B6B-3B43-41D9-9862-40B4F48C6B5B}">
      <dgm:prSet/>
      <dgm:spPr>
        <a:solidFill>
          <a:schemeClr val="tx2"/>
        </a:solidFill>
        <a:ln>
          <a:solidFill>
            <a:schemeClr val="accent3"/>
          </a:solidFill>
        </a:ln>
      </dgm:spPr>
      <dgm:t>
        <a:bodyPr/>
        <a:lstStyle/>
        <a:p>
          <a:r>
            <a:rPr lang="ru-RU"/>
            <a:t>Регулярность формирования.</a:t>
          </a:r>
        </a:p>
      </dgm:t>
    </dgm:pt>
    <dgm:pt modelId="{418AE9C9-7D2A-4086-91BA-07A2DE5ECDDC}" type="parTrans" cxnId="{99343889-B5E0-4B5C-A2CB-EC35E58AD14B}">
      <dgm:prSet/>
      <dgm:spPr>
        <a:solidFill>
          <a:schemeClr val="tx2"/>
        </a:solidFill>
        <a:ln>
          <a:solidFill>
            <a:schemeClr val="accent3"/>
          </a:solidFill>
        </a:ln>
      </dgm:spPr>
      <dgm:t>
        <a:bodyPr/>
        <a:lstStyle/>
        <a:p>
          <a:endParaRPr lang="ru-RU"/>
        </a:p>
      </dgm:t>
    </dgm:pt>
    <dgm:pt modelId="{C21A4236-2A68-498B-85A8-7FD61FAFFEE8}" type="sibTrans" cxnId="{99343889-B5E0-4B5C-A2CB-EC35E58AD14B}">
      <dgm:prSet/>
      <dgm:spPr/>
      <dgm:t>
        <a:bodyPr/>
        <a:lstStyle/>
        <a:p>
          <a:endParaRPr lang="ru-RU"/>
        </a:p>
      </dgm:t>
    </dgm:pt>
    <dgm:pt modelId="{F1752B80-6892-4896-A343-2E97CE679E44}">
      <dgm:prSet/>
      <dgm:spPr>
        <a:solidFill>
          <a:schemeClr val="tx2"/>
        </a:solidFill>
        <a:ln>
          <a:solidFill>
            <a:schemeClr val="accent3"/>
          </a:solidFill>
        </a:ln>
      </dgm:spPr>
      <dgm:t>
        <a:bodyPr/>
        <a:lstStyle/>
        <a:p>
          <a:r>
            <a:rPr lang="ru-RU"/>
            <a:t>Нормированная </a:t>
          </a:r>
        </a:p>
      </dgm:t>
    </dgm:pt>
    <dgm:pt modelId="{E2682E42-D9DE-4877-A2E3-338EBBD5B082}" type="parTrans" cxnId="{B9EBC049-E793-4581-987E-E1B9215B5FDA}">
      <dgm:prSet/>
      <dgm:spPr>
        <a:solidFill>
          <a:schemeClr val="tx2"/>
        </a:solidFill>
        <a:ln>
          <a:solidFill>
            <a:schemeClr val="accent3"/>
          </a:solidFill>
        </a:ln>
      </dgm:spPr>
      <dgm:t>
        <a:bodyPr/>
        <a:lstStyle/>
        <a:p>
          <a:endParaRPr lang="ru-RU"/>
        </a:p>
      </dgm:t>
    </dgm:pt>
    <dgm:pt modelId="{30616407-0306-4F46-A170-DD8EBCAE2A90}" type="sibTrans" cxnId="{B9EBC049-E793-4581-987E-E1B9215B5FDA}">
      <dgm:prSet/>
      <dgm:spPr/>
      <dgm:t>
        <a:bodyPr/>
        <a:lstStyle/>
        <a:p>
          <a:endParaRPr lang="ru-RU"/>
        </a:p>
      </dgm:t>
    </dgm:pt>
    <dgm:pt modelId="{DDBEA948-817E-4973-B892-FD3EB06A04D8}">
      <dgm:prSet/>
      <dgm:spPr>
        <a:solidFill>
          <a:schemeClr val="tx2"/>
        </a:solidFill>
        <a:ln>
          <a:solidFill>
            <a:schemeClr val="accent3"/>
          </a:solidFill>
        </a:ln>
      </dgm:spPr>
      <dgm:t>
        <a:bodyPr/>
        <a:lstStyle/>
        <a:p>
          <a:r>
            <a:rPr lang="ru-RU"/>
            <a:t>Чрезмерная </a:t>
          </a:r>
        </a:p>
      </dgm:t>
    </dgm:pt>
    <dgm:pt modelId="{0571D898-1FFD-4BED-AF50-817489CFD8CF}" type="parTrans" cxnId="{40E07114-9874-46CF-A5DA-DF0ABFABC29D}">
      <dgm:prSet/>
      <dgm:spPr>
        <a:solidFill>
          <a:schemeClr val="tx2"/>
        </a:solidFill>
        <a:ln>
          <a:solidFill>
            <a:schemeClr val="accent3"/>
          </a:solidFill>
        </a:ln>
      </dgm:spPr>
      <dgm:t>
        <a:bodyPr/>
        <a:lstStyle/>
        <a:p>
          <a:endParaRPr lang="ru-RU"/>
        </a:p>
      </dgm:t>
    </dgm:pt>
    <dgm:pt modelId="{EFE25D07-8A71-4107-87AB-59789EFBB160}" type="sibTrans" cxnId="{40E07114-9874-46CF-A5DA-DF0ABFABC29D}">
      <dgm:prSet/>
      <dgm:spPr/>
      <dgm:t>
        <a:bodyPr/>
        <a:lstStyle/>
        <a:p>
          <a:endParaRPr lang="ru-RU"/>
        </a:p>
      </dgm:t>
    </dgm:pt>
    <dgm:pt modelId="{7E65CCA6-3DA9-4A4C-9E32-0C81C43D95C4}">
      <dgm:prSet/>
      <dgm:spPr>
        <a:solidFill>
          <a:schemeClr val="tx2"/>
        </a:solidFill>
        <a:ln>
          <a:solidFill>
            <a:schemeClr val="accent3"/>
          </a:solidFill>
        </a:ln>
      </dgm:spPr>
      <dgm:t>
        <a:bodyPr/>
        <a:lstStyle/>
        <a:p>
          <a:r>
            <a:rPr lang="ru-RU"/>
            <a:t>Сезонная </a:t>
          </a:r>
        </a:p>
      </dgm:t>
    </dgm:pt>
    <dgm:pt modelId="{82C3CA3E-9134-46A6-A815-9BFA9B5E2B7C}" type="parTrans" cxnId="{9251E37B-3BCE-4EFF-99EB-0C76D8DB3D3B}">
      <dgm:prSet/>
      <dgm:spPr>
        <a:solidFill>
          <a:schemeClr val="tx2"/>
        </a:solidFill>
        <a:ln>
          <a:solidFill>
            <a:schemeClr val="accent3"/>
          </a:solidFill>
        </a:ln>
      </dgm:spPr>
      <dgm:t>
        <a:bodyPr/>
        <a:lstStyle/>
        <a:p>
          <a:endParaRPr lang="ru-RU"/>
        </a:p>
      </dgm:t>
    </dgm:pt>
    <dgm:pt modelId="{E9F687E2-2288-4B58-8759-7C5C738D739D}" type="sibTrans" cxnId="{9251E37B-3BCE-4EFF-99EB-0C76D8DB3D3B}">
      <dgm:prSet/>
      <dgm:spPr/>
      <dgm:t>
        <a:bodyPr/>
        <a:lstStyle/>
        <a:p>
          <a:endParaRPr lang="ru-RU"/>
        </a:p>
      </dgm:t>
    </dgm:pt>
    <dgm:pt modelId="{AF369270-F829-4545-9227-826823B3F485}" type="pres">
      <dgm:prSet presAssocID="{E83CF81D-64F7-4140-8CB4-CDA958E33FD9}" presName="hierChild1" presStyleCnt="0">
        <dgm:presLayoutVars>
          <dgm:orgChart val="1"/>
          <dgm:chPref val="1"/>
          <dgm:dir/>
          <dgm:animOne val="branch"/>
          <dgm:animLvl val="lvl"/>
          <dgm:resizeHandles/>
        </dgm:presLayoutVars>
      </dgm:prSet>
      <dgm:spPr/>
    </dgm:pt>
    <dgm:pt modelId="{F7E49445-35DB-4263-BF3E-71F7AC1794AB}" type="pres">
      <dgm:prSet presAssocID="{F2C4D060-E6D7-4422-980E-128EF74A16E3}" presName="hierRoot1" presStyleCnt="0">
        <dgm:presLayoutVars>
          <dgm:hierBranch val="init"/>
        </dgm:presLayoutVars>
      </dgm:prSet>
      <dgm:spPr/>
    </dgm:pt>
    <dgm:pt modelId="{5442C40E-BB97-4E29-83D5-119CEE6D91A1}" type="pres">
      <dgm:prSet presAssocID="{F2C4D060-E6D7-4422-980E-128EF74A16E3}" presName="rootComposite1" presStyleCnt="0"/>
      <dgm:spPr/>
    </dgm:pt>
    <dgm:pt modelId="{6FFB6C7D-6EF9-4DCB-8F66-7FEC57929ADB}" type="pres">
      <dgm:prSet presAssocID="{F2C4D060-E6D7-4422-980E-128EF74A16E3}" presName="rootText1" presStyleLbl="node0" presStyleIdx="0" presStyleCnt="1">
        <dgm:presLayoutVars>
          <dgm:chPref val="3"/>
        </dgm:presLayoutVars>
      </dgm:prSet>
      <dgm:spPr/>
    </dgm:pt>
    <dgm:pt modelId="{90C4DDC9-DEED-44F3-8C87-596E797B48A7}" type="pres">
      <dgm:prSet presAssocID="{F2C4D060-E6D7-4422-980E-128EF74A16E3}" presName="rootConnector1" presStyleLbl="node1" presStyleIdx="0" presStyleCnt="0"/>
      <dgm:spPr/>
    </dgm:pt>
    <dgm:pt modelId="{84AA5A1B-6A7E-4003-B8CB-5F5AA98FA77E}" type="pres">
      <dgm:prSet presAssocID="{F2C4D060-E6D7-4422-980E-128EF74A16E3}" presName="hierChild2" presStyleCnt="0"/>
      <dgm:spPr/>
    </dgm:pt>
    <dgm:pt modelId="{D348FAF9-7138-4703-97D3-39BDE2181BB7}" type="pres">
      <dgm:prSet presAssocID="{E3BA8553-E5F5-45B3-A480-AF9EA1C43FAF}" presName="Name37" presStyleLbl="parChTrans1D2" presStyleIdx="0" presStyleCnt="4"/>
      <dgm:spPr/>
    </dgm:pt>
    <dgm:pt modelId="{8220A61D-A13B-40DB-BE99-E19D819D8383}" type="pres">
      <dgm:prSet presAssocID="{C5AB21A0-B066-4C77-A943-6AFEFA0F9BF9}" presName="hierRoot2" presStyleCnt="0">
        <dgm:presLayoutVars>
          <dgm:hierBranch val="init"/>
        </dgm:presLayoutVars>
      </dgm:prSet>
      <dgm:spPr/>
    </dgm:pt>
    <dgm:pt modelId="{73285A65-626C-4163-803B-9C58F2E69C13}" type="pres">
      <dgm:prSet presAssocID="{C5AB21A0-B066-4C77-A943-6AFEFA0F9BF9}" presName="rootComposite" presStyleCnt="0"/>
      <dgm:spPr/>
    </dgm:pt>
    <dgm:pt modelId="{0741A044-A6BA-40DB-BD7F-5CA84DF104F4}" type="pres">
      <dgm:prSet presAssocID="{C5AB21A0-B066-4C77-A943-6AFEFA0F9BF9}" presName="rootText" presStyleLbl="node2" presStyleIdx="0" presStyleCnt="4">
        <dgm:presLayoutVars>
          <dgm:chPref val="3"/>
        </dgm:presLayoutVars>
      </dgm:prSet>
      <dgm:spPr/>
    </dgm:pt>
    <dgm:pt modelId="{156EB883-B646-4187-A538-9C84A3698212}" type="pres">
      <dgm:prSet presAssocID="{C5AB21A0-B066-4C77-A943-6AFEFA0F9BF9}" presName="rootConnector" presStyleLbl="node2" presStyleIdx="0" presStyleCnt="4"/>
      <dgm:spPr/>
    </dgm:pt>
    <dgm:pt modelId="{7A30AB5F-B66A-4367-9426-8181FC89A651}" type="pres">
      <dgm:prSet presAssocID="{C5AB21A0-B066-4C77-A943-6AFEFA0F9BF9}" presName="hierChild4" presStyleCnt="0"/>
      <dgm:spPr/>
    </dgm:pt>
    <dgm:pt modelId="{894556BC-A7DE-4107-9B0B-A501E0B91C1A}" type="pres">
      <dgm:prSet presAssocID="{7C146E0A-961C-4FBB-8B10-8CF70F7815DA}" presName="Name37" presStyleLbl="parChTrans1D3" presStyleIdx="0" presStyleCnt="13"/>
      <dgm:spPr/>
    </dgm:pt>
    <dgm:pt modelId="{FCE37300-6BCE-4CD3-8267-8537B4FA80E5}" type="pres">
      <dgm:prSet presAssocID="{FBC85639-BC6C-4193-A496-34864AF40D69}" presName="hierRoot2" presStyleCnt="0">
        <dgm:presLayoutVars>
          <dgm:hierBranch val="init"/>
        </dgm:presLayoutVars>
      </dgm:prSet>
      <dgm:spPr/>
    </dgm:pt>
    <dgm:pt modelId="{D52F1388-BD5E-4C9C-B471-5A5B88784756}" type="pres">
      <dgm:prSet presAssocID="{FBC85639-BC6C-4193-A496-34864AF40D69}" presName="rootComposite" presStyleCnt="0"/>
      <dgm:spPr/>
    </dgm:pt>
    <dgm:pt modelId="{6907895E-6692-4FB2-BB0F-F26BCC4A8787}" type="pres">
      <dgm:prSet presAssocID="{FBC85639-BC6C-4193-A496-34864AF40D69}" presName="rootText" presStyleLbl="node3" presStyleIdx="0" presStyleCnt="13">
        <dgm:presLayoutVars>
          <dgm:chPref val="3"/>
        </dgm:presLayoutVars>
      </dgm:prSet>
      <dgm:spPr/>
    </dgm:pt>
    <dgm:pt modelId="{E93DC7F4-F0C4-47C4-8C8A-D9802F557E0D}" type="pres">
      <dgm:prSet presAssocID="{FBC85639-BC6C-4193-A496-34864AF40D69}" presName="rootConnector" presStyleLbl="node3" presStyleIdx="0" presStyleCnt="13"/>
      <dgm:spPr/>
    </dgm:pt>
    <dgm:pt modelId="{CD6679B7-D086-4781-9A85-18BDD14D040E}" type="pres">
      <dgm:prSet presAssocID="{FBC85639-BC6C-4193-A496-34864AF40D69}" presName="hierChild4" presStyleCnt="0"/>
      <dgm:spPr/>
    </dgm:pt>
    <dgm:pt modelId="{52328966-4847-4E70-BDAF-7E1D217E959C}" type="pres">
      <dgm:prSet presAssocID="{FBC85639-BC6C-4193-A496-34864AF40D69}" presName="hierChild5" presStyleCnt="0"/>
      <dgm:spPr/>
    </dgm:pt>
    <dgm:pt modelId="{A0205BCE-56FD-4B81-9E08-BEEEBE808F89}" type="pres">
      <dgm:prSet presAssocID="{2AE7C52F-7C1C-4352-978E-982415701D3F}" presName="Name37" presStyleLbl="parChTrans1D3" presStyleIdx="1" presStyleCnt="13"/>
      <dgm:spPr/>
    </dgm:pt>
    <dgm:pt modelId="{08273CB4-EDEC-4EFF-BC8F-CCF7835EC2E7}" type="pres">
      <dgm:prSet presAssocID="{8AD1F437-91C3-4099-9D77-FD7176CA6275}" presName="hierRoot2" presStyleCnt="0">
        <dgm:presLayoutVars>
          <dgm:hierBranch val="init"/>
        </dgm:presLayoutVars>
      </dgm:prSet>
      <dgm:spPr/>
    </dgm:pt>
    <dgm:pt modelId="{8A3EEC78-1448-47C6-91A4-73698CE730CD}" type="pres">
      <dgm:prSet presAssocID="{8AD1F437-91C3-4099-9D77-FD7176CA6275}" presName="rootComposite" presStyleCnt="0"/>
      <dgm:spPr/>
    </dgm:pt>
    <dgm:pt modelId="{785209FA-2B4F-4062-9D44-EA13C00F68A2}" type="pres">
      <dgm:prSet presAssocID="{8AD1F437-91C3-4099-9D77-FD7176CA6275}" presName="rootText" presStyleLbl="node3" presStyleIdx="1" presStyleCnt="13">
        <dgm:presLayoutVars>
          <dgm:chPref val="3"/>
        </dgm:presLayoutVars>
      </dgm:prSet>
      <dgm:spPr/>
    </dgm:pt>
    <dgm:pt modelId="{1E6C9DD5-8F84-4B44-848C-11354C84B627}" type="pres">
      <dgm:prSet presAssocID="{8AD1F437-91C3-4099-9D77-FD7176CA6275}" presName="rootConnector" presStyleLbl="node3" presStyleIdx="1" presStyleCnt="13"/>
      <dgm:spPr/>
    </dgm:pt>
    <dgm:pt modelId="{FC4CA964-A51B-4311-BDB7-D3FBAD5F3EAA}" type="pres">
      <dgm:prSet presAssocID="{8AD1F437-91C3-4099-9D77-FD7176CA6275}" presName="hierChild4" presStyleCnt="0"/>
      <dgm:spPr/>
    </dgm:pt>
    <dgm:pt modelId="{4CC2E70F-9034-4BAB-81B6-9A557FA4B715}" type="pres">
      <dgm:prSet presAssocID="{8AD1F437-91C3-4099-9D77-FD7176CA6275}" presName="hierChild5" presStyleCnt="0"/>
      <dgm:spPr/>
    </dgm:pt>
    <dgm:pt modelId="{BBC60FFB-2A6B-4A4C-872B-CEBEAC5D0FE3}" type="pres">
      <dgm:prSet presAssocID="{C5AB21A0-B066-4C77-A943-6AFEFA0F9BF9}" presName="hierChild5" presStyleCnt="0"/>
      <dgm:spPr/>
    </dgm:pt>
    <dgm:pt modelId="{A50378C1-AF7E-4325-A19C-75D591BE781E}" type="pres">
      <dgm:prSet presAssocID="{A93A8F82-6E67-4CE9-9AE6-4C3D6DE39DF4}" presName="Name37" presStyleLbl="parChTrans1D2" presStyleIdx="1" presStyleCnt="4"/>
      <dgm:spPr/>
    </dgm:pt>
    <dgm:pt modelId="{2DF5936F-6CD8-485B-82FE-C484252BCD00}" type="pres">
      <dgm:prSet presAssocID="{11B86606-05E1-4F33-9D24-2083AB0DBF8F}" presName="hierRoot2" presStyleCnt="0">
        <dgm:presLayoutVars>
          <dgm:hierBranch val="init"/>
        </dgm:presLayoutVars>
      </dgm:prSet>
      <dgm:spPr/>
    </dgm:pt>
    <dgm:pt modelId="{9A9DD0CC-2EF6-4008-885C-697B8360C76D}" type="pres">
      <dgm:prSet presAssocID="{11B86606-05E1-4F33-9D24-2083AB0DBF8F}" presName="rootComposite" presStyleCnt="0"/>
      <dgm:spPr/>
    </dgm:pt>
    <dgm:pt modelId="{53C1550A-20B5-4AC7-9CFC-A83DB8A9CD49}" type="pres">
      <dgm:prSet presAssocID="{11B86606-05E1-4F33-9D24-2083AB0DBF8F}" presName="rootText" presStyleLbl="node2" presStyleIdx="1" presStyleCnt="4">
        <dgm:presLayoutVars>
          <dgm:chPref val="3"/>
        </dgm:presLayoutVars>
      </dgm:prSet>
      <dgm:spPr/>
    </dgm:pt>
    <dgm:pt modelId="{24196CEF-A9F1-41A5-8E07-739BEB46B045}" type="pres">
      <dgm:prSet presAssocID="{11B86606-05E1-4F33-9D24-2083AB0DBF8F}" presName="rootConnector" presStyleLbl="node2" presStyleIdx="1" presStyleCnt="4"/>
      <dgm:spPr/>
    </dgm:pt>
    <dgm:pt modelId="{0552A9D5-3F06-4D09-80A5-01C7E778E386}" type="pres">
      <dgm:prSet presAssocID="{11B86606-05E1-4F33-9D24-2083AB0DBF8F}" presName="hierChild4" presStyleCnt="0"/>
      <dgm:spPr/>
    </dgm:pt>
    <dgm:pt modelId="{1DF51F26-FC4F-4B87-B0A0-057B8DEA7809}" type="pres">
      <dgm:prSet presAssocID="{6E7226F8-E8A1-434A-9EBD-98B54289168C}" presName="Name37" presStyleLbl="parChTrans1D3" presStyleIdx="2" presStyleCnt="13"/>
      <dgm:spPr/>
    </dgm:pt>
    <dgm:pt modelId="{24090389-330A-41C7-8189-25A398328EB5}" type="pres">
      <dgm:prSet presAssocID="{427B9DEB-6D33-4880-9078-77D49A446D2E}" presName="hierRoot2" presStyleCnt="0">
        <dgm:presLayoutVars>
          <dgm:hierBranch val="init"/>
        </dgm:presLayoutVars>
      </dgm:prSet>
      <dgm:spPr/>
    </dgm:pt>
    <dgm:pt modelId="{A51B60C2-CF16-4328-AC2C-D77EA06F3D03}" type="pres">
      <dgm:prSet presAssocID="{427B9DEB-6D33-4880-9078-77D49A446D2E}" presName="rootComposite" presStyleCnt="0"/>
      <dgm:spPr/>
    </dgm:pt>
    <dgm:pt modelId="{FE23D80A-931F-44BF-81A4-F11403B97CDC}" type="pres">
      <dgm:prSet presAssocID="{427B9DEB-6D33-4880-9078-77D49A446D2E}" presName="rootText" presStyleLbl="node3" presStyleIdx="2" presStyleCnt="13">
        <dgm:presLayoutVars>
          <dgm:chPref val="3"/>
        </dgm:presLayoutVars>
      </dgm:prSet>
      <dgm:spPr/>
    </dgm:pt>
    <dgm:pt modelId="{7D60C063-61F6-4539-9B27-57D440DFD7DA}" type="pres">
      <dgm:prSet presAssocID="{427B9DEB-6D33-4880-9078-77D49A446D2E}" presName="rootConnector" presStyleLbl="node3" presStyleIdx="2" presStyleCnt="13"/>
      <dgm:spPr/>
    </dgm:pt>
    <dgm:pt modelId="{E817252D-A038-4ADF-A5D3-BBB69498CD8B}" type="pres">
      <dgm:prSet presAssocID="{427B9DEB-6D33-4880-9078-77D49A446D2E}" presName="hierChild4" presStyleCnt="0"/>
      <dgm:spPr/>
    </dgm:pt>
    <dgm:pt modelId="{E3BC0FDA-013A-42A2-96A4-B0F48F7C66CF}" type="pres">
      <dgm:prSet presAssocID="{427B9DEB-6D33-4880-9078-77D49A446D2E}" presName="hierChild5" presStyleCnt="0"/>
      <dgm:spPr/>
    </dgm:pt>
    <dgm:pt modelId="{7F1C60D4-036E-47B5-AC5B-09F088B7F9BE}" type="pres">
      <dgm:prSet presAssocID="{64C93CDF-E357-4563-93C4-1FF6223BAA80}" presName="Name37" presStyleLbl="parChTrans1D3" presStyleIdx="3" presStyleCnt="13"/>
      <dgm:spPr/>
    </dgm:pt>
    <dgm:pt modelId="{9D29C924-4DB4-4D40-9605-E1F49DF96E6A}" type="pres">
      <dgm:prSet presAssocID="{311CC6B0-CEBF-4BB7-91D1-67CAA609BDB8}" presName="hierRoot2" presStyleCnt="0">
        <dgm:presLayoutVars>
          <dgm:hierBranch val="init"/>
        </dgm:presLayoutVars>
      </dgm:prSet>
      <dgm:spPr/>
    </dgm:pt>
    <dgm:pt modelId="{429F2ECA-73C9-40F0-9528-5C73AD083DD8}" type="pres">
      <dgm:prSet presAssocID="{311CC6B0-CEBF-4BB7-91D1-67CAA609BDB8}" presName="rootComposite" presStyleCnt="0"/>
      <dgm:spPr/>
    </dgm:pt>
    <dgm:pt modelId="{DEB662F9-F7CD-4A86-8C8D-07DB4DFA8ABB}" type="pres">
      <dgm:prSet presAssocID="{311CC6B0-CEBF-4BB7-91D1-67CAA609BDB8}" presName="rootText" presStyleLbl="node3" presStyleIdx="3" presStyleCnt="13">
        <dgm:presLayoutVars>
          <dgm:chPref val="3"/>
        </dgm:presLayoutVars>
      </dgm:prSet>
      <dgm:spPr/>
    </dgm:pt>
    <dgm:pt modelId="{DEFF8ED5-E969-42F5-B0B9-1C66CDD0FD06}" type="pres">
      <dgm:prSet presAssocID="{311CC6B0-CEBF-4BB7-91D1-67CAA609BDB8}" presName="rootConnector" presStyleLbl="node3" presStyleIdx="3" presStyleCnt="13"/>
      <dgm:spPr/>
    </dgm:pt>
    <dgm:pt modelId="{D12742C5-57AF-4BEA-A8F4-3BE515E1DE31}" type="pres">
      <dgm:prSet presAssocID="{311CC6B0-CEBF-4BB7-91D1-67CAA609BDB8}" presName="hierChild4" presStyleCnt="0"/>
      <dgm:spPr/>
    </dgm:pt>
    <dgm:pt modelId="{61B8B7D5-5406-4D57-BEE9-A39108073752}" type="pres">
      <dgm:prSet presAssocID="{311CC6B0-CEBF-4BB7-91D1-67CAA609BDB8}" presName="hierChild5" presStyleCnt="0"/>
      <dgm:spPr/>
    </dgm:pt>
    <dgm:pt modelId="{7093B810-AD93-4655-BD0E-4C7FC165176C}" type="pres">
      <dgm:prSet presAssocID="{5C4A26EC-B93B-4B49-8AA3-26E60EDD0800}" presName="Name37" presStyleLbl="parChTrans1D3" presStyleIdx="4" presStyleCnt="13"/>
      <dgm:spPr/>
    </dgm:pt>
    <dgm:pt modelId="{A8D82446-39B1-40A7-8278-3AD8562301B0}" type="pres">
      <dgm:prSet presAssocID="{01ED3141-2591-45E0-B59B-4B7B8D52F8F7}" presName="hierRoot2" presStyleCnt="0">
        <dgm:presLayoutVars>
          <dgm:hierBranch val="init"/>
        </dgm:presLayoutVars>
      </dgm:prSet>
      <dgm:spPr/>
    </dgm:pt>
    <dgm:pt modelId="{D25664D0-129A-4D43-812B-F33A2CB813CE}" type="pres">
      <dgm:prSet presAssocID="{01ED3141-2591-45E0-B59B-4B7B8D52F8F7}" presName="rootComposite" presStyleCnt="0"/>
      <dgm:spPr/>
    </dgm:pt>
    <dgm:pt modelId="{B050D9D3-753B-4FB2-8B47-07ADFE238FB0}" type="pres">
      <dgm:prSet presAssocID="{01ED3141-2591-45E0-B59B-4B7B8D52F8F7}" presName="rootText" presStyleLbl="node3" presStyleIdx="4" presStyleCnt="13">
        <dgm:presLayoutVars>
          <dgm:chPref val="3"/>
        </dgm:presLayoutVars>
      </dgm:prSet>
      <dgm:spPr/>
    </dgm:pt>
    <dgm:pt modelId="{432571B6-79C4-4A07-A029-092EABD7455D}" type="pres">
      <dgm:prSet presAssocID="{01ED3141-2591-45E0-B59B-4B7B8D52F8F7}" presName="rootConnector" presStyleLbl="node3" presStyleIdx="4" presStyleCnt="13"/>
      <dgm:spPr/>
    </dgm:pt>
    <dgm:pt modelId="{22513D3A-D721-496A-810E-5F89FE37E26E}" type="pres">
      <dgm:prSet presAssocID="{01ED3141-2591-45E0-B59B-4B7B8D52F8F7}" presName="hierChild4" presStyleCnt="0"/>
      <dgm:spPr/>
    </dgm:pt>
    <dgm:pt modelId="{3A3BFFB7-701B-4B58-8223-AA957E1ECFBA}" type="pres">
      <dgm:prSet presAssocID="{01ED3141-2591-45E0-B59B-4B7B8D52F8F7}" presName="hierChild5" presStyleCnt="0"/>
      <dgm:spPr/>
    </dgm:pt>
    <dgm:pt modelId="{FE4C8BA9-8BD7-480F-B300-88BAD3BE2232}" type="pres">
      <dgm:prSet presAssocID="{1612A207-0818-4194-BB28-F7423BB51FE0}" presName="Name37" presStyleLbl="parChTrans1D3" presStyleIdx="5" presStyleCnt="13"/>
      <dgm:spPr/>
    </dgm:pt>
    <dgm:pt modelId="{27F676ED-31E2-4FDB-93D9-E962496EC1D4}" type="pres">
      <dgm:prSet presAssocID="{045E1B8A-01AE-45FA-9C44-FA5E964FBE10}" presName="hierRoot2" presStyleCnt="0">
        <dgm:presLayoutVars>
          <dgm:hierBranch val="init"/>
        </dgm:presLayoutVars>
      </dgm:prSet>
      <dgm:spPr/>
    </dgm:pt>
    <dgm:pt modelId="{2410AB69-1E41-44DE-B390-7C6FECEC18D7}" type="pres">
      <dgm:prSet presAssocID="{045E1B8A-01AE-45FA-9C44-FA5E964FBE10}" presName="rootComposite" presStyleCnt="0"/>
      <dgm:spPr/>
    </dgm:pt>
    <dgm:pt modelId="{8F0F22E7-9982-4135-90B1-30DEADBA2D47}" type="pres">
      <dgm:prSet presAssocID="{045E1B8A-01AE-45FA-9C44-FA5E964FBE10}" presName="rootText" presStyleLbl="node3" presStyleIdx="5" presStyleCnt="13">
        <dgm:presLayoutVars>
          <dgm:chPref val="3"/>
        </dgm:presLayoutVars>
      </dgm:prSet>
      <dgm:spPr/>
    </dgm:pt>
    <dgm:pt modelId="{E8DF1288-E6E2-4B41-928D-46E987FB76EF}" type="pres">
      <dgm:prSet presAssocID="{045E1B8A-01AE-45FA-9C44-FA5E964FBE10}" presName="rootConnector" presStyleLbl="node3" presStyleIdx="5" presStyleCnt="13"/>
      <dgm:spPr/>
    </dgm:pt>
    <dgm:pt modelId="{4E4C4DD4-CC13-4DC4-A7E0-BEA33AB776A1}" type="pres">
      <dgm:prSet presAssocID="{045E1B8A-01AE-45FA-9C44-FA5E964FBE10}" presName="hierChild4" presStyleCnt="0"/>
      <dgm:spPr/>
    </dgm:pt>
    <dgm:pt modelId="{F0F94F1D-1207-4399-8D06-50D896EA456B}" type="pres">
      <dgm:prSet presAssocID="{045E1B8A-01AE-45FA-9C44-FA5E964FBE10}" presName="hierChild5" presStyleCnt="0"/>
      <dgm:spPr/>
    </dgm:pt>
    <dgm:pt modelId="{88199D2D-757D-4477-B0EF-432D2E3A0208}" type="pres">
      <dgm:prSet presAssocID="{31DADAC3-1412-4995-8C3A-002926E48D99}" presName="Name37" presStyleLbl="parChTrans1D3" presStyleIdx="6" presStyleCnt="13"/>
      <dgm:spPr/>
    </dgm:pt>
    <dgm:pt modelId="{05FAF9D0-C26F-4D31-B4E7-4E74AB687E83}" type="pres">
      <dgm:prSet presAssocID="{AA60D102-943B-4645-A03A-A9CE29AC717E}" presName="hierRoot2" presStyleCnt="0">
        <dgm:presLayoutVars>
          <dgm:hierBranch val="init"/>
        </dgm:presLayoutVars>
      </dgm:prSet>
      <dgm:spPr/>
    </dgm:pt>
    <dgm:pt modelId="{B147DCCC-231A-4142-AB94-868982552BFA}" type="pres">
      <dgm:prSet presAssocID="{AA60D102-943B-4645-A03A-A9CE29AC717E}" presName="rootComposite" presStyleCnt="0"/>
      <dgm:spPr/>
    </dgm:pt>
    <dgm:pt modelId="{A556A181-A04F-4F48-BF95-89D5771FDA59}" type="pres">
      <dgm:prSet presAssocID="{AA60D102-943B-4645-A03A-A9CE29AC717E}" presName="rootText" presStyleLbl="node3" presStyleIdx="6" presStyleCnt="13">
        <dgm:presLayoutVars>
          <dgm:chPref val="3"/>
        </dgm:presLayoutVars>
      </dgm:prSet>
      <dgm:spPr/>
    </dgm:pt>
    <dgm:pt modelId="{24466396-ECF1-4185-A1FD-E474E6471B6E}" type="pres">
      <dgm:prSet presAssocID="{AA60D102-943B-4645-A03A-A9CE29AC717E}" presName="rootConnector" presStyleLbl="node3" presStyleIdx="6" presStyleCnt="13"/>
      <dgm:spPr/>
    </dgm:pt>
    <dgm:pt modelId="{5BD7783D-0B03-40FA-AA93-730AC8E2DB25}" type="pres">
      <dgm:prSet presAssocID="{AA60D102-943B-4645-A03A-A9CE29AC717E}" presName="hierChild4" presStyleCnt="0"/>
      <dgm:spPr/>
    </dgm:pt>
    <dgm:pt modelId="{5E596652-CFEB-48AE-94B2-213A97D1CFD9}" type="pres">
      <dgm:prSet presAssocID="{AA60D102-943B-4645-A03A-A9CE29AC717E}" presName="hierChild5" presStyleCnt="0"/>
      <dgm:spPr/>
    </dgm:pt>
    <dgm:pt modelId="{C700AD18-425C-4812-96EE-1798F50B30F3}" type="pres">
      <dgm:prSet presAssocID="{11B86606-05E1-4F33-9D24-2083AB0DBF8F}" presName="hierChild5" presStyleCnt="0"/>
      <dgm:spPr/>
    </dgm:pt>
    <dgm:pt modelId="{503C003E-B700-4865-82D3-4048AE57E443}" type="pres">
      <dgm:prSet presAssocID="{1CE784A2-87D5-4AE5-A74A-6CEEDE642397}" presName="Name37" presStyleLbl="parChTrans1D2" presStyleIdx="2" presStyleCnt="4"/>
      <dgm:spPr/>
    </dgm:pt>
    <dgm:pt modelId="{B4D3E2C5-BABC-4B1A-8209-90A3F694E448}" type="pres">
      <dgm:prSet presAssocID="{134B1D20-C98B-44F4-9CA2-E45AC69664FC}" presName="hierRoot2" presStyleCnt="0">
        <dgm:presLayoutVars>
          <dgm:hierBranch val="init"/>
        </dgm:presLayoutVars>
      </dgm:prSet>
      <dgm:spPr/>
    </dgm:pt>
    <dgm:pt modelId="{CB695996-3D04-4720-A44F-FEE8DE968DCB}" type="pres">
      <dgm:prSet presAssocID="{134B1D20-C98B-44F4-9CA2-E45AC69664FC}" presName="rootComposite" presStyleCnt="0"/>
      <dgm:spPr/>
    </dgm:pt>
    <dgm:pt modelId="{62C4A98D-F403-4E14-904A-B5F87DB90D2F}" type="pres">
      <dgm:prSet presAssocID="{134B1D20-C98B-44F4-9CA2-E45AC69664FC}" presName="rootText" presStyleLbl="node2" presStyleIdx="2" presStyleCnt="4">
        <dgm:presLayoutVars>
          <dgm:chPref val="3"/>
        </dgm:presLayoutVars>
      </dgm:prSet>
      <dgm:spPr/>
    </dgm:pt>
    <dgm:pt modelId="{7FEB6F8B-03E1-4508-A8A1-BA4C68612A3A}" type="pres">
      <dgm:prSet presAssocID="{134B1D20-C98B-44F4-9CA2-E45AC69664FC}" presName="rootConnector" presStyleLbl="node2" presStyleIdx="2" presStyleCnt="4"/>
      <dgm:spPr/>
    </dgm:pt>
    <dgm:pt modelId="{58C83428-2528-49B5-BAA2-30D097C85B51}" type="pres">
      <dgm:prSet presAssocID="{134B1D20-C98B-44F4-9CA2-E45AC69664FC}" presName="hierChild4" presStyleCnt="0"/>
      <dgm:spPr/>
    </dgm:pt>
    <dgm:pt modelId="{80C84DB6-0082-43F3-98E8-33D66C2774C7}" type="pres">
      <dgm:prSet presAssocID="{729088FE-38E5-4D3D-A8C5-E962962CD661}" presName="Name37" presStyleLbl="parChTrans1D3" presStyleIdx="7" presStyleCnt="13"/>
      <dgm:spPr/>
    </dgm:pt>
    <dgm:pt modelId="{F0F4755A-5E13-43DC-ADD2-4CABEAAC65EA}" type="pres">
      <dgm:prSet presAssocID="{58A77118-BBF9-42CD-9CA8-3FC6EA8339BB}" presName="hierRoot2" presStyleCnt="0">
        <dgm:presLayoutVars>
          <dgm:hierBranch val="init"/>
        </dgm:presLayoutVars>
      </dgm:prSet>
      <dgm:spPr/>
    </dgm:pt>
    <dgm:pt modelId="{3FC47559-0375-4D28-AED3-05B5A69DE474}" type="pres">
      <dgm:prSet presAssocID="{58A77118-BBF9-42CD-9CA8-3FC6EA8339BB}" presName="rootComposite" presStyleCnt="0"/>
      <dgm:spPr/>
    </dgm:pt>
    <dgm:pt modelId="{6002EA08-41DB-4506-968D-91731FBA84A7}" type="pres">
      <dgm:prSet presAssocID="{58A77118-BBF9-42CD-9CA8-3FC6EA8339BB}" presName="rootText" presStyleLbl="node3" presStyleIdx="7" presStyleCnt="13">
        <dgm:presLayoutVars>
          <dgm:chPref val="3"/>
        </dgm:presLayoutVars>
      </dgm:prSet>
      <dgm:spPr/>
    </dgm:pt>
    <dgm:pt modelId="{0F470F04-40E6-401D-BA73-518CA3E4AFF2}" type="pres">
      <dgm:prSet presAssocID="{58A77118-BBF9-42CD-9CA8-3FC6EA8339BB}" presName="rootConnector" presStyleLbl="node3" presStyleIdx="7" presStyleCnt="13"/>
      <dgm:spPr/>
    </dgm:pt>
    <dgm:pt modelId="{FCBD6F62-BB31-4DE6-AE2D-6C5A6A3E4ED0}" type="pres">
      <dgm:prSet presAssocID="{58A77118-BBF9-42CD-9CA8-3FC6EA8339BB}" presName="hierChild4" presStyleCnt="0"/>
      <dgm:spPr/>
    </dgm:pt>
    <dgm:pt modelId="{5E056E1C-7B70-4E47-9ADF-C8D1C8AFC87C}" type="pres">
      <dgm:prSet presAssocID="{58A77118-BBF9-42CD-9CA8-3FC6EA8339BB}" presName="hierChild5" presStyleCnt="0"/>
      <dgm:spPr/>
    </dgm:pt>
    <dgm:pt modelId="{BD4E26EE-CE62-49ED-8B5F-61ADE41B056A}" type="pres">
      <dgm:prSet presAssocID="{F18BA765-EB9E-4C6C-B2B6-098AEDB295D9}" presName="Name37" presStyleLbl="parChTrans1D3" presStyleIdx="8" presStyleCnt="13"/>
      <dgm:spPr/>
    </dgm:pt>
    <dgm:pt modelId="{E416AB42-1409-4046-9498-8F2992A0BCAF}" type="pres">
      <dgm:prSet presAssocID="{274B55BA-FEEB-4FDD-91FF-6CED6CAEC555}" presName="hierRoot2" presStyleCnt="0">
        <dgm:presLayoutVars>
          <dgm:hierBranch val="init"/>
        </dgm:presLayoutVars>
      </dgm:prSet>
      <dgm:spPr/>
    </dgm:pt>
    <dgm:pt modelId="{75E2E293-8239-4474-934A-07804ACE276C}" type="pres">
      <dgm:prSet presAssocID="{274B55BA-FEEB-4FDD-91FF-6CED6CAEC555}" presName="rootComposite" presStyleCnt="0"/>
      <dgm:spPr/>
    </dgm:pt>
    <dgm:pt modelId="{D26BA7BA-39A8-42CA-99C7-FF24E6421AF5}" type="pres">
      <dgm:prSet presAssocID="{274B55BA-FEEB-4FDD-91FF-6CED6CAEC555}" presName="rootText" presStyleLbl="node3" presStyleIdx="8" presStyleCnt="13">
        <dgm:presLayoutVars>
          <dgm:chPref val="3"/>
        </dgm:presLayoutVars>
      </dgm:prSet>
      <dgm:spPr/>
    </dgm:pt>
    <dgm:pt modelId="{27D8A341-2F19-4D4F-9A7D-375E789CDD68}" type="pres">
      <dgm:prSet presAssocID="{274B55BA-FEEB-4FDD-91FF-6CED6CAEC555}" presName="rootConnector" presStyleLbl="node3" presStyleIdx="8" presStyleCnt="13"/>
      <dgm:spPr/>
    </dgm:pt>
    <dgm:pt modelId="{E454ABF1-A0F1-4274-9D4A-170FF2F83BBE}" type="pres">
      <dgm:prSet presAssocID="{274B55BA-FEEB-4FDD-91FF-6CED6CAEC555}" presName="hierChild4" presStyleCnt="0"/>
      <dgm:spPr/>
    </dgm:pt>
    <dgm:pt modelId="{42362E68-7801-46AA-BA7E-283B414424F2}" type="pres">
      <dgm:prSet presAssocID="{274B55BA-FEEB-4FDD-91FF-6CED6CAEC555}" presName="hierChild5" presStyleCnt="0"/>
      <dgm:spPr/>
    </dgm:pt>
    <dgm:pt modelId="{11F03437-EDAB-4254-902A-6DE3D7629E7A}" type="pres">
      <dgm:prSet presAssocID="{51E265C0-0B76-49E9-A022-879214EA1E10}" presName="Name37" presStyleLbl="parChTrans1D3" presStyleIdx="9" presStyleCnt="13"/>
      <dgm:spPr/>
    </dgm:pt>
    <dgm:pt modelId="{D7638C91-D603-4304-9A0F-32988DB022A3}" type="pres">
      <dgm:prSet presAssocID="{84996623-15A1-4DA3-8A26-4FF6DFE1665D}" presName="hierRoot2" presStyleCnt="0">
        <dgm:presLayoutVars>
          <dgm:hierBranch val="init"/>
        </dgm:presLayoutVars>
      </dgm:prSet>
      <dgm:spPr/>
    </dgm:pt>
    <dgm:pt modelId="{8703E945-5155-49AD-B43F-D8B5362697DA}" type="pres">
      <dgm:prSet presAssocID="{84996623-15A1-4DA3-8A26-4FF6DFE1665D}" presName="rootComposite" presStyleCnt="0"/>
      <dgm:spPr/>
    </dgm:pt>
    <dgm:pt modelId="{8B1F5CF5-85F4-4DD2-BE99-554B7CF1F9C0}" type="pres">
      <dgm:prSet presAssocID="{84996623-15A1-4DA3-8A26-4FF6DFE1665D}" presName="rootText" presStyleLbl="node3" presStyleIdx="9" presStyleCnt="13">
        <dgm:presLayoutVars>
          <dgm:chPref val="3"/>
        </dgm:presLayoutVars>
      </dgm:prSet>
      <dgm:spPr/>
    </dgm:pt>
    <dgm:pt modelId="{98C86D4E-01E3-4E47-8F17-2620809FBAB8}" type="pres">
      <dgm:prSet presAssocID="{84996623-15A1-4DA3-8A26-4FF6DFE1665D}" presName="rootConnector" presStyleLbl="node3" presStyleIdx="9" presStyleCnt="13"/>
      <dgm:spPr/>
    </dgm:pt>
    <dgm:pt modelId="{82BCCDA8-7E94-45F3-961F-FE47BB31BC7E}" type="pres">
      <dgm:prSet presAssocID="{84996623-15A1-4DA3-8A26-4FF6DFE1665D}" presName="hierChild4" presStyleCnt="0"/>
      <dgm:spPr/>
    </dgm:pt>
    <dgm:pt modelId="{01462E6D-5B6E-4BB5-9A48-C65CB12B543A}" type="pres">
      <dgm:prSet presAssocID="{84996623-15A1-4DA3-8A26-4FF6DFE1665D}" presName="hierChild5" presStyleCnt="0"/>
      <dgm:spPr/>
    </dgm:pt>
    <dgm:pt modelId="{9D429ABE-1EC6-4504-BF03-54A9C629F910}" type="pres">
      <dgm:prSet presAssocID="{134B1D20-C98B-44F4-9CA2-E45AC69664FC}" presName="hierChild5" presStyleCnt="0"/>
      <dgm:spPr/>
    </dgm:pt>
    <dgm:pt modelId="{2385CAD3-F855-4B85-AFA3-48FA0B3A93B4}" type="pres">
      <dgm:prSet presAssocID="{418AE9C9-7D2A-4086-91BA-07A2DE5ECDDC}" presName="Name37" presStyleLbl="parChTrans1D2" presStyleIdx="3" presStyleCnt="4"/>
      <dgm:spPr/>
    </dgm:pt>
    <dgm:pt modelId="{F34D9B6A-A7AF-41F1-A86B-54F2DF555A70}" type="pres">
      <dgm:prSet presAssocID="{85037B6B-3B43-41D9-9862-40B4F48C6B5B}" presName="hierRoot2" presStyleCnt="0">
        <dgm:presLayoutVars>
          <dgm:hierBranch val="init"/>
        </dgm:presLayoutVars>
      </dgm:prSet>
      <dgm:spPr/>
    </dgm:pt>
    <dgm:pt modelId="{ABD76B89-4C19-4F2B-9BAF-64090AABEFCF}" type="pres">
      <dgm:prSet presAssocID="{85037B6B-3B43-41D9-9862-40B4F48C6B5B}" presName="rootComposite" presStyleCnt="0"/>
      <dgm:spPr/>
    </dgm:pt>
    <dgm:pt modelId="{C5250E8B-EBC0-4C96-97E3-88E8BE398D57}" type="pres">
      <dgm:prSet presAssocID="{85037B6B-3B43-41D9-9862-40B4F48C6B5B}" presName="rootText" presStyleLbl="node2" presStyleIdx="3" presStyleCnt="4">
        <dgm:presLayoutVars>
          <dgm:chPref val="3"/>
        </dgm:presLayoutVars>
      </dgm:prSet>
      <dgm:spPr/>
    </dgm:pt>
    <dgm:pt modelId="{A5D4F0AC-9C02-44BB-8A33-E247BBE3BB81}" type="pres">
      <dgm:prSet presAssocID="{85037B6B-3B43-41D9-9862-40B4F48C6B5B}" presName="rootConnector" presStyleLbl="node2" presStyleIdx="3" presStyleCnt="4"/>
      <dgm:spPr/>
    </dgm:pt>
    <dgm:pt modelId="{35014F02-62BE-4C7B-B810-9E907A9AAC4E}" type="pres">
      <dgm:prSet presAssocID="{85037B6B-3B43-41D9-9862-40B4F48C6B5B}" presName="hierChild4" presStyleCnt="0"/>
      <dgm:spPr/>
    </dgm:pt>
    <dgm:pt modelId="{8C35849B-C6F2-4ED8-ABAD-54AECD14F9BC}" type="pres">
      <dgm:prSet presAssocID="{E2682E42-D9DE-4877-A2E3-338EBBD5B082}" presName="Name37" presStyleLbl="parChTrans1D3" presStyleIdx="10" presStyleCnt="13"/>
      <dgm:spPr/>
    </dgm:pt>
    <dgm:pt modelId="{A800D63B-D808-40FC-89DB-8029FA5A46B7}" type="pres">
      <dgm:prSet presAssocID="{F1752B80-6892-4896-A343-2E97CE679E44}" presName="hierRoot2" presStyleCnt="0">
        <dgm:presLayoutVars>
          <dgm:hierBranch val="init"/>
        </dgm:presLayoutVars>
      </dgm:prSet>
      <dgm:spPr/>
    </dgm:pt>
    <dgm:pt modelId="{B77E22E6-ADB1-47C4-9072-AE1D8400DAC2}" type="pres">
      <dgm:prSet presAssocID="{F1752B80-6892-4896-A343-2E97CE679E44}" presName="rootComposite" presStyleCnt="0"/>
      <dgm:spPr/>
    </dgm:pt>
    <dgm:pt modelId="{E3AF8815-2A9E-4D1D-8423-8712884DD5A1}" type="pres">
      <dgm:prSet presAssocID="{F1752B80-6892-4896-A343-2E97CE679E44}" presName="rootText" presStyleLbl="node3" presStyleIdx="10" presStyleCnt="13">
        <dgm:presLayoutVars>
          <dgm:chPref val="3"/>
        </dgm:presLayoutVars>
      </dgm:prSet>
      <dgm:spPr/>
    </dgm:pt>
    <dgm:pt modelId="{FC17C02C-2CD9-4C11-8B67-F24622D3E7D5}" type="pres">
      <dgm:prSet presAssocID="{F1752B80-6892-4896-A343-2E97CE679E44}" presName="rootConnector" presStyleLbl="node3" presStyleIdx="10" presStyleCnt="13"/>
      <dgm:spPr/>
    </dgm:pt>
    <dgm:pt modelId="{9B8BBD16-097F-440B-885D-2C03FD6E4938}" type="pres">
      <dgm:prSet presAssocID="{F1752B80-6892-4896-A343-2E97CE679E44}" presName="hierChild4" presStyleCnt="0"/>
      <dgm:spPr/>
    </dgm:pt>
    <dgm:pt modelId="{1C5BC818-6E3D-4FDE-9FBE-538C6E5D4573}" type="pres">
      <dgm:prSet presAssocID="{F1752B80-6892-4896-A343-2E97CE679E44}" presName="hierChild5" presStyleCnt="0"/>
      <dgm:spPr/>
    </dgm:pt>
    <dgm:pt modelId="{6CB4CD37-84CA-4E10-A2D9-6B1462D3EF4B}" type="pres">
      <dgm:prSet presAssocID="{0571D898-1FFD-4BED-AF50-817489CFD8CF}" presName="Name37" presStyleLbl="parChTrans1D3" presStyleIdx="11" presStyleCnt="13"/>
      <dgm:spPr/>
    </dgm:pt>
    <dgm:pt modelId="{AE3E8911-0729-48C8-9ED2-54F802FFBFF4}" type="pres">
      <dgm:prSet presAssocID="{DDBEA948-817E-4973-B892-FD3EB06A04D8}" presName="hierRoot2" presStyleCnt="0">
        <dgm:presLayoutVars>
          <dgm:hierBranch val="init"/>
        </dgm:presLayoutVars>
      </dgm:prSet>
      <dgm:spPr/>
    </dgm:pt>
    <dgm:pt modelId="{D52FCDFB-723B-4175-8B51-4D08EB16F100}" type="pres">
      <dgm:prSet presAssocID="{DDBEA948-817E-4973-B892-FD3EB06A04D8}" presName="rootComposite" presStyleCnt="0"/>
      <dgm:spPr/>
    </dgm:pt>
    <dgm:pt modelId="{83B72866-263B-478F-AE77-A2D74967E24F}" type="pres">
      <dgm:prSet presAssocID="{DDBEA948-817E-4973-B892-FD3EB06A04D8}" presName="rootText" presStyleLbl="node3" presStyleIdx="11" presStyleCnt="13">
        <dgm:presLayoutVars>
          <dgm:chPref val="3"/>
        </dgm:presLayoutVars>
      </dgm:prSet>
      <dgm:spPr/>
    </dgm:pt>
    <dgm:pt modelId="{2E99EBA2-E511-49B1-B048-F97C7AC4E7F6}" type="pres">
      <dgm:prSet presAssocID="{DDBEA948-817E-4973-B892-FD3EB06A04D8}" presName="rootConnector" presStyleLbl="node3" presStyleIdx="11" presStyleCnt="13"/>
      <dgm:spPr/>
    </dgm:pt>
    <dgm:pt modelId="{4A0BF860-3F25-48B6-99FD-D143C5D61471}" type="pres">
      <dgm:prSet presAssocID="{DDBEA948-817E-4973-B892-FD3EB06A04D8}" presName="hierChild4" presStyleCnt="0"/>
      <dgm:spPr/>
    </dgm:pt>
    <dgm:pt modelId="{8187EBC4-3DEC-4355-8857-2915FDF3AC3D}" type="pres">
      <dgm:prSet presAssocID="{DDBEA948-817E-4973-B892-FD3EB06A04D8}" presName="hierChild5" presStyleCnt="0"/>
      <dgm:spPr/>
    </dgm:pt>
    <dgm:pt modelId="{22FE89BA-2883-4222-AA4F-8D4601D9E080}" type="pres">
      <dgm:prSet presAssocID="{82C3CA3E-9134-46A6-A815-9BFA9B5E2B7C}" presName="Name37" presStyleLbl="parChTrans1D3" presStyleIdx="12" presStyleCnt="13"/>
      <dgm:spPr/>
    </dgm:pt>
    <dgm:pt modelId="{2D6C0941-8F81-4DDD-96C6-72EF26102CA9}" type="pres">
      <dgm:prSet presAssocID="{7E65CCA6-3DA9-4A4C-9E32-0C81C43D95C4}" presName="hierRoot2" presStyleCnt="0">
        <dgm:presLayoutVars>
          <dgm:hierBranch val="init"/>
        </dgm:presLayoutVars>
      </dgm:prSet>
      <dgm:spPr/>
    </dgm:pt>
    <dgm:pt modelId="{4962D439-FE50-42CF-9FF6-A2FF5907DEAC}" type="pres">
      <dgm:prSet presAssocID="{7E65CCA6-3DA9-4A4C-9E32-0C81C43D95C4}" presName="rootComposite" presStyleCnt="0"/>
      <dgm:spPr/>
    </dgm:pt>
    <dgm:pt modelId="{76A8F94E-13D2-4C6F-8479-E8112214785C}" type="pres">
      <dgm:prSet presAssocID="{7E65CCA6-3DA9-4A4C-9E32-0C81C43D95C4}" presName="rootText" presStyleLbl="node3" presStyleIdx="12" presStyleCnt="13">
        <dgm:presLayoutVars>
          <dgm:chPref val="3"/>
        </dgm:presLayoutVars>
      </dgm:prSet>
      <dgm:spPr/>
    </dgm:pt>
    <dgm:pt modelId="{55239907-7ED0-4222-A63E-D5BB0A374A23}" type="pres">
      <dgm:prSet presAssocID="{7E65CCA6-3DA9-4A4C-9E32-0C81C43D95C4}" presName="rootConnector" presStyleLbl="node3" presStyleIdx="12" presStyleCnt="13"/>
      <dgm:spPr/>
    </dgm:pt>
    <dgm:pt modelId="{18854D8F-F4FF-4DB4-8AF1-7B615742CD23}" type="pres">
      <dgm:prSet presAssocID="{7E65CCA6-3DA9-4A4C-9E32-0C81C43D95C4}" presName="hierChild4" presStyleCnt="0"/>
      <dgm:spPr/>
    </dgm:pt>
    <dgm:pt modelId="{AB42830C-B0F9-47EE-863B-C1839492BA1A}" type="pres">
      <dgm:prSet presAssocID="{7E65CCA6-3DA9-4A4C-9E32-0C81C43D95C4}" presName="hierChild5" presStyleCnt="0"/>
      <dgm:spPr/>
    </dgm:pt>
    <dgm:pt modelId="{38189B73-A664-4744-B485-6591AEFCE0B2}" type="pres">
      <dgm:prSet presAssocID="{85037B6B-3B43-41D9-9862-40B4F48C6B5B}" presName="hierChild5" presStyleCnt="0"/>
      <dgm:spPr/>
    </dgm:pt>
    <dgm:pt modelId="{9CED60A2-C837-407B-AA38-5A77E88C35E1}" type="pres">
      <dgm:prSet presAssocID="{F2C4D060-E6D7-4422-980E-128EF74A16E3}" presName="hierChild3" presStyleCnt="0"/>
      <dgm:spPr/>
    </dgm:pt>
  </dgm:ptLst>
  <dgm:cxnLst>
    <dgm:cxn modelId="{ED5ADB01-1105-4D23-9328-D5145397792D}" type="presOf" srcId="{7E65CCA6-3DA9-4A4C-9E32-0C81C43D95C4}" destId="{76A8F94E-13D2-4C6F-8479-E8112214785C}" srcOrd="0" destOrd="0" presId="urn:microsoft.com/office/officeart/2005/8/layout/orgChart1"/>
    <dgm:cxn modelId="{54546F0B-7218-4F98-91C3-5B419690F13B}" type="presOf" srcId="{2AE7C52F-7C1C-4352-978E-982415701D3F}" destId="{A0205BCE-56FD-4B81-9E08-BEEEBE808F89}" srcOrd="0" destOrd="0" presId="urn:microsoft.com/office/officeart/2005/8/layout/orgChart1"/>
    <dgm:cxn modelId="{632C670D-3982-49AC-B661-145E217FBD04}" type="presOf" srcId="{274B55BA-FEEB-4FDD-91FF-6CED6CAEC555}" destId="{27D8A341-2F19-4D4F-9A7D-375E789CDD68}" srcOrd="1" destOrd="0" presId="urn:microsoft.com/office/officeart/2005/8/layout/orgChart1"/>
    <dgm:cxn modelId="{8F7BDC11-136C-46B3-81C6-56C2BE5DA08E}" type="presOf" srcId="{AA60D102-943B-4645-A03A-A9CE29AC717E}" destId="{A556A181-A04F-4F48-BF95-89D5771FDA59}" srcOrd="0" destOrd="0" presId="urn:microsoft.com/office/officeart/2005/8/layout/orgChart1"/>
    <dgm:cxn modelId="{E88C7014-BCCA-45C8-AA0B-89C8D801A124}" srcId="{134B1D20-C98B-44F4-9CA2-E45AC69664FC}" destId="{274B55BA-FEEB-4FDD-91FF-6CED6CAEC555}" srcOrd="1" destOrd="0" parTransId="{F18BA765-EB9E-4C6C-B2B6-098AEDB295D9}" sibTransId="{06AD9D05-192C-400C-9F9D-1141937E1756}"/>
    <dgm:cxn modelId="{40E07114-9874-46CF-A5DA-DF0ABFABC29D}" srcId="{85037B6B-3B43-41D9-9862-40B4F48C6B5B}" destId="{DDBEA948-817E-4973-B892-FD3EB06A04D8}" srcOrd="1" destOrd="0" parTransId="{0571D898-1FFD-4BED-AF50-817489CFD8CF}" sibTransId="{EFE25D07-8A71-4107-87AB-59789EFBB160}"/>
    <dgm:cxn modelId="{9E493A17-A781-414E-B593-04A93B07F850}" type="presOf" srcId="{84996623-15A1-4DA3-8A26-4FF6DFE1665D}" destId="{8B1F5CF5-85F4-4DD2-BE99-554B7CF1F9C0}" srcOrd="0" destOrd="0" presId="urn:microsoft.com/office/officeart/2005/8/layout/orgChart1"/>
    <dgm:cxn modelId="{E888E919-0B9D-4052-A038-A10C323EDA03}" type="presOf" srcId="{311CC6B0-CEBF-4BB7-91D1-67CAA609BDB8}" destId="{DEFF8ED5-E969-42F5-B0B9-1C66CDD0FD06}" srcOrd="1" destOrd="0" presId="urn:microsoft.com/office/officeart/2005/8/layout/orgChart1"/>
    <dgm:cxn modelId="{5000431E-69A3-48BE-957D-4E68589032CC}" type="presOf" srcId="{C5AB21A0-B066-4C77-A943-6AFEFA0F9BF9}" destId="{0741A044-A6BA-40DB-BD7F-5CA84DF104F4}" srcOrd="0" destOrd="0" presId="urn:microsoft.com/office/officeart/2005/8/layout/orgChart1"/>
    <dgm:cxn modelId="{C298AF22-5137-4F4C-B7C5-9F89BFB8E410}" type="presOf" srcId="{7E65CCA6-3DA9-4A4C-9E32-0C81C43D95C4}" destId="{55239907-7ED0-4222-A63E-D5BB0A374A23}" srcOrd="1" destOrd="0" presId="urn:microsoft.com/office/officeart/2005/8/layout/orgChart1"/>
    <dgm:cxn modelId="{EB223A25-839A-4BE1-A6B3-A23116477089}" type="presOf" srcId="{11B86606-05E1-4F33-9D24-2083AB0DBF8F}" destId="{24196CEF-A9F1-41A5-8E07-739BEB46B045}" srcOrd="1" destOrd="0" presId="urn:microsoft.com/office/officeart/2005/8/layout/orgChart1"/>
    <dgm:cxn modelId="{11B4EB29-2C63-4515-8749-4B5661FF40BB}" srcId="{134B1D20-C98B-44F4-9CA2-E45AC69664FC}" destId="{84996623-15A1-4DA3-8A26-4FF6DFE1665D}" srcOrd="2" destOrd="0" parTransId="{51E265C0-0B76-49E9-A022-879214EA1E10}" sibTransId="{CDCD8AC9-B7BE-4000-B6AE-87330A311E90}"/>
    <dgm:cxn modelId="{D1727F2F-4D40-4722-9F75-0FC6024D4E28}" srcId="{F2C4D060-E6D7-4422-980E-128EF74A16E3}" destId="{11B86606-05E1-4F33-9D24-2083AB0DBF8F}" srcOrd="1" destOrd="0" parTransId="{A93A8F82-6E67-4CE9-9AE6-4C3D6DE39DF4}" sibTransId="{85A437A3-6D7F-4A3C-9DF7-02299DC2B79B}"/>
    <dgm:cxn modelId="{4322A35B-A4CA-418B-8430-7CE2EE6B3011}" type="presOf" srcId="{729088FE-38E5-4D3D-A8C5-E962962CD661}" destId="{80C84DB6-0082-43F3-98E8-33D66C2774C7}" srcOrd="0" destOrd="0" presId="urn:microsoft.com/office/officeart/2005/8/layout/orgChart1"/>
    <dgm:cxn modelId="{43750F5C-4487-47D1-B99D-196EF4EBB778}" type="presOf" srcId="{F1752B80-6892-4896-A343-2E97CE679E44}" destId="{FC17C02C-2CD9-4C11-8B67-F24622D3E7D5}" srcOrd="1" destOrd="0" presId="urn:microsoft.com/office/officeart/2005/8/layout/orgChart1"/>
    <dgm:cxn modelId="{9E90815F-0DB2-4A0B-BEAF-52DFC1DE2340}" srcId="{C5AB21A0-B066-4C77-A943-6AFEFA0F9BF9}" destId="{FBC85639-BC6C-4193-A496-34864AF40D69}" srcOrd="0" destOrd="0" parTransId="{7C146E0A-961C-4FBB-8B10-8CF70F7815DA}" sibTransId="{A9CE02F9-D610-4130-895C-07D38609ED4C}"/>
    <dgm:cxn modelId="{CC458A41-989B-4162-B19F-19A2CD053320}" srcId="{E83CF81D-64F7-4140-8CB4-CDA958E33FD9}" destId="{F2C4D060-E6D7-4422-980E-128EF74A16E3}" srcOrd="0" destOrd="0" parTransId="{B7788391-66A8-4128-B4A6-32B5B88F1DFC}" sibTransId="{1D3C1E6F-ABBE-4A52-940E-9D9C01CC714A}"/>
    <dgm:cxn modelId="{114DEC61-E3D1-4530-8E61-7B59051B3B93}" type="presOf" srcId="{8AD1F437-91C3-4099-9D77-FD7176CA6275}" destId="{1E6C9DD5-8F84-4B44-848C-11354C84B627}" srcOrd="1" destOrd="0" presId="urn:microsoft.com/office/officeart/2005/8/layout/orgChart1"/>
    <dgm:cxn modelId="{B773AF49-00CA-4D40-AE1B-5C65DD653F57}" type="presOf" srcId="{1CE784A2-87D5-4AE5-A74A-6CEEDE642397}" destId="{503C003E-B700-4865-82D3-4048AE57E443}" srcOrd="0" destOrd="0" presId="urn:microsoft.com/office/officeart/2005/8/layout/orgChart1"/>
    <dgm:cxn modelId="{B9EBC049-E793-4581-987E-E1B9215B5FDA}" srcId="{85037B6B-3B43-41D9-9862-40B4F48C6B5B}" destId="{F1752B80-6892-4896-A343-2E97CE679E44}" srcOrd="0" destOrd="0" parTransId="{E2682E42-D9DE-4877-A2E3-338EBBD5B082}" sibTransId="{30616407-0306-4F46-A170-DD8EBCAE2A90}"/>
    <dgm:cxn modelId="{0FE6756A-A726-4BC4-9794-14B7230FC768}" type="presOf" srcId="{F18BA765-EB9E-4C6C-B2B6-098AEDB295D9}" destId="{BD4E26EE-CE62-49ED-8B5F-61ADE41B056A}" srcOrd="0" destOrd="0" presId="urn:microsoft.com/office/officeart/2005/8/layout/orgChart1"/>
    <dgm:cxn modelId="{AB9E4352-544B-44DD-8254-1C1535093A55}" type="presOf" srcId="{FBC85639-BC6C-4193-A496-34864AF40D69}" destId="{6907895E-6692-4FB2-BB0F-F26BCC4A8787}" srcOrd="0" destOrd="0" presId="urn:microsoft.com/office/officeart/2005/8/layout/orgChart1"/>
    <dgm:cxn modelId="{465E3955-75F8-4E32-9AE7-EEFA89E27B8E}" srcId="{11B86606-05E1-4F33-9D24-2083AB0DBF8F}" destId="{427B9DEB-6D33-4880-9078-77D49A446D2E}" srcOrd="0" destOrd="0" parTransId="{6E7226F8-E8A1-434A-9EBD-98B54289168C}" sibTransId="{BB98AD58-82FE-4E9F-B08C-D3EC7429B573}"/>
    <dgm:cxn modelId="{D90C6E75-F817-4FEE-BC69-3FA31C204DBD}" type="presOf" srcId="{A93A8F82-6E67-4CE9-9AE6-4C3D6DE39DF4}" destId="{A50378C1-AF7E-4325-A19C-75D591BE781E}" srcOrd="0" destOrd="0" presId="urn:microsoft.com/office/officeart/2005/8/layout/orgChart1"/>
    <dgm:cxn modelId="{A1325058-47B8-464D-ABD0-C797CBC37FD4}" type="presOf" srcId="{6E7226F8-E8A1-434A-9EBD-98B54289168C}" destId="{1DF51F26-FC4F-4B87-B0A0-057B8DEA7809}" srcOrd="0" destOrd="0" presId="urn:microsoft.com/office/officeart/2005/8/layout/orgChart1"/>
    <dgm:cxn modelId="{81BED35A-D511-4BD7-BD58-F3D2C5F094C1}" srcId="{11B86606-05E1-4F33-9D24-2083AB0DBF8F}" destId="{045E1B8A-01AE-45FA-9C44-FA5E964FBE10}" srcOrd="3" destOrd="0" parTransId="{1612A207-0818-4194-BB28-F7423BB51FE0}" sibTransId="{13EA1DEA-C043-4F23-A94B-AC2362958922}"/>
    <dgm:cxn modelId="{9251E37B-3BCE-4EFF-99EB-0C76D8DB3D3B}" srcId="{85037B6B-3B43-41D9-9862-40B4F48C6B5B}" destId="{7E65CCA6-3DA9-4A4C-9E32-0C81C43D95C4}" srcOrd="2" destOrd="0" parTransId="{82C3CA3E-9134-46A6-A815-9BFA9B5E2B7C}" sibTransId="{E9F687E2-2288-4B58-8759-7C5C738D739D}"/>
    <dgm:cxn modelId="{7B44E181-A177-4E38-80C6-ECA5D8CB574C}" type="presOf" srcId="{427B9DEB-6D33-4880-9078-77D49A446D2E}" destId="{7D60C063-61F6-4539-9B27-57D440DFD7DA}" srcOrd="1" destOrd="0" presId="urn:microsoft.com/office/officeart/2005/8/layout/orgChart1"/>
    <dgm:cxn modelId="{BE32A482-05C7-4EAE-B7E7-3219AF0EB610}" type="presOf" srcId="{5C4A26EC-B93B-4B49-8AA3-26E60EDD0800}" destId="{7093B810-AD93-4655-BD0E-4C7FC165176C}" srcOrd="0" destOrd="0" presId="urn:microsoft.com/office/officeart/2005/8/layout/orgChart1"/>
    <dgm:cxn modelId="{4D392185-5025-4DAE-B041-7ED3A090F0F2}" type="presOf" srcId="{E3BA8553-E5F5-45B3-A480-AF9EA1C43FAF}" destId="{D348FAF9-7138-4703-97D3-39BDE2181BB7}" srcOrd="0" destOrd="0" presId="urn:microsoft.com/office/officeart/2005/8/layout/orgChart1"/>
    <dgm:cxn modelId="{14CC5186-58B1-4EFD-B069-8AC0EDA9C796}" type="presOf" srcId="{DDBEA948-817E-4973-B892-FD3EB06A04D8}" destId="{2E99EBA2-E511-49B1-B048-F97C7AC4E7F6}" srcOrd="1" destOrd="0" presId="urn:microsoft.com/office/officeart/2005/8/layout/orgChart1"/>
    <dgm:cxn modelId="{98092788-78FA-47ED-99DB-06AB2EEC5C5E}" type="presOf" srcId="{F1752B80-6892-4896-A343-2E97CE679E44}" destId="{E3AF8815-2A9E-4D1D-8423-8712884DD5A1}" srcOrd="0" destOrd="0" presId="urn:microsoft.com/office/officeart/2005/8/layout/orgChart1"/>
    <dgm:cxn modelId="{99343889-B5E0-4B5C-A2CB-EC35E58AD14B}" srcId="{F2C4D060-E6D7-4422-980E-128EF74A16E3}" destId="{85037B6B-3B43-41D9-9862-40B4F48C6B5B}" srcOrd="3" destOrd="0" parTransId="{418AE9C9-7D2A-4086-91BA-07A2DE5ECDDC}" sibTransId="{C21A4236-2A68-498B-85A8-7FD61FAFFEE8}"/>
    <dgm:cxn modelId="{2DD85894-14AD-429A-89A7-9ACBFD998D52}" type="presOf" srcId="{01ED3141-2591-45E0-B59B-4B7B8D52F8F7}" destId="{B050D9D3-753B-4FB2-8B47-07ADFE238FB0}" srcOrd="0" destOrd="0" presId="urn:microsoft.com/office/officeart/2005/8/layout/orgChart1"/>
    <dgm:cxn modelId="{641A0C97-8231-43CD-A673-1DAEBA0A4060}" type="presOf" srcId="{8AD1F437-91C3-4099-9D77-FD7176CA6275}" destId="{785209FA-2B4F-4062-9D44-EA13C00F68A2}" srcOrd="0" destOrd="0" presId="urn:microsoft.com/office/officeart/2005/8/layout/orgChart1"/>
    <dgm:cxn modelId="{1AC2939E-B82C-4F51-8D88-00DDCAE8B364}" type="presOf" srcId="{58A77118-BBF9-42CD-9CA8-3FC6EA8339BB}" destId="{0F470F04-40E6-401D-BA73-518CA3E4AFF2}" srcOrd="1" destOrd="0" presId="urn:microsoft.com/office/officeart/2005/8/layout/orgChart1"/>
    <dgm:cxn modelId="{2F4A0D9F-3349-40DA-BB70-421751F2D47F}" type="presOf" srcId="{DDBEA948-817E-4973-B892-FD3EB06A04D8}" destId="{83B72866-263B-478F-AE77-A2D74967E24F}" srcOrd="0" destOrd="0" presId="urn:microsoft.com/office/officeart/2005/8/layout/orgChart1"/>
    <dgm:cxn modelId="{C59A4F9F-6A9E-44B9-8818-F9433A811B50}" type="presOf" srcId="{418AE9C9-7D2A-4086-91BA-07A2DE5ECDDC}" destId="{2385CAD3-F855-4B85-AFA3-48FA0B3A93B4}" srcOrd="0" destOrd="0" presId="urn:microsoft.com/office/officeart/2005/8/layout/orgChart1"/>
    <dgm:cxn modelId="{F6E3BD9F-6E0A-4356-9A48-DC3CE104A194}" type="presOf" srcId="{31DADAC3-1412-4995-8C3A-002926E48D99}" destId="{88199D2D-757D-4477-B0EF-432D2E3A0208}" srcOrd="0" destOrd="0" presId="urn:microsoft.com/office/officeart/2005/8/layout/orgChart1"/>
    <dgm:cxn modelId="{4AED62A1-5C95-400D-8CA7-9B7D52BD30D2}" type="presOf" srcId="{7C146E0A-961C-4FBB-8B10-8CF70F7815DA}" destId="{894556BC-A7DE-4107-9B0B-A501E0B91C1A}" srcOrd="0" destOrd="0" presId="urn:microsoft.com/office/officeart/2005/8/layout/orgChart1"/>
    <dgm:cxn modelId="{68D804A2-DC0E-44A8-A5BF-7303BBB3FA33}" type="presOf" srcId="{82C3CA3E-9134-46A6-A815-9BFA9B5E2B7C}" destId="{22FE89BA-2883-4222-AA4F-8D4601D9E080}" srcOrd="0" destOrd="0" presId="urn:microsoft.com/office/officeart/2005/8/layout/orgChart1"/>
    <dgm:cxn modelId="{990192A2-7B1F-4C40-BCA1-8AA8892991E6}" type="presOf" srcId="{11B86606-05E1-4F33-9D24-2083AB0DBF8F}" destId="{53C1550A-20B5-4AC7-9CFC-A83DB8A9CD49}" srcOrd="0" destOrd="0" presId="urn:microsoft.com/office/officeart/2005/8/layout/orgChart1"/>
    <dgm:cxn modelId="{154040A7-88E4-4558-80C0-2DF68615EAEA}" srcId="{F2C4D060-E6D7-4422-980E-128EF74A16E3}" destId="{134B1D20-C98B-44F4-9CA2-E45AC69664FC}" srcOrd="2" destOrd="0" parTransId="{1CE784A2-87D5-4AE5-A74A-6CEEDE642397}" sibTransId="{B91E3D4B-430D-43F2-BD78-4B550AF02510}"/>
    <dgm:cxn modelId="{99084CA8-5F6E-4133-9413-967AF2A1AD17}" type="presOf" srcId="{85037B6B-3B43-41D9-9862-40B4F48C6B5B}" destId="{C5250E8B-EBC0-4C96-97E3-88E8BE398D57}" srcOrd="0" destOrd="0" presId="urn:microsoft.com/office/officeart/2005/8/layout/orgChart1"/>
    <dgm:cxn modelId="{56E179A9-3BA3-45E6-8F8F-8A69CEC0D157}" type="presOf" srcId="{0571D898-1FFD-4BED-AF50-817489CFD8CF}" destId="{6CB4CD37-84CA-4E10-A2D9-6B1462D3EF4B}" srcOrd="0" destOrd="0" presId="urn:microsoft.com/office/officeart/2005/8/layout/orgChart1"/>
    <dgm:cxn modelId="{B4E42BAA-9AC0-4DB0-8AF5-E99FF12DFE5F}" type="presOf" srcId="{85037B6B-3B43-41D9-9862-40B4F48C6B5B}" destId="{A5D4F0AC-9C02-44BB-8A33-E247BBE3BB81}" srcOrd="1" destOrd="0" presId="urn:microsoft.com/office/officeart/2005/8/layout/orgChart1"/>
    <dgm:cxn modelId="{DE6AE6AE-94C8-4E58-9CAB-EFC708EBCB1C}" srcId="{11B86606-05E1-4F33-9D24-2083AB0DBF8F}" destId="{AA60D102-943B-4645-A03A-A9CE29AC717E}" srcOrd="4" destOrd="0" parTransId="{31DADAC3-1412-4995-8C3A-002926E48D99}" sibTransId="{2BE27833-0EDF-488C-A742-CCBB4524C43D}"/>
    <dgm:cxn modelId="{B9A117B0-E1B1-4674-AB79-50FB7D73073C}" type="presOf" srcId="{427B9DEB-6D33-4880-9078-77D49A446D2E}" destId="{FE23D80A-931F-44BF-81A4-F11403B97CDC}" srcOrd="0" destOrd="0" presId="urn:microsoft.com/office/officeart/2005/8/layout/orgChart1"/>
    <dgm:cxn modelId="{6F9032B6-EB4C-4D3C-9BB3-FD3B5BDA1686}" type="presOf" srcId="{FBC85639-BC6C-4193-A496-34864AF40D69}" destId="{E93DC7F4-F0C4-47C4-8C8A-D9802F557E0D}" srcOrd="1" destOrd="0" presId="urn:microsoft.com/office/officeart/2005/8/layout/orgChart1"/>
    <dgm:cxn modelId="{1032A8B9-7189-419D-B486-FE03D8FDC769}" type="presOf" srcId="{AA60D102-943B-4645-A03A-A9CE29AC717E}" destId="{24466396-ECF1-4185-A1FD-E474E6471B6E}" srcOrd="1" destOrd="0" presId="urn:microsoft.com/office/officeart/2005/8/layout/orgChart1"/>
    <dgm:cxn modelId="{A072F1B9-D684-4E1E-AD7E-5CB660A4D84D}" type="presOf" srcId="{134B1D20-C98B-44F4-9CA2-E45AC69664FC}" destId="{7FEB6F8B-03E1-4508-A8A1-BA4C68612A3A}" srcOrd="1" destOrd="0" presId="urn:microsoft.com/office/officeart/2005/8/layout/orgChart1"/>
    <dgm:cxn modelId="{C30C73BF-6298-4A87-BB90-9AC263035ED2}" type="presOf" srcId="{64C93CDF-E357-4563-93C4-1FF6223BAA80}" destId="{7F1C60D4-036E-47B5-AC5B-09F088B7F9BE}" srcOrd="0" destOrd="0" presId="urn:microsoft.com/office/officeart/2005/8/layout/orgChart1"/>
    <dgm:cxn modelId="{C3F19AC8-A4BB-4CFC-ADBC-A706C10CC619}" srcId="{134B1D20-C98B-44F4-9CA2-E45AC69664FC}" destId="{58A77118-BBF9-42CD-9CA8-3FC6EA8339BB}" srcOrd="0" destOrd="0" parTransId="{729088FE-38E5-4D3D-A8C5-E962962CD661}" sibTransId="{5A941535-53B1-44AB-8D63-B4486D1B9498}"/>
    <dgm:cxn modelId="{552F81D1-2801-49A2-896E-68EEE99F7C43}" type="presOf" srcId="{E2682E42-D9DE-4877-A2E3-338EBBD5B082}" destId="{8C35849B-C6F2-4ED8-ABAD-54AECD14F9BC}" srcOrd="0" destOrd="0" presId="urn:microsoft.com/office/officeart/2005/8/layout/orgChart1"/>
    <dgm:cxn modelId="{C291C9D6-C67C-46B8-83AA-B108EC852582}" type="presOf" srcId="{045E1B8A-01AE-45FA-9C44-FA5E964FBE10}" destId="{E8DF1288-E6E2-4B41-928D-46E987FB76EF}" srcOrd="1" destOrd="0" presId="urn:microsoft.com/office/officeart/2005/8/layout/orgChart1"/>
    <dgm:cxn modelId="{C49C2AD7-D835-433C-B1B5-4E846DFE212A}" type="presOf" srcId="{51E265C0-0B76-49E9-A022-879214EA1E10}" destId="{11F03437-EDAB-4254-902A-6DE3D7629E7A}" srcOrd="0" destOrd="0" presId="urn:microsoft.com/office/officeart/2005/8/layout/orgChart1"/>
    <dgm:cxn modelId="{1519AADB-BACE-4C8A-A115-DB2CCA469D25}" type="presOf" srcId="{C5AB21A0-B066-4C77-A943-6AFEFA0F9BF9}" destId="{156EB883-B646-4187-A538-9C84A3698212}" srcOrd="1" destOrd="0" presId="urn:microsoft.com/office/officeart/2005/8/layout/orgChart1"/>
    <dgm:cxn modelId="{A0E8CBDB-66C7-456F-978D-CEB587CCB705}" type="presOf" srcId="{134B1D20-C98B-44F4-9CA2-E45AC69664FC}" destId="{62C4A98D-F403-4E14-904A-B5F87DB90D2F}" srcOrd="0" destOrd="0" presId="urn:microsoft.com/office/officeart/2005/8/layout/orgChart1"/>
    <dgm:cxn modelId="{6BC3F3DC-D09C-4440-8583-01F916196B3F}" type="presOf" srcId="{045E1B8A-01AE-45FA-9C44-FA5E964FBE10}" destId="{8F0F22E7-9982-4135-90B1-30DEADBA2D47}" srcOrd="0" destOrd="0" presId="urn:microsoft.com/office/officeart/2005/8/layout/orgChart1"/>
    <dgm:cxn modelId="{1A236CE2-23C4-4AB7-943C-3B263DE3A656}" type="presOf" srcId="{1612A207-0818-4194-BB28-F7423BB51FE0}" destId="{FE4C8BA9-8BD7-480F-B300-88BAD3BE2232}" srcOrd="0" destOrd="0" presId="urn:microsoft.com/office/officeart/2005/8/layout/orgChart1"/>
    <dgm:cxn modelId="{1AA77AE2-C5FF-45E8-9B3B-E769C8C22D8F}" type="presOf" srcId="{311CC6B0-CEBF-4BB7-91D1-67CAA609BDB8}" destId="{DEB662F9-F7CD-4A86-8C8D-07DB4DFA8ABB}" srcOrd="0" destOrd="0" presId="urn:microsoft.com/office/officeart/2005/8/layout/orgChart1"/>
    <dgm:cxn modelId="{747C2EEC-7E8F-433C-96BA-2B08F0B05910}" type="presOf" srcId="{E83CF81D-64F7-4140-8CB4-CDA958E33FD9}" destId="{AF369270-F829-4545-9227-826823B3F485}" srcOrd="0" destOrd="0" presId="urn:microsoft.com/office/officeart/2005/8/layout/orgChart1"/>
    <dgm:cxn modelId="{EA0F94F1-E7DE-4A04-9935-CD535E36933E}" type="presOf" srcId="{84996623-15A1-4DA3-8A26-4FF6DFE1665D}" destId="{98C86D4E-01E3-4E47-8F17-2620809FBAB8}" srcOrd="1" destOrd="0" presId="urn:microsoft.com/office/officeart/2005/8/layout/orgChart1"/>
    <dgm:cxn modelId="{7607ADF2-F983-4AA5-8722-DD8332DD620E}" srcId="{C5AB21A0-B066-4C77-A943-6AFEFA0F9BF9}" destId="{8AD1F437-91C3-4099-9D77-FD7176CA6275}" srcOrd="1" destOrd="0" parTransId="{2AE7C52F-7C1C-4352-978E-982415701D3F}" sibTransId="{DF78B28C-ADC1-4BAF-9D5F-65E6321B7959}"/>
    <dgm:cxn modelId="{8A1C4DF6-9C7E-4646-A575-9749C3FDDC69}" type="presOf" srcId="{F2C4D060-E6D7-4422-980E-128EF74A16E3}" destId="{90C4DDC9-DEED-44F3-8C87-596E797B48A7}" srcOrd="1" destOrd="0" presId="urn:microsoft.com/office/officeart/2005/8/layout/orgChart1"/>
    <dgm:cxn modelId="{F8D67AF6-857D-4074-A432-8B8B6DC3BDA6}" srcId="{11B86606-05E1-4F33-9D24-2083AB0DBF8F}" destId="{01ED3141-2591-45E0-B59B-4B7B8D52F8F7}" srcOrd="2" destOrd="0" parTransId="{5C4A26EC-B93B-4B49-8AA3-26E60EDD0800}" sibTransId="{63EEC2F3-3ED0-4C9C-B5DE-CA808B837209}"/>
    <dgm:cxn modelId="{FAEF08F8-AE20-41C2-A978-C874FDA7DD5E}" srcId="{11B86606-05E1-4F33-9D24-2083AB0DBF8F}" destId="{311CC6B0-CEBF-4BB7-91D1-67CAA609BDB8}" srcOrd="1" destOrd="0" parTransId="{64C93CDF-E357-4563-93C4-1FF6223BAA80}" sibTransId="{E4D82238-08B1-4409-8160-4E85745DE9DE}"/>
    <dgm:cxn modelId="{F4CBC5F8-A234-469D-A8F3-DA319928B24E}" type="presOf" srcId="{274B55BA-FEEB-4FDD-91FF-6CED6CAEC555}" destId="{D26BA7BA-39A8-42CA-99C7-FF24E6421AF5}" srcOrd="0" destOrd="0" presId="urn:microsoft.com/office/officeart/2005/8/layout/orgChart1"/>
    <dgm:cxn modelId="{838611F9-0C0C-45B7-AFC1-AFF498212A2D}" srcId="{F2C4D060-E6D7-4422-980E-128EF74A16E3}" destId="{C5AB21A0-B066-4C77-A943-6AFEFA0F9BF9}" srcOrd="0" destOrd="0" parTransId="{E3BA8553-E5F5-45B3-A480-AF9EA1C43FAF}" sibTransId="{34B8E11D-F10B-482A-917C-6FC24801D8E3}"/>
    <dgm:cxn modelId="{8C4288FB-37D5-4F32-B448-87CBBC130D5E}" type="presOf" srcId="{58A77118-BBF9-42CD-9CA8-3FC6EA8339BB}" destId="{6002EA08-41DB-4506-968D-91731FBA84A7}" srcOrd="0" destOrd="0" presId="urn:microsoft.com/office/officeart/2005/8/layout/orgChart1"/>
    <dgm:cxn modelId="{7B219DFD-AA2B-4FAB-AEB6-9F6F7E38C3CF}" type="presOf" srcId="{F2C4D060-E6D7-4422-980E-128EF74A16E3}" destId="{6FFB6C7D-6EF9-4DCB-8F66-7FEC57929ADB}" srcOrd="0" destOrd="0" presId="urn:microsoft.com/office/officeart/2005/8/layout/orgChart1"/>
    <dgm:cxn modelId="{6BD5C3FD-78EB-448A-8023-3738FF8DD23A}" type="presOf" srcId="{01ED3141-2591-45E0-B59B-4B7B8D52F8F7}" destId="{432571B6-79C4-4A07-A029-092EABD7455D}" srcOrd="1" destOrd="0" presId="urn:microsoft.com/office/officeart/2005/8/layout/orgChart1"/>
    <dgm:cxn modelId="{87D00D81-D43B-494D-B740-D252F40DFC8C}" type="presParOf" srcId="{AF369270-F829-4545-9227-826823B3F485}" destId="{F7E49445-35DB-4263-BF3E-71F7AC1794AB}" srcOrd="0" destOrd="0" presId="urn:microsoft.com/office/officeart/2005/8/layout/orgChart1"/>
    <dgm:cxn modelId="{FC7254F5-45B8-405C-976E-DD52677CF2E1}" type="presParOf" srcId="{F7E49445-35DB-4263-BF3E-71F7AC1794AB}" destId="{5442C40E-BB97-4E29-83D5-119CEE6D91A1}" srcOrd="0" destOrd="0" presId="urn:microsoft.com/office/officeart/2005/8/layout/orgChart1"/>
    <dgm:cxn modelId="{3D5E51F0-2CFC-4F47-9AF6-B7D93CA4AA9A}" type="presParOf" srcId="{5442C40E-BB97-4E29-83D5-119CEE6D91A1}" destId="{6FFB6C7D-6EF9-4DCB-8F66-7FEC57929ADB}" srcOrd="0" destOrd="0" presId="urn:microsoft.com/office/officeart/2005/8/layout/orgChart1"/>
    <dgm:cxn modelId="{A15A641D-060A-4B73-A8AE-335F97E3538A}" type="presParOf" srcId="{5442C40E-BB97-4E29-83D5-119CEE6D91A1}" destId="{90C4DDC9-DEED-44F3-8C87-596E797B48A7}" srcOrd="1" destOrd="0" presId="urn:microsoft.com/office/officeart/2005/8/layout/orgChart1"/>
    <dgm:cxn modelId="{71D904AB-76DC-4490-B6A9-E040A2FA88C1}" type="presParOf" srcId="{F7E49445-35DB-4263-BF3E-71F7AC1794AB}" destId="{84AA5A1B-6A7E-4003-B8CB-5F5AA98FA77E}" srcOrd="1" destOrd="0" presId="urn:microsoft.com/office/officeart/2005/8/layout/orgChart1"/>
    <dgm:cxn modelId="{F1DF7720-970D-4F45-A679-66FA4346CC4C}" type="presParOf" srcId="{84AA5A1B-6A7E-4003-B8CB-5F5AA98FA77E}" destId="{D348FAF9-7138-4703-97D3-39BDE2181BB7}" srcOrd="0" destOrd="0" presId="urn:microsoft.com/office/officeart/2005/8/layout/orgChart1"/>
    <dgm:cxn modelId="{56980DB4-FC8D-48DF-9262-DCBAD7335276}" type="presParOf" srcId="{84AA5A1B-6A7E-4003-B8CB-5F5AA98FA77E}" destId="{8220A61D-A13B-40DB-BE99-E19D819D8383}" srcOrd="1" destOrd="0" presId="urn:microsoft.com/office/officeart/2005/8/layout/orgChart1"/>
    <dgm:cxn modelId="{0DAC1B2F-8C9D-4239-B355-3B36D29A4AD1}" type="presParOf" srcId="{8220A61D-A13B-40DB-BE99-E19D819D8383}" destId="{73285A65-626C-4163-803B-9C58F2E69C13}" srcOrd="0" destOrd="0" presId="urn:microsoft.com/office/officeart/2005/8/layout/orgChart1"/>
    <dgm:cxn modelId="{BB61750A-EA57-4DDA-A20E-B9AD3593623C}" type="presParOf" srcId="{73285A65-626C-4163-803B-9C58F2E69C13}" destId="{0741A044-A6BA-40DB-BD7F-5CA84DF104F4}" srcOrd="0" destOrd="0" presId="urn:microsoft.com/office/officeart/2005/8/layout/orgChart1"/>
    <dgm:cxn modelId="{0F69BE85-698A-4CA4-B0D1-ECF4CF577DCA}" type="presParOf" srcId="{73285A65-626C-4163-803B-9C58F2E69C13}" destId="{156EB883-B646-4187-A538-9C84A3698212}" srcOrd="1" destOrd="0" presId="urn:microsoft.com/office/officeart/2005/8/layout/orgChart1"/>
    <dgm:cxn modelId="{1D61E59C-A177-46F6-BA14-A857575CAC98}" type="presParOf" srcId="{8220A61D-A13B-40DB-BE99-E19D819D8383}" destId="{7A30AB5F-B66A-4367-9426-8181FC89A651}" srcOrd="1" destOrd="0" presId="urn:microsoft.com/office/officeart/2005/8/layout/orgChart1"/>
    <dgm:cxn modelId="{3589BCAA-2AE4-4479-989B-2D4ED2FABD1D}" type="presParOf" srcId="{7A30AB5F-B66A-4367-9426-8181FC89A651}" destId="{894556BC-A7DE-4107-9B0B-A501E0B91C1A}" srcOrd="0" destOrd="0" presId="urn:microsoft.com/office/officeart/2005/8/layout/orgChart1"/>
    <dgm:cxn modelId="{F347AAFC-E354-464D-9392-22482A1B5CAD}" type="presParOf" srcId="{7A30AB5F-B66A-4367-9426-8181FC89A651}" destId="{FCE37300-6BCE-4CD3-8267-8537B4FA80E5}" srcOrd="1" destOrd="0" presId="urn:microsoft.com/office/officeart/2005/8/layout/orgChart1"/>
    <dgm:cxn modelId="{9B1ADBC8-2609-43B7-BD40-7B403A3F8C75}" type="presParOf" srcId="{FCE37300-6BCE-4CD3-8267-8537B4FA80E5}" destId="{D52F1388-BD5E-4C9C-B471-5A5B88784756}" srcOrd="0" destOrd="0" presId="urn:microsoft.com/office/officeart/2005/8/layout/orgChart1"/>
    <dgm:cxn modelId="{93799CFC-11D9-4D7E-B4C3-19AB18D1C98D}" type="presParOf" srcId="{D52F1388-BD5E-4C9C-B471-5A5B88784756}" destId="{6907895E-6692-4FB2-BB0F-F26BCC4A8787}" srcOrd="0" destOrd="0" presId="urn:microsoft.com/office/officeart/2005/8/layout/orgChart1"/>
    <dgm:cxn modelId="{4ABE05FF-3826-4103-A5BB-5827400EDB39}" type="presParOf" srcId="{D52F1388-BD5E-4C9C-B471-5A5B88784756}" destId="{E93DC7F4-F0C4-47C4-8C8A-D9802F557E0D}" srcOrd="1" destOrd="0" presId="urn:microsoft.com/office/officeart/2005/8/layout/orgChart1"/>
    <dgm:cxn modelId="{A53C33C7-3BA5-4A83-940B-34474A556D49}" type="presParOf" srcId="{FCE37300-6BCE-4CD3-8267-8537B4FA80E5}" destId="{CD6679B7-D086-4781-9A85-18BDD14D040E}" srcOrd="1" destOrd="0" presId="urn:microsoft.com/office/officeart/2005/8/layout/orgChart1"/>
    <dgm:cxn modelId="{3F9AF16A-BDE9-4ACF-99D2-46B410FAD70D}" type="presParOf" srcId="{FCE37300-6BCE-4CD3-8267-8537B4FA80E5}" destId="{52328966-4847-4E70-BDAF-7E1D217E959C}" srcOrd="2" destOrd="0" presId="urn:microsoft.com/office/officeart/2005/8/layout/orgChart1"/>
    <dgm:cxn modelId="{BD2451EA-0423-4A3E-8755-3AFC42567B15}" type="presParOf" srcId="{7A30AB5F-B66A-4367-9426-8181FC89A651}" destId="{A0205BCE-56FD-4B81-9E08-BEEEBE808F89}" srcOrd="2" destOrd="0" presId="urn:microsoft.com/office/officeart/2005/8/layout/orgChart1"/>
    <dgm:cxn modelId="{AF36C9A0-F6D4-4CCC-B70C-30FFCB97F815}" type="presParOf" srcId="{7A30AB5F-B66A-4367-9426-8181FC89A651}" destId="{08273CB4-EDEC-4EFF-BC8F-CCF7835EC2E7}" srcOrd="3" destOrd="0" presId="urn:microsoft.com/office/officeart/2005/8/layout/orgChart1"/>
    <dgm:cxn modelId="{F6F9D5D7-D6BA-4970-B4F1-BA72B33BF972}" type="presParOf" srcId="{08273CB4-EDEC-4EFF-BC8F-CCF7835EC2E7}" destId="{8A3EEC78-1448-47C6-91A4-73698CE730CD}" srcOrd="0" destOrd="0" presId="urn:microsoft.com/office/officeart/2005/8/layout/orgChart1"/>
    <dgm:cxn modelId="{A671DD74-D455-4C94-9661-7522AEE99D4D}" type="presParOf" srcId="{8A3EEC78-1448-47C6-91A4-73698CE730CD}" destId="{785209FA-2B4F-4062-9D44-EA13C00F68A2}" srcOrd="0" destOrd="0" presId="urn:microsoft.com/office/officeart/2005/8/layout/orgChart1"/>
    <dgm:cxn modelId="{7189D7FF-49F2-4B04-8EA6-B72607A69DD3}" type="presParOf" srcId="{8A3EEC78-1448-47C6-91A4-73698CE730CD}" destId="{1E6C9DD5-8F84-4B44-848C-11354C84B627}" srcOrd="1" destOrd="0" presId="urn:microsoft.com/office/officeart/2005/8/layout/orgChart1"/>
    <dgm:cxn modelId="{1067D379-94A3-4050-97C0-A9CA5C3E2776}" type="presParOf" srcId="{08273CB4-EDEC-4EFF-BC8F-CCF7835EC2E7}" destId="{FC4CA964-A51B-4311-BDB7-D3FBAD5F3EAA}" srcOrd="1" destOrd="0" presId="urn:microsoft.com/office/officeart/2005/8/layout/orgChart1"/>
    <dgm:cxn modelId="{E5BFA96E-8D38-4AA0-9429-8AE4C6B2078C}" type="presParOf" srcId="{08273CB4-EDEC-4EFF-BC8F-CCF7835EC2E7}" destId="{4CC2E70F-9034-4BAB-81B6-9A557FA4B715}" srcOrd="2" destOrd="0" presId="urn:microsoft.com/office/officeart/2005/8/layout/orgChart1"/>
    <dgm:cxn modelId="{B0A72989-5D5B-4A59-94F7-3AA7D2E9D185}" type="presParOf" srcId="{8220A61D-A13B-40DB-BE99-E19D819D8383}" destId="{BBC60FFB-2A6B-4A4C-872B-CEBEAC5D0FE3}" srcOrd="2" destOrd="0" presId="urn:microsoft.com/office/officeart/2005/8/layout/orgChart1"/>
    <dgm:cxn modelId="{C7F97B8F-DA0A-4C6F-966D-ACAADFE99BB9}" type="presParOf" srcId="{84AA5A1B-6A7E-4003-B8CB-5F5AA98FA77E}" destId="{A50378C1-AF7E-4325-A19C-75D591BE781E}" srcOrd="2" destOrd="0" presId="urn:microsoft.com/office/officeart/2005/8/layout/orgChart1"/>
    <dgm:cxn modelId="{A6FE097D-8D0C-4AD7-B93F-6BF623580723}" type="presParOf" srcId="{84AA5A1B-6A7E-4003-B8CB-5F5AA98FA77E}" destId="{2DF5936F-6CD8-485B-82FE-C484252BCD00}" srcOrd="3" destOrd="0" presId="urn:microsoft.com/office/officeart/2005/8/layout/orgChart1"/>
    <dgm:cxn modelId="{75663427-2F0E-4654-81C4-0CB0F201D17F}" type="presParOf" srcId="{2DF5936F-6CD8-485B-82FE-C484252BCD00}" destId="{9A9DD0CC-2EF6-4008-885C-697B8360C76D}" srcOrd="0" destOrd="0" presId="urn:microsoft.com/office/officeart/2005/8/layout/orgChart1"/>
    <dgm:cxn modelId="{A86C0E40-EE01-47F6-9FF3-B69A23349692}" type="presParOf" srcId="{9A9DD0CC-2EF6-4008-885C-697B8360C76D}" destId="{53C1550A-20B5-4AC7-9CFC-A83DB8A9CD49}" srcOrd="0" destOrd="0" presId="urn:microsoft.com/office/officeart/2005/8/layout/orgChart1"/>
    <dgm:cxn modelId="{276FB00E-DFA2-47DF-85F2-91996E55F1D6}" type="presParOf" srcId="{9A9DD0CC-2EF6-4008-885C-697B8360C76D}" destId="{24196CEF-A9F1-41A5-8E07-739BEB46B045}" srcOrd="1" destOrd="0" presId="urn:microsoft.com/office/officeart/2005/8/layout/orgChart1"/>
    <dgm:cxn modelId="{5113A1C2-2256-4C86-8E21-F5D04D9EC159}" type="presParOf" srcId="{2DF5936F-6CD8-485B-82FE-C484252BCD00}" destId="{0552A9D5-3F06-4D09-80A5-01C7E778E386}" srcOrd="1" destOrd="0" presId="urn:microsoft.com/office/officeart/2005/8/layout/orgChart1"/>
    <dgm:cxn modelId="{C0245E36-5686-4C4A-90F4-BB8A727C7A2D}" type="presParOf" srcId="{0552A9D5-3F06-4D09-80A5-01C7E778E386}" destId="{1DF51F26-FC4F-4B87-B0A0-057B8DEA7809}" srcOrd="0" destOrd="0" presId="urn:microsoft.com/office/officeart/2005/8/layout/orgChart1"/>
    <dgm:cxn modelId="{3E7C2C84-6A78-48AA-9B85-EF131AAD0724}" type="presParOf" srcId="{0552A9D5-3F06-4D09-80A5-01C7E778E386}" destId="{24090389-330A-41C7-8189-25A398328EB5}" srcOrd="1" destOrd="0" presId="urn:microsoft.com/office/officeart/2005/8/layout/orgChart1"/>
    <dgm:cxn modelId="{553405E9-C22D-4FCE-8E41-39AB810CACBE}" type="presParOf" srcId="{24090389-330A-41C7-8189-25A398328EB5}" destId="{A51B60C2-CF16-4328-AC2C-D77EA06F3D03}" srcOrd="0" destOrd="0" presId="urn:microsoft.com/office/officeart/2005/8/layout/orgChart1"/>
    <dgm:cxn modelId="{B12244F1-5FD5-4705-816C-19A7574D47BC}" type="presParOf" srcId="{A51B60C2-CF16-4328-AC2C-D77EA06F3D03}" destId="{FE23D80A-931F-44BF-81A4-F11403B97CDC}" srcOrd="0" destOrd="0" presId="urn:microsoft.com/office/officeart/2005/8/layout/orgChart1"/>
    <dgm:cxn modelId="{C51C0983-BC90-4DA0-88DD-220FD3D3E237}" type="presParOf" srcId="{A51B60C2-CF16-4328-AC2C-D77EA06F3D03}" destId="{7D60C063-61F6-4539-9B27-57D440DFD7DA}" srcOrd="1" destOrd="0" presId="urn:microsoft.com/office/officeart/2005/8/layout/orgChart1"/>
    <dgm:cxn modelId="{501574D6-BBBE-4C4A-8A4F-7F66F8F629A5}" type="presParOf" srcId="{24090389-330A-41C7-8189-25A398328EB5}" destId="{E817252D-A038-4ADF-A5D3-BBB69498CD8B}" srcOrd="1" destOrd="0" presId="urn:microsoft.com/office/officeart/2005/8/layout/orgChart1"/>
    <dgm:cxn modelId="{FA6201EF-17CE-42E6-895E-994575111BA1}" type="presParOf" srcId="{24090389-330A-41C7-8189-25A398328EB5}" destId="{E3BC0FDA-013A-42A2-96A4-B0F48F7C66CF}" srcOrd="2" destOrd="0" presId="urn:microsoft.com/office/officeart/2005/8/layout/orgChart1"/>
    <dgm:cxn modelId="{094B65B1-ECD3-4F5A-A706-071305D8ECBC}" type="presParOf" srcId="{0552A9D5-3F06-4D09-80A5-01C7E778E386}" destId="{7F1C60D4-036E-47B5-AC5B-09F088B7F9BE}" srcOrd="2" destOrd="0" presId="urn:microsoft.com/office/officeart/2005/8/layout/orgChart1"/>
    <dgm:cxn modelId="{22495335-F964-440B-B3A6-C56D9C05E1F2}" type="presParOf" srcId="{0552A9D5-3F06-4D09-80A5-01C7E778E386}" destId="{9D29C924-4DB4-4D40-9605-E1F49DF96E6A}" srcOrd="3" destOrd="0" presId="urn:microsoft.com/office/officeart/2005/8/layout/orgChart1"/>
    <dgm:cxn modelId="{B25AA04D-0273-4720-92BC-134E9CCEEE29}" type="presParOf" srcId="{9D29C924-4DB4-4D40-9605-E1F49DF96E6A}" destId="{429F2ECA-73C9-40F0-9528-5C73AD083DD8}" srcOrd="0" destOrd="0" presId="urn:microsoft.com/office/officeart/2005/8/layout/orgChart1"/>
    <dgm:cxn modelId="{6F40B1B2-786A-45F7-9DAD-B8AB6140769B}" type="presParOf" srcId="{429F2ECA-73C9-40F0-9528-5C73AD083DD8}" destId="{DEB662F9-F7CD-4A86-8C8D-07DB4DFA8ABB}" srcOrd="0" destOrd="0" presId="urn:microsoft.com/office/officeart/2005/8/layout/orgChart1"/>
    <dgm:cxn modelId="{B6B2A81E-4B5F-4BBF-835A-C93C160E4BEB}" type="presParOf" srcId="{429F2ECA-73C9-40F0-9528-5C73AD083DD8}" destId="{DEFF8ED5-E969-42F5-B0B9-1C66CDD0FD06}" srcOrd="1" destOrd="0" presId="urn:microsoft.com/office/officeart/2005/8/layout/orgChart1"/>
    <dgm:cxn modelId="{00FFA2BC-DEEC-4E8A-AF80-0C64080E7967}" type="presParOf" srcId="{9D29C924-4DB4-4D40-9605-E1F49DF96E6A}" destId="{D12742C5-57AF-4BEA-A8F4-3BE515E1DE31}" srcOrd="1" destOrd="0" presId="urn:microsoft.com/office/officeart/2005/8/layout/orgChart1"/>
    <dgm:cxn modelId="{31BA2A11-663E-4170-9CC2-17CDA48A412E}" type="presParOf" srcId="{9D29C924-4DB4-4D40-9605-E1F49DF96E6A}" destId="{61B8B7D5-5406-4D57-BEE9-A39108073752}" srcOrd="2" destOrd="0" presId="urn:microsoft.com/office/officeart/2005/8/layout/orgChart1"/>
    <dgm:cxn modelId="{8A9CD2F0-64FA-410F-B6A3-315766FC833E}" type="presParOf" srcId="{0552A9D5-3F06-4D09-80A5-01C7E778E386}" destId="{7093B810-AD93-4655-BD0E-4C7FC165176C}" srcOrd="4" destOrd="0" presId="urn:microsoft.com/office/officeart/2005/8/layout/orgChart1"/>
    <dgm:cxn modelId="{8B258A38-F11C-45C1-902B-57FD68013E8B}" type="presParOf" srcId="{0552A9D5-3F06-4D09-80A5-01C7E778E386}" destId="{A8D82446-39B1-40A7-8278-3AD8562301B0}" srcOrd="5" destOrd="0" presId="urn:microsoft.com/office/officeart/2005/8/layout/orgChart1"/>
    <dgm:cxn modelId="{BF42C1A0-2580-4DE9-AE53-A7392640DC37}" type="presParOf" srcId="{A8D82446-39B1-40A7-8278-3AD8562301B0}" destId="{D25664D0-129A-4D43-812B-F33A2CB813CE}" srcOrd="0" destOrd="0" presId="urn:microsoft.com/office/officeart/2005/8/layout/orgChart1"/>
    <dgm:cxn modelId="{6E91BED6-ED42-4183-9D0E-89685499DACF}" type="presParOf" srcId="{D25664D0-129A-4D43-812B-F33A2CB813CE}" destId="{B050D9D3-753B-4FB2-8B47-07ADFE238FB0}" srcOrd="0" destOrd="0" presId="urn:microsoft.com/office/officeart/2005/8/layout/orgChart1"/>
    <dgm:cxn modelId="{8853A339-8089-4168-9246-5BDF1A14E6C5}" type="presParOf" srcId="{D25664D0-129A-4D43-812B-F33A2CB813CE}" destId="{432571B6-79C4-4A07-A029-092EABD7455D}" srcOrd="1" destOrd="0" presId="urn:microsoft.com/office/officeart/2005/8/layout/orgChart1"/>
    <dgm:cxn modelId="{C95A9CAC-7500-4071-A559-1EE1AC348617}" type="presParOf" srcId="{A8D82446-39B1-40A7-8278-3AD8562301B0}" destId="{22513D3A-D721-496A-810E-5F89FE37E26E}" srcOrd="1" destOrd="0" presId="urn:microsoft.com/office/officeart/2005/8/layout/orgChart1"/>
    <dgm:cxn modelId="{77E40FF4-429B-4D3F-A0B8-30673CB41A2B}" type="presParOf" srcId="{A8D82446-39B1-40A7-8278-3AD8562301B0}" destId="{3A3BFFB7-701B-4B58-8223-AA957E1ECFBA}" srcOrd="2" destOrd="0" presId="urn:microsoft.com/office/officeart/2005/8/layout/orgChart1"/>
    <dgm:cxn modelId="{4FB3F603-8EE9-4848-9276-EB360061D5F5}" type="presParOf" srcId="{0552A9D5-3F06-4D09-80A5-01C7E778E386}" destId="{FE4C8BA9-8BD7-480F-B300-88BAD3BE2232}" srcOrd="6" destOrd="0" presId="urn:microsoft.com/office/officeart/2005/8/layout/orgChart1"/>
    <dgm:cxn modelId="{32A7B168-7A36-4F4D-BE89-1CA289BB54EC}" type="presParOf" srcId="{0552A9D5-3F06-4D09-80A5-01C7E778E386}" destId="{27F676ED-31E2-4FDB-93D9-E962496EC1D4}" srcOrd="7" destOrd="0" presId="urn:microsoft.com/office/officeart/2005/8/layout/orgChart1"/>
    <dgm:cxn modelId="{2585FC44-55D8-4D04-A275-E8B265428385}" type="presParOf" srcId="{27F676ED-31E2-4FDB-93D9-E962496EC1D4}" destId="{2410AB69-1E41-44DE-B390-7C6FECEC18D7}" srcOrd="0" destOrd="0" presId="urn:microsoft.com/office/officeart/2005/8/layout/orgChart1"/>
    <dgm:cxn modelId="{5FAA7D24-5A00-4942-BE7E-8826FD6E7494}" type="presParOf" srcId="{2410AB69-1E41-44DE-B390-7C6FECEC18D7}" destId="{8F0F22E7-9982-4135-90B1-30DEADBA2D47}" srcOrd="0" destOrd="0" presId="urn:microsoft.com/office/officeart/2005/8/layout/orgChart1"/>
    <dgm:cxn modelId="{098515AC-3AF1-4139-9326-7A7AD683FB27}" type="presParOf" srcId="{2410AB69-1E41-44DE-B390-7C6FECEC18D7}" destId="{E8DF1288-E6E2-4B41-928D-46E987FB76EF}" srcOrd="1" destOrd="0" presId="urn:microsoft.com/office/officeart/2005/8/layout/orgChart1"/>
    <dgm:cxn modelId="{FA9F2D13-AD39-42A0-A91C-4A9CDCB117D2}" type="presParOf" srcId="{27F676ED-31E2-4FDB-93D9-E962496EC1D4}" destId="{4E4C4DD4-CC13-4DC4-A7E0-BEA33AB776A1}" srcOrd="1" destOrd="0" presId="urn:microsoft.com/office/officeart/2005/8/layout/orgChart1"/>
    <dgm:cxn modelId="{95B157BC-6AB4-40AD-89C9-BC06C89BFDB8}" type="presParOf" srcId="{27F676ED-31E2-4FDB-93D9-E962496EC1D4}" destId="{F0F94F1D-1207-4399-8D06-50D896EA456B}" srcOrd="2" destOrd="0" presId="urn:microsoft.com/office/officeart/2005/8/layout/orgChart1"/>
    <dgm:cxn modelId="{6630EFF1-79DA-43D6-B58D-7C113642E5DF}" type="presParOf" srcId="{0552A9D5-3F06-4D09-80A5-01C7E778E386}" destId="{88199D2D-757D-4477-B0EF-432D2E3A0208}" srcOrd="8" destOrd="0" presId="urn:microsoft.com/office/officeart/2005/8/layout/orgChart1"/>
    <dgm:cxn modelId="{E70AFB14-7DCD-4EED-BFE9-1D94956C2AA9}" type="presParOf" srcId="{0552A9D5-3F06-4D09-80A5-01C7E778E386}" destId="{05FAF9D0-C26F-4D31-B4E7-4E74AB687E83}" srcOrd="9" destOrd="0" presId="urn:microsoft.com/office/officeart/2005/8/layout/orgChart1"/>
    <dgm:cxn modelId="{1A1EB8CA-477A-4360-BECC-120B49C76F08}" type="presParOf" srcId="{05FAF9D0-C26F-4D31-B4E7-4E74AB687E83}" destId="{B147DCCC-231A-4142-AB94-868982552BFA}" srcOrd="0" destOrd="0" presId="urn:microsoft.com/office/officeart/2005/8/layout/orgChart1"/>
    <dgm:cxn modelId="{41B31B34-A87E-4DB0-816E-28A8351BC97B}" type="presParOf" srcId="{B147DCCC-231A-4142-AB94-868982552BFA}" destId="{A556A181-A04F-4F48-BF95-89D5771FDA59}" srcOrd="0" destOrd="0" presId="urn:microsoft.com/office/officeart/2005/8/layout/orgChart1"/>
    <dgm:cxn modelId="{3E966337-1D42-44E5-AC5C-F548580A9AE1}" type="presParOf" srcId="{B147DCCC-231A-4142-AB94-868982552BFA}" destId="{24466396-ECF1-4185-A1FD-E474E6471B6E}" srcOrd="1" destOrd="0" presId="urn:microsoft.com/office/officeart/2005/8/layout/orgChart1"/>
    <dgm:cxn modelId="{CB31876F-4471-4BFF-B9B9-D16D05AFECA4}" type="presParOf" srcId="{05FAF9D0-C26F-4D31-B4E7-4E74AB687E83}" destId="{5BD7783D-0B03-40FA-AA93-730AC8E2DB25}" srcOrd="1" destOrd="0" presId="urn:microsoft.com/office/officeart/2005/8/layout/orgChart1"/>
    <dgm:cxn modelId="{4DFC8ABD-A5FC-426A-B469-836CD74EB66D}" type="presParOf" srcId="{05FAF9D0-C26F-4D31-B4E7-4E74AB687E83}" destId="{5E596652-CFEB-48AE-94B2-213A97D1CFD9}" srcOrd="2" destOrd="0" presId="urn:microsoft.com/office/officeart/2005/8/layout/orgChart1"/>
    <dgm:cxn modelId="{C3810336-EC61-45D6-A5F9-2D2506B79996}" type="presParOf" srcId="{2DF5936F-6CD8-485B-82FE-C484252BCD00}" destId="{C700AD18-425C-4812-96EE-1798F50B30F3}" srcOrd="2" destOrd="0" presId="urn:microsoft.com/office/officeart/2005/8/layout/orgChart1"/>
    <dgm:cxn modelId="{F4D3CA49-648E-4F90-8A77-F62D47C70EF1}" type="presParOf" srcId="{84AA5A1B-6A7E-4003-B8CB-5F5AA98FA77E}" destId="{503C003E-B700-4865-82D3-4048AE57E443}" srcOrd="4" destOrd="0" presId="urn:microsoft.com/office/officeart/2005/8/layout/orgChart1"/>
    <dgm:cxn modelId="{F228E399-DCD5-447D-83AD-500F76E1FAE8}" type="presParOf" srcId="{84AA5A1B-6A7E-4003-B8CB-5F5AA98FA77E}" destId="{B4D3E2C5-BABC-4B1A-8209-90A3F694E448}" srcOrd="5" destOrd="0" presId="urn:microsoft.com/office/officeart/2005/8/layout/orgChart1"/>
    <dgm:cxn modelId="{2BA2D312-E37C-4CE7-9F85-C132FBFE7C3D}" type="presParOf" srcId="{B4D3E2C5-BABC-4B1A-8209-90A3F694E448}" destId="{CB695996-3D04-4720-A44F-FEE8DE968DCB}" srcOrd="0" destOrd="0" presId="urn:microsoft.com/office/officeart/2005/8/layout/orgChart1"/>
    <dgm:cxn modelId="{49BA92D9-6649-4B0F-AFF0-5FDAA4CC8CBB}" type="presParOf" srcId="{CB695996-3D04-4720-A44F-FEE8DE968DCB}" destId="{62C4A98D-F403-4E14-904A-B5F87DB90D2F}" srcOrd="0" destOrd="0" presId="urn:microsoft.com/office/officeart/2005/8/layout/orgChart1"/>
    <dgm:cxn modelId="{8362C138-899B-4EFE-B351-A08A946F4B02}" type="presParOf" srcId="{CB695996-3D04-4720-A44F-FEE8DE968DCB}" destId="{7FEB6F8B-03E1-4508-A8A1-BA4C68612A3A}" srcOrd="1" destOrd="0" presId="urn:microsoft.com/office/officeart/2005/8/layout/orgChart1"/>
    <dgm:cxn modelId="{06EEA4A9-8F43-4091-853A-D1D27B69BA5E}" type="presParOf" srcId="{B4D3E2C5-BABC-4B1A-8209-90A3F694E448}" destId="{58C83428-2528-49B5-BAA2-30D097C85B51}" srcOrd="1" destOrd="0" presId="urn:microsoft.com/office/officeart/2005/8/layout/orgChart1"/>
    <dgm:cxn modelId="{49B2CC47-9327-409D-9489-A787156610D5}" type="presParOf" srcId="{58C83428-2528-49B5-BAA2-30D097C85B51}" destId="{80C84DB6-0082-43F3-98E8-33D66C2774C7}" srcOrd="0" destOrd="0" presId="urn:microsoft.com/office/officeart/2005/8/layout/orgChart1"/>
    <dgm:cxn modelId="{BC090D6A-F941-4416-A57A-2DDE8CD269E0}" type="presParOf" srcId="{58C83428-2528-49B5-BAA2-30D097C85B51}" destId="{F0F4755A-5E13-43DC-ADD2-4CABEAAC65EA}" srcOrd="1" destOrd="0" presId="urn:microsoft.com/office/officeart/2005/8/layout/orgChart1"/>
    <dgm:cxn modelId="{9FFC46B1-71CD-4062-A69C-FD4B024D56DB}" type="presParOf" srcId="{F0F4755A-5E13-43DC-ADD2-4CABEAAC65EA}" destId="{3FC47559-0375-4D28-AED3-05B5A69DE474}" srcOrd="0" destOrd="0" presId="urn:microsoft.com/office/officeart/2005/8/layout/orgChart1"/>
    <dgm:cxn modelId="{BB65A87B-2017-4566-9C2C-4F6F96C6DCE3}" type="presParOf" srcId="{3FC47559-0375-4D28-AED3-05B5A69DE474}" destId="{6002EA08-41DB-4506-968D-91731FBA84A7}" srcOrd="0" destOrd="0" presId="urn:microsoft.com/office/officeart/2005/8/layout/orgChart1"/>
    <dgm:cxn modelId="{E106D821-C80F-482C-ADB3-169BBF745DD7}" type="presParOf" srcId="{3FC47559-0375-4D28-AED3-05B5A69DE474}" destId="{0F470F04-40E6-401D-BA73-518CA3E4AFF2}" srcOrd="1" destOrd="0" presId="urn:microsoft.com/office/officeart/2005/8/layout/orgChart1"/>
    <dgm:cxn modelId="{0DD28EA3-51F7-42E7-9DF9-21562EB23C02}" type="presParOf" srcId="{F0F4755A-5E13-43DC-ADD2-4CABEAAC65EA}" destId="{FCBD6F62-BB31-4DE6-AE2D-6C5A6A3E4ED0}" srcOrd="1" destOrd="0" presId="urn:microsoft.com/office/officeart/2005/8/layout/orgChart1"/>
    <dgm:cxn modelId="{9A2119D9-01D8-484E-95C3-28686C1A8171}" type="presParOf" srcId="{F0F4755A-5E13-43DC-ADD2-4CABEAAC65EA}" destId="{5E056E1C-7B70-4E47-9ADF-C8D1C8AFC87C}" srcOrd="2" destOrd="0" presId="urn:microsoft.com/office/officeart/2005/8/layout/orgChart1"/>
    <dgm:cxn modelId="{4300F3C7-992E-4F3E-9A98-508779DF09C5}" type="presParOf" srcId="{58C83428-2528-49B5-BAA2-30D097C85B51}" destId="{BD4E26EE-CE62-49ED-8B5F-61ADE41B056A}" srcOrd="2" destOrd="0" presId="urn:microsoft.com/office/officeart/2005/8/layout/orgChart1"/>
    <dgm:cxn modelId="{AB9356DE-4D73-4ED6-AECF-0C167FDCE5D7}" type="presParOf" srcId="{58C83428-2528-49B5-BAA2-30D097C85B51}" destId="{E416AB42-1409-4046-9498-8F2992A0BCAF}" srcOrd="3" destOrd="0" presId="urn:microsoft.com/office/officeart/2005/8/layout/orgChart1"/>
    <dgm:cxn modelId="{D180631E-AC50-42D0-93CD-8A81BC9FE5BC}" type="presParOf" srcId="{E416AB42-1409-4046-9498-8F2992A0BCAF}" destId="{75E2E293-8239-4474-934A-07804ACE276C}" srcOrd="0" destOrd="0" presId="urn:microsoft.com/office/officeart/2005/8/layout/orgChart1"/>
    <dgm:cxn modelId="{A6F677E9-3C3D-46F6-9D4B-156A4C31C3D1}" type="presParOf" srcId="{75E2E293-8239-4474-934A-07804ACE276C}" destId="{D26BA7BA-39A8-42CA-99C7-FF24E6421AF5}" srcOrd="0" destOrd="0" presId="urn:microsoft.com/office/officeart/2005/8/layout/orgChart1"/>
    <dgm:cxn modelId="{46B65507-9F0B-451C-B87F-C5E40925F1B9}" type="presParOf" srcId="{75E2E293-8239-4474-934A-07804ACE276C}" destId="{27D8A341-2F19-4D4F-9A7D-375E789CDD68}" srcOrd="1" destOrd="0" presId="urn:microsoft.com/office/officeart/2005/8/layout/orgChart1"/>
    <dgm:cxn modelId="{D076F351-4840-42BD-AD9A-52A0762C2C74}" type="presParOf" srcId="{E416AB42-1409-4046-9498-8F2992A0BCAF}" destId="{E454ABF1-A0F1-4274-9D4A-170FF2F83BBE}" srcOrd="1" destOrd="0" presId="urn:microsoft.com/office/officeart/2005/8/layout/orgChart1"/>
    <dgm:cxn modelId="{09A25FDA-443B-4DBB-80F9-B5C522951764}" type="presParOf" srcId="{E416AB42-1409-4046-9498-8F2992A0BCAF}" destId="{42362E68-7801-46AA-BA7E-283B414424F2}" srcOrd="2" destOrd="0" presId="urn:microsoft.com/office/officeart/2005/8/layout/orgChart1"/>
    <dgm:cxn modelId="{D20461C7-952A-47B6-97FB-64947883D8AD}" type="presParOf" srcId="{58C83428-2528-49B5-BAA2-30D097C85B51}" destId="{11F03437-EDAB-4254-902A-6DE3D7629E7A}" srcOrd="4" destOrd="0" presId="urn:microsoft.com/office/officeart/2005/8/layout/orgChart1"/>
    <dgm:cxn modelId="{F55FEB8E-E4B3-4D70-B01D-666D657C57F8}" type="presParOf" srcId="{58C83428-2528-49B5-BAA2-30D097C85B51}" destId="{D7638C91-D603-4304-9A0F-32988DB022A3}" srcOrd="5" destOrd="0" presId="urn:microsoft.com/office/officeart/2005/8/layout/orgChart1"/>
    <dgm:cxn modelId="{39FE8A6C-2FF3-42AF-9BA6-3D32D4BC772F}" type="presParOf" srcId="{D7638C91-D603-4304-9A0F-32988DB022A3}" destId="{8703E945-5155-49AD-B43F-D8B5362697DA}" srcOrd="0" destOrd="0" presId="urn:microsoft.com/office/officeart/2005/8/layout/orgChart1"/>
    <dgm:cxn modelId="{98358C59-F2BD-4B60-ABFA-63A4BD6180BD}" type="presParOf" srcId="{8703E945-5155-49AD-B43F-D8B5362697DA}" destId="{8B1F5CF5-85F4-4DD2-BE99-554B7CF1F9C0}" srcOrd="0" destOrd="0" presId="urn:microsoft.com/office/officeart/2005/8/layout/orgChart1"/>
    <dgm:cxn modelId="{D3EC32FE-8C7B-49B6-8A95-BCF447DC7859}" type="presParOf" srcId="{8703E945-5155-49AD-B43F-D8B5362697DA}" destId="{98C86D4E-01E3-4E47-8F17-2620809FBAB8}" srcOrd="1" destOrd="0" presId="urn:microsoft.com/office/officeart/2005/8/layout/orgChart1"/>
    <dgm:cxn modelId="{DA72CCDD-6C65-4915-A692-A774E5F9C104}" type="presParOf" srcId="{D7638C91-D603-4304-9A0F-32988DB022A3}" destId="{82BCCDA8-7E94-45F3-961F-FE47BB31BC7E}" srcOrd="1" destOrd="0" presId="urn:microsoft.com/office/officeart/2005/8/layout/orgChart1"/>
    <dgm:cxn modelId="{E415AEFA-B28F-4ED0-B250-13D93A7726D9}" type="presParOf" srcId="{D7638C91-D603-4304-9A0F-32988DB022A3}" destId="{01462E6D-5B6E-4BB5-9A48-C65CB12B543A}" srcOrd="2" destOrd="0" presId="urn:microsoft.com/office/officeart/2005/8/layout/orgChart1"/>
    <dgm:cxn modelId="{009004E9-DCC2-4D39-8B32-AC398AAAF8C6}" type="presParOf" srcId="{B4D3E2C5-BABC-4B1A-8209-90A3F694E448}" destId="{9D429ABE-1EC6-4504-BF03-54A9C629F910}" srcOrd="2" destOrd="0" presId="urn:microsoft.com/office/officeart/2005/8/layout/orgChart1"/>
    <dgm:cxn modelId="{F6D88689-0086-4A9F-BAFE-1ED41548FF4B}" type="presParOf" srcId="{84AA5A1B-6A7E-4003-B8CB-5F5AA98FA77E}" destId="{2385CAD3-F855-4B85-AFA3-48FA0B3A93B4}" srcOrd="6" destOrd="0" presId="urn:microsoft.com/office/officeart/2005/8/layout/orgChart1"/>
    <dgm:cxn modelId="{73AE692C-EF2C-4B8C-869B-5F29BFC1635B}" type="presParOf" srcId="{84AA5A1B-6A7E-4003-B8CB-5F5AA98FA77E}" destId="{F34D9B6A-A7AF-41F1-A86B-54F2DF555A70}" srcOrd="7" destOrd="0" presId="urn:microsoft.com/office/officeart/2005/8/layout/orgChart1"/>
    <dgm:cxn modelId="{490EEBBC-6971-4A38-9E4F-EB33306D5023}" type="presParOf" srcId="{F34D9B6A-A7AF-41F1-A86B-54F2DF555A70}" destId="{ABD76B89-4C19-4F2B-9BAF-64090AABEFCF}" srcOrd="0" destOrd="0" presId="urn:microsoft.com/office/officeart/2005/8/layout/orgChart1"/>
    <dgm:cxn modelId="{03C2D560-AC8B-448E-8138-9665C9455B39}" type="presParOf" srcId="{ABD76B89-4C19-4F2B-9BAF-64090AABEFCF}" destId="{C5250E8B-EBC0-4C96-97E3-88E8BE398D57}" srcOrd="0" destOrd="0" presId="urn:microsoft.com/office/officeart/2005/8/layout/orgChart1"/>
    <dgm:cxn modelId="{A8C175D7-DFA3-4A7D-956A-29C82441F8C3}" type="presParOf" srcId="{ABD76B89-4C19-4F2B-9BAF-64090AABEFCF}" destId="{A5D4F0AC-9C02-44BB-8A33-E247BBE3BB81}" srcOrd="1" destOrd="0" presId="urn:microsoft.com/office/officeart/2005/8/layout/orgChart1"/>
    <dgm:cxn modelId="{D0B32989-F2B7-4EF8-A716-338D95B4ADFE}" type="presParOf" srcId="{F34D9B6A-A7AF-41F1-A86B-54F2DF555A70}" destId="{35014F02-62BE-4C7B-B810-9E907A9AAC4E}" srcOrd="1" destOrd="0" presId="urn:microsoft.com/office/officeart/2005/8/layout/orgChart1"/>
    <dgm:cxn modelId="{224886E5-DA26-47FC-915F-282C0C33445D}" type="presParOf" srcId="{35014F02-62BE-4C7B-B810-9E907A9AAC4E}" destId="{8C35849B-C6F2-4ED8-ABAD-54AECD14F9BC}" srcOrd="0" destOrd="0" presId="urn:microsoft.com/office/officeart/2005/8/layout/orgChart1"/>
    <dgm:cxn modelId="{6BB77041-F9BE-4434-9061-9984164ECE6D}" type="presParOf" srcId="{35014F02-62BE-4C7B-B810-9E907A9AAC4E}" destId="{A800D63B-D808-40FC-89DB-8029FA5A46B7}" srcOrd="1" destOrd="0" presId="urn:microsoft.com/office/officeart/2005/8/layout/orgChart1"/>
    <dgm:cxn modelId="{C0D3867D-9442-468B-BFF8-ECB6B0AA0DA0}" type="presParOf" srcId="{A800D63B-D808-40FC-89DB-8029FA5A46B7}" destId="{B77E22E6-ADB1-47C4-9072-AE1D8400DAC2}" srcOrd="0" destOrd="0" presId="urn:microsoft.com/office/officeart/2005/8/layout/orgChart1"/>
    <dgm:cxn modelId="{9312A2BB-84EB-4D62-866F-4ED174FD6D65}" type="presParOf" srcId="{B77E22E6-ADB1-47C4-9072-AE1D8400DAC2}" destId="{E3AF8815-2A9E-4D1D-8423-8712884DD5A1}" srcOrd="0" destOrd="0" presId="urn:microsoft.com/office/officeart/2005/8/layout/orgChart1"/>
    <dgm:cxn modelId="{13EEC435-9B29-4D6C-BDF3-F37D2EC569DE}" type="presParOf" srcId="{B77E22E6-ADB1-47C4-9072-AE1D8400DAC2}" destId="{FC17C02C-2CD9-4C11-8B67-F24622D3E7D5}" srcOrd="1" destOrd="0" presId="urn:microsoft.com/office/officeart/2005/8/layout/orgChart1"/>
    <dgm:cxn modelId="{6D32FB09-A33B-4572-BC16-5F31D08D867C}" type="presParOf" srcId="{A800D63B-D808-40FC-89DB-8029FA5A46B7}" destId="{9B8BBD16-097F-440B-885D-2C03FD6E4938}" srcOrd="1" destOrd="0" presId="urn:microsoft.com/office/officeart/2005/8/layout/orgChart1"/>
    <dgm:cxn modelId="{CB053995-EAE6-49F1-9FD6-4A742BC2366C}" type="presParOf" srcId="{A800D63B-D808-40FC-89DB-8029FA5A46B7}" destId="{1C5BC818-6E3D-4FDE-9FBE-538C6E5D4573}" srcOrd="2" destOrd="0" presId="urn:microsoft.com/office/officeart/2005/8/layout/orgChart1"/>
    <dgm:cxn modelId="{E5EE2348-D744-4913-AD84-582C85784546}" type="presParOf" srcId="{35014F02-62BE-4C7B-B810-9E907A9AAC4E}" destId="{6CB4CD37-84CA-4E10-A2D9-6B1462D3EF4B}" srcOrd="2" destOrd="0" presId="urn:microsoft.com/office/officeart/2005/8/layout/orgChart1"/>
    <dgm:cxn modelId="{C901F9EC-9BC6-4972-AB95-EF0B3F769D44}" type="presParOf" srcId="{35014F02-62BE-4C7B-B810-9E907A9AAC4E}" destId="{AE3E8911-0729-48C8-9ED2-54F802FFBFF4}" srcOrd="3" destOrd="0" presId="urn:microsoft.com/office/officeart/2005/8/layout/orgChart1"/>
    <dgm:cxn modelId="{17EA6E9D-856E-4C00-8736-57E3A20CC81A}" type="presParOf" srcId="{AE3E8911-0729-48C8-9ED2-54F802FFBFF4}" destId="{D52FCDFB-723B-4175-8B51-4D08EB16F100}" srcOrd="0" destOrd="0" presId="urn:microsoft.com/office/officeart/2005/8/layout/orgChart1"/>
    <dgm:cxn modelId="{491C31B3-DD8F-445C-AB9F-95E7FD33F504}" type="presParOf" srcId="{D52FCDFB-723B-4175-8B51-4D08EB16F100}" destId="{83B72866-263B-478F-AE77-A2D74967E24F}" srcOrd="0" destOrd="0" presId="urn:microsoft.com/office/officeart/2005/8/layout/orgChart1"/>
    <dgm:cxn modelId="{EF4C39F9-31C5-49EE-81D0-45F5B07D9B7A}" type="presParOf" srcId="{D52FCDFB-723B-4175-8B51-4D08EB16F100}" destId="{2E99EBA2-E511-49B1-B048-F97C7AC4E7F6}" srcOrd="1" destOrd="0" presId="urn:microsoft.com/office/officeart/2005/8/layout/orgChart1"/>
    <dgm:cxn modelId="{3F8C61C4-B20C-42A1-972B-2A4BA249641F}" type="presParOf" srcId="{AE3E8911-0729-48C8-9ED2-54F802FFBFF4}" destId="{4A0BF860-3F25-48B6-99FD-D143C5D61471}" srcOrd="1" destOrd="0" presId="urn:microsoft.com/office/officeart/2005/8/layout/orgChart1"/>
    <dgm:cxn modelId="{13D837CD-1AF5-4977-8A00-E98B8154546C}" type="presParOf" srcId="{AE3E8911-0729-48C8-9ED2-54F802FFBFF4}" destId="{8187EBC4-3DEC-4355-8857-2915FDF3AC3D}" srcOrd="2" destOrd="0" presId="urn:microsoft.com/office/officeart/2005/8/layout/orgChart1"/>
    <dgm:cxn modelId="{AD35ECB1-413D-4165-BD01-1CF055A10A87}" type="presParOf" srcId="{35014F02-62BE-4C7B-B810-9E907A9AAC4E}" destId="{22FE89BA-2883-4222-AA4F-8D4601D9E080}" srcOrd="4" destOrd="0" presId="urn:microsoft.com/office/officeart/2005/8/layout/orgChart1"/>
    <dgm:cxn modelId="{AB091FD9-5700-4E38-811B-7AFB6C60B9D6}" type="presParOf" srcId="{35014F02-62BE-4C7B-B810-9E907A9AAC4E}" destId="{2D6C0941-8F81-4DDD-96C6-72EF26102CA9}" srcOrd="5" destOrd="0" presId="urn:microsoft.com/office/officeart/2005/8/layout/orgChart1"/>
    <dgm:cxn modelId="{202FA95D-8022-45BC-A9D4-2DAD21682C88}" type="presParOf" srcId="{2D6C0941-8F81-4DDD-96C6-72EF26102CA9}" destId="{4962D439-FE50-42CF-9FF6-A2FF5907DEAC}" srcOrd="0" destOrd="0" presId="urn:microsoft.com/office/officeart/2005/8/layout/orgChart1"/>
    <dgm:cxn modelId="{AEDBDB10-FC09-4BA6-8B68-E605CA312AA2}" type="presParOf" srcId="{4962D439-FE50-42CF-9FF6-A2FF5907DEAC}" destId="{76A8F94E-13D2-4C6F-8479-E8112214785C}" srcOrd="0" destOrd="0" presId="urn:microsoft.com/office/officeart/2005/8/layout/orgChart1"/>
    <dgm:cxn modelId="{087FAB52-0DF0-4738-8265-C3B98130A623}" type="presParOf" srcId="{4962D439-FE50-42CF-9FF6-A2FF5907DEAC}" destId="{55239907-7ED0-4222-A63E-D5BB0A374A23}" srcOrd="1" destOrd="0" presId="urn:microsoft.com/office/officeart/2005/8/layout/orgChart1"/>
    <dgm:cxn modelId="{61B8B103-C023-412D-A22F-4EEFEE44138D}" type="presParOf" srcId="{2D6C0941-8F81-4DDD-96C6-72EF26102CA9}" destId="{18854D8F-F4FF-4DB4-8AF1-7B615742CD23}" srcOrd="1" destOrd="0" presId="urn:microsoft.com/office/officeart/2005/8/layout/orgChart1"/>
    <dgm:cxn modelId="{1B88D977-976E-4250-BAFD-F3697046C1CB}" type="presParOf" srcId="{2D6C0941-8F81-4DDD-96C6-72EF26102CA9}" destId="{AB42830C-B0F9-47EE-863B-C1839492BA1A}" srcOrd="2" destOrd="0" presId="urn:microsoft.com/office/officeart/2005/8/layout/orgChart1"/>
    <dgm:cxn modelId="{62D8B9D9-D294-444D-9C82-4C0EF4BBA287}" type="presParOf" srcId="{F34D9B6A-A7AF-41F1-A86B-54F2DF555A70}" destId="{38189B73-A664-4744-B485-6591AEFCE0B2}" srcOrd="2" destOrd="0" presId="urn:microsoft.com/office/officeart/2005/8/layout/orgChart1"/>
    <dgm:cxn modelId="{4218768F-3462-4BEB-B3FB-37B1CDED7073}" type="presParOf" srcId="{F7E49445-35DB-4263-BF3E-71F7AC1794AB}" destId="{9CED60A2-C837-407B-AA38-5A77E88C35E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FF7832-A385-448A-9719-985C3BA4E29D}"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ru-RU"/>
        </a:p>
      </dgm:t>
    </dgm:pt>
    <dgm:pt modelId="{B98E0F4B-F213-49B9-92D2-7AB10AF74DE6}">
      <dgm:prSet custT="1"/>
      <dgm:spPr/>
      <dgm:t>
        <a:bodyPr/>
        <a:lstStyle/>
        <a:p>
          <a:r>
            <a:rPr lang="ru-RU" sz="1400" dirty="0">
              <a:solidFill>
                <a:schemeClr val="bg1"/>
              </a:solidFill>
            </a:rPr>
            <a:t>1. Обеспечения максимизации объема формируемой прибыли, который соответствует ресурсному потенциалу организации, а также рыночной конъюнктуре;</a:t>
          </a:r>
        </a:p>
      </dgm:t>
    </dgm:pt>
    <dgm:pt modelId="{313CA957-F380-4DC1-AC6F-3BCAE58181FF}" type="parTrans" cxnId="{4AB4EC33-2262-40B9-9A56-6F7C8FD0749C}">
      <dgm:prSet/>
      <dgm:spPr/>
      <dgm:t>
        <a:bodyPr/>
        <a:lstStyle/>
        <a:p>
          <a:endParaRPr lang="ru-RU"/>
        </a:p>
      </dgm:t>
    </dgm:pt>
    <dgm:pt modelId="{7BBD1AD6-857C-4E48-B39F-8E2C5A434DA5}" type="sibTrans" cxnId="{4AB4EC33-2262-40B9-9A56-6F7C8FD0749C}">
      <dgm:prSet/>
      <dgm:spPr/>
      <dgm:t>
        <a:bodyPr/>
        <a:lstStyle/>
        <a:p>
          <a:endParaRPr lang="ru-RU"/>
        </a:p>
      </dgm:t>
    </dgm:pt>
    <dgm:pt modelId="{820B75D7-44A7-4090-9E10-E4D1E659DD55}">
      <dgm:prSet custT="1"/>
      <dgm:spPr/>
      <dgm:t>
        <a:bodyPr/>
        <a:lstStyle/>
        <a:p>
          <a:r>
            <a:rPr lang="ru-RU" sz="1400" dirty="0">
              <a:solidFill>
                <a:schemeClr val="bg1"/>
              </a:solidFill>
            </a:rPr>
            <a:t>2. Обеспечения оптимальной пропорциональности между уровнем формируемой прибыли и допустимым уровнем риска.</a:t>
          </a:r>
        </a:p>
      </dgm:t>
    </dgm:pt>
    <dgm:pt modelId="{EE97682D-71AF-4D7D-AD56-6CEA03AED217}" type="parTrans" cxnId="{B58FE5FC-F9E1-4064-9BB8-32C45FCADD52}">
      <dgm:prSet/>
      <dgm:spPr/>
      <dgm:t>
        <a:bodyPr/>
        <a:lstStyle/>
        <a:p>
          <a:endParaRPr lang="ru-RU"/>
        </a:p>
      </dgm:t>
    </dgm:pt>
    <dgm:pt modelId="{EBE7A02A-E4A8-4F9B-8667-C0BE25FCF823}" type="sibTrans" cxnId="{B58FE5FC-F9E1-4064-9BB8-32C45FCADD52}">
      <dgm:prSet/>
      <dgm:spPr/>
      <dgm:t>
        <a:bodyPr/>
        <a:lstStyle/>
        <a:p>
          <a:endParaRPr lang="ru-RU"/>
        </a:p>
      </dgm:t>
    </dgm:pt>
    <dgm:pt modelId="{C548494C-CCE7-4871-880F-7428B7549412}">
      <dgm:prSet custT="1"/>
      <dgm:spPr/>
      <dgm:t>
        <a:bodyPr/>
        <a:lstStyle/>
        <a:p>
          <a:r>
            <a:rPr lang="ru-RU" sz="1400" dirty="0">
              <a:solidFill>
                <a:schemeClr val="bg1"/>
              </a:solidFill>
            </a:rPr>
            <a:t>3. Обеспечения высокоуровневой прибыли, которая формируется. </a:t>
          </a:r>
        </a:p>
      </dgm:t>
    </dgm:pt>
    <dgm:pt modelId="{502B4A73-277B-4755-9741-1DE30CBEA7BA}" type="parTrans" cxnId="{AB6E5F18-1A2A-470D-82B0-27A96714FD8E}">
      <dgm:prSet/>
      <dgm:spPr/>
      <dgm:t>
        <a:bodyPr/>
        <a:lstStyle/>
        <a:p>
          <a:endParaRPr lang="ru-RU"/>
        </a:p>
      </dgm:t>
    </dgm:pt>
    <dgm:pt modelId="{4AAF4893-E0BB-4DD1-935E-8A8A1C92CC1A}" type="sibTrans" cxnId="{AB6E5F18-1A2A-470D-82B0-27A96714FD8E}">
      <dgm:prSet/>
      <dgm:spPr/>
      <dgm:t>
        <a:bodyPr/>
        <a:lstStyle/>
        <a:p>
          <a:endParaRPr lang="ru-RU"/>
        </a:p>
      </dgm:t>
    </dgm:pt>
    <dgm:pt modelId="{0B7B7E8E-89F3-4ED1-AB0B-C5C71944D3D2}">
      <dgm:prSet custT="1"/>
      <dgm:spPr/>
      <dgm:t>
        <a:bodyPr/>
        <a:lstStyle/>
        <a:p>
          <a:r>
            <a:rPr lang="ru-RU" sz="1400" dirty="0">
              <a:solidFill>
                <a:schemeClr val="bg1"/>
              </a:solidFill>
            </a:rPr>
            <a:t>4. Обеспечения выплаты соответствующего уровня дохода на инвестированный капитал собственникам организации. </a:t>
          </a:r>
        </a:p>
      </dgm:t>
    </dgm:pt>
    <dgm:pt modelId="{C57E7E58-10C4-4D33-B445-349791F31017}" type="parTrans" cxnId="{EEF0C247-7E7F-4DEF-90D4-64E60022E508}">
      <dgm:prSet/>
      <dgm:spPr/>
      <dgm:t>
        <a:bodyPr/>
        <a:lstStyle/>
        <a:p>
          <a:endParaRPr lang="ru-RU"/>
        </a:p>
      </dgm:t>
    </dgm:pt>
    <dgm:pt modelId="{2F5E4450-24DE-446A-BA87-4FF123D29734}" type="sibTrans" cxnId="{EEF0C247-7E7F-4DEF-90D4-64E60022E508}">
      <dgm:prSet/>
      <dgm:spPr/>
      <dgm:t>
        <a:bodyPr/>
        <a:lstStyle/>
        <a:p>
          <a:endParaRPr lang="ru-RU"/>
        </a:p>
      </dgm:t>
    </dgm:pt>
    <dgm:pt modelId="{98077077-F191-4496-8811-B4D8648B5DCD}">
      <dgm:prSet custT="1"/>
      <dgm:spPr/>
      <dgm:t>
        <a:bodyPr/>
        <a:lstStyle/>
        <a:p>
          <a:r>
            <a:rPr lang="ru-RU" sz="1400" dirty="0">
              <a:solidFill>
                <a:schemeClr val="bg1"/>
              </a:solidFill>
            </a:rPr>
            <a:t>5. Обеспечения формирования соответствующего объема финансовых ресурсов за счет прибыли согласно задачам организационного развития в предстоящем периоде. </a:t>
          </a:r>
        </a:p>
      </dgm:t>
    </dgm:pt>
    <dgm:pt modelId="{8CAC7A9A-9DEE-4781-BEBD-6661CE67F1E9}" type="parTrans" cxnId="{0DCB5D6B-D8AE-4400-B7DB-FEE98F5343F7}">
      <dgm:prSet/>
      <dgm:spPr/>
      <dgm:t>
        <a:bodyPr/>
        <a:lstStyle/>
        <a:p>
          <a:endParaRPr lang="ru-RU"/>
        </a:p>
      </dgm:t>
    </dgm:pt>
    <dgm:pt modelId="{996E9B4C-2419-484B-A2CD-DA5CB2918B9D}" type="sibTrans" cxnId="{0DCB5D6B-D8AE-4400-B7DB-FEE98F5343F7}">
      <dgm:prSet/>
      <dgm:spPr/>
      <dgm:t>
        <a:bodyPr/>
        <a:lstStyle/>
        <a:p>
          <a:endParaRPr lang="ru-RU"/>
        </a:p>
      </dgm:t>
    </dgm:pt>
    <dgm:pt modelId="{724E0A28-4E91-4F3A-9041-3083D1A55278}">
      <dgm:prSet/>
      <dgm:spPr/>
    </dgm:pt>
    <dgm:pt modelId="{F74F9760-A54E-4BF0-8CD8-FE4642D5C3DB}" type="parTrans" cxnId="{50756D43-003D-425E-986F-992CE1A7F9BB}">
      <dgm:prSet/>
      <dgm:spPr/>
      <dgm:t>
        <a:bodyPr/>
        <a:lstStyle/>
        <a:p>
          <a:endParaRPr lang="ru-RU"/>
        </a:p>
      </dgm:t>
    </dgm:pt>
    <dgm:pt modelId="{88ECC175-528D-43CE-8736-4C57E7503DBE}" type="sibTrans" cxnId="{50756D43-003D-425E-986F-992CE1A7F9BB}">
      <dgm:prSet/>
      <dgm:spPr/>
      <dgm:t>
        <a:bodyPr/>
        <a:lstStyle/>
        <a:p>
          <a:endParaRPr lang="ru-RU"/>
        </a:p>
      </dgm:t>
    </dgm:pt>
    <dgm:pt modelId="{52CFA197-FB68-484F-BC78-54D45787AACD}">
      <dgm:prSet/>
      <dgm:spPr/>
    </dgm:pt>
    <dgm:pt modelId="{AFE06C3B-3647-4762-8F43-CDA8CBF072E4}" type="parTrans" cxnId="{7169E234-D77E-401F-8263-78DFFB8526B2}">
      <dgm:prSet/>
      <dgm:spPr/>
      <dgm:t>
        <a:bodyPr/>
        <a:lstStyle/>
        <a:p>
          <a:endParaRPr lang="ru-RU"/>
        </a:p>
      </dgm:t>
    </dgm:pt>
    <dgm:pt modelId="{7AACD80A-0FEA-4643-A9E1-EFE13732D264}" type="sibTrans" cxnId="{7169E234-D77E-401F-8263-78DFFB8526B2}">
      <dgm:prSet/>
      <dgm:spPr/>
      <dgm:t>
        <a:bodyPr/>
        <a:lstStyle/>
        <a:p>
          <a:endParaRPr lang="ru-RU"/>
        </a:p>
      </dgm:t>
    </dgm:pt>
    <dgm:pt modelId="{EA99672C-EB5A-4936-89E5-D082E93A7ED4}" type="pres">
      <dgm:prSet presAssocID="{72FF7832-A385-448A-9719-985C3BA4E29D}" presName="composite" presStyleCnt="0">
        <dgm:presLayoutVars>
          <dgm:chMax val="5"/>
          <dgm:dir/>
          <dgm:resizeHandles val="exact"/>
        </dgm:presLayoutVars>
      </dgm:prSet>
      <dgm:spPr/>
    </dgm:pt>
    <dgm:pt modelId="{74E939DD-DA79-4A68-A67B-52366327C5FA}" type="pres">
      <dgm:prSet presAssocID="{B98E0F4B-F213-49B9-92D2-7AB10AF74DE6}" presName="circle1" presStyleLbl="lnNode1" presStyleIdx="0" presStyleCnt="5" custLinFactNeighborX="4566"/>
      <dgm:spPr>
        <a:solidFill>
          <a:schemeClr val="tx2"/>
        </a:solidFill>
      </dgm:spPr>
    </dgm:pt>
    <dgm:pt modelId="{B8D77A7E-1916-4B10-A668-4D437D5C1086}" type="pres">
      <dgm:prSet presAssocID="{B98E0F4B-F213-49B9-92D2-7AB10AF74DE6}" presName="text1" presStyleLbl="revTx" presStyleIdx="0" presStyleCnt="5" custScaleX="249006" custScaleY="61923" custLinFactNeighborX="80007" custLinFactNeighborY="-25575">
        <dgm:presLayoutVars>
          <dgm:bulletEnabled val="1"/>
        </dgm:presLayoutVars>
      </dgm:prSet>
      <dgm:spPr/>
    </dgm:pt>
    <dgm:pt modelId="{E1AE7969-574E-4488-A747-2CBA0923C2F0}" type="pres">
      <dgm:prSet presAssocID="{B98E0F4B-F213-49B9-92D2-7AB10AF74DE6}" presName="line1" presStyleLbl="callout" presStyleIdx="0" presStyleCnt="10" custLinFactNeighborX="4061"/>
      <dgm:spPr/>
    </dgm:pt>
    <dgm:pt modelId="{00B847D2-F8C7-4EC2-9557-1CD8DB2520BE}" type="pres">
      <dgm:prSet presAssocID="{B98E0F4B-F213-49B9-92D2-7AB10AF74DE6}" presName="d1" presStyleLbl="callout" presStyleIdx="1" presStyleCnt="10" custLinFactNeighborX="939"/>
      <dgm:spPr/>
    </dgm:pt>
    <dgm:pt modelId="{9DF11A2A-3115-46C6-9B62-09462B6BB3E4}" type="pres">
      <dgm:prSet presAssocID="{820B75D7-44A7-4090-9E10-E4D1E659DD55}" presName="circle2" presStyleLbl="lnNode1" presStyleIdx="1" presStyleCnt="5" custLinFactNeighborX="1523"/>
      <dgm:spPr>
        <a:solidFill>
          <a:schemeClr val="tx1">
            <a:lumMod val="95000"/>
            <a:lumOff val="5000"/>
          </a:schemeClr>
        </a:solidFill>
      </dgm:spPr>
    </dgm:pt>
    <dgm:pt modelId="{B4E60526-A86A-42DF-93EA-E5DA961EE902}" type="pres">
      <dgm:prSet presAssocID="{820B75D7-44A7-4090-9E10-E4D1E659DD55}" presName="text2" presStyleLbl="revTx" presStyleIdx="1" presStyleCnt="5" custScaleX="173985" custScaleY="135381" custLinFactNeighborX="44331" custLinFactNeighborY="-7668">
        <dgm:presLayoutVars>
          <dgm:bulletEnabled val="1"/>
        </dgm:presLayoutVars>
      </dgm:prSet>
      <dgm:spPr/>
    </dgm:pt>
    <dgm:pt modelId="{CCBCBEFC-A55A-42A5-A2E0-8724D93884B5}" type="pres">
      <dgm:prSet presAssocID="{820B75D7-44A7-4090-9E10-E4D1E659DD55}" presName="line2" presStyleLbl="callout" presStyleIdx="2" presStyleCnt="10" custLinFactNeighborX="4061"/>
      <dgm:spPr/>
    </dgm:pt>
    <dgm:pt modelId="{F512370B-7D8D-430E-B365-B593E84E5999}" type="pres">
      <dgm:prSet presAssocID="{820B75D7-44A7-4090-9E10-E4D1E659DD55}" presName="d2" presStyleLbl="callout" presStyleIdx="3" presStyleCnt="10" custLinFactNeighborX="1108"/>
      <dgm:spPr/>
    </dgm:pt>
    <dgm:pt modelId="{F06E182B-CABE-4F8F-91E0-7B485D28FCCE}" type="pres">
      <dgm:prSet presAssocID="{C548494C-CCE7-4871-880F-7428B7549412}" presName="circle3" presStyleLbl="lnNode1" presStyleIdx="2" presStyleCnt="5" custLinFactNeighborX="914"/>
      <dgm:spPr>
        <a:solidFill>
          <a:schemeClr val="tx1">
            <a:lumMod val="85000"/>
            <a:lumOff val="15000"/>
          </a:schemeClr>
        </a:solidFill>
      </dgm:spPr>
    </dgm:pt>
    <dgm:pt modelId="{30C177F8-20DD-425F-8DF0-103289D3DECD}" type="pres">
      <dgm:prSet presAssocID="{C548494C-CCE7-4871-880F-7428B7549412}" presName="text3" presStyleLbl="revTx" presStyleIdx="2" presStyleCnt="5" custScaleX="152538" custScaleY="160915" custLinFactNeighborX="27749" custLinFactNeighborY="-12461">
        <dgm:presLayoutVars>
          <dgm:bulletEnabled val="1"/>
        </dgm:presLayoutVars>
      </dgm:prSet>
      <dgm:spPr/>
    </dgm:pt>
    <dgm:pt modelId="{0290F1B2-CB29-4E4C-9A22-E0D6C4CF19E4}" type="pres">
      <dgm:prSet presAssocID="{C548494C-CCE7-4871-880F-7428B7549412}" presName="line3" presStyleLbl="callout" presStyleIdx="4" presStyleCnt="10" custLinFactNeighborX="4061"/>
      <dgm:spPr/>
    </dgm:pt>
    <dgm:pt modelId="{1A06EC2E-2C07-4AA5-8C16-9BA2D688B917}" type="pres">
      <dgm:prSet presAssocID="{C548494C-CCE7-4871-880F-7428B7549412}" presName="d3" presStyleLbl="callout" presStyleIdx="5" presStyleCnt="10" custLinFactNeighborX="1318"/>
      <dgm:spPr/>
    </dgm:pt>
    <dgm:pt modelId="{2413FA8F-C127-46F4-B4BE-B660DEE3004E}" type="pres">
      <dgm:prSet presAssocID="{0B7B7E8E-89F3-4ED1-AB0B-C5C71944D3D2}" presName="circle4" presStyleLbl="lnNode1" presStyleIdx="3" presStyleCnt="5" custLinFactNeighborX="653"/>
      <dgm:spPr>
        <a:solidFill>
          <a:schemeClr val="tx1">
            <a:lumMod val="75000"/>
            <a:lumOff val="25000"/>
          </a:schemeClr>
        </a:solidFill>
      </dgm:spPr>
    </dgm:pt>
    <dgm:pt modelId="{9B906873-CB9E-448B-9361-93992188A5B8}" type="pres">
      <dgm:prSet presAssocID="{0B7B7E8E-89F3-4ED1-AB0B-C5C71944D3D2}" presName="text4" presStyleLbl="revTx" presStyleIdx="3" presStyleCnt="5" custScaleX="148900" custScaleY="164665" custLinFactNeighborX="32148" custLinFactNeighborY="-8626">
        <dgm:presLayoutVars>
          <dgm:bulletEnabled val="1"/>
        </dgm:presLayoutVars>
      </dgm:prSet>
      <dgm:spPr/>
    </dgm:pt>
    <dgm:pt modelId="{F1A646E4-8819-43D3-8725-869303B867AE}" type="pres">
      <dgm:prSet presAssocID="{0B7B7E8E-89F3-4ED1-AB0B-C5C71944D3D2}" presName="line4" presStyleLbl="callout" presStyleIdx="6" presStyleCnt="10" custLinFactNeighborX="4061"/>
      <dgm:spPr/>
    </dgm:pt>
    <dgm:pt modelId="{3DA10264-2E4C-4EF2-88F9-1B791AC4CD47}" type="pres">
      <dgm:prSet presAssocID="{0B7B7E8E-89F3-4ED1-AB0B-C5C71944D3D2}" presName="d4" presStyleLbl="callout" presStyleIdx="7" presStyleCnt="10" custLinFactNeighborX="1702"/>
      <dgm:spPr/>
    </dgm:pt>
    <dgm:pt modelId="{120A6B2E-F706-4F8C-84C1-B184E4D0A7F8}" type="pres">
      <dgm:prSet presAssocID="{98077077-F191-4496-8811-B4D8648B5DCD}" presName="circle5" presStyleLbl="lnNode1" presStyleIdx="4" presStyleCnt="5" custLinFactNeighborX="508"/>
      <dgm:spPr>
        <a:solidFill>
          <a:schemeClr val="tx1">
            <a:lumMod val="65000"/>
            <a:lumOff val="35000"/>
          </a:schemeClr>
        </a:solidFill>
      </dgm:spPr>
    </dgm:pt>
    <dgm:pt modelId="{306E89E8-BD0F-4B0F-9E7C-8331FB5CDFA0}" type="pres">
      <dgm:prSet presAssocID="{98077077-F191-4496-8811-B4D8648B5DCD}" presName="text5" presStyleLbl="revTx" presStyleIdx="4" presStyleCnt="5" custScaleX="125381" custScaleY="199803" custLinFactNeighborX="19966" custLinFactNeighborY="47925">
        <dgm:presLayoutVars>
          <dgm:bulletEnabled val="1"/>
        </dgm:presLayoutVars>
      </dgm:prSet>
      <dgm:spPr/>
    </dgm:pt>
    <dgm:pt modelId="{0C373E89-AFE8-45B5-B62E-D616D17C2A8E}" type="pres">
      <dgm:prSet presAssocID="{98077077-F191-4496-8811-B4D8648B5DCD}" presName="line5" presStyleLbl="callout" presStyleIdx="8" presStyleCnt="10" custLinFactNeighborX="4061"/>
      <dgm:spPr/>
    </dgm:pt>
    <dgm:pt modelId="{F9E59A83-D973-4EA0-BF9B-55ECC89DA528}" type="pres">
      <dgm:prSet presAssocID="{98077077-F191-4496-8811-B4D8648B5DCD}" presName="d5" presStyleLbl="callout" presStyleIdx="9" presStyleCnt="10" custLinFactNeighborX="2343"/>
      <dgm:spPr/>
    </dgm:pt>
  </dgm:ptLst>
  <dgm:cxnLst>
    <dgm:cxn modelId="{72AAD804-D93C-4C4B-A389-CA88D61F4E02}" type="presOf" srcId="{B98E0F4B-F213-49B9-92D2-7AB10AF74DE6}" destId="{B8D77A7E-1916-4B10-A668-4D437D5C1086}" srcOrd="0" destOrd="0" presId="urn:microsoft.com/office/officeart/2005/8/layout/target1"/>
    <dgm:cxn modelId="{0AE2A413-A6B2-44BC-B21B-AE3089EDA56B}" type="presOf" srcId="{98077077-F191-4496-8811-B4D8648B5DCD}" destId="{306E89E8-BD0F-4B0F-9E7C-8331FB5CDFA0}" srcOrd="0" destOrd="0" presId="urn:microsoft.com/office/officeart/2005/8/layout/target1"/>
    <dgm:cxn modelId="{AB6E5F18-1A2A-470D-82B0-27A96714FD8E}" srcId="{72FF7832-A385-448A-9719-985C3BA4E29D}" destId="{C548494C-CCE7-4871-880F-7428B7549412}" srcOrd="2" destOrd="0" parTransId="{502B4A73-277B-4755-9741-1DE30CBEA7BA}" sibTransId="{4AAF4893-E0BB-4DD1-935E-8A8A1C92CC1A}"/>
    <dgm:cxn modelId="{0934A22B-E813-4410-88E5-6875715C5A07}" type="presOf" srcId="{820B75D7-44A7-4090-9E10-E4D1E659DD55}" destId="{B4E60526-A86A-42DF-93EA-E5DA961EE902}" srcOrd="0" destOrd="0" presId="urn:microsoft.com/office/officeart/2005/8/layout/target1"/>
    <dgm:cxn modelId="{4AB4EC33-2262-40B9-9A56-6F7C8FD0749C}" srcId="{72FF7832-A385-448A-9719-985C3BA4E29D}" destId="{B98E0F4B-F213-49B9-92D2-7AB10AF74DE6}" srcOrd="0" destOrd="0" parTransId="{313CA957-F380-4DC1-AC6F-3BCAE58181FF}" sibTransId="{7BBD1AD6-857C-4E48-B39F-8E2C5A434DA5}"/>
    <dgm:cxn modelId="{7169E234-D77E-401F-8263-78DFFB8526B2}" srcId="{72FF7832-A385-448A-9719-985C3BA4E29D}" destId="{52CFA197-FB68-484F-BC78-54D45787AACD}" srcOrd="6" destOrd="0" parTransId="{AFE06C3B-3647-4762-8F43-CDA8CBF072E4}" sibTransId="{7AACD80A-0FEA-4643-A9E1-EFE13732D264}"/>
    <dgm:cxn modelId="{A9B4F139-D1FF-4B1A-944D-9B6975AAD3AB}" type="presOf" srcId="{0B7B7E8E-89F3-4ED1-AB0B-C5C71944D3D2}" destId="{9B906873-CB9E-448B-9361-93992188A5B8}" srcOrd="0" destOrd="0" presId="urn:microsoft.com/office/officeart/2005/8/layout/target1"/>
    <dgm:cxn modelId="{50756D43-003D-425E-986F-992CE1A7F9BB}" srcId="{72FF7832-A385-448A-9719-985C3BA4E29D}" destId="{724E0A28-4E91-4F3A-9041-3083D1A55278}" srcOrd="5" destOrd="0" parTransId="{F74F9760-A54E-4BF0-8CD8-FE4642D5C3DB}" sibTransId="{88ECC175-528D-43CE-8736-4C57E7503DBE}"/>
    <dgm:cxn modelId="{EEF0C247-7E7F-4DEF-90D4-64E60022E508}" srcId="{72FF7832-A385-448A-9719-985C3BA4E29D}" destId="{0B7B7E8E-89F3-4ED1-AB0B-C5C71944D3D2}" srcOrd="3" destOrd="0" parTransId="{C57E7E58-10C4-4D33-B445-349791F31017}" sibTransId="{2F5E4450-24DE-446A-BA87-4FF123D29734}"/>
    <dgm:cxn modelId="{0DCB5D6B-D8AE-4400-B7DB-FEE98F5343F7}" srcId="{72FF7832-A385-448A-9719-985C3BA4E29D}" destId="{98077077-F191-4496-8811-B4D8648B5DCD}" srcOrd="4" destOrd="0" parTransId="{8CAC7A9A-9DEE-4781-BEBD-6661CE67F1E9}" sibTransId="{996E9B4C-2419-484B-A2CD-DA5CB2918B9D}"/>
    <dgm:cxn modelId="{113DC69E-CFC2-4F30-A57A-6E63F2D6D784}" type="presOf" srcId="{72FF7832-A385-448A-9719-985C3BA4E29D}" destId="{EA99672C-EB5A-4936-89E5-D082E93A7ED4}" srcOrd="0" destOrd="0" presId="urn:microsoft.com/office/officeart/2005/8/layout/target1"/>
    <dgm:cxn modelId="{E62170FB-D088-4E73-8408-102D0B95D3B6}" type="presOf" srcId="{C548494C-CCE7-4871-880F-7428B7549412}" destId="{30C177F8-20DD-425F-8DF0-103289D3DECD}" srcOrd="0" destOrd="0" presId="urn:microsoft.com/office/officeart/2005/8/layout/target1"/>
    <dgm:cxn modelId="{B58FE5FC-F9E1-4064-9BB8-32C45FCADD52}" srcId="{72FF7832-A385-448A-9719-985C3BA4E29D}" destId="{820B75D7-44A7-4090-9E10-E4D1E659DD55}" srcOrd="1" destOrd="0" parTransId="{EE97682D-71AF-4D7D-AD56-6CEA03AED217}" sibTransId="{EBE7A02A-E4A8-4F9B-8667-C0BE25FCF823}"/>
    <dgm:cxn modelId="{DD14DC0A-B935-481C-925E-54D77B9CD499}" type="presParOf" srcId="{EA99672C-EB5A-4936-89E5-D082E93A7ED4}" destId="{74E939DD-DA79-4A68-A67B-52366327C5FA}" srcOrd="0" destOrd="0" presId="urn:microsoft.com/office/officeart/2005/8/layout/target1"/>
    <dgm:cxn modelId="{F36AEE3D-D4FF-4549-9A77-B143BFFB9F3F}" type="presParOf" srcId="{EA99672C-EB5A-4936-89E5-D082E93A7ED4}" destId="{B8D77A7E-1916-4B10-A668-4D437D5C1086}" srcOrd="1" destOrd="0" presId="urn:microsoft.com/office/officeart/2005/8/layout/target1"/>
    <dgm:cxn modelId="{7EE04BAA-8A24-4B76-9B7A-F187199423F7}" type="presParOf" srcId="{EA99672C-EB5A-4936-89E5-D082E93A7ED4}" destId="{E1AE7969-574E-4488-A747-2CBA0923C2F0}" srcOrd="2" destOrd="0" presId="urn:microsoft.com/office/officeart/2005/8/layout/target1"/>
    <dgm:cxn modelId="{62DADD00-E016-402C-A8F5-5040E4A6539E}" type="presParOf" srcId="{EA99672C-EB5A-4936-89E5-D082E93A7ED4}" destId="{00B847D2-F8C7-4EC2-9557-1CD8DB2520BE}" srcOrd="3" destOrd="0" presId="urn:microsoft.com/office/officeart/2005/8/layout/target1"/>
    <dgm:cxn modelId="{C74A1F2E-0320-48BC-99AC-24D2CD92CCF5}" type="presParOf" srcId="{EA99672C-EB5A-4936-89E5-D082E93A7ED4}" destId="{9DF11A2A-3115-46C6-9B62-09462B6BB3E4}" srcOrd="4" destOrd="0" presId="urn:microsoft.com/office/officeart/2005/8/layout/target1"/>
    <dgm:cxn modelId="{0F0A13AC-5557-41EA-904C-9DFC51EDE799}" type="presParOf" srcId="{EA99672C-EB5A-4936-89E5-D082E93A7ED4}" destId="{B4E60526-A86A-42DF-93EA-E5DA961EE902}" srcOrd="5" destOrd="0" presId="urn:microsoft.com/office/officeart/2005/8/layout/target1"/>
    <dgm:cxn modelId="{CE08C24A-6534-4C2F-A92C-B2AAB286C7EB}" type="presParOf" srcId="{EA99672C-EB5A-4936-89E5-D082E93A7ED4}" destId="{CCBCBEFC-A55A-42A5-A2E0-8724D93884B5}" srcOrd="6" destOrd="0" presId="urn:microsoft.com/office/officeart/2005/8/layout/target1"/>
    <dgm:cxn modelId="{1C899A26-09A4-437C-8DDA-8F0AB7875B04}" type="presParOf" srcId="{EA99672C-EB5A-4936-89E5-D082E93A7ED4}" destId="{F512370B-7D8D-430E-B365-B593E84E5999}" srcOrd="7" destOrd="0" presId="urn:microsoft.com/office/officeart/2005/8/layout/target1"/>
    <dgm:cxn modelId="{D875060C-4529-4A8E-8B40-B4935A822E7F}" type="presParOf" srcId="{EA99672C-EB5A-4936-89E5-D082E93A7ED4}" destId="{F06E182B-CABE-4F8F-91E0-7B485D28FCCE}" srcOrd="8" destOrd="0" presId="urn:microsoft.com/office/officeart/2005/8/layout/target1"/>
    <dgm:cxn modelId="{85CFF22E-A622-4D92-BB97-93AD15C9459E}" type="presParOf" srcId="{EA99672C-EB5A-4936-89E5-D082E93A7ED4}" destId="{30C177F8-20DD-425F-8DF0-103289D3DECD}" srcOrd="9" destOrd="0" presId="urn:microsoft.com/office/officeart/2005/8/layout/target1"/>
    <dgm:cxn modelId="{6B0A5335-6045-4BCA-B358-A1CA4F8E5D95}" type="presParOf" srcId="{EA99672C-EB5A-4936-89E5-D082E93A7ED4}" destId="{0290F1B2-CB29-4E4C-9A22-E0D6C4CF19E4}" srcOrd="10" destOrd="0" presId="urn:microsoft.com/office/officeart/2005/8/layout/target1"/>
    <dgm:cxn modelId="{FEA9A9FF-5AB2-49B1-9DF4-F182845A720E}" type="presParOf" srcId="{EA99672C-EB5A-4936-89E5-D082E93A7ED4}" destId="{1A06EC2E-2C07-4AA5-8C16-9BA2D688B917}" srcOrd="11" destOrd="0" presId="urn:microsoft.com/office/officeart/2005/8/layout/target1"/>
    <dgm:cxn modelId="{3A0E1D0B-3EE9-423D-A534-E2E142EB8A3F}" type="presParOf" srcId="{EA99672C-EB5A-4936-89E5-D082E93A7ED4}" destId="{2413FA8F-C127-46F4-B4BE-B660DEE3004E}" srcOrd="12" destOrd="0" presId="urn:microsoft.com/office/officeart/2005/8/layout/target1"/>
    <dgm:cxn modelId="{0252676C-D322-4FCD-B3BC-C12E36D96774}" type="presParOf" srcId="{EA99672C-EB5A-4936-89E5-D082E93A7ED4}" destId="{9B906873-CB9E-448B-9361-93992188A5B8}" srcOrd="13" destOrd="0" presId="urn:microsoft.com/office/officeart/2005/8/layout/target1"/>
    <dgm:cxn modelId="{1731ECC1-44B4-49BA-900A-CF88869B915A}" type="presParOf" srcId="{EA99672C-EB5A-4936-89E5-D082E93A7ED4}" destId="{F1A646E4-8819-43D3-8725-869303B867AE}" srcOrd="14" destOrd="0" presId="urn:microsoft.com/office/officeart/2005/8/layout/target1"/>
    <dgm:cxn modelId="{D0D950A3-429F-4CD3-B3BA-818C018EE834}" type="presParOf" srcId="{EA99672C-EB5A-4936-89E5-D082E93A7ED4}" destId="{3DA10264-2E4C-4EF2-88F9-1B791AC4CD47}" srcOrd="15" destOrd="0" presId="urn:microsoft.com/office/officeart/2005/8/layout/target1"/>
    <dgm:cxn modelId="{96FC60D1-BFA3-411E-BD94-2BDD14F1DC5D}" type="presParOf" srcId="{EA99672C-EB5A-4936-89E5-D082E93A7ED4}" destId="{120A6B2E-F706-4F8C-84C1-B184E4D0A7F8}" srcOrd="16" destOrd="0" presId="urn:microsoft.com/office/officeart/2005/8/layout/target1"/>
    <dgm:cxn modelId="{F213BE9D-67E6-41E8-A909-4DADC0D14706}" type="presParOf" srcId="{EA99672C-EB5A-4936-89E5-D082E93A7ED4}" destId="{306E89E8-BD0F-4B0F-9E7C-8331FB5CDFA0}" srcOrd="17" destOrd="0" presId="urn:microsoft.com/office/officeart/2005/8/layout/target1"/>
    <dgm:cxn modelId="{3446F00F-84B3-4351-9D85-6809CAFAEB37}" type="presParOf" srcId="{EA99672C-EB5A-4936-89E5-D082E93A7ED4}" destId="{0C373E89-AFE8-45B5-B62E-D616D17C2A8E}" srcOrd="18" destOrd="0" presId="urn:microsoft.com/office/officeart/2005/8/layout/target1"/>
    <dgm:cxn modelId="{A0550EE4-CA77-4D6C-929F-8696992DF3A4}" type="presParOf" srcId="{EA99672C-EB5A-4936-89E5-D082E93A7ED4}" destId="{F9E59A83-D973-4EA0-BF9B-55ECC89DA528}" srcOrd="19"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1A2BBF-2643-46FF-9A26-3EF9A52E5BA4}" type="doc">
      <dgm:prSet loTypeId="urn:microsoft.com/office/officeart/2008/layout/LinedList" loCatId="hierarchy" qsTypeId="urn:microsoft.com/office/officeart/2005/8/quickstyle/3d5" qsCatId="3D" csTypeId="urn:microsoft.com/office/officeart/2005/8/colors/accent1_2" csCatId="accent1"/>
      <dgm:spPr/>
      <dgm:t>
        <a:bodyPr/>
        <a:lstStyle/>
        <a:p>
          <a:endParaRPr lang="ru-RU"/>
        </a:p>
      </dgm:t>
    </dgm:pt>
    <dgm:pt modelId="{4A92B958-7F97-4C2D-8598-A874F5825C46}">
      <dgm:prSet/>
      <dgm:spPr/>
      <dgm:t>
        <a:bodyPr/>
        <a:lstStyle/>
        <a:p>
          <a:r>
            <a:rPr lang="ru-RU">
              <a:solidFill>
                <a:schemeClr val="bg1"/>
              </a:solidFill>
            </a:rPr>
            <a:t>Факторы влияющие на финансовый результат:</a:t>
          </a:r>
        </a:p>
      </dgm:t>
    </dgm:pt>
    <dgm:pt modelId="{ED49D47A-23EB-4787-A35D-3FB823293C9D}" type="parTrans" cxnId="{41D224B9-F5AC-4E54-BD60-5F9B1B716D94}">
      <dgm:prSet/>
      <dgm:spPr/>
      <dgm:t>
        <a:bodyPr/>
        <a:lstStyle/>
        <a:p>
          <a:endParaRPr lang="ru-RU"/>
        </a:p>
      </dgm:t>
    </dgm:pt>
    <dgm:pt modelId="{92E2DB7B-97E2-44F0-8872-92D6579C5626}" type="sibTrans" cxnId="{41D224B9-F5AC-4E54-BD60-5F9B1B716D94}">
      <dgm:prSet/>
      <dgm:spPr/>
      <dgm:t>
        <a:bodyPr/>
        <a:lstStyle/>
        <a:p>
          <a:endParaRPr lang="ru-RU"/>
        </a:p>
      </dgm:t>
    </dgm:pt>
    <dgm:pt modelId="{93E0BC64-AD13-4D2E-88A3-A509E9A7F883}">
      <dgm:prSet/>
      <dgm:spPr/>
      <dgm:t>
        <a:bodyPr/>
        <a:lstStyle/>
        <a:p>
          <a:r>
            <a:rPr lang="ru-RU">
              <a:solidFill>
                <a:schemeClr val="bg1"/>
              </a:solidFill>
            </a:rPr>
            <a:t>Образующие факторы </a:t>
          </a:r>
        </a:p>
      </dgm:t>
    </dgm:pt>
    <dgm:pt modelId="{AB2E7285-543A-489F-8C15-6FB540B18580}" type="parTrans" cxnId="{75F2EED9-C712-4447-9905-A2AEA451EBFE}">
      <dgm:prSet/>
      <dgm:spPr/>
      <dgm:t>
        <a:bodyPr/>
        <a:lstStyle/>
        <a:p>
          <a:endParaRPr lang="ru-RU"/>
        </a:p>
      </dgm:t>
    </dgm:pt>
    <dgm:pt modelId="{1D7B528D-92F2-42C7-BC76-BA7203F8D0F6}" type="sibTrans" cxnId="{75F2EED9-C712-4447-9905-A2AEA451EBFE}">
      <dgm:prSet/>
      <dgm:spPr/>
      <dgm:t>
        <a:bodyPr/>
        <a:lstStyle/>
        <a:p>
          <a:endParaRPr lang="ru-RU"/>
        </a:p>
      </dgm:t>
    </dgm:pt>
    <dgm:pt modelId="{AD6E1149-7A6F-40B7-9B5C-010CA9BB9980}">
      <dgm:prSet/>
      <dgm:spPr/>
      <dgm:t>
        <a:bodyPr/>
        <a:lstStyle/>
        <a:p>
          <a:r>
            <a:rPr lang="ru-RU">
              <a:solidFill>
                <a:schemeClr val="bg1"/>
              </a:solidFill>
            </a:rPr>
            <a:t>Прибыль от реализации товаров ;</a:t>
          </a:r>
        </a:p>
      </dgm:t>
    </dgm:pt>
    <dgm:pt modelId="{D820CE4B-95A7-40D6-8D84-E2C18EB90997}" type="parTrans" cxnId="{D4425A6C-1674-4DF3-83F4-6B135EBA0EC6}">
      <dgm:prSet/>
      <dgm:spPr/>
      <dgm:t>
        <a:bodyPr/>
        <a:lstStyle/>
        <a:p>
          <a:endParaRPr lang="ru-RU"/>
        </a:p>
      </dgm:t>
    </dgm:pt>
    <dgm:pt modelId="{628FDEC6-7144-4E41-A26A-16C1154B597B}" type="sibTrans" cxnId="{D4425A6C-1674-4DF3-83F4-6B135EBA0EC6}">
      <dgm:prSet/>
      <dgm:spPr/>
      <dgm:t>
        <a:bodyPr/>
        <a:lstStyle/>
        <a:p>
          <a:endParaRPr lang="ru-RU"/>
        </a:p>
      </dgm:t>
    </dgm:pt>
    <dgm:pt modelId="{A9D12AEB-9977-43C9-9426-C071B097C964}">
      <dgm:prSet/>
      <dgm:spPr/>
      <dgm:t>
        <a:bodyPr/>
        <a:lstStyle/>
        <a:p>
          <a:r>
            <a:rPr lang="ru-RU">
              <a:solidFill>
                <a:schemeClr val="bg1"/>
              </a:solidFill>
            </a:rPr>
            <a:t>Прибыль от неторговой деятельности ;</a:t>
          </a:r>
        </a:p>
      </dgm:t>
    </dgm:pt>
    <dgm:pt modelId="{599DB151-1B43-4C13-BE24-B44619D0B5CF}" type="parTrans" cxnId="{85379A02-6A25-4822-B31E-8603CC5041C5}">
      <dgm:prSet/>
      <dgm:spPr/>
      <dgm:t>
        <a:bodyPr/>
        <a:lstStyle/>
        <a:p>
          <a:endParaRPr lang="ru-RU"/>
        </a:p>
      </dgm:t>
    </dgm:pt>
    <dgm:pt modelId="{26D9B65C-5E3C-4AE8-BA6B-4321D1B8D847}" type="sibTrans" cxnId="{85379A02-6A25-4822-B31E-8603CC5041C5}">
      <dgm:prSet/>
      <dgm:spPr/>
      <dgm:t>
        <a:bodyPr/>
        <a:lstStyle/>
        <a:p>
          <a:endParaRPr lang="ru-RU"/>
        </a:p>
      </dgm:t>
    </dgm:pt>
    <dgm:pt modelId="{25445E64-0C6F-4188-8AB4-6AF1DC0B513D}">
      <dgm:prSet/>
      <dgm:spPr/>
      <dgm:t>
        <a:bodyPr/>
        <a:lstStyle/>
        <a:p>
          <a:r>
            <a:rPr lang="ru-RU">
              <a:solidFill>
                <a:schemeClr val="bg1"/>
              </a:solidFill>
            </a:rPr>
            <a:t>Сальдо доходов и расходов по прочим операциям </a:t>
          </a:r>
        </a:p>
      </dgm:t>
    </dgm:pt>
    <dgm:pt modelId="{0BD00EDF-FD03-4BF0-8468-70D2A3E00109}" type="parTrans" cxnId="{62B56C77-01B6-4099-8553-D24A4A7967BA}">
      <dgm:prSet/>
      <dgm:spPr/>
      <dgm:t>
        <a:bodyPr/>
        <a:lstStyle/>
        <a:p>
          <a:endParaRPr lang="ru-RU"/>
        </a:p>
      </dgm:t>
    </dgm:pt>
    <dgm:pt modelId="{8FCB3F38-8479-478F-B39C-C1B96AE359DC}" type="sibTrans" cxnId="{62B56C77-01B6-4099-8553-D24A4A7967BA}">
      <dgm:prSet/>
      <dgm:spPr/>
      <dgm:t>
        <a:bodyPr/>
        <a:lstStyle/>
        <a:p>
          <a:endParaRPr lang="ru-RU"/>
        </a:p>
      </dgm:t>
    </dgm:pt>
    <dgm:pt modelId="{2C657BA6-6C04-4F1D-9A94-07A70F04E89B}">
      <dgm:prSet/>
      <dgm:spPr/>
      <dgm:t>
        <a:bodyPr/>
        <a:lstStyle/>
        <a:p>
          <a:r>
            <a:rPr lang="ru-RU">
              <a:solidFill>
                <a:schemeClr val="bg1"/>
              </a:solidFill>
            </a:rPr>
            <a:t>Прибыль(убыток ) от реализации основных средств.</a:t>
          </a:r>
        </a:p>
      </dgm:t>
    </dgm:pt>
    <dgm:pt modelId="{48A37226-F9C3-46F5-9C8A-48D8146F719D}" type="parTrans" cxnId="{89C65572-99B7-4221-84C1-3CA9E63ACE58}">
      <dgm:prSet/>
      <dgm:spPr/>
      <dgm:t>
        <a:bodyPr/>
        <a:lstStyle/>
        <a:p>
          <a:endParaRPr lang="ru-RU"/>
        </a:p>
      </dgm:t>
    </dgm:pt>
    <dgm:pt modelId="{E6502816-7ADD-4E58-8117-65FC4E68230F}" type="sibTrans" cxnId="{89C65572-99B7-4221-84C1-3CA9E63ACE58}">
      <dgm:prSet/>
      <dgm:spPr/>
      <dgm:t>
        <a:bodyPr/>
        <a:lstStyle/>
        <a:p>
          <a:endParaRPr lang="ru-RU"/>
        </a:p>
      </dgm:t>
    </dgm:pt>
    <dgm:pt modelId="{2ACBE0B3-E226-4CBB-9AAB-B2FC89862A33}">
      <dgm:prSet/>
      <dgm:spPr/>
      <dgm:t>
        <a:bodyPr/>
        <a:lstStyle/>
        <a:p>
          <a:r>
            <a:rPr lang="ru-RU">
              <a:solidFill>
                <a:schemeClr val="bg1"/>
              </a:solidFill>
            </a:rPr>
            <a:t>Взаимовлияющие факторы</a:t>
          </a:r>
        </a:p>
      </dgm:t>
    </dgm:pt>
    <dgm:pt modelId="{3FDC10DD-7AA6-46B7-A350-533BF1F8F72B}" type="parTrans" cxnId="{8BE370B2-E9FF-4D23-8DE3-2850733FE9F1}">
      <dgm:prSet/>
      <dgm:spPr/>
      <dgm:t>
        <a:bodyPr/>
        <a:lstStyle/>
        <a:p>
          <a:endParaRPr lang="ru-RU"/>
        </a:p>
      </dgm:t>
    </dgm:pt>
    <dgm:pt modelId="{2FD23D3D-0E90-4FFB-9C39-434E60C4EB36}" type="sibTrans" cxnId="{8BE370B2-E9FF-4D23-8DE3-2850733FE9F1}">
      <dgm:prSet/>
      <dgm:spPr/>
      <dgm:t>
        <a:bodyPr/>
        <a:lstStyle/>
        <a:p>
          <a:endParaRPr lang="ru-RU"/>
        </a:p>
      </dgm:t>
    </dgm:pt>
    <dgm:pt modelId="{E2C26728-839F-4E28-85AD-B16CD3EAA1EE}">
      <dgm:prSet/>
      <dgm:spPr/>
      <dgm:t>
        <a:bodyPr/>
        <a:lstStyle/>
        <a:p>
          <a:r>
            <a:rPr lang="ru-RU">
              <a:solidFill>
                <a:schemeClr val="bg1"/>
              </a:solidFill>
            </a:rPr>
            <a:t>Объём продажи товаров </a:t>
          </a:r>
        </a:p>
      </dgm:t>
    </dgm:pt>
    <dgm:pt modelId="{2CBC5ABE-E897-4630-BF48-CF96AFCEB734}" type="parTrans" cxnId="{34955F9C-ADC5-4E3B-BBDB-D683490C3568}">
      <dgm:prSet/>
      <dgm:spPr/>
      <dgm:t>
        <a:bodyPr/>
        <a:lstStyle/>
        <a:p>
          <a:endParaRPr lang="ru-RU"/>
        </a:p>
      </dgm:t>
    </dgm:pt>
    <dgm:pt modelId="{5BA3C5DB-156E-4B1C-9ED8-7438261D86C6}" type="sibTrans" cxnId="{34955F9C-ADC5-4E3B-BBDB-D683490C3568}">
      <dgm:prSet/>
      <dgm:spPr/>
      <dgm:t>
        <a:bodyPr/>
        <a:lstStyle/>
        <a:p>
          <a:endParaRPr lang="ru-RU"/>
        </a:p>
      </dgm:t>
    </dgm:pt>
    <dgm:pt modelId="{56FD1E98-CF94-49C2-B5F8-B6C6FE618683}">
      <dgm:prSet/>
      <dgm:spPr/>
      <dgm:t>
        <a:bodyPr/>
        <a:lstStyle/>
        <a:p>
          <a:r>
            <a:rPr lang="ru-RU">
              <a:solidFill>
                <a:schemeClr val="bg1"/>
              </a:solidFill>
            </a:rPr>
            <a:t>Розничные цены на реализуемые товары </a:t>
          </a:r>
        </a:p>
      </dgm:t>
    </dgm:pt>
    <dgm:pt modelId="{51F195A8-6A9C-4EE7-97F4-7FF9E9384869}" type="parTrans" cxnId="{6A7F2550-2206-44B9-87A5-D47F0A83B75E}">
      <dgm:prSet/>
      <dgm:spPr/>
      <dgm:t>
        <a:bodyPr/>
        <a:lstStyle/>
        <a:p>
          <a:endParaRPr lang="ru-RU"/>
        </a:p>
      </dgm:t>
    </dgm:pt>
    <dgm:pt modelId="{4C121A10-C772-4261-A3EE-D0B7A8A6F8F8}" type="sibTrans" cxnId="{6A7F2550-2206-44B9-87A5-D47F0A83B75E}">
      <dgm:prSet/>
      <dgm:spPr/>
      <dgm:t>
        <a:bodyPr/>
        <a:lstStyle/>
        <a:p>
          <a:endParaRPr lang="ru-RU"/>
        </a:p>
      </dgm:t>
    </dgm:pt>
    <dgm:pt modelId="{195B4DD9-CE36-426F-B0F3-B332A93BAFC9}">
      <dgm:prSet/>
      <dgm:spPr/>
      <dgm:t>
        <a:bodyPr/>
        <a:lstStyle/>
        <a:p>
          <a:r>
            <a:rPr lang="ru-RU">
              <a:solidFill>
                <a:schemeClr val="bg1"/>
              </a:solidFill>
            </a:rPr>
            <a:t>Издержки обращения </a:t>
          </a:r>
        </a:p>
      </dgm:t>
    </dgm:pt>
    <dgm:pt modelId="{492AB512-F3B8-41B6-BD64-9609804F7E44}" type="parTrans" cxnId="{C0C12C46-60F7-4BA7-AD40-5891BFDBF4F9}">
      <dgm:prSet/>
      <dgm:spPr/>
      <dgm:t>
        <a:bodyPr/>
        <a:lstStyle/>
        <a:p>
          <a:endParaRPr lang="ru-RU"/>
        </a:p>
      </dgm:t>
    </dgm:pt>
    <dgm:pt modelId="{57E9FC21-BCD7-4826-9D7B-C99791531BE4}" type="sibTrans" cxnId="{C0C12C46-60F7-4BA7-AD40-5891BFDBF4F9}">
      <dgm:prSet/>
      <dgm:spPr/>
      <dgm:t>
        <a:bodyPr/>
        <a:lstStyle/>
        <a:p>
          <a:endParaRPr lang="ru-RU"/>
        </a:p>
      </dgm:t>
    </dgm:pt>
    <dgm:pt modelId="{7FF3E03A-4A7A-48B3-AF15-9C73F2DB1078}">
      <dgm:prSet/>
      <dgm:spPr/>
      <dgm:t>
        <a:bodyPr/>
        <a:lstStyle/>
        <a:p>
          <a:r>
            <a:rPr lang="ru-RU">
              <a:solidFill>
                <a:schemeClr val="bg1"/>
              </a:solidFill>
            </a:rPr>
            <a:t>Оборачиваемость и состав капитала </a:t>
          </a:r>
        </a:p>
      </dgm:t>
    </dgm:pt>
    <dgm:pt modelId="{F9B76007-232D-4764-84E7-7C5A1D657D75}" type="parTrans" cxnId="{1D682514-14D5-475C-ACE7-34B1D7F828ED}">
      <dgm:prSet/>
      <dgm:spPr/>
      <dgm:t>
        <a:bodyPr/>
        <a:lstStyle/>
        <a:p>
          <a:endParaRPr lang="ru-RU"/>
        </a:p>
      </dgm:t>
    </dgm:pt>
    <dgm:pt modelId="{689F8E27-0496-45CA-A853-FDFE3B5A843E}" type="sibTrans" cxnId="{1D682514-14D5-475C-ACE7-34B1D7F828ED}">
      <dgm:prSet/>
      <dgm:spPr/>
      <dgm:t>
        <a:bodyPr/>
        <a:lstStyle/>
        <a:p>
          <a:endParaRPr lang="ru-RU"/>
        </a:p>
      </dgm:t>
    </dgm:pt>
    <dgm:pt modelId="{90A1D0A2-EADC-456B-BA6B-15D4777AB311}">
      <dgm:prSet/>
      <dgm:spPr/>
      <dgm:t>
        <a:bodyPr/>
        <a:lstStyle/>
        <a:p>
          <a:r>
            <a:rPr lang="ru-RU">
              <a:solidFill>
                <a:schemeClr val="bg1"/>
              </a:solidFill>
            </a:rPr>
            <a:t>Фондовооружённость </a:t>
          </a:r>
        </a:p>
      </dgm:t>
    </dgm:pt>
    <dgm:pt modelId="{AE1A9539-7F1F-4629-A003-59155F24A782}" type="parTrans" cxnId="{8C3BFECB-FDA9-47F7-B9F9-9176E8D66FBB}">
      <dgm:prSet/>
      <dgm:spPr/>
      <dgm:t>
        <a:bodyPr/>
        <a:lstStyle/>
        <a:p>
          <a:endParaRPr lang="ru-RU"/>
        </a:p>
      </dgm:t>
    </dgm:pt>
    <dgm:pt modelId="{92281E2E-74C9-4544-B9D0-080099F286DC}" type="sibTrans" cxnId="{8C3BFECB-FDA9-47F7-B9F9-9176E8D66FBB}">
      <dgm:prSet/>
      <dgm:spPr/>
      <dgm:t>
        <a:bodyPr/>
        <a:lstStyle/>
        <a:p>
          <a:endParaRPr lang="ru-RU"/>
        </a:p>
      </dgm:t>
    </dgm:pt>
    <dgm:pt modelId="{570C82EC-7683-45E9-A2F1-D77AF18D8F41}">
      <dgm:prSet/>
      <dgm:spPr/>
      <dgm:t>
        <a:bodyPr/>
        <a:lstStyle/>
        <a:p>
          <a:r>
            <a:rPr lang="ru-RU">
              <a:solidFill>
                <a:schemeClr val="bg1"/>
              </a:solidFill>
            </a:rPr>
            <a:t>Налогоёмкость предприятия </a:t>
          </a:r>
        </a:p>
      </dgm:t>
    </dgm:pt>
    <dgm:pt modelId="{5D4A949B-EB8F-47F7-AEB9-F1AF1FE16D02}" type="parTrans" cxnId="{F68AAC1E-06D9-49F9-A62D-BD2502D7AC26}">
      <dgm:prSet/>
      <dgm:spPr/>
      <dgm:t>
        <a:bodyPr/>
        <a:lstStyle/>
        <a:p>
          <a:endParaRPr lang="ru-RU"/>
        </a:p>
      </dgm:t>
    </dgm:pt>
    <dgm:pt modelId="{6BA8D652-9F44-471B-B42D-7377C930A869}" type="sibTrans" cxnId="{F68AAC1E-06D9-49F9-A62D-BD2502D7AC26}">
      <dgm:prSet/>
      <dgm:spPr/>
      <dgm:t>
        <a:bodyPr/>
        <a:lstStyle/>
        <a:p>
          <a:endParaRPr lang="ru-RU"/>
        </a:p>
      </dgm:t>
    </dgm:pt>
    <dgm:pt modelId="{41EDC7E1-2592-4C0F-9600-12FA469A7791}">
      <dgm:prSet/>
      <dgm:spPr/>
      <dgm:t>
        <a:bodyPr/>
        <a:lstStyle/>
        <a:p>
          <a:r>
            <a:rPr lang="ru-RU">
              <a:solidFill>
                <a:schemeClr val="bg1"/>
              </a:solidFill>
            </a:rPr>
            <a:t>Среднесписочная численность работников </a:t>
          </a:r>
        </a:p>
      </dgm:t>
    </dgm:pt>
    <dgm:pt modelId="{089E5662-CCF2-41C7-A5A0-6D6A351871A8}" type="parTrans" cxnId="{A431F064-80DE-4A7F-8B0B-EE4FAFAC199E}">
      <dgm:prSet/>
      <dgm:spPr/>
      <dgm:t>
        <a:bodyPr/>
        <a:lstStyle/>
        <a:p>
          <a:endParaRPr lang="ru-RU"/>
        </a:p>
      </dgm:t>
    </dgm:pt>
    <dgm:pt modelId="{89563E64-4FB9-4B5D-AB45-5DE030EE64ED}" type="sibTrans" cxnId="{A431F064-80DE-4A7F-8B0B-EE4FAFAC199E}">
      <dgm:prSet/>
      <dgm:spPr/>
      <dgm:t>
        <a:bodyPr/>
        <a:lstStyle/>
        <a:p>
          <a:endParaRPr lang="ru-RU"/>
        </a:p>
      </dgm:t>
    </dgm:pt>
    <dgm:pt modelId="{752F19E7-7DEF-4EF9-BCBF-6AA96B354F0B}" type="pres">
      <dgm:prSet presAssocID="{961A2BBF-2643-46FF-9A26-3EF9A52E5BA4}" presName="vert0" presStyleCnt="0">
        <dgm:presLayoutVars>
          <dgm:dir/>
          <dgm:animOne val="branch"/>
          <dgm:animLvl val="lvl"/>
        </dgm:presLayoutVars>
      </dgm:prSet>
      <dgm:spPr/>
    </dgm:pt>
    <dgm:pt modelId="{49170168-78DE-40E1-9076-2C15DA28DE08}" type="pres">
      <dgm:prSet presAssocID="{4A92B958-7F97-4C2D-8598-A874F5825C46}" presName="thickLine" presStyleLbl="alignNode1" presStyleIdx="0" presStyleCnt="1"/>
      <dgm:spPr>
        <a:ln>
          <a:solidFill>
            <a:schemeClr val="tx2"/>
          </a:solidFill>
        </a:ln>
      </dgm:spPr>
    </dgm:pt>
    <dgm:pt modelId="{8DC3FC01-FA7D-4EE1-8382-4CE139B0FC06}" type="pres">
      <dgm:prSet presAssocID="{4A92B958-7F97-4C2D-8598-A874F5825C46}" presName="horz1" presStyleCnt="0"/>
      <dgm:spPr/>
    </dgm:pt>
    <dgm:pt modelId="{D782A8D0-F316-42DC-8BDF-EA5FE9C07CCE}" type="pres">
      <dgm:prSet presAssocID="{4A92B958-7F97-4C2D-8598-A874F5825C46}" presName="tx1" presStyleLbl="revTx" presStyleIdx="0" presStyleCnt="14"/>
      <dgm:spPr/>
    </dgm:pt>
    <dgm:pt modelId="{4AFADBD6-B73A-4D6C-949D-20F5F21F9CEB}" type="pres">
      <dgm:prSet presAssocID="{4A92B958-7F97-4C2D-8598-A874F5825C46}" presName="vert1" presStyleCnt="0"/>
      <dgm:spPr/>
    </dgm:pt>
    <dgm:pt modelId="{79B75A5E-FC8C-428A-B37F-366975EAF29A}" type="pres">
      <dgm:prSet presAssocID="{93E0BC64-AD13-4D2E-88A3-A509E9A7F883}" presName="vertSpace2a" presStyleCnt="0"/>
      <dgm:spPr/>
    </dgm:pt>
    <dgm:pt modelId="{C4E44980-4475-4BC0-984F-9605370E258D}" type="pres">
      <dgm:prSet presAssocID="{93E0BC64-AD13-4D2E-88A3-A509E9A7F883}" presName="horz2" presStyleCnt="0"/>
      <dgm:spPr/>
    </dgm:pt>
    <dgm:pt modelId="{3CF8B98B-722E-461C-A657-ACC5D3661F47}" type="pres">
      <dgm:prSet presAssocID="{93E0BC64-AD13-4D2E-88A3-A509E9A7F883}" presName="horzSpace2" presStyleCnt="0"/>
      <dgm:spPr/>
    </dgm:pt>
    <dgm:pt modelId="{9167CA07-2429-465E-BE5E-AC4EDDDE9D1D}" type="pres">
      <dgm:prSet presAssocID="{93E0BC64-AD13-4D2E-88A3-A509E9A7F883}" presName="tx2" presStyleLbl="revTx" presStyleIdx="1" presStyleCnt="14"/>
      <dgm:spPr/>
    </dgm:pt>
    <dgm:pt modelId="{6042E661-EF73-41A7-BE7B-A5E7A0315811}" type="pres">
      <dgm:prSet presAssocID="{93E0BC64-AD13-4D2E-88A3-A509E9A7F883}" presName="vert2" presStyleCnt="0"/>
      <dgm:spPr/>
    </dgm:pt>
    <dgm:pt modelId="{4811AE08-398E-4C4B-A6EC-673FD14D57A6}" type="pres">
      <dgm:prSet presAssocID="{AD6E1149-7A6F-40B7-9B5C-010CA9BB9980}" presName="horz3" presStyleCnt="0"/>
      <dgm:spPr/>
    </dgm:pt>
    <dgm:pt modelId="{2AAA5342-364F-4F6B-98E3-C8E81C6700C3}" type="pres">
      <dgm:prSet presAssocID="{AD6E1149-7A6F-40B7-9B5C-010CA9BB9980}" presName="horzSpace3" presStyleCnt="0"/>
      <dgm:spPr/>
    </dgm:pt>
    <dgm:pt modelId="{BEE5BC02-38AF-47D7-8EFA-DB6D3F46E723}" type="pres">
      <dgm:prSet presAssocID="{AD6E1149-7A6F-40B7-9B5C-010CA9BB9980}" presName="tx3" presStyleLbl="revTx" presStyleIdx="2" presStyleCnt="14"/>
      <dgm:spPr/>
    </dgm:pt>
    <dgm:pt modelId="{F31F53CD-8449-4A52-82A4-B93FAC9EA757}" type="pres">
      <dgm:prSet presAssocID="{AD6E1149-7A6F-40B7-9B5C-010CA9BB9980}" presName="vert3" presStyleCnt="0"/>
      <dgm:spPr/>
    </dgm:pt>
    <dgm:pt modelId="{50DF621E-D195-4FC6-9296-7E4B08404313}" type="pres">
      <dgm:prSet presAssocID="{628FDEC6-7144-4E41-A26A-16C1154B597B}" presName="thinLine3" presStyleLbl="callout" presStyleIdx="0" presStyleCnt="11"/>
      <dgm:spPr/>
    </dgm:pt>
    <dgm:pt modelId="{FFF550E7-F873-43C4-B57F-0DD71294DA91}" type="pres">
      <dgm:prSet presAssocID="{A9D12AEB-9977-43C9-9426-C071B097C964}" presName="horz3" presStyleCnt="0"/>
      <dgm:spPr/>
    </dgm:pt>
    <dgm:pt modelId="{A2ADBACB-A44E-426D-8D75-4B78995EF701}" type="pres">
      <dgm:prSet presAssocID="{A9D12AEB-9977-43C9-9426-C071B097C964}" presName="horzSpace3" presStyleCnt="0"/>
      <dgm:spPr/>
    </dgm:pt>
    <dgm:pt modelId="{D171E70B-CA90-4CC9-A156-6CB88C5D0D89}" type="pres">
      <dgm:prSet presAssocID="{A9D12AEB-9977-43C9-9426-C071B097C964}" presName="tx3" presStyleLbl="revTx" presStyleIdx="3" presStyleCnt="14"/>
      <dgm:spPr/>
    </dgm:pt>
    <dgm:pt modelId="{5A8F375C-EBEF-4537-B496-6096D7F4E0D5}" type="pres">
      <dgm:prSet presAssocID="{A9D12AEB-9977-43C9-9426-C071B097C964}" presName="vert3" presStyleCnt="0"/>
      <dgm:spPr/>
    </dgm:pt>
    <dgm:pt modelId="{3918C008-8B78-4B7A-933B-C3C41718A293}" type="pres">
      <dgm:prSet presAssocID="{26D9B65C-5E3C-4AE8-BA6B-4321D1B8D847}" presName="thinLine3" presStyleLbl="callout" presStyleIdx="1" presStyleCnt="11"/>
      <dgm:spPr/>
    </dgm:pt>
    <dgm:pt modelId="{99549D83-7BFE-409A-AABE-0437C98A365E}" type="pres">
      <dgm:prSet presAssocID="{25445E64-0C6F-4188-8AB4-6AF1DC0B513D}" presName="horz3" presStyleCnt="0"/>
      <dgm:spPr/>
    </dgm:pt>
    <dgm:pt modelId="{7E6F023E-4CC3-4A8B-A01D-72A1A87BB1B0}" type="pres">
      <dgm:prSet presAssocID="{25445E64-0C6F-4188-8AB4-6AF1DC0B513D}" presName="horzSpace3" presStyleCnt="0"/>
      <dgm:spPr/>
    </dgm:pt>
    <dgm:pt modelId="{9186A642-5D66-4BA4-86E3-56399AD44E6B}" type="pres">
      <dgm:prSet presAssocID="{25445E64-0C6F-4188-8AB4-6AF1DC0B513D}" presName="tx3" presStyleLbl="revTx" presStyleIdx="4" presStyleCnt="14"/>
      <dgm:spPr/>
    </dgm:pt>
    <dgm:pt modelId="{6073849D-683A-45F3-8782-56AAA3D7B375}" type="pres">
      <dgm:prSet presAssocID="{25445E64-0C6F-4188-8AB4-6AF1DC0B513D}" presName="vert3" presStyleCnt="0"/>
      <dgm:spPr/>
    </dgm:pt>
    <dgm:pt modelId="{3B4DC9D4-A065-41BB-9B6C-FB2686EEE39E}" type="pres">
      <dgm:prSet presAssocID="{8FCB3F38-8479-478F-B39C-C1B96AE359DC}" presName="thinLine3" presStyleLbl="callout" presStyleIdx="2" presStyleCnt="11"/>
      <dgm:spPr/>
    </dgm:pt>
    <dgm:pt modelId="{2BDFC97A-EF86-4349-854F-8B001496F62F}" type="pres">
      <dgm:prSet presAssocID="{2C657BA6-6C04-4F1D-9A94-07A70F04E89B}" presName="horz3" presStyleCnt="0"/>
      <dgm:spPr/>
    </dgm:pt>
    <dgm:pt modelId="{EC039AC9-AE17-4F5B-85FA-AEBDC7826020}" type="pres">
      <dgm:prSet presAssocID="{2C657BA6-6C04-4F1D-9A94-07A70F04E89B}" presName="horzSpace3" presStyleCnt="0"/>
      <dgm:spPr/>
    </dgm:pt>
    <dgm:pt modelId="{A714517A-3EC0-4682-944E-0F895DDC756B}" type="pres">
      <dgm:prSet presAssocID="{2C657BA6-6C04-4F1D-9A94-07A70F04E89B}" presName="tx3" presStyleLbl="revTx" presStyleIdx="5" presStyleCnt="14"/>
      <dgm:spPr/>
    </dgm:pt>
    <dgm:pt modelId="{2687D789-3745-40C3-9E92-E82C83880D03}" type="pres">
      <dgm:prSet presAssocID="{2C657BA6-6C04-4F1D-9A94-07A70F04E89B}" presName="vert3" presStyleCnt="0"/>
      <dgm:spPr/>
    </dgm:pt>
    <dgm:pt modelId="{99F3C141-F861-4207-9A93-85169686BC7A}" type="pres">
      <dgm:prSet presAssocID="{93E0BC64-AD13-4D2E-88A3-A509E9A7F883}" presName="thinLine2b" presStyleLbl="callout" presStyleIdx="3" presStyleCnt="11"/>
      <dgm:spPr/>
    </dgm:pt>
    <dgm:pt modelId="{4F23A112-DE4B-4896-8DC6-8989F3C54716}" type="pres">
      <dgm:prSet presAssocID="{93E0BC64-AD13-4D2E-88A3-A509E9A7F883}" presName="vertSpace2b" presStyleCnt="0"/>
      <dgm:spPr/>
    </dgm:pt>
    <dgm:pt modelId="{303C29D7-18EE-42FF-B2AB-E25A74CF646F}" type="pres">
      <dgm:prSet presAssocID="{2ACBE0B3-E226-4CBB-9AAB-B2FC89862A33}" presName="horz2" presStyleCnt="0"/>
      <dgm:spPr/>
    </dgm:pt>
    <dgm:pt modelId="{04F48619-E48F-470A-9C03-D729063EE423}" type="pres">
      <dgm:prSet presAssocID="{2ACBE0B3-E226-4CBB-9AAB-B2FC89862A33}" presName="horzSpace2" presStyleCnt="0"/>
      <dgm:spPr/>
    </dgm:pt>
    <dgm:pt modelId="{367722A2-1D2C-4201-A56C-614D513A59F9}" type="pres">
      <dgm:prSet presAssocID="{2ACBE0B3-E226-4CBB-9AAB-B2FC89862A33}" presName="tx2" presStyleLbl="revTx" presStyleIdx="6" presStyleCnt="14"/>
      <dgm:spPr/>
    </dgm:pt>
    <dgm:pt modelId="{1A0C98A8-072A-419C-8E7D-69544382DB9B}" type="pres">
      <dgm:prSet presAssocID="{2ACBE0B3-E226-4CBB-9AAB-B2FC89862A33}" presName="vert2" presStyleCnt="0"/>
      <dgm:spPr/>
    </dgm:pt>
    <dgm:pt modelId="{D2E130BE-07EE-4DA9-8E3C-42666EBFB571}" type="pres">
      <dgm:prSet presAssocID="{E2C26728-839F-4E28-85AD-B16CD3EAA1EE}" presName="horz3" presStyleCnt="0"/>
      <dgm:spPr/>
    </dgm:pt>
    <dgm:pt modelId="{5DEE871E-D1D5-4DB5-95BA-DD59C57E11A6}" type="pres">
      <dgm:prSet presAssocID="{E2C26728-839F-4E28-85AD-B16CD3EAA1EE}" presName="horzSpace3" presStyleCnt="0"/>
      <dgm:spPr/>
    </dgm:pt>
    <dgm:pt modelId="{1CB44823-3E0B-4CDD-857A-0791F997B0C5}" type="pres">
      <dgm:prSet presAssocID="{E2C26728-839F-4E28-85AD-B16CD3EAA1EE}" presName="tx3" presStyleLbl="revTx" presStyleIdx="7" presStyleCnt="14"/>
      <dgm:spPr/>
    </dgm:pt>
    <dgm:pt modelId="{706AF8E3-EA9C-4C48-8AE3-76C72943E769}" type="pres">
      <dgm:prSet presAssocID="{E2C26728-839F-4E28-85AD-B16CD3EAA1EE}" presName="vert3" presStyleCnt="0"/>
      <dgm:spPr/>
    </dgm:pt>
    <dgm:pt modelId="{3DA9B3CF-E7BE-4A3C-A1FB-C030BB19B5A9}" type="pres">
      <dgm:prSet presAssocID="{5BA3C5DB-156E-4B1C-9ED8-7438261D86C6}" presName="thinLine3" presStyleLbl="callout" presStyleIdx="4" presStyleCnt="11"/>
      <dgm:spPr/>
    </dgm:pt>
    <dgm:pt modelId="{C1DDB97D-F5F5-4CDC-9EC6-DF4D5E87FB89}" type="pres">
      <dgm:prSet presAssocID="{56FD1E98-CF94-49C2-B5F8-B6C6FE618683}" presName="horz3" presStyleCnt="0"/>
      <dgm:spPr/>
    </dgm:pt>
    <dgm:pt modelId="{069154D5-E87E-4CB3-9181-4E86C3CC9CDB}" type="pres">
      <dgm:prSet presAssocID="{56FD1E98-CF94-49C2-B5F8-B6C6FE618683}" presName="horzSpace3" presStyleCnt="0"/>
      <dgm:spPr/>
    </dgm:pt>
    <dgm:pt modelId="{94891610-61B1-4137-9F12-9D824725780F}" type="pres">
      <dgm:prSet presAssocID="{56FD1E98-CF94-49C2-B5F8-B6C6FE618683}" presName="tx3" presStyleLbl="revTx" presStyleIdx="8" presStyleCnt="14"/>
      <dgm:spPr/>
    </dgm:pt>
    <dgm:pt modelId="{4D42F36F-BF77-4AF5-838F-671C9BA6DA87}" type="pres">
      <dgm:prSet presAssocID="{56FD1E98-CF94-49C2-B5F8-B6C6FE618683}" presName="vert3" presStyleCnt="0"/>
      <dgm:spPr/>
    </dgm:pt>
    <dgm:pt modelId="{C8CFBE5E-DB33-4C50-9A7D-5CB07D5CE85A}" type="pres">
      <dgm:prSet presAssocID="{4C121A10-C772-4261-A3EE-D0B7A8A6F8F8}" presName="thinLine3" presStyleLbl="callout" presStyleIdx="5" presStyleCnt="11"/>
      <dgm:spPr/>
    </dgm:pt>
    <dgm:pt modelId="{D8DC26BB-94E2-44E7-867E-19CF0AEEB2C9}" type="pres">
      <dgm:prSet presAssocID="{195B4DD9-CE36-426F-B0F3-B332A93BAFC9}" presName="horz3" presStyleCnt="0"/>
      <dgm:spPr/>
    </dgm:pt>
    <dgm:pt modelId="{16EDA769-78A7-4062-99DC-CE8BCA9E2B37}" type="pres">
      <dgm:prSet presAssocID="{195B4DD9-CE36-426F-B0F3-B332A93BAFC9}" presName="horzSpace3" presStyleCnt="0"/>
      <dgm:spPr/>
    </dgm:pt>
    <dgm:pt modelId="{D8E97D3E-54AE-4A6B-809C-7D5F45CA273F}" type="pres">
      <dgm:prSet presAssocID="{195B4DD9-CE36-426F-B0F3-B332A93BAFC9}" presName="tx3" presStyleLbl="revTx" presStyleIdx="9" presStyleCnt="14"/>
      <dgm:spPr/>
    </dgm:pt>
    <dgm:pt modelId="{FD9D2586-4E64-4DDF-B15D-BEEE36286F25}" type="pres">
      <dgm:prSet presAssocID="{195B4DD9-CE36-426F-B0F3-B332A93BAFC9}" presName="vert3" presStyleCnt="0"/>
      <dgm:spPr/>
    </dgm:pt>
    <dgm:pt modelId="{B9E66FF9-7C7A-4B81-8731-B573E6B65F43}" type="pres">
      <dgm:prSet presAssocID="{57E9FC21-BCD7-4826-9D7B-C99791531BE4}" presName="thinLine3" presStyleLbl="callout" presStyleIdx="6" presStyleCnt="11"/>
      <dgm:spPr/>
    </dgm:pt>
    <dgm:pt modelId="{67DD6485-4C9F-4323-8803-2E3273903882}" type="pres">
      <dgm:prSet presAssocID="{7FF3E03A-4A7A-48B3-AF15-9C73F2DB1078}" presName="horz3" presStyleCnt="0"/>
      <dgm:spPr/>
    </dgm:pt>
    <dgm:pt modelId="{62A12412-1F3E-45E3-89D2-747245C66735}" type="pres">
      <dgm:prSet presAssocID="{7FF3E03A-4A7A-48B3-AF15-9C73F2DB1078}" presName="horzSpace3" presStyleCnt="0"/>
      <dgm:spPr/>
    </dgm:pt>
    <dgm:pt modelId="{485E9F27-C978-4948-BB49-9E7F203CA099}" type="pres">
      <dgm:prSet presAssocID="{7FF3E03A-4A7A-48B3-AF15-9C73F2DB1078}" presName="tx3" presStyleLbl="revTx" presStyleIdx="10" presStyleCnt="14"/>
      <dgm:spPr/>
    </dgm:pt>
    <dgm:pt modelId="{6526DA34-2E50-465E-9DD3-0DF1FE450AEF}" type="pres">
      <dgm:prSet presAssocID="{7FF3E03A-4A7A-48B3-AF15-9C73F2DB1078}" presName="vert3" presStyleCnt="0"/>
      <dgm:spPr/>
    </dgm:pt>
    <dgm:pt modelId="{36CA9DC8-C161-4261-A75E-98AB645C80B6}" type="pres">
      <dgm:prSet presAssocID="{689F8E27-0496-45CA-A853-FDFE3B5A843E}" presName="thinLine3" presStyleLbl="callout" presStyleIdx="7" presStyleCnt="11"/>
      <dgm:spPr/>
    </dgm:pt>
    <dgm:pt modelId="{C7AC3B6B-D41F-4DD7-8A58-E8A8ECDBE986}" type="pres">
      <dgm:prSet presAssocID="{90A1D0A2-EADC-456B-BA6B-15D4777AB311}" presName="horz3" presStyleCnt="0"/>
      <dgm:spPr/>
    </dgm:pt>
    <dgm:pt modelId="{C50F5E7F-2976-41F4-9DD9-A8A96E38FA74}" type="pres">
      <dgm:prSet presAssocID="{90A1D0A2-EADC-456B-BA6B-15D4777AB311}" presName="horzSpace3" presStyleCnt="0"/>
      <dgm:spPr/>
    </dgm:pt>
    <dgm:pt modelId="{7FA5ED24-1272-4956-A679-D443F3CFBA86}" type="pres">
      <dgm:prSet presAssocID="{90A1D0A2-EADC-456B-BA6B-15D4777AB311}" presName="tx3" presStyleLbl="revTx" presStyleIdx="11" presStyleCnt="14"/>
      <dgm:spPr/>
    </dgm:pt>
    <dgm:pt modelId="{83884029-FC18-4583-97FA-343A62F7B098}" type="pres">
      <dgm:prSet presAssocID="{90A1D0A2-EADC-456B-BA6B-15D4777AB311}" presName="vert3" presStyleCnt="0"/>
      <dgm:spPr/>
    </dgm:pt>
    <dgm:pt modelId="{40C0D7A2-5691-4CF5-8F24-2C1F610BF313}" type="pres">
      <dgm:prSet presAssocID="{92281E2E-74C9-4544-B9D0-080099F286DC}" presName="thinLine3" presStyleLbl="callout" presStyleIdx="8" presStyleCnt="11"/>
      <dgm:spPr/>
    </dgm:pt>
    <dgm:pt modelId="{EF688807-1306-4483-A894-BD3F0AA20178}" type="pres">
      <dgm:prSet presAssocID="{570C82EC-7683-45E9-A2F1-D77AF18D8F41}" presName="horz3" presStyleCnt="0"/>
      <dgm:spPr/>
    </dgm:pt>
    <dgm:pt modelId="{35510B90-D076-4622-8755-35CD9A1D85B4}" type="pres">
      <dgm:prSet presAssocID="{570C82EC-7683-45E9-A2F1-D77AF18D8F41}" presName="horzSpace3" presStyleCnt="0"/>
      <dgm:spPr/>
    </dgm:pt>
    <dgm:pt modelId="{ABEF5FA7-D650-4087-B8C5-12030114BE24}" type="pres">
      <dgm:prSet presAssocID="{570C82EC-7683-45E9-A2F1-D77AF18D8F41}" presName="tx3" presStyleLbl="revTx" presStyleIdx="12" presStyleCnt="14"/>
      <dgm:spPr/>
    </dgm:pt>
    <dgm:pt modelId="{61555143-AE4C-4577-945F-CF53F91A20E9}" type="pres">
      <dgm:prSet presAssocID="{570C82EC-7683-45E9-A2F1-D77AF18D8F41}" presName="vert3" presStyleCnt="0"/>
      <dgm:spPr/>
    </dgm:pt>
    <dgm:pt modelId="{4F6BCE39-9B30-4A78-A172-3D7D9D6138AF}" type="pres">
      <dgm:prSet presAssocID="{6BA8D652-9F44-471B-B42D-7377C930A869}" presName="thinLine3" presStyleLbl="callout" presStyleIdx="9" presStyleCnt="11"/>
      <dgm:spPr/>
    </dgm:pt>
    <dgm:pt modelId="{FC186BB7-B351-4EE2-B1DE-7C93BF8E3C73}" type="pres">
      <dgm:prSet presAssocID="{41EDC7E1-2592-4C0F-9600-12FA469A7791}" presName="horz3" presStyleCnt="0"/>
      <dgm:spPr/>
    </dgm:pt>
    <dgm:pt modelId="{9C89F1BD-C019-4E4D-9E18-795E3E4312CE}" type="pres">
      <dgm:prSet presAssocID="{41EDC7E1-2592-4C0F-9600-12FA469A7791}" presName="horzSpace3" presStyleCnt="0"/>
      <dgm:spPr/>
    </dgm:pt>
    <dgm:pt modelId="{F0921D04-7FBC-499D-983D-948C8059A0B1}" type="pres">
      <dgm:prSet presAssocID="{41EDC7E1-2592-4C0F-9600-12FA469A7791}" presName="tx3" presStyleLbl="revTx" presStyleIdx="13" presStyleCnt="14"/>
      <dgm:spPr/>
    </dgm:pt>
    <dgm:pt modelId="{C26FAB60-EDB7-48C7-8198-F5EE3C725FF4}" type="pres">
      <dgm:prSet presAssocID="{41EDC7E1-2592-4C0F-9600-12FA469A7791}" presName="vert3" presStyleCnt="0"/>
      <dgm:spPr/>
    </dgm:pt>
    <dgm:pt modelId="{1B287013-3F7B-40BF-AB20-1C7DD757D24E}" type="pres">
      <dgm:prSet presAssocID="{2ACBE0B3-E226-4CBB-9AAB-B2FC89862A33}" presName="thinLine2b" presStyleLbl="callout" presStyleIdx="10" presStyleCnt="11"/>
      <dgm:spPr/>
    </dgm:pt>
    <dgm:pt modelId="{5C1AE062-4739-404C-AEAA-7922FFB2F1B4}" type="pres">
      <dgm:prSet presAssocID="{2ACBE0B3-E226-4CBB-9AAB-B2FC89862A33}" presName="vertSpace2b" presStyleCnt="0"/>
      <dgm:spPr/>
    </dgm:pt>
  </dgm:ptLst>
  <dgm:cxnLst>
    <dgm:cxn modelId="{85379A02-6A25-4822-B31E-8603CC5041C5}" srcId="{93E0BC64-AD13-4D2E-88A3-A509E9A7F883}" destId="{A9D12AEB-9977-43C9-9426-C071B097C964}" srcOrd="1" destOrd="0" parTransId="{599DB151-1B43-4C13-BE24-B44619D0B5CF}" sibTransId="{26D9B65C-5E3C-4AE8-BA6B-4321D1B8D847}"/>
    <dgm:cxn modelId="{81BE210B-CBC2-417A-9B78-162D5DC1E138}" type="presOf" srcId="{A9D12AEB-9977-43C9-9426-C071B097C964}" destId="{D171E70B-CA90-4CC9-A156-6CB88C5D0D89}" srcOrd="0" destOrd="0" presId="urn:microsoft.com/office/officeart/2008/layout/LinedList"/>
    <dgm:cxn modelId="{8DEBBE13-DB4D-4153-8B5C-8454F23D3ABA}" type="presOf" srcId="{4A92B958-7F97-4C2D-8598-A874F5825C46}" destId="{D782A8D0-F316-42DC-8BDF-EA5FE9C07CCE}" srcOrd="0" destOrd="0" presId="urn:microsoft.com/office/officeart/2008/layout/LinedList"/>
    <dgm:cxn modelId="{1D682514-14D5-475C-ACE7-34B1D7F828ED}" srcId="{2ACBE0B3-E226-4CBB-9AAB-B2FC89862A33}" destId="{7FF3E03A-4A7A-48B3-AF15-9C73F2DB1078}" srcOrd="3" destOrd="0" parTransId="{F9B76007-232D-4764-84E7-7C5A1D657D75}" sibTransId="{689F8E27-0496-45CA-A853-FDFE3B5A843E}"/>
    <dgm:cxn modelId="{F68AAC1E-06D9-49F9-A62D-BD2502D7AC26}" srcId="{2ACBE0B3-E226-4CBB-9AAB-B2FC89862A33}" destId="{570C82EC-7683-45E9-A2F1-D77AF18D8F41}" srcOrd="5" destOrd="0" parTransId="{5D4A949B-EB8F-47F7-AEB9-F1AF1FE16D02}" sibTransId="{6BA8D652-9F44-471B-B42D-7377C930A869}"/>
    <dgm:cxn modelId="{33B2ED24-333E-4843-9864-C8394B95C30E}" type="presOf" srcId="{41EDC7E1-2592-4C0F-9600-12FA469A7791}" destId="{F0921D04-7FBC-499D-983D-948C8059A0B1}" srcOrd="0" destOrd="0" presId="urn:microsoft.com/office/officeart/2008/layout/LinedList"/>
    <dgm:cxn modelId="{6217363D-A4A2-42B1-B9ED-0B92C48DE740}" type="presOf" srcId="{AD6E1149-7A6F-40B7-9B5C-010CA9BB9980}" destId="{BEE5BC02-38AF-47D7-8EFA-DB6D3F46E723}" srcOrd="0" destOrd="0" presId="urn:microsoft.com/office/officeart/2008/layout/LinedList"/>
    <dgm:cxn modelId="{A431F064-80DE-4A7F-8B0B-EE4FAFAC199E}" srcId="{2ACBE0B3-E226-4CBB-9AAB-B2FC89862A33}" destId="{41EDC7E1-2592-4C0F-9600-12FA469A7791}" srcOrd="6" destOrd="0" parTransId="{089E5662-CCF2-41C7-A5A0-6D6A351871A8}" sibTransId="{89563E64-4FB9-4B5D-AB45-5DE030EE64ED}"/>
    <dgm:cxn modelId="{C0C12C46-60F7-4BA7-AD40-5891BFDBF4F9}" srcId="{2ACBE0B3-E226-4CBB-9AAB-B2FC89862A33}" destId="{195B4DD9-CE36-426F-B0F3-B332A93BAFC9}" srcOrd="2" destOrd="0" parTransId="{492AB512-F3B8-41B6-BD64-9609804F7E44}" sibTransId="{57E9FC21-BCD7-4826-9D7B-C99791531BE4}"/>
    <dgm:cxn modelId="{A8258D49-5C8D-4155-AD40-4570DE15CDCB}" type="presOf" srcId="{2ACBE0B3-E226-4CBB-9AAB-B2FC89862A33}" destId="{367722A2-1D2C-4201-A56C-614D513A59F9}" srcOrd="0" destOrd="0" presId="urn:microsoft.com/office/officeart/2008/layout/LinedList"/>
    <dgm:cxn modelId="{D4425A6C-1674-4DF3-83F4-6B135EBA0EC6}" srcId="{93E0BC64-AD13-4D2E-88A3-A509E9A7F883}" destId="{AD6E1149-7A6F-40B7-9B5C-010CA9BB9980}" srcOrd="0" destOrd="0" parTransId="{D820CE4B-95A7-40D6-8D84-E2C18EB90997}" sibTransId="{628FDEC6-7144-4E41-A26A-16C1154B597B}"/>
    <dgm:cxn modelId="{6A7F2550-2206-44B9-87A5-D47F0A83B75E}" srcId="{2ACBE0B3-E226-4CBB-9AAB-B2FC89862A33}" destId="{56FD1E98-CF94-49C2-B5F8-B6C6FE618683}" srcOrd="1" destOrd="0" parTransId="{51F195A8-6A9C-4EE7-97F4-7FF9E9384869}" sibTransId="{4C121A10-C772-4261-A3EE-D0B7A8A6F8F8}"/>
    <dgm:cxn modelId="{89C65572-99B7-4221-84C1-3CA9E63ACE58}" srcId="{93E0BC64-AD13-4D2E-88A3-A509E9A7F883}" destId="{2C657BA6-6C04-4F1D-9A94-07A70F04E89B}" srcOrd="3" destOrd="0" parTransId="{48A37226-F9C3-46F5-9C8A-48D8146F719D}" sibTransId="{E6502816-7ADD-4E58-8117-65FC4E68230F}"/>
    <dgm:cxn modelId="{09CFEE74-7397-429D-B2BE-CB0A2B81880A}" type="presOf" srcId="{90A1D0A2-EADC-456B-BA6B-15D4777AB311}" destId="{7FA5ED24-1272-4956-A679-D443F3CFBA86}" srcOrd="0" destOrd="0" presId="urn:microsoft.com/office/officeart/2008/layout/LinedList"/>
    <dgm:cxn modelId="{51530B76-6AFF-4ECE-9089-930BD477CF70}" type="presOf" srcId="{7FF3E03A-4A7A-48B3-AF15-9C73F2DB1078}" destId="{485E9F27-C978-4948-BB49-9E7F203CA099}" srcOrd="0" destOrd="0" presId="urn:microsoft.com/office/officeart/2008/layout/LinedList"/>
    <dgm:cxn modelId="{62B56C77-01B6-4099-8553-D24A4A7967BA}" srcId="{93E0BC64-AD13-4D2E-88A3-A509E9A7F883}" destId="{25445E64-0C6F-4188-8AB4-6AF1DC0B513D}" srcOrd="2" destOrd="0" parTransId="{0BD00EDF-FD03-4BF0-8468-70D2A3E00109}" sibTransId="{8FCB3F38-8479-478F-B39C-C1B96AE359DC}"/>
    <dgm:cxn modelId="{81B9418A-5E16-48A5-8EF0-A9313E8D9B35}" type="presOf" srcId="{25445E64-0C6F-4188-8AB4-6AF1DC0B513D}" destId="{9186A642-5D66-4BA4-86E3-56399AD44E6B}" srcOrd="0" destOrd="0" presId="urn:microsoft.com/office/officeart/2008/layout/LinedList"/>
    <dgm:cxn modelId="{AC16FC92-D933-40C5-B42F-ECCA7598C79B}" type="presOf" srcId="{56FD1E98-CF94-49C2-B5F8-B6C6FE618683}" destId="{94891610-61B1-4137-9F12-9D824725780F}" srcOrd="0" destOrd="0" presId="urn:microsoft.com/office/officeart/2008/layout/LinedList"/>
    <dgm:cxn modelId="{F0E60497-ABEC-4678-875E-17D2563BFFB5}" type="presOf" srcId="{195B4DD9-CE36-426F-B0F3-B332A93BAFC9}" destId="{D8E97D3E-54AE-4A6B-809C-7D5F45CA273F}" srcOrd="0" destOrd="0" presId="urn:microsoft.com/office/officeart/2008/layout/LinedList"/>
    <dgm:cxn modelId="{34955F9C-ADC5-4E3B-BBDB-D683490C3568}" srcId="{2ACBE0B3-E226-4CBB-9AAB-B2FC89862A33}" destId="{E2C26728-839F-4E28-85AD-B16CD3EAA1EE}" srcOrd="0" destOrd="0" parTransId="{2CBC5ABE-E897-4630-BF48-CF96AFCEB734}" sibTransId="{5BA3C5DB-156E-4B1C-9ED8-7438261D86C6}"/>
    <dgm:cxn modelId="{3D23BDA5-1EEB-4BEA-B262-5D94566482EF}" type="presOf" srcId="{E2C26728-839F-4E28-85AD-B16CD3EAA1EE}" destId="{1CB44823-3E0B-4CDD-857A-0791F997B0C5}" srcOrd="0" destOrd="0" presId="urn:microsoft.com/office/officeart/2008/layout/LinedList"/>
    <dgm:cxn modelId="{8BE370B2-E9FF-4D23-8DE3-2850733FE9F1}" srcId="{4A92B958-7F97-4C2D-8598-A874F5825C46}" destId="{2ACBE0B3-E226-4CBB-9AAB-B2FC89862A33}" srcOrd="1" destOrd="0" parTransId="{3FDC10DD-7AA6-46B7-A350-533BF1F8F72B}" sibTransId="{2FD23D3D-0E90-4FFB-9C39-434E60C4EB36}"/>
    <dgm:cxn modelId="{41D224B9-F5AC-4E54-BD60-5F9B1B716D94}" srcId="{961A2BBF-2643-46FF-9A26-3EF9A52E5BA4}" destId="{4A92B958-7F97-4C2D-8598-A874F5825C46}" srcOrd="0" destOrd="0" parTransId="{ED49D47A-23EB-4787-A35D-3FB823293C9D}" sibTransId="{92E2DB7B-97E2-44F0-8872-92D6579C5626}"/>
    <dgm:cxn modelId="{8C3BFECB-FDA9-47F7-B9F9-9176E8D66FBB}" srcId="{2ACBE0B3-E226-4CBB-9AAB-B2FC89862A33}" destId="{90A1D0A2-EADC-456B-BA6B-15D4777AB311}" srcOrd="4" destOrd="0" parTransId="{AE1A9539-7F1F-4629-A003-59155F24A782}" sibTransId="{92281E2E-74C9-4544-B9D0-080099F286DC}"/>
    <dgm:cxn modelId="{75F2EED9-C712-4447-9905-A2AEA451EBFE}" srcId="{4A92B958-7F97-4C2D-8598-A874F5825C46}" destId="{93E0BC64-AD13-4D2E-88A3-A509E9A7F883}" srcOrd="0" destOrd="0" parTransId="{AB2E7285-543A-489F-8C15-6FB540B18580}" sibTransId="{1D7B528D-92F2-42C7-BC76-BA7203F8D0F6}"/>
    <dgm:cxn modelId="{554D93E0-BF1A-4C0B-B01A-1417D2E9304B}" type="presOf" srcId="{570C82EC-7683-45E9-A2F1-D77AF18D8F41}" destId="{ABEF5FA7-D650-4087-B8C5-12030114BE24}" srcOrd="0" destOrd="0" presId="urn:microsoft.com/office/officeart/2008/layout/LinedList"/>
    <dgm:cxn modelId="{8E1E2CE7-0696-4112-8BAA-7CB782880B88}" type="presOf" srcId="{93E0BC64-AD13-4D2E-88A3-A509E9A7F883}" destId="{9167CA07-2429-465E-BE5E-AC4EDDDE9D1D}" srcOrd="0" destOrd="0" presId="urn:microsoft.com/office/officeart/2008/layout/LinedList"/>
    <dgm:cxn modelId="{EBB49AF4-B487-4407-A29F-D78D2A0BD175}" type="presOf" srcId="{961A2BBF-2643-46FF-9A26-3EF9A52E5BA4}" destId="{752F19E7-7DEF-4EF9-BCBF-6AA96B354F0B}" srcOrd="0" destOrd="0" presId="urn:microsoft.com/office/officeart/2008/layout/LinedList"/>
    <dgm:cxn modelId="{BDA82FF5-3A40-4211-9276-5FC548B60EB1}" type="presOf" srcId="{2C657BA6-6C04-4F1D-9A94-07A70F04E89B}" destId="{A714517A-3EC0-4682-944E-0F895DDC756B}" srcOrd="0" destOrd="0" presId="urn:microsoft.com/office/officeart/2008/layout/LinedList"/>
    <dgm:cxn modelId="{66DCA98F-554E-4CEB-90C4-D7EF24270D91}" type="presParOf" srcId="{752F19E7-7DEF-4EF9-BCBF-6AA96B354F0B}" destId="{49170168-78DE-40E1-9076-2C15DA28DE08}" srcOrd="0" destOrd="0" presId="urn:microsoft.com/office/officeart/2008/layout/LinedList"/>
    <dgm:cxn modelId="{D640C380-29A7-4E72-B20E-34AF021919C7}" type="presParOf" srcId="{752F19E7-7DEF-4EF9-BCBF-6AA96B354F0B}" destId="{8DC3FC01-FA7D-4EE1-8382-4CE139B0FC06}" srcOrd="1" destOrd="0" presId="urn:microsoft.com/office/officeart/2008/layout/LinedList"/>
    <dgm:cxn modelId="{FD6D6BDC-EFB0-4882-938E-CDB7AC446DDA}" type="presParOf" srcId="{8DC3FC01-FA7D-4EE1-8382-4CE139B0FC06}" destId="{D782A8D0-F316-42DC-8BDF-EA5FE9C07CCE}" srcOrd="0" destOrd="0" presId="urn:microsoft.com/office/officeart/2008/layout/LinedList"/>
    <dgm:cxn modelId="{0094A62F-19A9-45B1-A18C-516AA3A1A349}" type="presParOf" srcId="{8DC3FC01-FA7D-4EE1-8382-4CE139B0FC06}" destId="{4AFADBD6-B73A-4D6C-949D-20F5F21F9CEB}" srcOrd="1" destOrd="0" presId="urn:microsoft.com/office/officeart/2008/layout/LinedList"/>
    <dgm:cxn modelId="{5E966C19-A429-4711-AB32-D83CCE85D37D}" type="presParOf" srcId="{4AFADBD6-B73A-4D6C-949D-20F5F21F9CEB}" destId="{79B75A5E-FC8C-428A-B37F-366975EAF29A}" srcOrd="0" destOrd="0" presId="urn:microsoft.com/office/officeart/2008/layout/LinedList"/>
    <dgm:cxn modelId="{125890BA-7C35-4CD0-8CD9-A2A4EB2DF363}" type="presParOf" srcId="{4AFADBD6-B73A-4D6C-949D-20F5F21F9CEB}" destId="{C4E44980-4475-4BC0-984F-9605370E258D}" srcOrd="1" destOrd="0" presId="urn:microsoft.com/office/officeart/2008/layout/LinedList"/>
    <dgm:cxn modelId="{F9A85548-5FA3-4E98-9A44-826AB2FD3B0F}" type="presParOf" srcId="{C4E44980-4475-4BC0-984F-9605370E258D}" destId="{3CF8B98B-722E-461C-A657-ACC5D3661F47}" srcOrd="0" destOrd="0" presId="urn:microsoft.com/office/officeart/2008/layout/LinedList"/>
    <dgm:cxn modelId="{4FFFB9A1-48B1-4254-BBA7-02F862406C95}" type="presParOf" srcId="{C4E44980-4475-4BC0-984F-9605370E258D}" destId="{9167CA07-2429-465E-BE5E-AC4EDDDE9D1D}" srcOrd="1" destOrd="0" presId="urn:microsoft.com/office/officeart/2008/layout/LinedList"/>
    <dgm:cxn modelId="{801554BA-848E-4AA1-9213-951F593F5D4F}" type="presParOf" srcId="{C4E44980-4475-4BC0-984F-9605370E258D}" destId="{6042E661-EF73-41A7-BE7B-A5E7A0315811}" srcOrd="2" destOrd="0" presId="urn:microsoft.com/office/officeart/2008/layout/LinedList"/>
    <dgm:cxn modelId="{267AA476-0C7B-40AB-815D-E4B6B33E23F4}" type="presParOf" srcId="{6042E661-EF73-41A7-BE7B-A5E7A0315811}" destId="{4811AE08-398E-4C4B-A6EC-673FD14D57A6}" srcOrd="0" destOrd="0" presId="urn:microsoft.com/office/officeart/2008/layout/LinedList"/>
    <dgm:cxn modelId="{6E063D4B-5B03-4A46-BEBD-BDD04484DE9B}" type="presParOf" srcId="{4811AE08-398E-4C4B-A6EC-673FD14D57A6}" destId="{2AAA5342-364F-4F6B-98E3-C8E81C6700C3}" srcOrd="0" destOrd="0" presId="urn:microsoft.com/office/officeart/2008/layout/LinedList"/>
    <dgm:cxn modelId="{86F4A7B3-83C3-48A5-BA42-4BFDEB7CF38C}" type="presParOf" srcId="{4811AE08-398E-4C4B-A6EC-673FD14D57A6}" destId="{BEE5BC02-38AF-47D7-8EFA-DB6D3F46E723}" srcOrd="1" destOrd="0" presId="urn:microsoft.com/office/officeart/2008/layout/LinedList"/>
    <dgm:cxn modelId="{E104C5C1-EEC6-492C-A99B-1F07726E3545}" type="presParOf" srcId="{4811AE08-398E-4C4B-A6EC-673FD14D57A6}" destId="{F31F53CD-8449-4A52-82A4-B93FAC9EA757}" srcOrd="2" destOrd="0" presId="urn:microsoft.com/office/officeart/2008/layout/LinedList"/>
    <dgm:cxn modelId="{02A622C0-1EE8-421A-AF2B-F2FA5882AF93}" type="presParOf" srcId="{6042E661-EF73-41A7-BE7B-A5E7A0315811}" destId="{50DF621E-D195-4FC6-9296-7E4B08404313}" srcOrd="1" destOrd="0" presId="urn:microsoft.com/office/officeart/2008/layout/LinedList"/>
    <dgm:cxn modelId="{BCF736E0-A684-4502-93A5-C2CBB725EA06}" type="presParOf" srcId="{6042E661-EF73-41A7-BE7B-A5E7A0315811}" destId="{FFF550E7-F873-43C4-B57F-0DD71294DA91}" srcOrd="2" destOrd="0" presId="urn:microsoft.com/office/officeart/2008/layout/LinedList"/>
    <dgm:cxn modelId="{5C20D0BD-2674-4139-9403-72323074E3E5}" type="presParOf" srcId="{FFF550E7-F873-43C4-B57F-0DD71294DA91}" destId="{A2ADBACB-A44E-426D-8D75-4B78995EF701}" srcOrd="0" destOrd="0" presId="urn:microsoft.com/office/officeart/2008/layout/LinedList"/>
    <dgm:cxn modelId="{6CF22C54-396D-4FE2-8F02-8D08311A5D1E}" type="presParOf" srcId="{FFF550E7-F873-43C4-B57F-0DD71294DA91}" destId="{D171E70B-CA90-4CC9-A156-6CB88C5D0D89}" srcOrd="1" destOrd="0" presId="urn:microsoft.com/office/officeart/2008/layout/LinedList"/>
    <dgm:cxn modelId="{C4932BEC-B089-4A44-AAE7-F0C16E13FDDC}" type="presParOf" srcId="{FFF550E7-F873-43C4-B57F-0DD71294DA91}" destId="{5A8F375C-EBEF-4537-B496-6096D7F4E0D5}" srcOrd="2" destOrd="0" presId="urn:microsoft.com/office/officeart/2008/layout/LinedList"/>
    <dgm:cxn modelId="{BD905A6E-B212-4CCC-9153-7C8FE4FA4A20}" type="presParOf" srcId="{6042E661-EF73-41A7-BE7B-A5E7A0315811}" destId="{3918C008-8B78-4B7A-933B-C3C41718A293}" srcOrd="3" destOrd="0" presId="urn:microsoft.com/office/officeart/2008/layout/LinedList"/>
    <dgm:cxn modelId="{CD727BAE-2763-4197-9C55-42DC691030D1}" type="presParOf" srcId="{6042E661-EF73-41A7-BE7B-A5E7A0315811}" destId="{99549D83-7BFE-409A-AABE-0437C98A365E}" srcOrd="4" destOrd="0" presId="urn:microsoft.com/office/officeart/2008/layout/LinedList"/>
    <dgm:cxn modelId="{A76D8B43-9ADF-4728-A567-33C2A5194177}" type="presParOf" srcId="{99549D83-7BFE-409A-AABE-0437C98A365E}" destId="{7E6F023E-4CC3-4A8B-A01D-72A1A87BB1B0}" srcOrd="0" destOrd="0" presId="urn:microsoft.com/office/officeart/2008/layout/LinedList"/>
    <dgm:cxn modelId="{C251B55B-4872-4A8F-A36F-0EF68959F103}" type="presParOf" srcId="{99549D83-7BFE-409A-AABE-0437C98A365E}" destId="{9186A642-5D66-4BA4-86E3-56399AD44E6B}" srcOrd="1" destOrd="0" presId="urn:microsoft.com/office/officeart/2008/layout/LinedList"/>
    <dgm:cxn modelId="{703F8865-4A0A-4FED-8892-21D9706923E3}" type="presParOf" srcId="{99549D83-7BFE-409A-AABE-0437C98A365E}" destId="{6073849D-683A-45F3-8782-56AAA3D7B375}" srcOrd="2" destOrd="0" presId="urn:microsoft.com/office/officeart/2008/layout/LinedList"/>
    <dgm:cxn modelId="{8BD7C8C4-A12C-435A-8519-3CB1135FB66E}" type="presParOf" srcId="{6042E661-EF73-41A7-BE7B-A5E7A0315811}" destId="{3B4DC9D4-A065-41BB-9B6C-FB2686EEE39E}" srcOrd="5" destOrd="0" presId="urn:microsoft.com/office/officeart/2008/layout/LinedList"/>
    <dgm:cxn modelId="{8D676864-D160-42A6-AE88-5923B79BC176}" type="presParOf" srcId="{6042E661-EF73-41A7-BE7B-A5E7A0315811}" destId="{2BDFC97A-EF86-4349-854F-8B001496F62F}" srcOrd="6" destOrd="0" presId="urn:microsoft.com/office/officeart/2008/layout/LinedList"/>
    <dgm:cxn modelId="{BEA4F1DD-01E1-4191-B0F0-1BE6E738396F}" type="presParOf" srcId="{2BDFC97A-EF86-4349-854F-8B001496F62F}" destId="{EC039AC9-AE17-4F5B-85FA-AEBDC7826020}" srcOrd="0" destOrd="0" presId="urn:microsoft.com/office/officeart/2008/layout/LinedList"/>
    <dgm:cxn modelId="{501AB0A2-A8A8-4809-A43D-3BA7CFFE0DED}" type="presParOf" srcId="{2BDFC97A-EF86-4349-854F-8B001496F62F}" destId="{A714517A-3EC0-4682-944E-0F895DDC756B}" srcOrd="1" destOrd="0" presId="urn:microsoft.com/office/officeart/2008/layout/LinedList"/>
    <dgm:cxn modelId="{AE9E5E41-2285-4E7A-82FE-E9957A28D345}" type="presParOf" srcId="{2BDFC97A-EF86-4349-854F-8B001496F62F}" destId="{2687D789-3745-40C3-9E92-E82C83880D03}" srcOrd="2" destOrd="0" presId="urn:microsoft.com/office/officeart/2008/layout/LinedList"/>
    <dgm:cxn modelId="{F38A03E3-72D7-4AAA-86F4-993B827BDFC9}" type="presParOf" srcId="{4AFADBD6-B73A-4D6C-949D-20F5F21F9CEB}" destId="{99F3C141-F861-4207-9A93-85169686BC7A}" srcOrd="2" destOrd="0" presId="urn:microsoft.com/office/officeart/2008/layout/LinedList"/>
    <dgm:cxn modelId="{75397BEC-7F65-4A61-8B00-CA45DC76015C}" type="presParOf" srcId="{4AFADBD6-B73A-4D6C-949D-20F5F21F9CEB}" destId="{4F23A112-DE4B-4896-8DC6-8989F3C54716}" srcOrd="3" destOrd="0" presId="urn:microsoft.com/office/officeart/2008/layout/LinedList"/>
    <dgm:cxn modelId="{80E4A327-4B91-4D1B-AAB7-9FF03277BED5}" type="presParOf" srcId="{4AFADBD6-B73A-4D6C-949D-20F5F21F9CEB}" destId="{303C29D7-18EE-42FF-B2AB-E25A74CF646F}" srcOrd="4" destOrd="0" presId="urn:microsoft.com/office/officeart/2008/layout/LinedList"/>
    <dgm:cxn modelId="{ABA3B72D-B701-4C14-808B-5C9B078FACF5}" type="presParOf" srcId="{303C29D7-18EE-42FF-B2AB-E25A74CF646F}" destId="{04F48619-E48F-470A-9C03-D729063EE423}" srcOrd="0" destOrd="0" presId="urn:microsoft.com/office/officeart/2008/layout/LinedList"/>
    <dgm:cxn modelId="{26802102-E0CC-4ACC-8BE9-C65BF6A2C033}" type="presParOf" srcId="{303C29D7-18EE-42FF-B2AB-E25A74CF646F}" destId="{367722A2-1D2C-4201-A56C-614D513A59F9}" srcOrd="1" destOrd="0" presId="urn:microsoft.com/office/officeart/2008/layout/LinedList"/>
    <dgm:cxn modelId="{79B6B154-F0BD-4264-BBC8-E2165F2DA8DC}" type="presParOf" srcId="{303C29D7-18EE-42FF-B2AB-E25A74CF646F}" destId="{1A0C98A8-072A-419C-8E7D-69544382DB9B}" srcOrd="2" destOrd="0" presId="urn:microsoft.com/office/officeart/2008/layout/LinedList"/>
    <dgm:cxn modelId="{8E922D02-0406-476D-A4E8-B62FE098126A}" type="presParOf" srcId="{1A0C98A8-072A-419C-8E7D-69544382DB9B}" destId="{D2E130BE-07EE-4DA9-8E3C-42666EBFB571}" srcOrd="0" destOrd="0" presId="urn:microsoft.com/office/officeart/2008/layout/LinedList"/>
    <dgm:cxn modelId="{B861F211-4A8C-4754-ADB8-51499D1F570B}" type="presParOf" srcId="{D2E130BE-07EE-4DA9-8E3C-42666EBFB571}" destId="{5DEE871E-D1D5-4DB5-95BA-DD59C57E11A6}" srcOrd="0" destOrd="0" presId="urn:microsoft.com/office/officeart/2008/layout/LinedList"/>
    <dgm:cxn modelId="{4C50EC3F-D0C3-4F36-9E66-72970201F4C9}" type="presParOf" srcId="{D2E130BE-07EE-4DA9-8E3C-42666EBFB571}" destId="{1CB44823-3E0B-4CDD-857A-0791F997B0C5}" srcOrd="1" destOrd="0" presId="urn:microsoft.com/office/officeart/2008/layout/LinedList"/>
    <dgm:cxn modelId="{D1A8C23F-8041-485F-B450-6AA278688DB1}" type="presParOf" srcId="{D2E130BE-07EE-4DA9-8E3C-42666EBFB571}" destId="{706AF8E3-EA9C-4C48-8AE3-76C72943E769}" srcOrd="2" destOrd="0" presId="urn:microsoft.com/office/officeart/2008/layout/LinedList"/>
    <dgm:cxn modelId="{BC4D86D5-C4FF-4632-B377-9E4346322A35}" type="presParOf" srcId="{1A0C98A8-072A-419C-8E7D-69544382DB9B}" destId="{3DA9B3CF-E7BE-4A3C-A1FB-C030BB19B5A9}" srcOrd="1" destOrd="0" presId="urn:microsoft.com/office/officeart/2008/layout/LinedList"/>
    <dgm:cxn modelId="{BF4C3576-D537-484A-8082-0A1BA24ACFB9}" type="presParOf" srcId="{1A0C98A8-072A-419C-8E7D-69544382DB9B}" destId="{C1DDB97D-F5F5-4CDC-9EC6-DF4D5E87FB89}" srcOrd="2" destOrd="0" presId="urn:microsoft.com/office/officeart/2008/layout/LinedList"/>
    <dgm:cxn modelId="{0146B466-444D-4595-82B4-6673EAC14C8C}" type="presParOf" srcId="{C1DDB97D-F5F5-4CDC-9EC6-DF4D5E87FB89}" destId="{069154D5-E87E-4CB3-9181-4E86C3CC9CDB}" srcOrd="0" destOrd="0" presId="urn:microsoft.com/office/officeart/2008/layout/LinedList"/>
    <dgm:cxn modelId="{491FE56A-BBA1-4FC8-B2BC-FA4DE0C97FA8}" type="presParOf" srcId="{C1DDB97D-F5F5-4CDC-9EC6-DF4D5E87FB89}" destId="{94891610-61B1-4137-9F12-9D824725780F}" srcOrd="1" destOrd="0" presId="urn:microsoft.com/office/officeart/2008/layout/LinedList"/>
    <dgm:cxn modelId="{901FE085-C7EB-47E2-8951-85219EE484D4}" type="presParOf" srcId="{C1DDB97D-F5F5-4CDC-9EC6-DF4D5E87FB89}" destId="{4D42F36F-BF77-4AF5-838F-671C9BA6DA87}" srcOrd="2" destOrd="0" presId="urn:microsoft.com/office/officeart/2008/layout/LinedList"/>
    <dgm:cxn modelId="{C452F6CC-5BAF-4412-AB62-209FAE268DFB}" type="presParOf" srcId="{1A0C98A8-072A-419C-8E7D-69544382DB9B}" destId="{C8CFBE5E-DB33-4C50-9A7D-5CB07D5CE85A}" srcOrd="3" destOrd="0" presId="urn:microsoft.com/office/officeart/2008/layout/LinedList"/>
    <dgm:cxn modelId="{12113DB6-516F-4A0B-9ED8-46CAD5DD43E5}" type="presParOf" srcId="{1A0C98A8-072A-419C-8E7D-69544382DB9B}" destId="{D8DC26BB-94E2-44E7-867E-19CF0AEEB2C9}" srcOrd="4" destOrd="0" presId="urn:microsoft.com/office/officeart/2008/layout/LinedList"/>
    <dgm:cxn modelId="{E41770F6-E25C-443D-A251-88FA894EADEC}" type="presParOf" srcId="{D8DC26BB-94E2-44E7-867E-19CF0AEEB2C9}" destId="{16EDA769-78A7-4062-99DC-CE8BCA9E2B37}" srcOrd="0" destOrd="0" presId="urn:microsoft.com/office/officeart/2008/layout/LinedList"/>
    <dgm:cxn modelId="{96942505-3447-46E4-89BD-6A4AF01A5D26}" type="presParOf" srcId="{D8DC26BB-94E2-44E7-867E-19CF0AEEB2C9}" destId="{D8E97D3E-54AE-4A6B-809C-7D5F45CA273F}" srcOrd="1" destOrd="0" presId="urn:microsoft.com/office/officeart/2008/layout/LinedList"/>
    <dgm:cxn modelId="{00CF7560-85A7-46CF-9733-FB4AFA837200}" type="presParOf" srcId="{D8DC26BB-94E2-44E7-867E-19CF0AEEB2C9}" destId="{FD9D2586-4E64-4DDF-B15D-BEEE36286F25}" srcOrd="2" destOrd="0" presId="urn:microsoft.com/office/officeart/2008/layout/LinedList"/>
    <dgm:cxn modelId="{5BC115FB-E614-42D6-AF47-8AB17D2E00F4}" type="presParOf" srcId="{1A0C98A8-072A-419C-8E7D-69544382DB9B}" destId="{B9E66FF9-7C7A-4B81-8731-B573E6B65F43}" srcOrd="5" destOrd="0" presId="urn:microsoft.com/office/officeart/2008/layout/LinedList"/>
    <dgm:cxn modelId="{85961342-9A4B-4806-91AA-CE150A424198}" type="presParOf" srcId="{1A0C98A8-072A-419C-8E7D-69544382DB9B}" destId="{67DD6485-4C9F-4323-8803-2E3273903882}" srcOrd="6" destOrd="0" presId="urn:microsoft.com/office/officeart/2008/layout/LinedList"/>
    <dgm:cxn modelId="{AEE63230-9483-4536-BA5F-F86F4B666AE6}" type="presParOf" srcId="{67DD6485-4C9F-4323-8803-2E3273903882}" destId="{62A12412-1F3E-45E3-89D2-747245C66735}" srcOrd="0" destOrd="0" presId="urn:microsoft.com/office/officeart/2008/layout/LinedList"/>
    <dgm:cxn modelId="{6B9D7B8C-840C-4B55-9EA9-128747458A91}" type="presParOf" srcId="{67DD6485-4C9F-4323-8803-2E3273903882}" destId="{485E9F27-C978-4948-BB49-9E7F203CA099}" srcOrd="1" destOrd="0" presId="urn:microsoft.com/office/officeart/2008/layout/LinedList"/>
    <dgm:cxn modelId="{9C4B1182-4938-4FEE-B9A1-337B137C14F1}" type="presParOf" srcId="{67DD6485-4C9F-4323-8803-2E3273903882}" destId="{6526DA34-2E50-465E-9DD3-0DF1FE450AEF}" srcOrd="2" destOrd="0" presId="urn:microsoft.com/office/officeart/2008/layout/LinedList"/>
    <dgm:cxn modelId="{5F009CD7-F2E2-457E-A83D-4E24EBAB02E8}" type="presParOf" srcId="{1A0C98A8-072A-419C-8E7D-69544382DB9B}" destId="{36CA9DC8-C161-4261-A75E-98AB645C80B6}" srcOrd="7" destOrd="0" presId="urn:microsoft.com/office/officeart/2008/layout/LinedList"/>
    <dgm:cxn modelId="{08ED0CDD-F772-4471-A113-72813068CB46}" type="presParOf" srcId="{1A0C98A8-072A-419C-8E7D-69544382DB9B}" destId="{C7AC3B6B-D41F-4DD7-8A58-E8A8ECDBE986}" srcOrd="8" destOrd="0" presId="urn:microsoft.com/office/officeart/2008/layout/LinedList"/>
    <dgm:cxn modelId="{D2DF7436-0B5F-4529-ACD3-133EBAB3CFEE}" type="presParOf" srcId="{C7AC3B6B-D41F-4DD7-8A58-E8A8ECDBE986}" destId="{C50F5E7F-2976-41F4-9DD9-A8A96E38FA74}" srcOrd="0" destOrd="0" presId="urn:microsoft.com/office/officeart/2008/layout/LinedList"/>
    <dgm:cxn modelId="{762B1B44-56EB-47B3-8B2F-A6EBF9AADF76}" type="presParOf" srcId="{C7AC3B6B-D41F-4DD7-8A58-E8A8ECDBE986}" destId="{7FA5ED24-1272-4956-A679-D443F3CFBA86}" srcOrd="1" destOrd="0" presId="urn:microsoft.com/office/officeart/2008/layout/LinedList"/>
    <dgm:cxn modelId="{3750650D-FADA-4DF1-B438-522585F8C6B0}" type="presParOf" srcId="{C7AC3B6B-D41F-4DD7-8A58-E8A8ECDBE986}" destId="{83884029-FC18-4583-97FA-343A62F7B098}" srcOrd="2" destOrd="0" presId="urn:microsoft.com/office/officeart/2008/layout/LinedList"/>
    <dgm:cxn modelId="{6C1ECDD8-2B2A-4BDD-8DBA-9B3E0D692392}" type="presParOf" srcId="{1A0C98A8-072A-419C-8E7D-69544382DB9B}" destId="{40C0D7A2-5691-4CF5-8F24-2C1F610BF313}" srcOrd="9" destOrd="0" presId="urn:microsoft.com/office/officeart/2008/layout/LinedList"/>
    <dgm:cxn modelId="{B4725C79-9FF3-4AF1-B345-3247A80E9D98}" type="presParOf" srcId="{1A0C98A8-072A-419C-8E7D-69544382DB9B}" destId="{EF688807-1306-4483-A894-BD3F0AA20178}" srcOrd="10" destOrd="0" presId="urn:microsoft.com/office/officeart/2008/layout/LinedList"/>
    <dgm:cxn modelId="{3FECD886-6576-4B44-800E-091FBAA0DA96}" type="presParOf" srcId="{EF688807-1306-4483-A894-BD3F0AA20178}" destId="{35510B90-D076-4622-8755-35CD9A1D85B4}" srcOrd="0" destOrd="0" presId="urn:microsoft.com/office/officeart/2008/layout/LinedList"/>
    <dgm:cxn modelId="{EA3750F5-6331-43E3-9A81-C9A1DB9107F2}" type="presParOf" srcId="{EF688807-1306-4483-A894-BD3F0AA20178}" destId="{ABEF5FA7-D650-4087-B8C5-12030114BE24}" srcOrd="1" destOrd="0" presId="urn:microsoft.com/office/officeart/2008/layout/LinedList"/>
    <dgm:cxn modelId="{07ADB7AC-003D-45D0-932A-3C1D1A7134CA}" type="presParOf" srcId="{EF688807-1306-4483-A894-BD3F0AA20178}" destId="{61555143-AE4C-4577-945F-CF53F91A20E9}" srcOrd="2" destOrd="0" presId="urn:microsoft.com/office/officeart/2008/layout/LinedList"/>
    <dgm:cxn modelId="{2A53F891-4003-489A-A029-8FDF8FD4C0A0}" type="presParOf" srcId="{1A0C98A8-072A-419C-8E7D-69544382DB9B}" destId="{4F6BCE39-9B30-4A78-A172-3D7D9D6138AF}" srcOrd="11" destOrd="0" presId="urn:microsoft.com/office/officeart/2008/layout/LinedList"/>
    <dgm:cxn modelId="{882D4B19-2412-473D-BFAD-00DCE6E68212}" type="presParOf" srcId="{1A0C98A8-072A-419C-8E7D-69544382DB9B}" destId="{FC186BB7-B351-4EE2-B1DE-7C93BF8E3C73}" srcOrd="12" destOrd="0" presId="urn:microsoft.com/office/officeart/2008/layout/LinedList"/>
    <dgm:cxn modelId="{D13BF3B9-BA66-4810-9499-8E042F9DA05E}" type="presParOf" srcId="{FC186BB7-B351-4EE2-B1DE-7C93BF8E3C73}" destId="{9C89F1BD-C019-4E4D-9E18-795E3E4312CE}" srcOrd="0" destOrd="0" presId="urn:microsoft.com/office/officeart/2008/layout/LinedList"/>
    <dgm:cxn modelId="{5A6F3DFC-3505-4A1D-9600-0993CDA40ABF}" type="presParOf" srcId="{FC186BB7-B351-4EE2-B1DE-7C93BF8E3C73}" destId="{F0921D04-7FBC-499D-983D-948C8059A0B1}" srcOrd="1" destOrd="0" presId="urn:microsoft.com/office/officeart/2008/layout/LinedList"/>
    <dgm:cxn modelId="{482A0EED-60D3-4CAF-9ABF-DB4B24AB6A7C}" type="presParOf" srcId="{FC186BB7-B351-4EE2-B1DE-7C93BF8E3C73}" destId="{C26FAB60-EDB7-48C7-8198-F5EE3C725FF4}" srcOrd="2" destOrd="0" presId="urn:microsoft.com/office/officeart/2008/layout/LinedList"/>
    <dgm:cxn modelId="{68BAA979-C04E-4922-BCC9-33588DE59B18}" type="presParOf" srcId="{4AFADBD6-B73A-4D6C-949D-20F5F21F9CEB}" destId="{1B287013-3F7B-40BF-AB20-1C7DD757D24E}" srcOrd="5" destOrd="0" presId="urn:microsoft.com/office/officeart/2008/layout/LinedList"/>
    <dgm:cxn modelId="{4B92EC68-0AD1-4DA6-A15A-D7E034108AF0}" type="presParOf" srcId="{4AFADBD6-B73A-4D6C-949D-20F5F21F9CEB}" destId="{5C1AE062-4739-404C-AEAA-7922FFB2F1B4}"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17097C-6745-459B-9BFA-1D130AF91A69}" type="doc">
      <dgm:prSet loTypeId="urn:microsoft.com/office/officeart/2005/8/layout/hierarchy4" loCatId="hierarchy" qsTypeId="urn:microsoft.com/office/officeart/2005/8/quickstyle/simple2" qsCatId="simple" csTypeId="urn:microsoft.com/office/officeart/2005/8/colors/accent1_2" csCatId="accent1" phldr="1"/>
      <dgm:spPr/>
      <dgm:t>
        <a:bodyPr/>
        <a:lstStyle/>
        <a:p>
          <a:endParaRPr lang="ru-RU"/>
        </a:p>
      </dgm:t>
    </dgm:pt>
    <dgm:pt modelId="{E3DCA5D4-DC57-4DEA-83B7-17CB77D92940}">
      <dgm:prSet/>
      <dgm:spPr>
        <a:solidFill>
          <a:schemeClr val="tx2"/>
        </a:solidFill>
        <a:ln>
          <a:solidFill>
            <a:schemeClr val="accent3"/>
          </a:solidFill>
        </a:ln>
      </dgm:spPr>
      <dgm:t>
        <a:bodyPr/>
        <a:lstStyle/>
        <a:p>
          <a:r>
            <a:rPr lang="ru-RU"/>
            <a:t>Распределение прибыли:</a:t>
          </a:r>
        </a:p>
      </dgm:t>
    </dgm:pt>
    <dgm:pt modelId="{054186B7-28A2-4DD9-A5FD-5A067D4AD76D}" type="parTrans" cxnId="{0F426D1A-7B86-48C9-B99F-F98C3F9D5861}">
      <dgm:prSet/>
      <dgm:spPr/>
      <dgm:t>
        <a:bodyPr/>
        <a:lstStyle/>
        <a:p>
          <a:endParaRPr lang="ru-RU"/>
        </a:p>
      </dgm:t>
    </dgm:pt>
    <dgm:pt modelId="{3C230FAF-D91F-4709-9E01-6551CF75305B}" type="sibTrans" cxnId="{0F426D1A-7B86-48C9-B99F-F98C3F9D5861}">
      <dgm:prSet/>
      <dgm:spPr/>
      <dgm:t>
        <a:bodyPr/>
        <a:lstStyle/>
        <a:p>
          <a:endParaRPr lang="ru-RU"/>
        </a:p>
      </dgm:t>
    </dgm:pt>
    <dgm:pt modelId="{3456951D-E8F6-4E18-8853-83EED2D30E6B}">
      <dgm:prSet/>
      <dgm:spPr>
        <a:solidFill>
          <a:schemeClr val="tx2"/>
        </a:solidFill>
        <a:ln>
          <a:solidFill>
            <a:schemeClr val="accent3"/>
          </a:solidFill>
        </a:ln>
      </dgm:spPr>
      <dgm:t>
        <a:bodyPr/>
        <a:lstStyle/>
        <a:p>
          <a:r>
            <a:rPr lang="ru-RU"/>
            <a:t>Налоговые платежи </a:t>
          </a:r>
        </a:p>
      </dgm:t>
    </dgm:pt>
    <dgm:pt modelId="{69DCF4BE-102A-485A-82A2-9372291CA2EE}" type="parTrans" cxnId="{846FECC1-96E2-452F-9027-BFCEB9005000}">
      <dgm:prSet/>
      <dgm:spPr/>
      <dgm:t>
        <a:bodyPr/>
        <a:lstStyle/>
        <a:p>
          <a:endParaRPr lang="ru-RU"/>
        </a:p>
      </dgm:t>
    </dgm:pt>
    <dgm:pt modelId="{745237D6-A0A3-43A8-970C-5BAACC040DF9}" type="sibTrans" cxnId="{846FECC1-96E2-452F-9027-BFCEB9005000}">
      <dgm:prSet/>
      <dgm:spPr/>
      <dgm:t>
        <a:bodyPr/>
        <a:lstStyle/>
        <a:p>
          <a:endParaRPr lang="ru-RU"/>
        </a:p>
      </dgm:t>
    </dgm:pt>
    <dgm:pt modelId="{FD121C56-B7A9-4A31-9370-C5B8E46B638A}">
      <dgm:prSet/>
      <dgm:spPr>
        <a:solidFill>
          <a:schemeClr val="tx2"/>
        </a:solidFill>
        <a:ln>
          <a:solidFill>
            <a:schemeClr val="accent3"/>
          </a:solidFill>
        </a:ln>
      </dgm:spPr>
      <dgm:t>
        <a:bodyPr/>
        <a:lstStyle/>
        <a:p>
          <a:r>
            <a:rPr lang="ru-RU"/>
            <a:t>Отчисления на благотворительность </a:t>
          </a:r>
        </a:p>
      </dgm:t>
    </dgm:pt>
    <dgm:pt modelId="{EEE6E85A-25BF-4221-9DE1-BCCBF1CD43C5}" type="parTrans" cxnId="{A54B4C63-4AEA-41ED-8963-828C71DCAD67}">
      <dgm:prSet/>
      <dgm:spPr/>
      <dgm:t>
        <a:bodyPr/>
        <a:lstStyle/>
        <a:p>
          <a:endParaRPr lang="ru-RU"/>
        </a:p>
      </dgm:t>
    </dgm:pt>
    <dgm:pt modelId="{60B49B10-DC99-493F-B7D3-34E746523E2C}" type="sibTrans" cxnId="{A54B4C63-4AEA-41ED-8963-828C71DCAD67}">
      <dgm:prSet/>
      <dgm:spPr/>
      <dgm:t>
        <a:bodyPr/>
        <a:lstStyle/>
        <a:p>
          <a:endParaRPr lang="ru-RU"/>
        </a:p>
      </dgm:t>
    </dgm:pt>
    <dgm:pt modelId="{A58ED5B4-3CDC-4F45-95AA-B4ADB4AF9AA2}">
      <dgm:prSet/>
      <dgm:spPr>
        <a:solidFill>
          <a:schemeClr val="tx2"/>
        </a:solidFill>
        <a:ln>
          <a:solidFill>
            <a:schemeClr val="accent3"/>
          </a:solidFill>
        </a:ln>
      </dgm:spPr>
      <dgm:t>
        <a:bodyPr/>
        <a:lstStyle/>
        <a:p>
          <a:r>
            <a:rPr lang="ru-RU"/>
            <a:t>Погашение целевого государственного кредита </a:t>
          </a:r>
        </a:p>
      </dgm:t>
    </dgm:pt>
    <dgm:pt modelId="{98D34192-BA8F-45E3-AD90-BF728A2976E6}" type="parTrans" cxnId="{6F82CA9E-2B8E-491E-A14E-AE828AC8FF55}">
      <dgm:prSet/>
      <dgm:spPr/>
      <dgm:t>
        <a:bodyPr/>
        <a:lstStyle/>
        <a:p>
          <a:endParaRPr lang="ru-RU"/>
        </a:p>
      </dgm:t>
    </dgm:pt>
    <dgm:pt modelId="{54C3B976-905B-424E-A507-F3B97E3EAE4F}" type="sibTrans" cxnId="{6F82CA9E-2B8E-491E-A14E-AE828AC8FF55}">
      <dgm:prSet/>
      <dgm:spPr/>
      <dgm:t>
        <a:bodyPr/>
        <a:lstStyle/>
        <a:p>
          <a:endParaRPr lang="ru-RU"/>
        </a:p>
      </dgm:t>
    </dgm:pt>
    <dgm:pt modelId="{A55936E8-3E52-4544-B227-F35EB047040F}">
      <dgm:prSet/>
      <dgm:spPr>
        <a:solidFill>
          <a:schemeClr val="tx2"/>
        </a:solidFill>
        <a:ln>
          <a:solidFill>
            <a:schemeClr val="accent3"/>
          </a:solidFill>
        </a:ln>
      </dgm:spPr>
      <dgm:t>
        <a:bodyPr/>
        <a:lstStyle/>
        <a:p>
          <a:r>
            <a:rPr lang="ru-RU"/>
            <a:t>Прибыль остающаяся в распоряжении предприятия;</a:t>
          </a:r>
        </a:p>
      </dgm:t>
    </dgm:pt>
    <dgm:pt modelId="{CE02F638-F548-4ABA-B660-5B4E7FB92C9A}" type="parTrans" cxnId="{E51FFEEE-33D4-4A10-A9F1-AA534D3BCF6E}">
      <dgm:prSet/>
      <dgm:spPr/>
      <dgm:t>
        <a:bodyPr/>
        <a:lstStyle/>
        <a:p>
          <a:endParaRPr lang="ru-RU"/>
        </a:p>
      </dgm:t>
    </dgm:pt>
    <dgm:pt modelId="{F18CA5D5-DF75-4581-9068-C132EE91E75E}" type="sibTrans" cxnId="{E51FFEEE-33D4-4A10-A9F1-AA534D3BCF6E}">
      <dgm:prSet/>
      <dgm:spPr/>
      <dgm:t>
        <a:bodyPr/>
        <a:lstStyle/>
        <a:p>
          <a:endParaRPr lang="ru-RU"/>
        </a:p>
      </dgm:t>
    </dgm:pt>
    <dgm:pt modelId="{A2B28693-A39A-4071-997B-82725CB36115}">
      <dgm:prSet/>
      <dgm:spPr>
        <a:solidFill>
          <a:schemeClr val="tx2"/>
        </a:solidFill>
        <a:ln>
          <a:solidFill>
            <a:schemeClr val="accent3"/>
          </a:solidFill>
        </a:ln>
      </dgm:spPr>
      <dgm:t>
        <a:bodyPr/>
        <a:lstStyle/>
        <a:p>
          <a:r>
            <a:rPr lang="ru-RU"/>
            <a:t>Фонд накопления </a:t>
          </a:r>
        </a:p>
      </dgm:t>
    </dgm:pt>
    <dgm:pt modelId="{3F5B9997-2F03-44FE-A479-D9E0CB53450A}" type="parTrans" cxnId="{30F4C5C3-329F-416F-8314-B0A33B937C93}">
      <dgm:prSet/>
      <dgm:spPr/>
      <dgm:t>
        <a:bodyPr/>
        <a:lstStyle/>
        <a:p>
          <a:endParaRPr lang="ru-RU"/>
        </a:p>
      </dgm:t>
    </dgm:pt>
    <dgm:pt modelId="{AE3A5A10-AB05-4C85-9195-E76A95C9E6D5}" type="sibTrans" cxnId="{30F4C5C3-329F-416F-8314-B0A33B937C93}">
      <dgm:prSet/>
      <dgm:spPr/>
      <dgm:t>
        <a:bodyPr/>
        <a:lstStyle/>
        <a:p>
          <a:endParaRPr lang="ru-RU"/>
        </a:p>
      </dgm:t>
    </dgm:pt>
    <dgm:pt modelId="{9A3F2698-AD3D-4F36-860B-51238245C7BC}">
      <dgm:prSet/>
      <dgm:spPr>
        <a:solidFill>
          <a:schemeClr val="tx2"/>
        </a:solidFill>
        <a:ln>
          <a:solidFill>
            <a:schemeClr val="accent3"/>
          </a:solidFill>
        </a:ln>
      </dgm:spPr>
      <dgm:t>
        <a:bodyPr/>
        <a:lstStyle/>
        <a:p>
          <a:r>
            <a:rPr lang="ru-RU"/>
            <a:t>Использование прибыли </a:t>
          </a:r>
        </a:p>
      </dgm:t>
    </dgm:pt>
    <dgm:pt modelId="{7E307CD0-2090-46B5-AD38-4E574853A2CF}" type="parTrans" cxnId="{E9BCA0FB-4AAF-4DB9-B76C-0CCF4AF0042B}">
      <dgm:prSet/>
      <dgm:spPr/>
      <dgm:t>
        <a:bodyPr/>
        <a:lstStyle/>
        <a:p>
          <a:endParaRPr lang="ru-RU"/>
        </a:p>
      </dgm:t>
    </dgm:pt>
    <dgm:pt modelId="{7D8FA7AA-B4D9-4ABE-B574-486A96C0061C}" type="sibTrans" cxnId="{E9BCA0FB-4AAF-4DB9-B76C-0CCF4AF0042B}">
      <dgm:prSet/>
      <dgm:spPr/>
      <dgm:t>
        <a:bodyPr/>
        <a:lstStyle/>
        <a:p>
          <a:endParaRPr lang="ru-RU"/>
        </a:p>
      </dgm:t>
    </dgm:pt>
    <dgm:pt modelId="{47BBDC87-CD36-4495-B11C-1FC910F559DC}">
      <dgm:prSet/>
      <dgm:spPr>
        <a:solidFill>
          <a:schemeClr val="tx2"/>
        </a:solidFill>
        <a:ln>
          <a:solidFill>
            <a:schemeClr val="accent3"/>
          </a:solidFill>
        </a:ln>
      </dgm:spPr>
      <dgm:t>
        <a:bodyPr/>
        <a:lstStyle/>
        <a:p>
          <a:r>
            <a:rPr lang="ru-RU"/>
            <a:t>Формирование , пополнение резервного капитала;</a:t>
          </a:r>
        </a:p>
      </dgm:t>
    </dgm:pt>
    <dgm:pt modelId="{B0E3D824-0507-477D-8B19-D98EA7FBB21C}" type="parTrans" cxnId="{693E2975-C97B-4B11-8ABB-61EE376E4A0E}">
      <dgm:prSet/>
      <dgm:spPr/>
      <dgm:t>
        <a:bodyPr/>
        <a:lstStyle/>
        <a:p>
          <a:endParaRPr lang="ru-RU"/>
        </a:p>
      </dgm:t>
    </dgm:pt>
    <dgm:pt modelId="{555606CA-67D9-4389-AF33-03C347ABB70F}" type="sibTrans" cxnId="{693E2975-C97B-4B11-8ABB-61EE376E4A0E}">
      <dgm:prSet/>
      <dgm:spPr/>
      <dgm:t>
        <a:bodyPr/>
        <a:lstStyle/>
        <a:p>
          <a:endParaRPr lang="ru-RU"/>
        </a:p>
      </dgm:t>
    </dgm:pt>
    <dgm:pt modelId="{085C757D-446E-43F8-A6A3-2E709B6A747D}">
      <dgm:prSet/>
      <dgm:spPr>
        <a:solidFill>
          <a:schemeClr val="tx2"/>
        </a:solidFill>
        <a:ln>
          <a:solidFill>
            <a:schemeClr val="accent3"/>
          </a:solidFill>
        </a:ln>
      </dgm:spPr>
      <dgm:t>
        <a:bodyPr/>
        <a:lstStyle/>
        <a:p>
          <a:r>
            <a:rPr lang="ru-RU"/>
            <a:t>Фонд выплаты дивидендов </a:t>
          </a:r>
        </a:p>
      </dgm:t>
    </dgm:pt>
    <dgm:pt modelId="{ED8D2A17-C5AE-4AF7-86FD-0B5D315128DD}" type="parTrans" cxnId="{30A96750-FBBC-4D06-9FEC-15C98F1C6C3E}">
      <dgm:prSet/>
      <dgm:spPr/>
      <dgm:t>
        <a:bodyPr/>
        <a:lstStyle/>
        <a:p>
          <a:endParaRPr lang="ru-RU"/>
        </a:p>
      </dgm:t>
    </dgm:pt>
    <dgm:pt modelId="{589E3AB4-339D-4945-BCCE-C40ADBE7F3B4}" type="sibTrans" cxnId="{30A96750-FBBC-4D06-9FEC-15C98F1C6C3E}">
      <dgm:prSet/>
      <dgm:spPr/>
      <dgm:t>
        <a:bodyPr/>
        <a:lstStyle/>
        <a:p>
          <a:endParaRPr lang="ru-RU"/>
        </a:p>
      </dgm:t>
    </dgm:pt>
    <dgm:pt modelId="{D0FE5BC8-8717-42C3-B988-34281FFCCB8D}">
      <dgm:prSet/>
      <dgm:spPr>
        <a:solidFill>
          <a:schemeClr val="tx2"/>
        </a:solidFill>
        <a:ln>
          <a:solidFill>
            <a:schemeClr val="accent3"/>
          </a:solidFill>
        </a:ln>
      </dgm:spPr>
      <dgm:t>
        <a:bodyPr/>
        <a:lstStyle/>
        <a:p>
          <a:r>
            <a:rPr lang="ru-RU"/>
            <a:t>Вносимые в бюджет штрафные санкции </a:t>
          </a:r>
        </a:p>
      </dgm:t>
    </dgm:pt>
    <dgm:pt modelId="{D8BF21DB-F360-4EF4-BB52-06A6AF4E702B}" type="parTrans" cxnId="{D6630B84-FB24-4D2E-A3AB-23B750D33669}">
      <dgm:prSet/>
      <dgm:spPr/>
      <dgm:t>
        <a:bodyPr/>
        <a:lstStyle/>
        <a:p>
          <a:endParaRPr lang="ru-RU"/>
        </a:p>
      </dgm:t>
    </dgm:pt>
    <dgm:pt modelId="{961D0839-C55A-4574-9C00-9A855F9C6721}" type="sibTrans" cxnId="{D6630B84-FB24-4D2E-A3AB-23B750D33669}">
      <dgm:prSet/>
      <dgm:spPr/>
      <dgm:t>
        <a:bodyPr/>
        <a:lstStyle/>
        <a:p>
          <a:endParaRPr lang="ru-RU"/>
        </a:p>
      </dgm:t>
    </dgm:pt>
    <dgm:pt modelId="{B40F8290-B0E7-458B-B9A1-C25359E6CF3A}">
      <dgm:prSet/>
      <dgm:spPr>
        <a:solidFill>
          <a:schemeClr val="tx2"/>
        </a:solidFill>
        <a:ln>
          <a:solidFill>
            <a:schemeClr val="accent3"/>
          </a:solidFill>
        </a:ln>
      </dgm:spPr>
      <dgm:t>
        <a:bodyPr/>
        <a:lstStyle/>
        <a:p>
          <a:r>
            <a:rPr lang="ru-RU"/>
            <a:t>Фонд пополнения оборотных средств</a:t>
          </a:r>
        </a:p>
      </dgm:t>
    </dgm:pt>
    <dgm:pt modelId="{5810C5E5-0AA2-401B-AE6B-BF83D91F29AF}" type="parTrans" cxnId="{5F28F19B-5AA1-4367-B9F3-68F3C6C22EAD}">
      <dgm:prSet/>
      <dgm:spPr/>
      <dgm:t>
        <a:bodyPr/>
        <a:lstStyle/>
        <a:p>
          <a:endParaRPr lang="ru-RU"/>
        </a:p>
      </dgm:t>
    </dgm:pt>
    <dgm:pt modelId="{29415AB5-E51D-4896-B1BA-84A2B65CB764}" type="sibTrans" cxnId="{5F28F19B-5AA1-4367-B9F3-68F3C6C22EAD}">
      <dgm:prSet/>
      <dgm:spPr/>
      <dgm:t>
        <a:bodyPr/>
        <a:lstStyle/>
        <a:p>
          <a:endParaRPr lang="ru-RU"/>
        </a:p>
      </dgm:t>
    </dgm:pt>
    <dgm:pt modelId="{B64DB5F6-A493-4B69-BF17-99E53B3A8CFE}" type="pres">
      <dgm:prSet presAssocID="{CF17097C-6745-459B-9BFA-1D130AF91A69}" presName="Name0" presStyleCnt="0">
        <dgm:presLayoutVars>
          <dgm:chPref val="1"/>
          <dgm:dir/>
          <dgm:animOne val="branch"/>
          <dgm:animLvl val="lvl"/>
          <dgm:resizeHandles/>
        </dgm:presLayoutVars>
      </dgm:prSet>
      <dgm:spPr/>
    </dgm:pt>
    <dgm:pt modelId="{FE9D1A70-EBE6-4E1A-B48C-295D462EF52D}" type="pres">
      <dgm:prSet presAssocID="{E3DCA5D4-DC57-4DEA-83B7-17CB77D92940}" presName="vertOne" presStyleCnt="0"/>
      <dgm:spPr/>
    </dgm:pt>
    <dgm:pt modelId="{A040B97B-69F5-4019-8504-85D3385443ED}" type="pres">
      <dgm:prSet presAssocID="{E3DCA5D4-DC57-4DEA-83B7-17CB77D92940}" presName="txOne" presStyleLbl="node0" presStyleIdx="0" presStyleCnt="2">
        <dgm:presLayoutVars>
          <dgm:chPref val="3"/>
        </dgm:presLayoutVars>
      </dgm:prSet>
      <dgm:spPr/>
    </dgm:pt>
    <dgm:pt modelId="{F33F7625-AD27-4C13-AFEB-5D711D45D827}" type="pres">
      <dgm:prSet presAssocID="{E3DCA5D4-DC57-4DEA-83B7-17CB77D92940}" presName="parTransOne" presStyleCnt="0"/>
      <dgm:spPr/>
    </dgm:pt>
    <dgm:pt modelId="{4EF8EB39-B39B-4216-BE41-8FAC583EBD68}" type="pres">
      <dgm:prSet presAssocID="{E3DCA5D4-DC57-4DEA-83B7-17CB77D92940}" presName="horzOne" presStyleCnt="0"/>
      <dgm:spPr/>
    </dgm:pt>
    <dgm:pt modelId="{8212E5E3-3853-40DB-8C26-CD17FAF3A811}" type="pres">
      <dgm:prSet presAssocID="{3456951D-E8F6-4E18-8853-83EED2D30E6B}" presName="vertTwo" presStyleCnt="0"/>
      <dgm:spPr/>
    </dgm:pt>
    <dgm:pt modelId="{BCBF1ADA-F078-4A75-8159-33E7C0E4B558}" type="pres">
      <dgm:prSet presAssocID="{3456951D-E8F6-4E18-8853-83EED2D30E6B}" presName="txTwo" presStyleLbl="node2" presStyleIdx="0" presStyleCnt="9">
        <dgm:presLayoutVars>
          <dgm:chPref val="3"/>
        </dgm:presLayoutVars>
      </dgm:prSet>
      <dgm:spPr/>
    </dgm:pt>
    <dgm:pt modelId="{FC93745A-C88A-4501-AFF2-9B431117E3DD}" type="pres">
      <dgm:prSet presAssocID="{3456951D-E8F6-4E18-8853-83EED2D30E6B}" presName="horzTwo" presStyleCnt="0"/>
      <dgm:spPr/>
    </dgm:pt>
    <dgm:pt modelId="{BDE35BCC-093E-4DB0-B651-C003F7BF8BD7}" type="pres">
      <dgm:prSet presAssocID="{745237D6-A0A3-43A8-970C-5BAACC040DF9}" presName="sibSpaceTwo" presStyleCnt="0"/>
      <dgm:spPr/>
    </dgm:pt>
    <dgm:pt modelId="{A5D6362F-973F-420A-8A7C-9532430A4584}" type="pres">
      <dgm:prSet presAssocID="{FD121C56-B7A9-4A31-9370-C5B8E46B638A}" presName="vertTwo" presStyleCnt="0"/>
      <dgm:spPr/>
    </dgm:pt>
    <dgm:pt modelId="{84EE4EFA-0087-477D-9574-5599E21C77E2}" type="pres">
      <dgm:prSet presAssocID="{FD121C56-B7A9-4A31-9370-C5B8E46B638A}" presName="txTwo" presStyleLbl="node2" presStyleIdx="1" presStyleCnt="9">
        <dgm:presLayoutVars>
          <dgm:chPref val="3"/>
        </dgm:presLayoutVars>
      </dgm:prSet>
      <dgm:spPr/>
    </dgm:pt>
    <dgm:pt modelId="{387810B4-FE2D-4FCE-B933-87E51434C2CD}" type="pres">
      <dgm:prSet presAssocID="{FD121C56-B7A9-4A31-9370-C5B8E46B638A}" presName="horzTwo" presStyleCnt="0"/>
      <dgm:spPr/>
    </dgm:pt>
    <dgm:pt modelId="{42B0EE6A-AAE1-44EA-9968-5D1CB4CC811E}" type="pres">
      <dgm:prSet presAssocID="{60B49B10-DC99-493F-B7D3-34E746523E2C}" presName="sibSpaceTwo" presStyleCnt="0"/>
      <dgm:spPr/>
    </dgm:pt>
    <dgm:pt modelId="{0E9F4191-139E-4030-A1E8-DE9EB670E8A9}" type="pres">
      <dgm:prSet presAssocID="{A58ED5B4-3CDC-4F45-95AA-B4ADB4AF9AA2}" presName="vertTwo" presStyleCnt="0"/>
      <dgm:spPr/>
    </dgm:pt>
    <dgm:pt modelId="{7CCDF7A4-41F1-4CC6-9FB8-3B13510C6C48}" type="pres">
      <dgm:prSet presAssocID="{A58ED5B4-3CDC-4F45-95AA-B4ADB4AF9AA2}" presName="txTwo" presStyleLbl="node2" presStyleIdx="2" presStyleCnt="9">
        <dgm:presLayoutVars>
          <dgm:chPref val="3"/>
        </dgm:presLayoutVars>
      </dgm:prSet>
      <dgm:spPr/>
    </dgm:pt>
    <dgm:pt modelId="{AED85E22-7377-4DA9-9992-E657437DB2CB}" type="pres">
      <dgm:prSet presAssocID="{A58ED5B4-3CDC-4F45-95AA-B4ADB4AF9AA2}" presName="horzTwo" presStyleCnt="0"/>
      <dgm:spPr/>
    </dgm:pt>
    <dgm:pt modelId="{4BE2BB3C-444E-436C-B9B4-6BFB5DE7D51C}" type="pres">
      <dgm:prSet presAssocID="{54C3B976-905B-424E-A507-F3B97E3EAE4F}" presName="sibSpaceTwo" presStyleCnt="0"/>
      <dgm:spPr/>
    </dgm:pt>
    <dgm:pt modelId="{94CC8EAE-BB12-4CC2-AF1C-9FE80661E384}" type="pres">
      <dgm:prSet presAssocID="{A55936E8-3E52-4544-B227-F35EB047040F}" presName="vertTwo" presStyleCnt="0"/>
      <dgm:spPr/>
    </dgm:pt>
    <dgm:pt modelId="{9AB88C8B-FA29-4813-9016-1A80568DD56A}" type="pres">
      <dgm:prSet presAssocID="{A55936E8-3E52-4544-B227-F35EB047040F}" presName="txTwo" presStyleLbl="node2" presStyleIdx="3" presStyleCnt="9">
        <dgm:presLayoutVars>
          <dgm:chPref val="3"/>
        </dgm:presLayoutVars>
      </dgm:prSet>
      <dgm:spPr/>
    </dgm:pt>
    <dgm:pt modelId="{A522A3B4-E7C6-4C3A-8D08-103F0F5FB0F1}" type="pres">
      <dgm:prSet presAssocID="{A55936E8-3E52-4544-B227-F35EB047040F}" presName="horzTwo" presStyleCnt="0"/>
      <dgm:spPr/>
    </dgm:pt>
    <dgm:pt modelId="{A6602CB0-C6EA-4459-BDD9-DB0C4BF56055}" type="pres">
      <dgm:prSet presAssocID="{F18CA5D5-DF75-4581-9068-C132EE91E75E}" presName="sibSpaceTwo" presStyleCnt="0"/>
      <dgm:spPr/>
    </dgm:pt>
    <dgm:pt modelId="{06352B82-FC58-40B4-87B4-223A05D676E3}" type="pres">
      <dgm:prSet presAssocID="{A2B28693-A39A-4071-997B-82725CB36115}" presName="vertTwo" presStyleCnt="0"/>
      <dgm:spPr/>
    </dgm:pt>
    <dgm:pt modelId="{135609DD-C619-463E-9CAE-194BB13AD2F9}" type="pres">
      <dgm:prSet presAssocID="{A2B28693-A39A-4071-997B-82725CB36115}" presName="txTwo" presStyleLbl="node2" presStyleIdx="4" presStyleCnt="9">
        <dgm:presLayoutVars>
          <dgm:chPref val="3"/>
        </dgm:presLayoutVars>
      </dgm:prSet>
      <dgm:spPr/>
    </dgm:pt>
    <dgm:pt modelId="{8209E627-C6D6-434D-A8D8-069CA765AD3B}" type="pres">
      <dgm:prSet presAssocID="{A2B28693-A39A-4071-997B-82725CB36115}" presName="horzTwo" presStyleCnt="0"/>
      <dgm:spPr/>
    </dgm:pt>
    <dgm:pt modelId="{C6AB7663-43FC-4C23-BDA8-D2D1A2091119}" type="pres">
      <dgm:prSet presAssocID="{3C230FAF-D91F-4709-9E01-6551CF75305B}" presName="sibSpaceOne" presStyleCnt="0"/>
      <dgm:spPr/>
    </dgm:pt>
    <dgm:pt modelId="{4B0AAF1D-6AB5-43A3-8F8A-A31953244046}" type="pres">
      <dgm:prSet presAssocID="{9A3F2698-AD3D-4F36-860B-51238245C7BC}" presName="vertOne" presStyleCnt="0"/>
      <dgm:spPr/>
    </dgm:pt>
    <dgm:pt modelId="{17BA4BD6-3302-47A9-B542-3C9B5A364936}" type="pres">
      <dgm:prSet presAssocID="{9A3F2698-AD3D-4F36-860B-51238245C7BC}" presName="txOne" presStyleLbl="node0" presStyleIdx="1" presStyleCnt="2">
        <dgm:presLayoutVars>
          <dgm:chPref val="3"/>
        </dgm:presLayoutVars>
      </dgm:prSet>
      <dgm:spPr/>
    </dgm:pt>
    <dgm:pt modelId="{E2FA0EED-290D-4657-AEC3-E14AB786E1CA}" type="pres">
      <dgm:prSet presAssocID="{9A3F2698-AD3D-4F36-860B-51238245C7BC}" presName="parTransOne" presStyleCnt="0"/>
      <dgm:spPr/>
    </dgm:pt>
    <dgm:pt modelId="{9EC738B8-3F7F-4321-BEED-74E9AD4ED4D9}" type="pres">
      <dgm:prSet presAssocID="{9A3F2698-AD3D-4F36-860B-51238245C7BC}" presName="horzOne" presStyleCnt="0"/>
      <dgm:spPr/>
    </dgm:pt>
    <dgm:pt modelId="{EA44F994-090C-40E8-8A0B-3D22D814A9DD}" type="pres">
      <dgm:prSet presAssocID="{47BBDC87-CD36-4495-B11C-1FC910F559DC}" presName="vertTwo" presStyleCnt="0"/>
      <dgm:spPr/>
    </dgm:pt>
    <dgm:pt modelId="{384F54C1-92E1-48C8-9619-5A4A5A0549AC}" type="pres">
      <dgm:prSet presAssocID="{47BBDC87-CD36-4495-B11C-1FC910F559DC}" presName="txTwo" presStyleLbl="node2" presStyleIdx="5" presStyleCnt="9">
        <dgm:presLayoutVars>
          <dgm:chPref val="3"/>
        </dgm:presLayoutVars>
      </dgm:prSet>
      <dgm:spPr/>
    </dgm:pt>
    <dgm:pt modelId="{1B8C1B94-E485-4E4A-AAAA-676B1471DF89}" type="pres">
      <dgm:prSet presAssocID="{47BBDC87-CD36-4495-B11C-1FC910F559DC}" presName="horzTwo" presStyleCnt="0"/>
      <dgm:spPr/>
    </dgm:pt>
    <dgm:pt modelId="{AEA304DC-505F-4967-A33D-ADA2AE768D06}" type="pres">
      <dgm:prSet presAssocID="{555606CA-67D9-4389-AF33-03C347ABB70F}" presName="sibSpaceTwo" presStyleCnt="0"/>
      <dgm:spPr/>
    </dgm:pt>
    <dgm:pt modelId="{3EFBCEDD-45DE-4518-9F25-7AF34CAF3143}" type="pres">
      <dgm:prSet presAssocID="{085C757D-446E-43F8-A6A3-2E709B6A747D}" presName="vertTwo" presStyleCnt="0"/>
      <dgm:spPr/>
    </dgm:pt>
    <dgm:pt modelId="{D36F9B7D-87B7-4EAF-B485-C8A6E6E18FAD}" type="pres">
      <dgm:prSet presAssocID="{085C757D-446E-43F8-A6A3-2E709B6A747D}" presName="txTwo" presStyleLbl="node2" presStyleIdx="6" presStyleCnt="9">
        <dgm:presLayoutVars>
          <dgm:chPref val="3"/>
        </dgm:presLayoutVars>
      </dgm:prSet>
      <dgm:spPr/>
    </dgm:pt>
    <dgm:pt modelId="{FF9A0AC8-B804-4D39-8047-3DB7E07FF447}" type="pres">
      <dgm:prSet presAssocID="{085C757D-446E-43F8-A6A3-2E709B6A747D}" presName="horzTwo" presStyleCnt="0"/>
      <dgm:spPr/>
    </dgm:pt>
    <dgm:pt modelId="{9FED0FE5-0852-47DA-86E3-041B3C7D4043}" type="pres">
      <dgm:prSet presAssocID="{589E3AB4-339D-4945-BCCE-C40ADBE7F3B4}" presName="sibSpaceTwo" presStyleCnt="0"/>
      <dgm:spPr/>
    </dgm:pt>
    <dgm:pt modelId="{B7C837AB-50E0-42F3-9E0D-B1451DB98499}" type="pres">
      <dgm:prSet presAssocID="{D0FE5BC8-8717-42C3-B988-34281FFCCB8D}" presName="vertTwo" presStyleCnt="0"/>
      <dgm:spPr/>
    </dgm:pt>
    <dgm:pt modelId="{DFC2349C-F6CD-47AE-A3DE-05E40B4F7191}" type="pres">
      <dgm:prSet presAssocID="{D0FE5BC8-8717-42C3-B988-34281FFCCB8D}" presName="txTwo" presStyleLbl="node2" presStyleIdx="7" presStyleCnt="9">
        <dgm:presLayoutVars>
          <dgm:chPref val="3"/>
        </dgm:presLayoutVars>
      </dgm:prSet>
      <dgm:spPr/>
    </dgm:pt>
    <dgm:pt modelId="{35BC8BBC-468F-4038-A959-C4A131ACA591}" type="pres">
      <dgm:prSet presAssocID="{D0FE5BC8-8717-42C3-B988-34281FFCCB8D}" presName="horzTwo" presStyleCnt="0"/>
      <dgm:spPr/>
    </dgm:pt>
    <dgm:pt modelId="{C9D3B700-6117-45EF-BFAB-5C283980A7A7}" type="pres">
      <dgm:prSet presAssocID="{961D0839-C55A-4574-9C00-9A855F9C6721}" presName="sibSpaceTwo" presStyleCnt="0"/>
      <dgm:spPr/>
    </dgm:pt>
    <dgm:pt modelId="{36FB798F-3D26-4D04-84B4-6F1F6C840E13}" type="pres">
      <dgm:prSet presAssocID="{B40F8290-B0E7-458B-B9A1-C25359E6CF3A}" presName="vertTwo" presStyleCnt="0"/>
      <dgm:spPr/>
    </dgm:pt>
    <dgm:pt modelId="{9401AC72-CEF5-466C-8772-FD8CCDE71295}" type="pres">
      <dgm:prSet presAssocID="{B40F8290-B0E7-458B-B9A1-C25359E6CF3A}" presName="txTwo" presStyleLbl="node2" presStyleIdx="8" presStyleCnt="9">
        <dgm:presLayoutVars>
          <dgm:chPref val="3"/>
        </dgm:presLayoutVars>
      </dgm:prSet>
      <dgm:spPr/>
    </dgm:pt>
    <dgm:pt modelId="{39D99C87-1058-44C3-BB48-6C001E9F92EE}" type="pres">
      <dgm:prSet presAssocID="{B40F8290-B0E7-458B-B9A1-C25359E6CF3A}" presName="horzTwo" presStyleCnt="0"/>
      <dgm:spPr/>
    </dgm:pt>
  </dgm:ptLst>
  <dgm:cxnLst>
    <dgm:cxn modelId="{223BC607-D963-4D10-AFA5-DD69CF05B225}" type="presOf" srcId="{A55936E8-3E52-4544-B227-F35EB047040F}" destId="{9AB88C8B-FA29-4813-9016-1A80568DD56A}" srcOrd="0" destOrd="0" presId="urn:microsoft.com/office/officeart/2005/8/layout/hierarchy4"/>
    <dgm:cxn modelId="{0F426D1A-7B86-48C9-B99F-F98C3F9D5861}" srcId="{CF17097C-6745-459B-9BFA-1D130AF91A69}" destId="{E3DCA5D4-DC57-4DEA-83B7-17CB77D92940}" srcOrd="0" destOrd="0" parTransId="{054186B7-28A2-4DD9-A5FD-5A067D4AD76D}" sibTransId="{3C230FAF-D91F-4709-9E01-6551CF75305B}"/>
    <dgm:cxn modelId="{F339603F-D410-42A1-865B-BF6F7DC8DE5D}" type="presOf" srcId="{CF17097C-6745-459B-9BFA-1D130AF91A69}" destId="{B64DB5F6-A493-4B69-BF17-99E53B3A8CFE}" srcOrd="0" destOrd="0" presId="urn:microsoft.com/office/officeart/2005/8/layout/hierarchy4"/>
    <dgm:cxn modelId="{A4BAF342-3160-43AA-8B2F-1B027F6B6837}" type="presOf" srcId="{E3DCA5D4-DC57-4DEA-83B7-17CB77D92940}" destId="{A040B97B-69F5-4019-8504-85D3385443ED}" srcOrd="0" destOrd="0" presId="urn:microsoft.com/office/officeart/2005/8/layout/hierarchy4"/>
    <dgm:cxn modelId="{A54B4C63-4AEA-41ED-8963-828C71DCAD67}" srcId="{E3DCA5D4-DC57-4DEA-83B7-17CB77D92940}" destId="{FD121C56-B7A9-4A31-9370-C5B8E46B638A}" srcOrd="1" destOrd="0" parTransId="{EEE6E85A-25BF-4221-9DE1-BCCBF1CD43C5}" sibTransId="{60B49B10-DC99-493F-B7D3-34E746523E2C}"/>
    <dgm:cxn modelId="{BEF5B54F-F20F-4C99-B774-542A429F3B8A}" type="presOf" srcId="{B40F8290-B0E7-458B-B9A1-C25359E6CF3A}" destId="{9401AC72-CEF5-466C-8772-FD8CCDE71295}" srcOrd="0" destOrd="0" presId="urn:microsoft.com/office/officeart/2005/8/layout/hierarchy4"/>
    <dgm:cxn modelId="{30A96750-FBBC-4D06-9FEC-15C98F1C6C3E}" srcId="{9A3F2698-AD3D-4F36-860B-51238245C7BC}" destId="{085C757D-446E-43F8-A6A3-2E709B6A747D}" srcOrd="1" destOrd="0" parTransId="{ED8D2A17-C5AE-4AF7-86FD-0B5D315128DD}" sibTransId="{589E3AB4-339D-4945-BCCE-C40ADBE7F3B4}"/>
    <dgm:cxn modelId="{7BAA0172-9C03-47BB-BBFE-72FBA2CCB3C7}" type="presOf" srcId="{A2B28693-A39A-4071-997B-82725CB36115}" destId="{135609DD-C619-463E-9CAE-194BB13AD2F9}" srcOrd="0" destOrd="0" presId="urn:microsoft.com/office/officeart/2005/8/layout/hierarchy4"/>
    <dgm:cxn modelId="{693E2975-C97B-4B11-8ABB-61EE376E4A0E}" srcId="{9A3F2698-AD3D-4F36-860B-51238245C7BC}" destId="{47BBDC87-CD36-4495-B11C-1FC910F559DC}" srcOrd="0" destOrd="0" parTransId="{B0E3D824-0507-477D-8B19-D98EA7FBB21C}" sibTransId="{555606CA-67D9-4389-AF33-03C347ABB70F}"/>
    <dgm:cxn modelId="{CC018E7D-D78C-4AD4-83CF-FA1091A89D94}" type="presOf" srcId="{A58ED5B4-3CDC-4F45-95AA-B4ADB4AF9AA2}" destId="{7CCDF7A4-41F1-4CC6-9FB8-3B13510C6C48}" srcOrd="0" destOrd="0" presId="urn:microsoft.com/office/officeart/2005/8/layout/hierarchy4"/>
    <dgm:cxn modelId="{20FF4180-69AD-489A-9469-F71733097F1E}" type="presOf" srcId="{47BBDC87-CD36-4495-B11C-1FC910F559DC}" destId="{384F54C1-92E1-48C8-9619-5A4A5A0549AC}" srcOrd="0" destOrd="0" presId="urn:microsoft.com/office/officeart/2005/8/layout/hierarchy4"/>
    <dgm:cxn modelId="{D6630B84-FB24-4D2E-A3AB-23B750D33669}" srcId="{9A3F2698-AD3D-4F36-860B-51238245C7BC}" destId="{D0FE5BC8-8717-42C3-B988-34281FFCCB8D}" srcOrd="2" destOrd="0" parTransId="{D8BF21DB-F360-4EF4-BB52-06A6AF4E702B}" sibTransId="{961D0839-C55A-4574-9C00-9A855F9C6721}"/>
    <dgm:cxn modelId="{5F28F19B-5AA1-4367-B9F3-68F3C6C22EAD}" srcId="{9A3F2698-AD3D-4F36-860B-51238245C7BC}" destId="{B40F8290-B0E7-458B-B9A1-C25359E6CF3A}" srcOrd="3" destOrd="0" parTransId="{5810C5E5-0AA2-401B-AE6B-BF83D91F29AF}" sibTransId="{29415AB5-E51D-4896-B1BA-84A2B65CB764}"/>
    <dgm:cxn modelId="{3D45759E-B48E-4D62-B3A8-507E62A3C040}" type="presOf" srcId="{FD121C56-B7A9-4A31-9370-C5B8E46B638A}" destId="{84EE4EFA-0087-477D-9574-5599E21C77E2}" srcOrd="0" destOrd="0" presId="urn:microsoft.com/office/officeart/2005/8/layout/hierarchy4"/>
    <dgm:cxn modelId="{6F82CA9E-2B8E-491E-A14E-AE828AC8FF55}" srcId="{E3DCA5D4-DC57-4DEA-83B7-17CB77D92940}" destId="{A58ED5B4-3CDC-4F45-95AA-B4ADB4AF9AA2}" srcOrd="2" destOrd="0" parTransId="{98D34192-BA8F-45E3-AD90-BF728A2976E6}" sibTransId="{54C3B976-905B-424E-A507-F3B97E3EAE4F}"/>
    <dgm:cxn modelId="{846FECC1-96E2-452F-9027-BFCEB9005000}" srcId="{E3DCA5D4-DC57-4DEA-83B7-17CB77D92940}" destId="{3456951D-E8F6-4E18-8853-83EED2D30E6B}" srcOrd="0" destOrd="0" parTransId="{69DCF4BE-102A-485A-82A2-9372291CA2EE}" sibTransId="{745237D6-A0A3-43A8-970C-5BAACC040DF9}"/>
    <dgm:cxn modelId="{DF1AE9C2-DC21-4ED2-B5D4-9818CDC18443}" type="presOf" srcId="{085C757D-446E-43F8-A6A3-2E709B6A747D}" destId="{D36F9B7D-87B7-4EAF-B485-C8A6E6E18FAD}" srcOrd="0" destOrd="0" presId="urn:microsoft.com/office/officeart/2005/8/layout/hierarchy4"/>
    <dgm:cxn modelId="{30F4C5C3-329F-416F-8314-B0A33B937C93}" srcId="{E3DCA5D4-DC57-4DEA-83B7-17CB77D92940}" destId="{A2B28693-A39A-4071-997B-82725CB36115}" srcOrd="4" destOrd="0" parTransId="{3F5B9997-2F03-44FE-A479-D9E0CB53450A}" sibTransId="{AE3A5A10-AB05-4C85-9195-E76A95C9E6D5}"/>
    <dgm:cxn modelId="{8C7E17C5-6621-42F7-914A-7E2DDE8E5794}" type="presOf" srcId="{9A3F2698-AD3D-4F36-860B-51238245C7BC}" destId="{17BA4BD6-3302-47A9-B542-3C9B5A364936}" srcOrd="0" destOrd="0" presId="urn:microsoft.com/office/officeart/2005/8/layout/hierarchy4"/>
    <dgm:cxn modelId="{DC403FE2-59D1-4E02-BF4E-D93B3E234FC5}" type="presOf" srcId="{D0FE5BC8-8717-42C3-B988-34281FFCCB8D}" destId="{DFC2349C-F6CD-47AE-A3DE-05E40B4F7191}" srcOrd="0" destOrd="0" presId="urn:microsoft.com/office/officeart/2005/8/layout/hierarchy4"/>
    <dgm:cxn modelId="{E51FFEEE-33D4-4A10-A9F1-AA534D3BCF6E}" srcId="{E3DCA5D4-DC57-4DEA-83B7-17CB77D92940}" destId="{A55936E8-3E52-4544-B227-F35EB047040F}" srcOrd="3" destOrd="0" parTransId="{CE02F638-F548-4ABA-B660-5B4E7FB92C9A}" sibTransId="{F18CA5D5-DF75-4581-9068-C132EE91E75E}"/>
    <dgm:cxn modelId="{E9BCA0FB-4AAF-4DB9-B76C-0CCF4AF0042B}" srcId="{CF17097C-6745-459B-9BFA-1D130AF91A69}" destId="{9A3F2698-AD3D-4F36-860B-51238245C7BC}" srcOrd="1" destOrd="0" parTransId="{7E307CD0-2090-46B5-AD38-4E574853A2CF}" sibTransId="{7D8FA7AA-B4D9-4ABE-B574-486A96C0061C}"/>
    <dgm:cxn modelId="{F6AB12FD-37F8-4889-B3A0-544D00B55B0B}" type="presOf" srcId="{3456951D-E8F6-4E18-8853-83EED2D30E6B}" destId="{BCBF1ADA-F078-4A75-8159-33E7C0E4B558}" srcOrd="0" destOrd="0" presId="urn:microsoft.com/office/officeart/2005/8/layout/hierarchy4"/>
    <dgm:cxn modelId="{B0A5365A-C6FA-4C78-8B8E-B7F8561C195F}" type="presParOf" srcId="{B64DB5F6-A493-4B69-BF17-99E53B3A8CFE}" destId="{FE9D1A70-EBE6-4E1A-B48C-295D462EF52D}" srcOrd="0" destOrd="0" presId="urn:microsoft.com/office/officeart/2005/8/layout/hierarchy4"/>
    <dgm:cxn modelId="{AB6AF94E-2EB4-44E3-ABCB-36FF87BF8E08}" type="presParOf" srcId="{FE9D1A70-EBE6-4E1A-B48C-295D462EF52D}" destId="{A040B97B-69F5-4019-8504-85D3385443ED}" srcOrd="0" destOrd="0" presId="urn:microsoft.com/office/officeart/2005/8/layout/hierarchy4"/>
    <dgm:cxn modelId="{105BDACE-D5AC-40FF-8807-8004F8102739}" type="presParOf" srcId="{FE9D1A70-EBE6-4E1A-B48C-295D462EF52D}" destId="{F33F7625-AD27-4C13-AFEB-5D711D45D827}" srcOrd="1" destOrd="0" presId="urn:microsoft.com/office/officeart/2005/8/layout/hierarchy4"/>
    <dgm:cxn modelId="{CC44A89B-D188-4D0E-8F9A-711BC6DE561B}" type="presParOf" srcId="{FE9D1A70-EBE6-4E1A-B48C-295D462EF52D}" destId="{4EF8EB39-B39B-4216-BE41-8FAC583EBD68}" srcOrd="2" destOrd="0" presId="urn:microsoft.com/office/officeart/2005/8/layout/hierarchy4"/>
    <dgm:cxn modelId="{06EB08EE-B1F4-44AE-AA4F-7CBDC2C3716A}" type="presParOf" srcId="{4EF8EB39-B39B-4216-BE41-8FAC583EBD68}" destId="{8212E5E3-3853-40DB-8C26-CD17FAF3A811}" srcOrd="0" destOrd="0" presId="urn:microsoft.com/office/officeart/2005/8/layout/hierarchy4"/>
    <dgm:cxn modelId="{6A98EEDE-2680-46E9-B73B-86BFE60BBB2A}" type="presParOf" srcId="{8212E5E3-3853-40DB-8C26-CD17FAF3A811}" destId="{BCBF1ADA-F078-4A75-8159-33E7C0E4B558}" srcOrd="0" destOrd="0" presId="urn:microsoft.com/office/officeart/2005/8/layout/hierarchy4"/>
    <dgm:cxn modelId="{858A51B6-BD31-4D6D-B1F6-0D2D699F0EDE}" type="presParOf" srcId="{8212E5E3-3853-40DB-8C26-CD17FAF3A811}" destId="{FC93745A-C88A-4501-AFF2-9B431117E3DD}" srcOrd="1" destOrd="0" presId="urn:microsoft.com/office/officeart/2005/8/layout/hierarchy4"/>
    <dgm:cxn modelId="{9A4B0297-068C-472E-9E6C-89BEB063B221}" type="presParOf" srcId="{4EF8EB39-B39B-4216-BE41-8FAC583EBD68}" destId="{BDE35BCC-093E-4DB0-B651-C003F7BF8BD7}" srcOrd="1" destOrd="0" presId="urn:microsoft.com/office/officeart/2005/8/layout/hierarchy4"/>
    <dgm:cxn modelId="{3BB27AFF-DC86-4812-A423-4C4F770E86EE}" type="presParOf" srcId="{4EF8EB39-B39B-4216-BE41-8FAC583EBD68}" destId="{A5D6362F-973F-420A-8A7C-9532430A4584}" srcOrd="2" destOrd="0" presId="urn:microsoft.com/office/officeart/2005/8/layout/hierarchy4"/>
    <dgm:cxn modelId="{8952CA96-3703-4B34-80BA-051061589B33}" type="presParOf" srcId="{A5D6362F-973F-420A-8A7C-9532430A4584}" destId="{84EE4EFA-0087-477D-9574-5599E21C77E2}" srcOrd="0" destOrd="0" presId="urn:microsoft.com/office/officeart/2005/8/layout/hierarchy4"/>
    <dgm:cxn modelId="{2EC555FE-5E22-4F3C-9EF2-1EDDFDD42216}" type="presParOf" srcId="{A5D6362F-973F-420A-8A7C-9532430A4584}" destId="{387810B4-FE2D-4FCE-B933-87E51434C2CD}" srcOrd="1" destOrd="0" presId="urn:microsoft.com/office/officeart/2005/8/layout/hierarchy4"/>
    <dgm:cxn modelId="{36C81FBF-6F4E-4836-818D-1728E9B3E8CE}" type="presParOf" srcId="{4EF8EB39-B39B-4216-BE41-8FAC583EBD68}" destId="{42B0EE6A-AAE1-44EA-9968-5D1CB4CC811E}" srcOrd="3" destOrd="0" presId="urn:microsoft.com/office/officeart/2005/8/layout/hierarchy4"/>
    <dgm:cxn modelId="{4B6EB975-A1D5-4FDD-BEEA-D354C3542FBC}" type="presParOf" srcId="{4EF8EB39-B39B-4216-BE41-8FAC583EBD68}" destId="{0E9F4191-139E-4030-A1E8-DE9EB670E8A9}" srcOrd="4" destOrd="0" presId="urn:microsoft.com/office/officeart/2005/8/layout/hierarchy4"/>
    <dgm:cxn modelId="{9B5CF587-51DE-4703-A840-CAF274F23A3D}" type="presParOf" srcId="{0E9F4191-139E-4030-A1E8-DE9EB670E8A9}" destId="{7CCDF7A4-41F1-4CC6-9FB8-3B13510C6C48}" srcOrd="0" destOrd="0" presId="urn:microsoft.com/office/officeart/2005/8/layout/hierarchy4"/>
    <dgm:cxn modelId="{1762D875-5EA8-42EF-A476-6B2A5EB709C4}" type="presParOf" srcId="{0E9F4191-139E-4030-A1E8-DE9EB670E8A9}" destId="{AED85E22-7377-4DA9-9992-E657437DB2CB}" srcOrd="1" destOrd="0" presId="urn:microsoft.com/office/officeart/2005/8/layout/hierarchy4"/>
    <dgm:cxn modelId="{9A53045C-FBD6-4A71-B565-07D1ECE3CFE8}" type="presParOf" srcId="{4EF8EB39-B39B-4216-BE41-8FAC583EBD68}" destId="{4BE2BB3C-444E-436C-B9B4-6BFB5DE7D51C}" srcOrd="5" destOrd="0" presId="urn:microsoft.com/office/officeart/2005/8/layout/hierarchy4"/>
    <dgm:cxn modelId="{FF2A68DD-612E-4D1C-9D94-FBF85A210D21}" type="presParOf" srcId="{4EF8EB39-B39B-4216-BE41-8FAC583EBD68}" destId="{94CC8EAE-BB12-4CC2-AF1C-9FE80661E384}" srcOrd="6" destOrd="0" presId="urn:microsoft.com/office/officeart/2005/8/layout/hierarchy4"/>
    <dgm:cxn modelId="{06BD2997-B427-47E5-9C66-15E37E646B2C}" type="presParOf" srcId="{94CC8EAE-BB12-4CC2-AF1C-9FE80661E384}" destId="{9AB88C8B-FA29-4813-9016-1A80568DD56A}" srcOrd="0" destOrd="0" presId="urn:microsoft.com/office/officeart/2005/8/layout/hierarchy4"/>
    <dgm:cxn modelId="{D5C09BFD-4DBA-4846-BADB-66FCAB2840A9}" type="presParOf" srcId="{94CC8EAE-BB12-4CC2-AF1C-9FE80661E384}" destId="{A522A3B4-E7C6-4C3A-8D08-103F0F5FB0F1}" srcOrd="1" destOrd="0" presId="urn:microsoft.com/office/officeart/2005/8/layout/hierarchy4"/>
    <dgm:cxn modelId="{89C3D842-12CE-4C83-BBF1-C3F92FF0FB4E}" type="presParOf" srcId="{4EF8EB39-B39B-4216-BE41-8FAC583EBD68}" destId="{A6602CB0-C6EA-4459-BDD9-DB0C4BF56055}" srcOrd="7" destOrd="0" presId="urn:microsoft.com/office/officeart/2005/8/layout/hierarchy4"/>
    <dgm:cxn modelId="{B2F730BB-2654-44A8-8098-FBB446F464EC}" type="presParOf" srcId="{4EF8EB39-B39B-4216-BE41-8FAC583EBD68}" destId="{06352B82-FC58-40B4-87B4-223A05D676E3}" srcOrd="8" destOrd="0" presId="urn:microsoft.com/office/officeart/2005/8/layout/hierarchy4"/>
    <dgm:cxn modelId="{9872AE1A-FAA2-45BA-82EA-DF100EAC671D}" type="presParOf" srcId="{06352B82-FC58-40B4-87B4-223A05D676E3}" destId="{135609DD-C619-463E-9CAE-194BB13AD2F9}" srcOrd="0" destOrd="0" presId="urn:microsoft.com/office/officeart/2005/8/layout/hierarchy4"/>
    <dgm:cxn modelId="{F281B954-428A-476A-BC8E-382AA33778EF}" type="presParOf" srcId="{06352B82-FC58-40B4-87B4-223A05D676E3}" destId="{8209E627-C6D6-434D-A8D8-069CA765AD3B}" srcOrd="1" destOrd="0" presId="urn:microsoft.com/office/officeart/2005/8/layout/hierarchy4"/>
    <dgm:cxn modelId="{3AA0DFEC-C18C-4A01-AA80-646A1E5FBC36}" type="presParOf" srcId="{B64DB5F6-A493-4B69-BF17-99E53B3A8CFE}" destId="{C6AB7663-43FC-4C23-BDA8-D2D1A2091119}" srcOrd="1" destOrd="0" presId="urn:microsoft.com/office/officeart/2005/8/layout/hierarchy4"/>
    <dgm:cxn modelId="{06D9C65C-C2D7-45F1-A7A3-0D222637FA06}" type="presParOf" srcId="{B64DB5F6-A493-4B69-BF17-99E53B3A8CFE}" destId="{4B0AAF1D-6AB5-43A3-8F8A-A31953244046}" srcOrd="2" destOrd="0" presId="urn:microsoft.com/office/officeart/2005/8/layout/hierarchy4"/>
    <dgm:cxn modelId="{DF354862-6EFD-4D75-A105-A0A6568AF35A}" type="presParOf" srcId="{4B0AAF1D-6AB5-43A3-8F8A-A31953244046}" destId="{17BA4BD6-3302-47A9-B542-3C9B5A364936}" srcOrd="0" destOrd="0" presId="urn:microsoft.com/office/officeart/2005/8/layout/hierarchy4"/>
    <dgm:cxn modelId="{947FB587-1512-4EA6-8A32-0D6F81FB34A9}" type="presParOf" srcId="{4B0AAF1D-6AB5-43A3-8F8A-A31953244046}" destId="{E2FA0EED-290D-4657-AEC3-E14AB786E1CA}" srcOrd="1" destOrd="0" presId="urn:microsoft.com/office/officeart/2005/8/layout/hierarchy4"/>
    <dgm:cxn modelId="{9275F228-F9AB-40E7-83DC-7ACCFB50BADE}" type="presParOf" srcId="{4B0AAF1D-6AB5-43A3-8F8A-A31953244046}" destId="{9EC738B8-3F7F-4321-BEED-74E9AD4ED4D9}" srcOrd="2" destOrd="0" presId="urn:microsoft.com/office/officeart/2005/8/layout/hierarchy4"/>
    <dgm:cxn modelId="{73CDBEDC-FCA6-4A21-8712-3EF5BC6F8FC6}" type="presParOf" srcId="{9EC738B8-3F7F-4321-BEED-74E9AD4ED4D9}" destId="{EA44F994-090C-40E8-8A0B-3D22D814A9DD}" srcOrd="0" destOrd="0" presId="urn:microsoft.com/office/officeart/2005/8/layout/hierarchy4"/>
    <dgm:cxn modelId="{BD73BCB6-B5B5-4D0B-BBB7-EC4D1391047F}" type="presParOf" srcId="{EA44F994-090C-40E8-8A0B-3D22D814A9DD}" destId="{384F54C1-92E1-48C8-9619-5A4A5A0549AC}" srcOrd="0" destOrd="0" presId="urn:microsoft.com/office/officeart/2005/8/layout/hierarchy4"/>
    <dgm:cxn modelId="{7500BE5C-C92B-4505-B6F8-483CE89D991F}" type="presParOf" srcId="{EA44F994-090C-40E8-8A0B-3D22D814A9DD}" destId="{1B8C1B94-E485-4E4A-AAAA-676B1471DF89}" srcOrd="1" destOrd="0" presId="urn:microsoft.com/office/officeart/2005/8/layout/hierarchy4"/>
    <dgm:cxn modelId="{60428FB5-8FE8-493E-8B49-78C10BB17AB7}" type="presParOf" srcId="{9EC738B8-3F7F-4321-BEED-74E9AD4ED4D9}" destId="{AEA304DC-505F-4967-A33D-ADA2AE768D06}" srcOrd="1" destOrd="0" presId="urn:microsoft.com/office/officeart/2005/8/layout/hierarchy4"/>
    <dgm:cxn modelId="{9858DD00-7C48-4D12-ACB2-A4609AF9DCCB}" type="presParOf" srcId="{9EC738B8-3F7F-4321-BEED-74E9AD4ED4D9}" destId="{3EFBCEDD-45DE-4518-9F25-7AF34CAF3143}" srcOrd="2" destOrd="0" presId="urn:microsoft.com/office/officeart/2005/8/layout/hierarchy4"/>
    <dgm:cxn modelId="{18401FE8-AFE5-4667-A3B6-BC34639F0A4A}" type="presParOf" srcId="{3EFBCEDD-45DE-4518-9F25-7AF34CAF3143}" destId="{D36F9B7D-87B7-4EAF-B485-C8A6E6E18FAD}" srcOrd="0" destOrd="0" presId="urn:microsoft.com/office/officeart/2005/8/layout/hierarchy4"/>
    <dgm:cxn modelId="{9D8B4007-D03E-4E6C-98DB-A4FF6D67B1CA}" type="presParOf" srcId="{3EFBCEDD-45DE-4518-9F25-7AF34CAF3143}" destId="{FF9A0AC8-B804-4D39-8047-3DB7E07FF447}" srcOrd="1" destOrd="0" presId="urn:microsoft.com/office/officeart/2005/8/layout/hierarchy4"/>
    <dgm:cxn modelId="{BD1FC056-A8F1-402E-A672-BDF34AFFBBCD}" type="presParOf" srcId="{9EC738B8-3F7F-4321-BEED-74E9AD4ED4D9}" destId="{9FED0FE5-0852-47DA-86E3-041B3C7D4043}" srcOrd="3" destOrd="0" presId="urn:microsoft.com/office/officeart/2005/8/layout/hierarchy4"/>
    <dgm:cxn modelId="{E24DBF25-E1F1-43FC-BC42-9C8748F60AFB}" type="presParOf" srcId="{9EC738B8-3F7F-4321-BEED-74E9AD4ED4D9}" destId="{B7C837AB-50E0-42F3-9E0D-B1451DB98499}" srcOrd="4" destOrd="0" presId="urn:microsoft.com/office/officeart/2005/8/layout/hierarchy4"/>
    <dgm:cxn modelId="{CE7A6FFC-B0A4-4017-BEEC-0D44BC2ABC84}" type="presParOf" srcId="{B7C837AB-50E0-42F3-9E0D-B1451DB98499}" destId="{DFC2349C-F6CD-47AE-A3DE-05E40B4F7191}" srcOrd="0" destOrd="0" presId="urn:microsoft.com/office/officeart/2005/8/layout/hierarchy4"/>
    <dgm:cxn modelId="{83DD81DD-0936-4741-A900-C7A5B1BD809C}" type="presParOf" srcId="{B7C837AB-50E0-42F3-9E0D-B1451DB98499}" destId="{35BC8BBC-468F-4038-A959-C4A131ACA591}" srcOrd="1" destOrd="0" presId="urn:microsoft.com/office/officeart/2005/8/layout/hierarchy4"/>
    <dgm:cxn modelId="{80FF5EC6-C466-48A0-AAB4-7916F167BA02}" type="presParOf" srcId="{9EC738B8-3F7F-4321-BEED-74E9AD4ED4D9}" destId="{C9D3B700-6117-45EF-BFAB-5C283980A7A7}" srcOrd="5" destOrd="0" presId="urn:microsoft.com/office/officeart/2005/8/layout/hierarchy4"/>
    <dgm:cxn modelId="{E75416FF-D0F3-4EFA-BA32-B6A1FC458835}" type="presParOf" srcId="{9EC738B8-3F7F-4321-BEED-74E9AD4ED4D9}" destId="{36FB798F-3D26-4D04-84B4-6F1F6C840E13}" srcOrd="6" destOrd="0" presId="urn:microsoft.com/office/officeart/2005/8/layout/hierarchy4"/>
    <dgm:cxn modelId="{19BE0D8C-604B-4D21-AC87-220075C8D868}" type="presParOf" srcId="{36FB798F-3D26-4D04-84B4-6F1F6C840E13}" destId="{9401AC72-CEF5-466C-8772-FD8CCDE71295}" srcOrd="0" destOrd="0" presId="urn:microsoft.com/office/officeart/2005/8/layout/hierarchy4"/>
    <dgm:cxn modelId="{E6BF7FD7-8A6B-4B9B-BB7F-B4A1A2D57FDB}" type="presParOf" srcId="{36FB798F-3D26-4D04-84B4-6F1F6C840E13}" destId="{39D99C87-1058-44C3-BB48-6C001E9F92E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D86072-B4D0-4B9D-B05C-48CC48864B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53F21A3-FA7B-40C1-A1A1-7F901F3477A6}">
      <dgm:prSet/>
      <dgm:spPr>
        <a:solidFill>
          <a:schemeClr val="tx2"/>
        </a:solidFill>
        <a:ln>
          <a:solidFill>
            <a:schemeClr val="accent3"/>
          </a:solidFill>
        </a:ln>
      </dgm:spPr>
      <dgm:t>
        <a:bodyPr/>
        <a:lstStyle/>
        <a:p>
          <a:r>
            <a:rPr lang="ru-RU" b="0" i="0" baseline="0" dirty="0"/>
            <a:t>1. Укажите цели, для которых применяется многомерное рейтинговое сравнение.</a:t>
          </a:r>
          <a:endParaRPr lang="ru-RU" dirty="0"/>
        </a:p>
      </dgm:t>
    </dgm:pt>
    <dgm:pt modelId="{CF66C1E3-C7C8-4DC8-A947-7DDFE829C6D4}" type="parTrans" cxnId="{FF6E8C60-5DB4-4FA6-91D3-31848B27CAC3}">
      <dgm:prSet/>
      <dgm:spPr/>
      <dgm:t>
        <a:bodyPr/>
        <a:lstStyle/>
        <a:p>
          <a:endParaRPr lang="ru-RU"/>
        </a:p>
      </dgm:t>
    </dgm:pt>
    <dgm:pt modelId="{D392DEC4-3EFA-49BF-9F0F-4A2585B5F717}" type="sibTrans" cxnId="{FF6E8C60-5DB4-4FA6-91D3-31848B27CAC3}">
      <dgm:prSet/>
      <dgm:spPr/>
      <dgm:t>
        <a:bodyPr/>
        <a:lstStyle/>
        <a:p>
          <a:endParaRPr lang="ru-RU"/>
        </a:p>
      </dgm:t>
    </dgm:pt>
    <dgm:pt modelId="{4EEE42FE-DB49-4D08-818A-61D3E77EE07F}">
      <dgm:prSet/>
      <dgm:spPr>
        <a:solidFill>
          <a:schemeClr val="tx2"/>
        </a:solidFill>
        <a:ln>
          <a:solidFill>
            <a:schemeClr val="accent3"/>
          </a:solidFill>
        </a:ln>
      </dgm:spPr>
      <dgm:t>
        <a:bodyPr/>
        <a:lstStyle/>
        <a:p>
          <a:r>
            <a:rPr lang="ru-RU" b="0" i="0" baseline="0" dirty="0"/>
            <a:t>-А) Построение рейтинга предприятий; сравнение выполнения плановых показателей</a:t>
          </a:r>
          <a:endParaRPr lang="ru-RU" dirty="0"/>
        </a:p>
      </dgm:t>
    </dgm:pt>
    <dgm:pt modelId="{FD488090-1C15-4340-9E27-4C6BA6ECE178}" type="parTrans" cxnId="{EC3B9DD9-81D2-47A9-A63C-AE3E3569BACA}">
      <dgm:prSet/>
      <dgm:spPr/>
      <dgm:t>
        <a:bodyPr/>
        <a:lstStyle/>
        <a:p>
          <a:endParaRPr lang="ru-RU"/>
        </a:p>
      </dgm:t>
    </dgm:pt>
    <dgm:pt modelId="{BD56C132-DFD3-4E6E-9AF3-F51D9BCFF981}" type="sibTrans" cxnId="{EC3B9DD9-81D2-47A9-A63C-AE3E3569BACA}">
      <dgm:prSet/>
      <dgm:spPr/>
      <dgm:t>
        <a:bodyPr/>
        <a:lstStyle/>
        <a:p>
          <a:endParaRPr lang="ru-RU"/>
        </a:p>
      </dgm:t>
    </dgm:pt>
    <dgm:pt modelId="{C00A9682-8BD5-4605-8897-33EA6976E033}">
      <dgm:prSet/>
      <dgm:spPr>
        <a:solidFill>
          <a:schemeClr val="tx2"/>
        </a:solidFill>
        <a:ln>
          <a:solidFill>
            <a:schemeClr val="accent3"/>
          </a:solidFill>
        </a:ln>
      </dgm:spPr>
      <dgm:t>
        <a:bodyPr/>
        <a:lstStyle/>
        <a:p>
          <a:r>
            <a:rPr lang="ru-RU" b="0" i="0" baseline="0" dirty="0"/>
            <a:t>- Б) Прогнозирование показателей деятельности предприятия на будущий отчетный период; выявление лучшего предприятия по определенной группе показателей</a:t>
          </a:r>
          <a:endParaRPr lang="ru-RU" dirty="0"/>
        </a:p>
      </dgm:t>
    </dgm:pt>
    <dgm:pt modelId="{E88B6353-9393-458A-A109-C089DA445AA4}" type="parTrans" cxnId="{7875E7CF-74A3-49B1-A8B4-FFEF0CAA1902}">
      <dgm:prSet/>
      <dgm:spPr/>
      <dgm:t>
        <a:bodyPr/>
        <a:lstStyle/>
        <a:p>
          <a:endParaRPr lang="ru-RU"/>
        </a:p>
      </dgm:t>
    </dgm:pt>
    <dgm:pt modelId="{6E5A9159-2D8F-44FD-94CA-640990F1776F}" type="sibTrans" cxnId="{7875E7CF-74A3-49B1-A8B4-FFEF0CAA1902}">
      <dgm:prSet/>
      <dgm:spPr/>
      <dgm:t>
        <a:bodyPr/>
        <a:lstStyle/>
        <a:p>
          <a:endParaRPr lang="ru-RU"/>
        </a:p>
      </dgm:t>
    </dgm:pt>
    <dgm:pt modelId="{97AEDE40-E451-4175-B0E4-378FB3645D27}">
      <dgm:prSet/>
      <dgm:spPr>
        <a:solidFill>
          <a:schemeClr val="tx2"/>
        </a:solidFill>
        <a:ln>
          <a:solidFill>
            <a:schemeClr val="accent3"/>
          </a:solidFill>
        </a:ln>
      </dgm:spPr>
      <dgm:t>
        <a:bodyPr/>
        <a:lstStyle/>
        <a:p>
          <a:r>
            <a:rPr lang="ru-RU" b="0" i="0" baseline="0" dirty="0"/>
            <a:t>+В) Характеристика результатов деятельности каждого из рассматриваемых предприятий; оценка конкурентоспособности предприятий</a:t>
          </a:r>
          <a:endParaRPr lang="ru-RU" dirty="0"/>
        </a:p>
      </dgm:t>
    </dgm:pt>
    <dgm:pt modelId="{4E2CBB17-6224-4FBB-AAE6-0A33145588CC}" type="parTrans" cxnId="{BBA88B28-54E3-4A98-B9D0-A0167286C347}">
      <dgm:prSet/>
      <dgm:spPr/>
      <dgm:t>
        <a:bodyPr/>
        <a:lstStyle/>
        <a:p>
          <a:endParaRPr lang="ru-RU"/>
        </a:p>
      </dgm:t>
    </dgm:pt>
    <dgm:pt modelId="{680385CA-5063-40F2-858F-18E42490574E}" type="sibTrans" cxnId="{BBA88B28-54E3-4A98-B9D0-A0167286C347}">
      <dgm:prSet/>
      <dgm:spPr/>
      <dgm:t>
        <a:bodyPr/>
        <a:lstStyle/>
        <a:p>
          <a:endParaRPr lang="ru-RU"/>
        </a:p>
      </dgm:t>
    </dgm:pt>
    <dgm:pt modelId="{983B37CA-6EC8-4FAF-8EA1-4D50DEF29580}">
      <dgm:prSet/>
      <dgm:spPr>
        <a:solidFill>
          <a:schemeClr val="tx2"/>
        </a:solidFill>
        <a:ln>
          <a:solidFill>
            <a:schemeClr val="accent3"/>
          </a:solidFill>
        </a:ln>
      </dgm:spPr>
      <dgm:t>
        <a:bodyPr/>
        <a:lstStyle/>
        <a:p>
          <a:r>
            <a:rPr lang="ru-RU" b="0" i="0" baseline="0" dirty="0"/>
            <a:t>2. Какие виды группировок существуют?</a:t>
          </a:r>
          <a:endParaRPr lang="ru-RU" dirty="0"/>
        </a:p>
      </dgm:t>
    </dgm:pt>
    <dgm:pt modelId="{C2110A92-E474-4344-854C-AA1FA6A53235}" type="parTrans" cxnId="{8309B599-3F6C-48E0-B3B6-B2E7185A86A1}">
      <dgm:prSet/>
      <dgm:spPr/>
      <dgm:t>
        <a:bodyPr/>
        <a:lstStyle/>
        <a:p>
          <a:endParaRPr lang="ru-RU"/>
        </a:p>
      </dgm:t>
    </dgm:pt>
    <dgm:pt modelId="{21BA8980-CDFD-4116-838D-747D89FFCCB5}" type="sibTrans" cxnId="{8309B599-3F6C-48E0-B3B6-B2E7185A86A1}">
      <dgm:prSet/>
      <dgm:spPr/>
      <dgm:t>
        <a:bodyPr/>
        <a:lstStyle/>
        <a:p>
          <a:endParaRPr lang="ru-RU"/>
        </a:p>
      </dgm:t>
    </dgm:pt>
    <dgm:pt modelId="{086C4CB3-F671-4DAA-AB1B-5D1542F367F3}">
      <dgm:prSet/>
      <dgm:spPr>
        <a:solidFill>
          <a:schemeClr val="tx2"/>
        </a:solidFill>
        <a:ln>
          <a:solidFill>
            <a:schemeClr val="accent3"/>
          </a:solidFill>
        </a:ln>
      </dgm:spPr>
      <dgm:t>
        <a:bodyPr/>
        <a:lstStyle/>
        <a:p>
          <a:r>
            <a:rPr lang="ru-RU" b="0" i="0" baseline="0" dirty="0"/>
            <a:t>- А)Однородные и неоднородные</a:t>
          </a:r>
          <a:endParaRPr lang="ru-RU" dirty="0"/>
        </a:p>
      </dgm:t>
    </dgm:pt>
    <dgm:pt modelId="{4BDEB1BA-DB25-438C-A8D4-02A9F1659A57}" type="parTrans" cxnId="{58C48CAF-DA57-446A-946B-C5F6401B8762}">
      <dgm:prSet/>
      <dgm:spPr/>
      <dgm:t>
        <a:bodyPr/>
        <a:lstStyle/>
        <a:p>
          <a:endParaRPr lang="ru-RU"/>
        </a:p>
      </dgm:t>
    </dgm:pt>
    <dgm:pt modelId="{1EB1B2E5-B5B3-4756-BBFC-EE01D99EC64F}" type="sibTrans" cxnId="{58C48CAF-DA57-446A-946B-C5F6401B8762}">
      <dgm:prSet/>
      <dgm:spPr/>
      <dgm:t>
        <a:bodyPr/>
        <a:lstStyle/>
        <a:p>
          <a:endParaRPr lang="ru-RU"/>
        </a:p>
      </dgm:t>
    </dgm:pt>
    <dgm:pt modelId="{6F86B98B-D10B-42F9-9F52-B29B7BB2CD38}">
      <dgm:prSet/>
      <dgm:spPr>
        <a:solidFill>
          <a:schemeClr val="tx2"/>
        </a:solidFill>
        <a:ln>
          <a:solidFill>
            <a:schemeClr val="accent3"/>
          </a:solidFill>
        </a:ln>
      </dgm:spPr>
      <dgm:t>
        <a:bodyPr/>
        <a:lstStyle/>
        <a:p>
          <a:r>
            <a:rPr lang="ru-RU" b="0" i="0" baseline="0" dirty="0"/>
            <a:t>+Б) Аналитические и структурные</a:t>
          </a:r>
          <a:endParaRPr lang="ru-RU" dirty="0"/>
        </a:p>
      </dgm:t>
    </dgm:pt>
    <dgm:pt modelId="{35DE5592-496D-4ADA-BD0E-43B358CB00C3}" type="parTrans" cxnId="{33DF9957-BC69-4BA3-9D87-65F54BFE6033}">
      <dgm:prSet/>
      <dgm:spPr/>
      <dgm:t>
        <a:bodyPr/>
        <a:lstStyle/>
        <a:p>
          <a:endParaRPr lang="ru-RU"/>
        </a:p>
      </dgm:t>
    </dgm:pt>
    <dgm:pt modelId="{A5DBAFCA-C739-4F18-A1A8-6802D0850B81}" type="sibTrans" cxnId="{33DF9957-BC69-4BA3-9D87-65F54BFE6033}">
      <dgm:prSet/>
      <dgm:spPr/>
      <dgm:t>
        <a:bodyPr/>
        <a:lstStyle/>
        <a:p>
          <a:endParaRPr lang="ru-RU"/>
        </a:p>
      </dgm:t>
    </dgm:pt>
    <dgm:pt modelId="{983E1389-7307-46FB-98D5-6134AA3D5F89}">
      <dgm:prSet/>
      <dgm:spPr>
        <a:solidFill>
          <a:schemeClr val="tx2"/>
        </a:solidFill>
        <a:ln>
          <a:solidFill>
            <a:schemeClr val="accent3"/>
          </a:solidFill>
        </a:ln>
      </dgm:spPr>
      <dgm:t>
        <a:bodyPr/>
        <a:lstStyle/>
        <a:p>
          <a:r>
            <a:rPr lang="ru-RU" b="0" i="0" baseline="0" dirty="0"/>
            <a:t>- В)Интервальные; аналитические; числовые</a:t>
          </a:r>
          <a:endParaRPr lang="ru-RU" dirty="0"/>
        </a:p>
      </dgm:t>
    </dgm:pt>
    <dgm:pt modelId="{6C7C1C5B-35B9-4269-9153-5B24CCCA2FDE}" type="parTrans" cxnId="{42A56E48-3290-4279-BB7E-09FD84A80993}">
      <dgm:prSet/>
      <dgm:spPr/>
      <dgm:t>
        <a:bodyPr/>
        <a:lstStyle/>
        <a:p>
          <a:endParaRPr lang="ru-RU"/>
        </a:p>
      </dgm:t>
    </dgm:pt>
    <dgm:pt modelId="{01A1F169-5BE8-4952-8E74-C85C15BF7E85}" type="sibTrans" cxnId="{42A56E48-3290-4279-BB7E-09FD84A80993}">
      <dgm:prSet/>
      <dgm:spPr/>
      <dgm:t>
        <a:bodyPr/>
        <a:lstStyle/>
        <a:p>
          <a:endParaRPr lang="ru-RU"/>
        </a:p>
      </dgm:t>
    </dgm:pt>
    <dgm:pt modelId="{06CF77C7-D157-4C7D-92DD-362EB2C455FC}">
      <dgm:prSet/>
      <dgm:spPr>
        <a:solidFill>
          <a:schemeClr val="tx2"/>
        </a:solidFill>
        <a:ln>
          <a:solidFill>
            <a:schemeClr val="accent3"/>
          </a:solidFill>
        </a:ln>
      </dgm:spPr>
      <dgm:t>
        <a:bodyPr/>
        <a:lstStyle/>
        <a:p>
          <a:r>
            <a:rPr lang="ru-RU" b="0" i="0" baseline="0" dirty="0"/>
            <a:t>3. Что является предметом анализа финансово-хозяйственной деятельности?</a:t>
          </a:r>
          <a:endParaRPr lang="ru-RU" dirty="0"/>
        </a:p>
      </dgm:t>
    </dgm:pt>
    <dgm:pt modelId="{18D39F0A-1D64-4C84-BD75-6CBD67FF92C3}" type="parTrans" cxnId="{F774BAB7-E31B-4630-98A8-B2A181EAF7FE}">
      <dgm:prSet/>
      <dgm:spPr/>
      <dgm:t>
        <a:bodyPr/>
        <a:lstStyle/>
        <a:p>
          <a:endParaRPr lang="ru-RU"/>
        </a:p>
      </dgm:t>
    </dgm:pt>
    <dgm:pt modelId="{A1A4DD29-6B30-4917-A368-FAE6E922E0B3}" type="sibTrans" cxnId="{F774BAB7-E31B-4630-98A8-B2A181EAF7FE}">
      <dgm:prSet/>
      <dgm:spPr/>
      <dgm:t>
        <a:bodyPr/>
        <a:lstStyle/>
        <a:p>
          <a:endParaRPr lang="ru-RU"/>
        </a:p>
      </dgm:t>
    </dgm:pt>
    <dgm:pt modelId="{8A7A9E35-76D8-46AD-B9AE-FFC276724799}">
      <dgm:prSet/>
      <dgm:spPr>
        <a:solidFill>
          <a:schemeClr val="tx2"/>
        </a:solidFill>
        <a:ln>
          <a:solidFill>
            <a:schemeClr val="accent3"/>
          </a:solidFill>
        </a:ln>
      </dgm:spPr>
      <dgm:t>
        <a:bodyPr/>
        <a:lstStyle/>
        <a:p>
          <a:r>
            <a:rPr lang="ru-RU" b="0" i="0" baseline="0" dirty="0"/>
            <a:t>-А) Производство и реализация продукции</a:t>
          </a:r>
          <a:endParaRPr lang="ru-RU" dirty="0"/>
        </a:p>
      </dgm:t>
    </dgm:pt>
    <dgm:pt modelId="{E51F300B-5A9A-4BF9-8E28-80B591BFC648}" type="parTrans" cxnId="{89837F90-58C3-4285-8126-CAE8A4BEE9C9}">
      <dgm:prSet/>
      <dgm:spPr/>
      <dgm:t>
        <a:bodyPr/>
        <a:lstStyle/>
        <a:p>
          <a:endParaRPr lang="ru-RU"/>
        </a:p>
      </dgm:t>
    </dgm:pt>
    <dgm:pt modelId="{8A2F49B9-3DA6-476A-A837-6C2932B7F722}" type="sibTrans" cxnId="{89837F90-58C3-4285-8126-CAE8A4BEE9C9}">
      <dgm:prSet/>
      <dgm:spPr/>
      <dgm:t>
        <a:bodyPr/>
        <a:lstStyle/>
        <a:p>
          <a:endParaRPr lang="ru-RU"/>
        </a:p>
      </dgm:t>
    </dgm:pt>
    <dgm:pt modelId="{877A6DD2-6056-4475-9A79-65ACC056A4D0}">
      <dgm:prSet/>
      <dgm:spPr>
        <a:solidFill>
          <a:schemeClr val="tx2"/>
        </a:solidFill>
        <a:ln>
          <a:solidFill>
            <a:schemeClr val="accent3"/>
          </a:solidFill>
        </a:ln>
      </dgm:spPr>
      <dgm:t>
        <a:bodyPr/>
        <a:lstStyle/>
        <a:p>
          <a:r>
            <a:rPr lang="ru-RU" b="0" i="0" baseline="0" dirty="0"/>
            <a:t>Б)- Социально-экономическое состояние предприятия</a:t>
          </a:r>
          <a:endParaRPr lang="ru-RU" dirty="0"/>
        </a:p>
      </dgm:t>
    </dgm:pt>
    <dgm:pt modelId="{E160E8BD-052B-4D20-9A05-380C895F604E}" type="parTrans" cxnId="{026717E2-7343-4793-AC94-882A136142DA}">
      <dgm:prSet/>
      <dgm:spPr/>
      <dgm:t>
        <a:bodyPr/>
        <a:lstStyle/>
        <a:p>
          <a:endParaRPr lang="ru-RU"/>
        </a:p>
      </dgm:t>
    </dgm:pt>
    <dgm:pt modelId="{C0B40EF7-5EA6-479F-97A5-EF035329EB84}" type="sibTrans" cxnId="{026717E2-7343-4793-AC94-882A136142DA}">
      <dgm:prSet/>
      <dgm:spPr/>
      <dgm:t>
        <a:bodyPr/>
        <a:lstStyle/>
        <a:p>
          <a:endParaRPr lang="ru-RU"/>
        </a:p>
      </dgm:t>
    </dgm:pt>
    <dgm:pt modelId="{A79545FA-7616-434C-BD74-9362FC41E89D}">
      <dgm:prSet/>
      <dgm:spPr>
        <a:solidFill>
          <a:schemeClr val="tx2"/>
        </a:solidFill>
        <a:ln>
          <a:solidFill>
            <a:schemeClr val="accent3"/>
          </a:solidFill>
        </a:ln>
      </dgm:spPr>
      <dgm:t>
        <a:bodyPr/>
        <a:lstStyle/>
        <a:p>
          <a:r>
            <a:rPr lang="ru-RU" b="0" i="0" baseline="0" dirty="0"/>
            <a:t>+В) Причины, следствия, а также связи между ними для экономических явлений и процессов</a:t>
          </a:r>
          <a:endParaRPr lang="ru-RU" dirty="0"/>
        </a:p>
      </dgm:t>
    </dgm:pt>
    <dgm:pt modelId="{4E579347-7D93-45D2-8B74-271B51AEDABD}" type="parTrans" cxnId="{D4CB427F-CF90-408D-A248-400C1D397A23}">
      <dgm:prSet/>
      <dgm:spPr/>
      <dgm:t>
        <a:bodyPr/>
        <a:lstStyle/>
        <a:p>
          <a:endParaRPr lang="ru-RU"/>
        </a:p>
      </dgm:t>
    </dgm:pt>
    <dgm:pt modelId="{45FEFE00-FB23-4C69-B573-98348E066237}" type="sibTrans" cxnId="{D4CB427F-CF90-408D-A248-400C1D397A23}">
      <dgm:prSet/>
      <dgm:spPr/>
      <dgm:t>
        <a:bodyPr/>
        <a:lstStyle/>
        <a:p>
          <a:endParaRPr lang="ru-RU"/>
        </a:p>
      </dgm:t>
    </dgm:pt>
    <dgm:pt modelId="{79A9CC12-9057-42D1-9795-AE36233D8657}">
      <dgm:prSet/>
      <dgm:spPr>
        <a:solidFill>
          <a:schemeClr val="tx2"/>
        </a:solidFill>
        <a:ln>
          <a:solidFill>
            <a:schemeClr val="accent3"/>
          </a:solidFill>
        </a:ln>
      </dgm:spPr>
      <dgm:t>
        <a:bodyPr/>
        <a:lstStyle/>
        <a:p>
          <a:r>
            <a:rPr lang="ru-RU" b="0" i="0" baseline="0" dirty="0"/>
            <a:t>4. Чистая прибыль – это:</a:t>
          </a:r>
          <a:endParaRPr lang="ru-RU" dirty="0"/>
        </a:p>
      </dgm:t>
    </dgm:pt>
    <dgm:pt modelId="{BDAF56FB-312E-4F89-A844-2160FF2A80D6}" type="parTrans" cxnId="{7935D013-13F3-47E1-B6B7-F10E45E623DB}">
      <dgm:prSet/>
      <dgm:spPr/>
      <dgm:t>
        <a:bodyPr/>
        <a:lstStyle/>
        <a:p>
          <a:endParaRPr lang="ru-RU"/>
        </a:p>
      </dgm:t>
    </dgm:pt>
    <dgm:pt modelId="{53B1B420-3F74-4597-8CB6-A41B39DEA1BD}" type="sibTrans" cxnId="{7935D013-13F3-47E1-B6B7-F10E45E623DB}">
      <dgm:prSet/>
      <dgm:spPr/>
      <dgm:t>
        <a:bodyPr/>
        <a:lstStyle/>
        <a:p>
          <a:endParaRPr lang="ru-RU"/>
        </a:p>
      </dgm:t>
    </dgm:pt>
    <dgm:pt modelId="{7B936D3F-79D3-441F-B853-A16090C8E307}">
      <dgm:prSet/>
      <dgm:spPr>
        <a:solidFill>
          <a:schemeClr val="tx2"/>
        </a:solidFill>
        <a:ln>
          <a:solidFill>
            <a:schemeClr val="accent3"/>
          </a:solidFill>
        </a:ln>
      </dgm:spPr>
      <dgm:t>
        <a:bodyPr/>
        <a:lstStyle/>
        <a:p>
          <a:r>
            <a:rPr lang="ru-RU" b="0" i="0" baseline="0" dirty="0"/>
            <a:t>+А) Разница между балансовой прибылью и обязательными платежами из прибыли в пользу государственного бюджета</a:t>
          </a:r>
          <a:endParaRPr lang="ru-RU" dirty="0"/>
        </a:p>
      </dgm:t>
    </dgm:pt>
    <dgm:pt modelId="{03A2BB00-1D7B-4411-8C7B-F4638A04885E}" type="parTrans" cxnId="{9E381A9E-21FE-4C8B-9C3C-7FD757FC367B}">
      <dgm:prSet/>
      <dgm:spPr/>
      <dgm:t>
        <a:bodyPr/>
        <a:lstStyle/>
        <a:p>
          <a:endParaRPr lang="ru-RU"/>
        </a:p>
      </dgm:t>
    </dgm:pt>
    <dgm:pt modelId="{6C05E290-0720-4334-8CEE-6B6E07C6DC84}" type="sibTrans" cxnId="{9E381A9E-21FE-4C8B-9C3C-7FD757FC367B}">
      <dgm:prSet/>
      <dgm:spPr/>
      <dgm:t>
        <a:bodyPr/>
        <a:lstStyle/>
        <a:p>
          <a:endParaRPr lang="ru-RU"/>
        </a:p>
      </dgm:t>
    </dgm:pt>
    <dgm:pt modelId="{95CAB705-F5F7-4FEC-BE8E-E072746C566E}">
      <dgm:prSet/>
      <dgm:spPr>
        <a:solidFill>
          <a:schemeClr val="tx2"/>
        </a:solidFill>
        <a:ln>
          <a:solidFill>
            <a:schemeClr val="accent3"/>
          </a:solidFill>
        </a:ln>
      </dgm:spPr>
      <dgm:t>
        <a:bodyPr/>
        <a:lstStyle/>
        <a:p>
          <a:r>
            <a:rPr lang="ru-RU" b="0" i="0" baseline="0" dirty="0"/>
            <a:t>-Б) Разница между выручкой от реализации продукции и затратами на ее производство</a:t>
          </a:r>
          <a:endParaRPr lang="ru-RU" dirty="0"/>
        </a:p>
      </dgm:t>
    </dgm:pt>
    <dgm:pt modelId="{A98D64D4-2A3E-4481-A8F7-51CA30AF3E29}" type="parTrans" cxnId="{A07CF2F3-91CD-4889-A01D-78C52997C147}">
      <dgm:prSet/>
      <dgm:spPr/>
      <dgm:t>
        <a:bodyPr/>
        <a:lstStyle/>
        <a:p>
          <a:endParaRPr lang="ru-RU"/>
        </a:p>
      </dgm:t>
    </dgm:pt>
    <dgm:pt modelId="{B498F290-CD00-4CEF-8A16-20792E2F97B9}" type="sibTrans" cxnId="{A07CF2F3-91CD-4889-A01D-78C52997C147}">
      <dgm:prSet/>
      <dgm:spPr/>
      <dgm:t>
        <a:bodyPr/>
        <a:lstStyle/>
        <a:p>
          <a:endParaRPr lang="ru-RU"/>
        </a:p>
      </dgm:t>
    </dgm:pt>
    <dgm:pt modelId="{3250B27A-EAB3-4A50-9F59-70FB19BC7809}">
      <dgm:prSet/>
      <dgm:spPr>
        <a:solidFill>
          <a:schemeClr val="tx2"/>
        </a:solidFill>
        <a:ln>
          <a:solidFill>
            <a:schemeClr val="accent3"/>
          </a:solidFill>
        </a:ln>
      </dgm:spPr>
      <dgm:t>
        <a:bodyPr/>
        <a:lstStyle/>
        <a:p>
          <a:r>
            <a:rPr lang="ru-RU" b="0" i="0" baseline="0" dirty="0"/>
            <a:t>-В) Разница между выручкой от реализации продукции и отчислениями в резервные фонды предприятия</a:t>
          </a:r>
          <a:endParaRPr lang="ru-RU" dirty="0"/>
        </a:p>
      </dgm:t>
    </dgm:pt>
    <dgm:pt modelId="{8ABA3E27-0007-4413-808F-371C6F388E4A}" type="parTrans" cxnId="{3494ACE1-1797-4D90-ADDF-E785C7FC9FC1}">
      <dgm:prSet/>
      <dgm:spPr/>
      <dgm:t>
        <a:bodyPr/>
        <a:lstStyle/>
        <a:p>
          <a:endParaRPr lang="ru-RU"/>
        </a:p>
      </dgm:t>
    </dgm:pt>
    <dgm:pt modelId="{3B93C304-9713-402A-8401-4B0B11FDBB62}" type="sibTrans" cxnId="{3494ACE1-1797-4D90-ADDF-E785C7FC9FC1}">
      <dgm:prSet/>
      <dgm:spPr/>
      <dgm:t>
        <a:bodyPr/>
        <a:lstStyle/>
        <a:p>
          <a:endParaRPr lang="ru-RU"/>
        </a:p>
      </dgm:t>
    </dgm:pt>
    <dgm:pt modelId="{011E6C46-347E-4924-A7A4-1DD3FEFFC9D6}" type="pres">
      <dgm:prSet presAssocID="{F3D86072-B4D0-4B9D-B05C-48CC48864B31}" presName="linear" presStyleCnt="0">
        <dgm:presLayoutVars>
          <dgm:animLvl val="lvl"/>
          <dgm:resizeHandles val="exact"/>
        </dgm:presLayoutVars>
      </dgm:prSet>
      <dgm:spPr/>
    </dgm:pt>
    <dgm:pt modelId="{BCA90F40-A378-4938-8C1D-5D89A6E37863}" type="pres">
      <dgm:prSet presAssocID="{053F21A3-FA7B-40C1-A1A1-7F901F3477A6}" presName="parentText" presStyleLbl="node1" presStyleIdx="0" presStyleCnt="16">
        <dgm:presLayoutVars>
          <dgm:chMax val="0"/>
          <dgm:bulletEnabled val="1"/>
        </dgm:presLayoutVars>
      </dgm:prSet>
      <dgm:spPr/>
    </dgm:pt>
    <dgm:pt modelId="{82D7E64F-2A80-4342-ADA0-B786E0236F4E}" type="pres">
      <dgm:prSet presAssocID="{D392DEC4-3EFA-49BF-9F0F-4A2585B5F717}" presName="spacer" presStyleCnt="0"/>
      <dgm:spPr/>
    </dgm:pt>
    <dgm:pt modelId="{62A9A59C-9FC6-47D7-9A79-BA2F638E3A13}" type="pres">
      <dgm:prSet presAssocID="{4EEE42FE-DB49-4D08-818A-61D3E77EE07F}" presName="parentText" presStyleLbl="node1" presStyleIdx="1" presStyleCnt="16">
        <dgm:presLayoutVars>
          <dgm:chMax val="0"/>
          <dgm:bulletEnabled val="1"/>
        </dgm:presLayoutVars>
      </dgm:prSet>
      <dgm:spPr/>
    </dgm:pt>
    <dgm:pt modelId="{C9815930-4507-4EF5-83B9-91F3FC24A0FE}" type="pres">
      <dgm:prSet presAssocID="{BD56C132-DFD3-4E6E-9AF3-F51D9BCFF981}" presName="spacer" presStyleCnt="0"/>
      <dgm:spPr/>
    </dgm:pt>
    <dgm:pt modelId="{0968280A-0C21-4235-B20B-BCED19F69DED}" type="pres">
      <dgm:prSet presAssocID="{C00A9682-8BD5-4605-8897-33EA6976E033}" presName="parentText" presStyleLbl="node1" presStyleIdx="2" presStyleCnt="16">
        <dgm:presLayoutVars>
          <dgm:chMax val="0"/>
          <dgm:bulletEnabled val="1"/>
        </dgm:presLayoutVars>
      </dgm:prSet>
      <dgm:spPr/>
    </dgm:pt>
    <dgm:pt modelId="{BD4FF906-0600-4471-BE22-226D4A2ECC15}" type="pres">
      <dgm:prSet presAssocID="{6E5A9159-2D8F-44FD-94CA-640990F1776F}" presName="spacer" presStyleCnt="0"/>
      <dgm:spPr/>
    </dgm:pt>
    <dgm:pt modelId="{65E779BB-5289-4501-A911-D77EE1256F87}" type="pres">
      <dgm:prSet presAssocID="{97AEDE40-E451-4175-B0E4-378FB3645D27}" presName="parentText" presStyleLbl="node1" presStyleIdx="3" presStyleCnt="16">
        <dgm:presLayoutVars>
          <dgm:chMax val="0"/>
          <dgm:bulletEnabled val="1"/>
        </dgm:presLayoutVars>
      </dgm:prSet>
      <dgm:spPr/>
    </dgm:pt>
    <dgm:pt modelId="{043A2D57-614D-497E-B19F-BD0AEDCEE5C7}" type="pres">
      <dgm:prSet presAssocID="{680385CA-5063-40F2-858F-18E42490574E}" presName="spacer" presStyleCnt="0"/>
      <dgm:spPr/>
    </dgm:pt>
    <dgm:pt modelId="{BDC770FB-C01F-4379-B835-099477A17E57}" type="pres">
      <dgm:prSet presAssocID="{983B37CA-6EC8-4FAF-8EA1-4D50DEF29580}" presName="parentText" presStyleLbl="node1" presStyleIdx="4" presStyleCnt="16">
        <dgm:presLayoutVars>
          <dgm:chMax val="0"/>
          <dgm:bulletEnabled val="1"/>
        </dgm:presLayoutVars>
      </dgm:prSet>
      <dgm:spPr/>
    </dgm:pt>
    <dgm:pt modelId="{6CCE9C67-FAF2-4B45-97EA-587253764BA6}" type="pres">
      <dgm:prSet presAssocID="{21BA8980-CDFD-4116-838D-747D89FFCCB5}" presName="spacer" presStyleCnt="0"/>
      <dgm:spPr/>
    </dgm:pt>
    <dgm:pt modelId="{81D5DB11-C6DD-4F2F-A734-12E60A60754D}" type="pres">
      <dgm:prSet presAssocID="{086C4CB3-F671-4DAA-AB1B-5D1542F367F3}" presName="parentText" presStyleLbl="node1" presStyleIdx="5" presStyleCnt="16">
        <dgm:presLayoutVars>
          <dgm:chMax val="0"/>
          <dgm:bulletEnabled val="1"/>
        </dgm:presLayoutVars>
      </dgm:prSet>
      <dgm:spPr/>
    </dgm:pt>
    <dgm:pt modelId="{12B47983-7D74-4768-A6C5-72C09011C0F5}" type="pres">
      <dgm:prSet presAssocID="{1EB1B2E5-B5B3-4756-BBFC-EE01D99EC64F}" presName="spacer" presStyleCnt="0"/>
      <dgm:spPr/>
    </dgm:pt>
    <dgm:pt modelId="{AF806D48-7978-44FE-A51D-16500358B9CD}" type="pres">
      <dgm:prSet presAssocID="{6F86B98B-D10B-42F9-9F52-B29B7BB2CD38}" presName="parentText" presStyleLbl="node1" presStyleIdx="6" presStyleCnt="16">
        <dgm:presLayoutVars>
          <dgm:chMax val="0"/>
          <dgm:bulletEnabled val="1"/>
        </dgm:presLayoutVars>
      </dgm:prSet>
      <dgm:spPr/>
    </dgm:pt>
    <dgm:pt modelId="{F9D93924-DB28-4C29-AE81-0909CF3B50FA}" type="pres">
      <dgm:prSet presAssocID="{A5DBAFCA-C739-4F18-A1A8-6802D0850B81}" presName="spacer" presStyleCnt="0"/>
      <dgm:spPr/>
    </dgm:pt>
    <dgm:pt modelId="{CE105300-7136-428B-8B88-CBBE99701747}" type="pres">
      <dgm:prSet presAssocID="{983E1389-7307-46FB-98D5-6134AA3D5F89}" presName="parentText" presStyleLbl="node1" presStyleIdx="7" presStyleCnt="16">
        <dgm:presLayoutVars>
          <dgm:chMax val="0"/>
          <dgm:bulletEnabled val="1"/>
        </dgm:presLayoutVars>
      </dgm:prSet>
      <dgm:spPr/>
    </dgm:pt>
    <dgm:pt modelId="{0D5031B8-F245-4C53-A6BF-5812DD2B856A}" type="pres">
      <dgm:prSet presAssocID="{01A1F169-5BE8-4952-8E74-C85C15BF7E85}" presName="spacer" presStyleCnt="0"/>
      <dgm:spPr/>
    </dgm:pt>
    <dgm:pt modelId="{C7502942-5A6B-45A6-9A56-566125091B7D}" type="pres">
      <dgm:prSet presAssocID="{06CF77C7-D157-4C7D-92DD-362EB2C455FC}" presName="parentText" presStyleLbl="node1" presStyleIdx="8" presStyleCnt="16">
        <dgm:presLayoutVars>
          <dgm:chMax val="0"/>
          <dgm:bulletEnabled val="1"/>
        </dgm:presLayoutVars>
      </dgm:prSet>
      <dgm:spPr/>
    </dgm:pt>
    <dgm:pt modelId="{8C54AD08-18A3-45F7-86EF-FBD39ADE8211}" type="pres">
      <dgm:prSet presAssocID="{A1A4DD29-6B30-4917-A368-FAE6E922E0B3}" presName="spacer" presStyleCnt="0"/>
      <dgm:spPr/>
    </dgm:pt>
    <dgm:pt modelId="{45CA1044-B6C9-4784-8C68-2CFBF4705C23}" type="pres">
      <dgm:prSet presAssocID="{8A7A9E35-76D8-46AD-B9AE-FFC276724799}" presName="parentText" presStyleLbl="node1" presStyleIdx="9" presStyleCnt="16">
        <dgm:presLayoutVars>
          <dgm:chMax val="0"/>
          <dgm:bulletEnabled val="1"/>
        </dgm:presLayoutVars>
      </dgm:prSet>
      <dgm:spPr/>
    </dgm:pt>
    <dgm:pt modelId="{DCE70DA2-CCD1-49CB-9905-273178E81304}" type="pres">
      <dgm:prSet presAssocID="{8A2F49B9-3DA6-476A-A837-6C2932B7F722}" presName="spacer" presStyleCnt="0"/>
      <dgm:spPr/>
    </dgm:pt>
    <dgm:pt modelId="{99FB6565-F25F-4F32-BE4C-3856D930E0AA}" type="pres">
      <dgm:prSet presAssocID="{877A6DD2-6056-4475-9A79-65ACC056A4D0}" presName="parentText" presStyleLbl="node1" presStyleIdx="10" presStyleCnt="16">
        <dgm:presLayoutVars>
          <dgm:chMax val="0"/>
          <dgm:bulletEnabled val="1"/>
        </dgm:presLayoutVars>
      </dgm:prSet>
      <dgm:spPr/>
    </dgm:pt>
    <dgm:pt modelId="{E5D566F7-A06D-42D4-97F8-D0D5691D1A56}" type="pres">
      <dgm:prSet presAssocID="{C0B40EF7-5EA6-479F-97A5-EF035329EB84}" presName="spacer" presStyleCnt="0"/>
      <dgm:spPr/>
    </dgm:pt>
    <dgm:pt modelId="{DC4894EB-1641-4C76-A741-93D476E8C138}" type="pres">
      <dgm:prSet presAssocID="{A79545FA-7616-434C-BD74-9362FC41E89D}" presName="parentText" presStyleLbl="node1" presStyleIdx="11" presStyleCnt="16">
        <dgm:presLayoutVars>
          <dgm:chMax val="0"/>
          <dgm:bulletEnabled val="1"/>
        </dgm:presLayoutVars>
      </dgm:prSet>
      <dgm:spPr/>
    </dgm:pt>
    <dgm:pt modelId="{842E5CA8-5499-494B-B241-DBD86B54324D}" type="pres">
      <dgm:prSet presAssocID="{45FEFE00-FB23-4C69-B573-98348E066237}" presName="spacer" presStyleCnt="0"/>
      <dgm:spPr/>
    </dgm:pt>
    <dgm:pt modelId="{22FBE351-175B-4FCE-8264-1911FFEAF56D}" type="pres">
      <dgm:prSet presAssocID="{79A9CC12-9057-42D1-9795-AE36233D8657}" presName="parentText" presStyleLbl="node1" presStyleIdx="12" presStyleCnt="16">
        <dgm:presLayoutVars>
          <dgm:chMax val="0"/>
          <dgm:bulletEnabled val="1"/>
        </dgm:presLayoutVars>
      </dgm:prSet>
      <dgm:spPr/>
    </dgm:pt>
    <dgm:pt modelId="{F7BED11B-3C49-4532-8A8A-CBE79EC6DF52}" type="pres">
      <dgm:prSet presAssocID="{53B1B420-3F74-4597-8CB6-A41B39DEA1BD}" presName="spacer" presStyleCnt="0"/>
      <dgm:spPr/>
    </dgm:pt>
    <dgm:pt modelId="{CBA0F544-6D47-4F18-99AA-FDE17B0FB595}" type="pres">
      <dgm:prSet presAssocID="{7B936D3F-79D3-441F-B853-A16090C8E307}" presName="parentText" presStyleLbl="node1" presStyleIdx="13" presStyleCnt="16">
        <dgm:presLayoutVars>
          <dgm:chMax val="0"/>
          <dgm:bulletEnabled val="1"/>
        </dgm:presLayoutVars>
      </dgm:prSet>
      <dgm:spPr/>
    </dgm:pt>
    <dgm:pt modelId="{A807E7D4-05EA-453D-828F-E1027DAF648B}" type="pres">
      <dgm:prSet presAssocID="{6C05E290-0720-4334-8CEE-6B6E07C6DC84}" presName="spacer" presStyleCnt="0"/>
      <dgm:spPr/>
    </dgm:pt>
    <dgm:pt modelId="{02B73460-C6AD-485A-8A97-0C8553F96C17}" type="pres">
      <dgm:prSet presAssocID="{95CAB705-F5F7-4FEC-BE8E-E072746C566E}" presName="parentText" presStyleLbl="node1" presStyleIdx="14" presStyleCnt="16">
        <dgm:presLayoutVars>
          <dgm:chMax val="0"/>
          <dgm:bulletEnabled val="1"/>
        </dgm:presLayoutVars>
      </dgm:prSet>
      <dgm:spPr/>
    </dgm:pt>
    <dgm:pt modelId="{F96A12B6-6876-41C6-B12A-2074DDF1B671}" type="pres">
      <dgm:prSet presAssocID="{B498F290-CD00-4CEF-8A16-20792E2F97B9}" presName="spacer" presStyleCnt="0"/>
      <dgm:spPr/>
    </dgm:pt>
    <dgm:pt modelId="{5ADD1C01-D362-4858-990F-5BE830C0C43B}" type="pres">
      <dgm:prSet presAssocID="{3250B27A-EAB3-4A50-9F59-70FB19BC7809}" presName="parentText" presStyleLbl="node1" presStyleIdx="15" presStyleCnt="16">
        <dgm:presLayoutVars>
          <dgm:chMax val="0"/>
          <dgm:bulletEnabled val="1"/>
        </dgm:presLayoutVars>
      </dgm:prSet>
      <dgm:spPr/>
    </dgm:pt>
  </dgm:ptLst>
  <dgm:cxnLst>
    <dgm:cxn modelId="{722EB507-70C9-4C7A-A883-634F5352848E}" type="presOf" srcId="{97AEDE40-E451-4175-B0E4-378FB3645D27}" destId="{65E779BB-5289-4501-A911-D77EE1256F87}" srcOrd="0" destOrd="0" presId="urn:microsoft.com/office/officeart/2005/8/layout/vList2"/>
    <dgm:cxn modelId="{65D21C13-1DFA-46F4-AA1C-3111F8C5EFC8}" type="presOf" srcId="{053F21A3-FA7B-40C1-A1A1-7F901F3477A6}" destId="{BCA90F40-A378-4938-8C1D-5D89A6E37863}" srcOrd="0" destOrd="0" presId="urn:microsoft.com/office/officeart/2005/8/layout/vList2"/>
    <dgm:cxn modelId="{7935D013-13F3-47E1-B6B7-F10E45E623DB}" srcId="{F3D86072-B4D0-4B9D-B05C-48CC48864B31}" destId="{79A9CC12-9057-42D1-9795-AE36233D8657}" srcOrd="12" destOrd="0" parTransId="{BDAF56FB-312E-4F89-A844-2160FF2A80D6}" sibTransId="{53B1B420-3F74-4597-8CB6-A41B39DEA1BD}"/>
    <dgm:cxn modelId="{51D45119-18BC-4BF7-A304-DD205FEADEB5}" type="presOf" srcId="{086C4CB3-F671-4DAA-AB1B-5D1542F367F3}" destId="{81D5DB11-C6DD-4F2F-A734-12E60A60754D}" srcOrd="0" destOrd="0" presId="urn:microsoft.com/office/officeart/2005/8/layout/vList2"/>
    <dgm:cxn modelId="{BBA88B28-54E3-4A98-B9D0-A0167286C347}" srcId="{F3D86072-B4D0-4B9D-B05C-48CC48864B31}" destId="{97AEDE40-E451-4175-B0E4-378FB3645D27}" srcOrd="3" destOrd="0" parTransId="{4E2CBB17-6224-4FBB-AAE6-0A33145588CC}" sibTransId="{680385CA-5063-40F2-858F-18E42490574E}"/>
    <dgm:cxn modelId="{36CBFE33-C610-44B3-AFD4-0DEDF0519378}" type="presOf" srcId="{7B936D3F-79D3-441F-B853-A16090C8E307}" destId="{CBA0F544-6D47-4F18-99AA-FDE17B0FB595}" srcOrd="0" destOrd="0" presId="urn:microsoft.com/office/officeart/2005/8/layout/vList2"/>
    <dgm:cxn modelId="{9DBDAA38-F4C7-4886-BCCA-E9B215D750FE}" type="presOf" srcId="{79A9CC12-9057-42D1-9795-AE36233D8657}" destId="{22FBE351-175B-4FCE-8264-1911FFEAF56D}" srcOrd="0" destOrd="0" presId="urn:microsoft.com/office/officeart/2005/8/layout/vList2"/>
    <dgm:cxn modelId="{28ED465C-E3C6-4F9E-A6AF-137C642CEC14}" type="presOf" srcId="{A79545FA-7616-434C-BD74-9362FC41E89D}" destId="{DC4894EB-1641-4C76-A741-93D476E8C138}" srcOrd="0" destOrd="0" presId="urn:microsoft.com/office/officeart/2005/8/layout/vList2"/>
    <dgm:cxn modelId="{FF6E8C60-5DB4-4FA6-91D3-31848B27CAC3}" srcId="{F3D86072-B4D0-4B9D-B05C-48CC48864B31}" destId="{053F21A3-FA7B-40C1-A1A1-7F901F3477A6}" srcOrd="0" destOrd="0" parTransId="{CF66C1E3-C7C8-4DC8-A947-7DDFE829C6D4}" sibTransId="{D392DEC4-3EFA-49BF-9F0F-4A2585B5F717}"/>
    <dgm:cxn modelId="{42A56E48-3290-4279-BB7E-09FD84A80993}" srcId="{F3D86072-B4D0-4B9D-B05C-48CC48864B31}" destId="{983E1389-7307-46FB-98D5-6134AA3D5F89}" srcOrd="7" destOrd="0" parTransId="{6C7C1C5B-35B9-4269-9153-5B24CCCA2FDE}" sibTransId="{01A1F169-5BE8-4952-8E74-C85C15BF7E85}"/>
    <dgm:cxn modelId="{4944D74D-31A7-4703-86A7-BD801E89D15E}" type="presOf" srcId="{F3D86072-B4D0-4B9D-B05C-48CC48864B31}" destId="{011E6C46-347E-4924-A7A4-1DD3FEFFC9D6}" srcOrd="0" destOrd="0" presId="urn:microsoft.com/office/officeart/2005/8/layout/vList2"/>
    <dgm:cxn modelId="{A255DE50-06D3-4628-B51E-4FFF54A4157D}" type="presOf" srcId="{6F86B98B-D10B-42F9-9F52-B29B7BB2CD38}" destId="{AF806D48-7978-44FE-A51D-16500358B9CD}" srcOrd="0" destOrd="0" presId="urn:microsoft.com/office/officeart/2005/8/layout/vList2"/>
    <dgm:cxn modelId="{33DF9957-BC69-4BA3-9D87-65F54BFE6033}" srcId="{F3D86072-B4D0-4B9D-B05C-48CC48864B31}" destId="{6F86B98B-D10B-42F9-9F52-B29B7BB2CD38}" srcOrd="6" destOrd="0" parTransId="{35DE5592-496D-4ADA-BD0E-43B358CB00C3}" sibTransId="{A5DBAFCA-C739-4F18-A1A8-6802D0850B81}"/>
    <dgm:cxn modelId="{BD48D57A-6F87-44FB-8F03-CB9B8514DD9D}" type="presOf" srcId="{3250B27A-EAB3-4A50-9F59-70FB19BC7809}" destId="{5ADD1C01-D362-4858-990F-5BE830C0C43B}" srcOrd="0" destOrd="0" presId="urn:microsoft.com/office/officeart/2005/8/layout/vList2"/>
    <dgm:cxn modelId="{D4CB427F-CF90-408D-A248-400C1D397A23}" srcId="{F3D86072-B4D0-4B9D-B05C-48CC48864B31}" destId="{A79545FA-7616-434C-BD74-9362FC41E89D}" srcOrd="11" destOrd="0" parTransId="{4E579347-7D93-45D2-8B74-271B51AEDABD}" sibTransId="{45FEFE00-FB23-4C69-B573-98348E066237}"/>
    <dgm:cxn modelId="{9D69A98C-71A5-443D-A112-C9E8F7A327C3}" type="presOf" srcId="{8A7A9E35-76D8-46AD-B9AE-FFC276724799}" destId="{45CA1044-B6C9-4784-8C68-2CFBF4705C23}" srcOrd="0" destOrd="0" presId="urn:microsoft.com/office/officeart/2005/8/layout/vList2"/>
    <dgm:cxn modelId="{89837F90-58C3-4285-8126-CAE8A4BEE9C9}" srcId="{F3D86072-B4D0-4B9D-B05C-48CC48864B31}" destId="{8A7A9E35-76D8-46AD-B9AE-FFC276724799}" srcOrd="9" destOrd="0" parTransId="{E51F300B-5A9A-4BF9-8E28-80B591BFC648}" sibTransId="{8A2F49B9-3DA6-476A-A837-6C2932B7F722}"/>
    <dgm:cxn modelId="{856BB694-6DAD-4E57-AC5C-FC73EAE8C731}" type="presOf" srcId="{4EEE42FE-DB49-4D08-818A-61D3E77EE07F}" destId="{62A9A59C-9FC6-47D7-9A79-BA2F638E3A13}" srcOrd="0" destOrd="0" presId="urn:microsoft.com/office/officeart/2005/8/layout/vList2"/>
    <dgm:cxn modelId="{8309B599-3F6C-48E0-B3B6-B2E7185A86A1}" srcId="{F3D86072-B4D0-4B9D-B05C-48CC48864B31}" destId="{983B37CA-6EC8-4FAF-8EA1-4D50DEF29580}" srcOrd="4" destOrd="0" parTransId="{C2110A92-E474-4344-854C-AA1FA6A53235}" sibTransId="{21BA8980-CDFD-4116-838D-747D89FFCCB5}"/>
    <dgm:cxn modelId="{9E381A9E-21FE-4C8B-9C3C-7FD757FC367B}" srcId="{F3D86072-B4D0-4B9D-B05C-48CC48864B31}" destId="{7B936D3F-79D3-441F-B853-A16090C8E307}" srcOrd="13" destOrd="0" parTransId="{03A2BB00-1D7B-4411-8C7B-F4638A04885E}" sibTransId="{6C05E290-0720-4334-8CEE-6B6E07C6DC84}"/>
    <dgm:cxn modelId="{348E7CA5-1917-4312-8DA5-46244E37C11E}" type="presOf" srcId="{877A6DD2-6056-4475-9A79-65ACC056A4D0}" destId="{99FB6565-F25F-4F32-BE4C-3856D930E0AA}" srcOrd="0" destOrd="0" presId="urn:microsoft.com/office/officeart/2005/8/layout/vList2"/>
    <dgm:cxn modelId="{328C61AF-E89D-4B16-80EC-2B26FCE2C584}" type="presOf" srcId="{06CF77C7-D157-4C7D-92DD-362EB2C455FC}" destId="{C7502942-5A6B-45A6-9A56-566125091B7D}" srcOrd="0" destOrd="0" presId="urn:microsoft.com/office/officeart/2005/8/layout/vList2"/>
    <dgm:cxn modelId="{58C48CAF-DA57-446A-946B-C5F6401B8762}" srcId="{F3D86072-B4D0-4B9D-B05C-48CC48864B31}" destId="{086C4CB3-F671-4DAA-AB1B-5D1542F367F3}" srcOrd="5" destOrd="0" parTransId="{4BDEB1BA-DB25-438C-A8D4-02A9F1659A57}" sibTransId="{1EB1B2E5-B5B3-4756-BBFC-EE01D99EC64F}"/>
    <dgm:cxn modelId="{F774BAB7-E31B-4630-98A8-B2A181EAF7FE}" srcId="{F3D86072-B4D0-4B9D-B05C-48CC48864B31}" destId="{06CF77C7-D157-4C7D-92DD-362EB2C455FC}" srcOrd="8" destOrd="0" parTransId="{18D39F0A-1D64-4C84-BD75-6CBD67FF92C3}" sibTransId="{A1A4DD29-6B30-4917-A368-FAE6E922E0B3}"/>
    <dgm:cxn modelId="{2E5A08BD-2C7B-4FBE-83C4-3DAEA25743B5}" type="presOf" srcId="{983B37CA-6EC8-4FAF-8EA1-4D50DEF29580}" destId="{BDC770FB-C01F-4379-B835-099477A17E57}" srcOrd="0" destOrd="0" presId="urn:microsoft.com/office/officeart/2005/8/layout/vList2"/>
    <dgm:cxn modelId="{4FE5A6BE-04ED-4E71-BC21-B53F76EB97B2}" type="presOf" srcId="{95CAB705-F5F7-4FEC-BE8E-E072746C566E}" destId="{02B73460-C6AD-485A-8A97-0C8553F96C17}" srcOrd="0" destOrd="0" presId="urn:microsoft.com/office/officeart/2005/8/layout/vList2"/>
    <dgm:cxn modelId="{49ECEAC0-1F47-494C-8658-DE8C04265EAC}" type="presOf" srcId="{C00A9682-8BD5-4605-8897-33EA6976E033}" destId="{0968280A-0C21-4235-B20B-BCED19F69DED}" srcOrd="0" destOrd="0" presId="urn:microsoft.com/office/officeart/2005/8/layout/vList2"/>
    <dgm:cxn modelId="{7875E7CF-74A3-49B1-A8B4-FFEF0CAA1902}" srcId="{F3D86072-B4D0-4B9D-B05C-48CC48864B31}" destId="{C00A9682-8BD5-4605-8897-33EA6976E033}" srcOrd="2" destOrd="0" parTransId="{E88B6353-9393-458A-A109-C089DA445AA4}" sibTransId="{6E5A9159-2D8F-44FD-94CA-640990F1776F}"/>
    <dgm:cxn modelId="{EC3B9DD9-81D2-47A9-A63C-AE3E3569BACA}" srcId="{F3D86072-B4D0-4B9D-B05C-48CC48864B31}" destId="{4EEE42FE-DB49-4D08-818A-61D3E77EE07F}" srcOrd="1" destOrd="0" parTransId="{FD488090-1C15-4340-9E27-4C6BA6ECE178}" sibTransId="{BD56C132-DFD3-4E6E-9AF3-F51D9BCFF981}"/>
    <dgm:cxn modelId="{3494ACE1-1797-4D90-ADDF-E785C7FC9FC1}" srcId="{F3D86072-B4D0-4B9D-B05C-48CC48864B31}" destId="{3250B27A-EAB3-4A50-9F59-70FB19BC7809}" srcOrd="15" destOrd="0" parTransId="{8ABA3E27-0007-4413-808F-371C6F388E4A}" sibTransId="{3B93C304-9713-402A-8401-4B0B11FDBB62}"/>
    <dgm:cxn modelId="{026717E2-7343-4793-AC94-882A136142DA}" srcId="{F3D86072-B4D0-4B9D-B05C-48CC48864B31}" destId="{877A6DD2-6056-4475-9A79-65ACC056A4D0}" srcOrd="10" destOrd="0" parTransId="{E160E8BD-052B-4D20-9A05-380C895F604E}" sibTransId="{C0B40EF7-5EA6-479F-97A5-EF035329EB84}"/>
    <dgm:cxn modelId="{00F19DE2-3624-400E-B2E9-AF6D4D538D4B}" type="presOf" srcId="{983E1389-7307-46FB-98D5-6134AA3D5F89}" destId="{CE105300-7136-428B-8B88-CBBE99701747}" srcOrd="0" destOrd="0" presId="urn:microsoft.com/office/officeart/2005/8/layout/vList2"/>
    <dgm:cxn modelId="{A07CF2F3-91CD-4889-A01D-78C52997C147}" srcId="{F3D86072-B4D0-4B9D-B05C-48CC48864B31}" destId="{95CAB705-F5F7-4FEC-BE8E-E072746C566E}" srcOrd="14" destOrd="0" parTransId="{A98D64D4-2A3E-4481-A8F7-51CA30AF3E29}" sibTransId="{B498F290-CD00-4CEF-8A16-20792E2F97B9}"/>
    <dgm:cxn modelId="{8CC73FD8-6D4B-4AC8-940F-07E0DE848063}" type="presParOf" srcId="{011E6C46-347E-4924-A7A4-1DD3FEFFC9D6}" destId="{BCA90F40-A378-4938-8C1D-5D89A6E37863}" srcOrd="0" destOrd="0" presId="urn:microsoft.com/office/officeart/2005/8/layout/vList2"/>
    <dgm:cxn modelId="{4C4E5897-2A9E-46BC-AE82-51DC0CEDDF60}" type="presParOf" srcId="{011E6C46-347E-4924-A7A4-1DD3FEFFC9D6}" destId="{82D7E64F-2A80-4342-ADA0-B786E0236F4E}" srcOrd="1" destOrd="0" presId="urn:microsoft.com/office/officeart/2005/8/layout/vList2"/>
    <dgm:cxn modelId="{DF786B2F-7095-4292-A841-2302B9CF7084}" type="presParOf" srcId="{011E6C46-347E-4924-A7A4-1DD3FEFFC9D6}" destId="{62A9A59C-9FC6-47D7-9A79-BA2F638E3A13}" srcOrd="2" destOrd="0" presId="urn:microsoft.com/office/officeart/2005/8/layout/vList2"/>
    <dgm:cxn modelId="{A3741476-C7AF-4035-94D2-2D62E1A1B3CC}" type="presParOf" srcId="{011E6C46-347E-4924-A7A4-1DD3FEFFC9D6}" destId="{C9815930-4507-4EF5-83B9-91F3FC24A0FE}" srcOrd="3" destOrd="0" presId="urn:microsoft.com/office/officeart/2005/8/layout/vList2"/>
    <dgm:cxn modelId="{B2A459EB-5D2A-4CFE-94DC-B99D4FB8C419}" type="presParOf" srcId="{011E6C46-347E-4924-A7A4-1DD3FEFFC9D6}" destId="{0968280A-0C21-4235-B20B-BCED19F69DED}" srcOrd="4" destOrd="0" presId="urn:microsoft.com/office/officeart/2005/8/layout/vList2"/>
    <dgm:cxn modelId="{845EE437-50DD-43D4-A3E7-CA18766DCBA3}" type="presParOf" srcId="{011E6C46-347E-4924-A7A4-1DD3FEFFC9D6}" destId="{BD4FF906-0600-4471-BE22-226D4A2ECC15}" srcOrd="5" destOrd="0" presId="urn:microsoft.com/office/officeart/2005/8/layout/vList2"/>
    <dgm:cxn modelId="{63422927-2103-41DC-BF9E-F7063D9A9182}" type="presParOf" srcId="{011E6C46-347E-4924-A7A4-1DD3FEFFC9D6}" destId="{65E779BB-5289-4501-A911-D77EE1256F87}" srcOrd="6" destOrd="0" presId="urn:microsoft.com/office/officeart/2005/8/layout/vList2"/>
    <dgm:cxn modelId="{8E375409-E3C9-4FB4-9D8D-8D8D7F4CBCDA}" type="presParOf" srcId="{011E6C46-347E-4924-A7A4-1DD3FEFFC9D6}" destId="{043A2D57-614D-497E-B19F-BD0AEDCEE5C7}" srcOrd="7" destOrd="0" presId="urn:microsoft.com/office/officeart/2005/8/layout/vList2"/>
    <dgm:cxn modelId="{CBEE9773-C942-42FF-B007-C05B19F25EE6}" type="presParOf" srcId="{011E6C46-347E-4924-A7A4-1DD3FEFFC9D6}" destId="{BDC770FB-C01F-4379-B835-099477A17E57}" srcOrd="8" destOrd="0" presId="urn:microsoft.com/office/officeart/2005/8/layout/vList2"/>
    <dgm:cxn modelId="{9E073DDA-D421-491F-A6E6-16056CAA5F6A}" type="presParOf" srcId="{011E6C46-347E-4924-A7A4-1DD3FEFFC9D6}" destId="{6CCE9C67-FAF2-4B45-97EA-587253764BA6}" srcOrd="9" destOrd="0" presId="urn:microsoft.com/office/officeart/2005/8/layout/vList2"/>
    <dgm:cxn modelId="{2D5526DB-4811-4310-9A33-BD1DBCAEFF31}" type="presParOf" srcId="{011E6C46-347E-4924-A7A4-1DD3FEFFC9D6}" destId="{81D5DB11-C6DD-4F2F-A734-12E60A60754D}" srcOrd="10" destOrd="0" presId="urn:microsoft.com/office/officeart/2005/8/layout/vList2"/>
    <dgm:cxn modelId="{D6216494-F5D6-468C-B54B-4FBFFB7D9E2F}" type="presParOf" srcId="{011E6C46-347E-4924-A7A4-1DD3FEFFC9D6}" destId="{12B47983-7D74-4768-A6C5-72C09011C0F5}" srcOrd="11" destOrd="0" presId="urn:microsoft.com/office/officeart/2005/8/layout/vList2"/>
    <dgm:cxn modelId="{92DE28EE-863C-4A74-9036-1212DBEAAD6B}" type="presParOf" srcId="{011E6C46-347E-4924-A7A4-1DD3FEFFC9D6}" destId="{AF806D48-7978-44FE-A51D-16500358B9CD}" srcOrd="12" destOrd="0" presId="urn:microsoft.com/office/officeart/2005/8/layout/vList2"/>
    <dgm:cxn modelId="{2F68A9CC-23F1-4BE2-8BD0-9ED1FDF61E59}" type="presParOf" srcId="{011E6C46-347E-4924-A7A4-1DD3FEFFC9D6}" destId="{F9D93924-DB28-4C29-AE81-0909CF3B50FA}" srcOrd="13" destOrd="0" presId="urn:microsoft.com/office/officeart/2005/8/layout/vList2"/>
    <dgm:cxn modelId="{DC10164C-FB92-437D-B2E1-735BF5A2C3E4}" type="presParOf" srcId="{011E6C46-347E-4924-A7A4-1DD3FEFFC9D6}" destId="{CE105300-7136-428B-8B88-CBBE99701747}" srcOrd="14" destOrd="0" presId="urn:microsoft.com/office/officeart/2005/8/layout/vList2"/>
    <dgm:cxn modelId="{B52D2265-9ED2-46D5-B8AC-CE45C328C74A}" type="presParOf" srcId="{011E6C46-347E-4924-A7A4-1DD3FEFFC9D6}" destId="{0D5031B8-F245-4C53-A6BF-5812DD2B856A}" srcOrd="15" destOrd="0" presId="urn:microsoft.com/office/officeart/2005/8/layout/vList2"/>
    <dgm:cxn modelId="{110EAE83-4E9F-4FD9-BE3C-31A74E961B67}" type="presParOf" srcId="{011E6C46-347E-4924-A7A4-1DD3FEFFC9D6}" destId="{C7502942-5A6B-45A6-9A56-566125091B7D}" srcOrd="16" destOrd="0" presId="urn:microsoft.com/office/officeart/2005/8/layout/vList2"/>
    <dgm:cxn modelId="{6A30DD24-7392-49F4-87DD-BEA61D836B48}" type="presParOf" srcId="{011E6C46-347E-4924-A7A4-1DD3FEFFC9D6}" destId="{8C54AD08-18A3-45F7-86EF-FBD39ADE8211}" srcOrd="17" destOrd="0" presId="urn:microsoft.com/office/officeart/2005/8/layout/vList2"/>
    <dgm:cxn modelId="{A05499B1-4A7F-42C1-AFFF-8BA51068EFAC}" type="presParOf" srcId="{011E6C46-347E-4924-A7A4-1DD3FEFFC9D6}" destId="{45CA1044-B6C9-4784-8C68-2CFBF4705C23}" srcOrd="18" destOrd="0" presId="urn:microsoft.com/office/officeart/2005/8/layout/vList2"/>
    <dgm:cxn modelId="{8A63DE09-0458-4F89-8220-94ECFA83A5AA}" type="presParOf" srcId="{011E6C46-347E-4924-A7A4-1DD3FEFFC9D6}" destId="{DCE70DA2-CCD1-49CB-9905-273178E81304}" srcOrd="19" destOrd="0" presId="urn:microsoft.com/office/officeart/2005/8/layout/vList2"/>
    <dgm:cxn modelId="{5D9C81E6-FF2D-4270-8228-44A6E0B0D8FC}" type="presParOf" srcId="{011E6C46-347E-4924-A7A4-1DD3FEFFC9D6}" destId="{99FB6565-F25F-4F32-BE4C-3856D930E0AA}" srcOrd="20" destOrd="0" presId="urn:microsoft.com/office/officeart/2005/8/layout/vList2"/>
    <dgm:cxn modelId="{AF4C41A5-AF69-48B9-A285-9D1BF86112C3}" type="presParOf" srcId="{011E6C46-347E-4924-A7A4-1DD3FEFFC9D6}" destId="{E5D566F7-A06D-42D4-97F8-D0D5691D1A56}" srcOrd="21" destOrd="0" presId="urn:microsoft.com/office/officeart/2005/8/layout/vList2"/>
    <dgm:cxn modelId="{980232EF-BF9E-4C97-BAA1-B401E6CB25CC}" type="presParOf" srcId="{011E6C46-347E-4924-A7A4-1DD3FEFFC9D6}" destId="{DC4894EB-1641-4C76-A741-93D476E8C138}" srcOrd="22" destOrd="0" presId="urn:microsoft.com/office/officeart/2005/8/layout/vList2"/>
    <dgm:cxn modelId="{C13E092E-6DC4-4B0A-8DE4-1289980571FD}" type="presParOf" srcId="{011E6C46-347E-4924-A7A4-1DD3FEFFC9D6}" destId="{842E5CA8-5499-494B-B241-DBD86B54324D}" srcOrd="23" destOrd="0" presId="urn:microsoft.com/office/officeart/2005/8/layout/vList2"/>
    <dgm:cxn modelId="{6A30BEF8-8F64-40A4-BA25-2C711A8C0912}" type="presParOf" srcId="{011E6C46-347E-4924-A7A4-1DD3FEFFC9D6}" destId="{22FBE351-175B-4FCE-8264-1911FFEAF56D}" srcOrd="24" destOrd="0" presId="urn:microsoft.com/office/officeart/2005/8/layout/vList2"/>
    <dgm:cxn modelId="{76B2B0B6-0041-46F4-BDBA-4E1926E7D8E6}" type="presParOf" srcId="{011E6C46-347E-4924-A7A4-1DD3FEFFC9D6}" destId="{F7BED11B-3C49-4532-8A8A-CBE79EC6DF52}" srcOrd="25" destOrd="0" presId="urn:microsoft.com/office/officeart/2005/8/layout/vList2"/>
    <dgm:cxn modelId="{EB96E10E-1A2F-414E-BAE5-62F5426D5C69}" type="presParOf" srcId="{011E6C46-347E-4924-A7A4-1DD3FEFFC9D6}" destId="{CBA0F544-6D47-4F18-99AA-FDE17B0FB595}" srcOrd="26" destOrd="0" presId="urn:microsoft.com/office/officeart/2005/8/layout/vList2"/>
    <dgm:cxn modelId="{7F3406C4-54E2-49F1-8259-828F5716A126}" type="presParOf" srcId="{011E6C46-347E-4924-A7A4-1DD3FEFFC9D6}" destId="{A807E7D4-05EA-453D-828F-E1027DAF648B}" srcOrd="27" destOrd="0" presId="urn:microsoft.com/office/officeart/2005/8/layout/vList2"/>
    <dgm:cxn modelId="{7886A92F-8E1F-4700-B9B2-4957E892F83D}" type="presParOf" srcId="{011E6C46-347E-4924-A7A4-1DD3FEFFC9D6}" destId="{02B73460-C6AD-485A-8A97-0C8553F96C17}" srcOrd="28" destOrd="0" presId="urn:microsoft.com/office/officeart/2005/8/layout/vList2"/>
    <dgm:cxn modelId="{2F0A13AE-7A9A-43AC-8AC9-EB966C4762CB}" type="presParOf" srcId="{011E6C46-347E-4924-A7A4-1DD3FEFFC9D6}" destId="{F96A12B6-6876-41C6-B12A-2074DDF1B671}" srcOrd="29" destOrd="0" presId="urn:microsoft.com/office/officeart/2005/8/layout/vList2"/>
    <dgm:cxn modelId="{84AABAA3-4844-435F-9E2F-005410BD5E59}" type="presParOf" srcId="{011E6C46-347E-4924-A7A4-1DD3FEFFC9D6}" destId="{5ADD1C01-D362-4858-990F-5BE830C0C43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0C05D-4AAD-4705-9BB7-E102D1E72491}">
      <dsp:nvSpPr>
        <dsp:cNvPr id="0" name=""/>
        <dsp:cNvSpPr/>
      </dsp:nvSpPr>
      <dsp:spPr>
        <a:xfrm>
          <a:off x="4927609" y="1272938"/>
          <a:ext cx="1630721" cy="1630921"/>
        </a:xfrm>
        <a:prstGeom prst="ellipse">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07CD300-4E50-4658-9D30-B76726701AD5}">
      <dsp:nvSpPr>
        <dsp:cNvPr id="0" name=""/>
        <dsp:cNvSpPr/>
      </dsp:nvSpPr>
      <dsp:spPr>
        <a:xfrm>
          <a:off x="4808703" y="0"/>
          <a:ext cx="1868534" cy="9999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ru-RU" sz="1100" b="0" i="0" kern="1200">
              <a:solidFill>
                <a:schemeClr val="bg1"/>
              </a:solidFill>
            </a:rPr>
            <a:t>Повышение научно-экономической обоснованности планирования в деятельности предприятия; </a:t>
          </a:r>
          <a:endParaRPr lang="ru-RU" sz="1100" kern="1200">
            <a:solidFill>
              <a:schemeClr val="bg1"/>
            </a:solidFill>
          </a:endParaRPr>
        </a:p>
      </dsp:txBody>
      <dsp:txXfrm>
        <a:off x="4808703" y="0"/>
        <a:ext cx="1868534" cy="999951"/>
      </dsp:txXfrm>
    </dsp:sp>
    <dsp:sp modelId="{C3E0E733-B958-4C3C-8E1F-D6A48351D085}">
      <dsp:nvSpPr>
        <dsp:cNvPr id="0" name=""/>
        <dsp:cNvSpPr/>
      </dsp:nvSpPr>
      <dsp:spPr>
        <a:xfrm>
          <a:off x="5405954" y="1502927"/>
          <a:ext cx="1630721" cy="1630921"/>
        </a:xfrm>
        <a:prstGeom prst="ellipse">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DCA1C20-7630-4AF3-9F9B-39F123F8A53B}">
      <dsp:nvSpPr>
        <dsp:cNvPr id="0" name=""/>
        <dsp:cNvSpPr/>
      </dsp:nvSpPr>
      <dsp:spPr>
        <a:xfrm>
          <a:off x="7237798" y="949954"/>
          <a:ext cx="1766614" cy="109994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ru-RU" sz="1100" b="0" i="0" kern="1200">
              <a:solidFill>
                <a:schemeClr val="bg1"/>
              </a:solidFill>
            </a:rPr>
            <a:t>Ø  Определение экономической эффективности использования трудовых, материальных и финансовых ресурсов; </a:t>
          </a:r>
          <a:endParaRPr lang="ru-RU" sz="1100" kern="1200">
            <a:solidFill>
              <a:schemeClr val="bg1"/>
            </a:solidFill>
          </a:endParaRPr>
        </a:p>
      </dsp:txBody>
      <dsp:txXfrm>
        <a:off x="7237798" y="949954"/>
        <a:ext cx="1766614" cy="1099946"/>
      </dsp:txXfrm>
    </dsp:sp>
    <dsp:sp modelId="{C17CCCA0-70F9-475D-BC55-67A27C306C61}">
      <dsp:nvSpPr>
        <dsp:cNvPr id="0" name=""/>
        <dsp:cNvSpPr/>
      </dsp:nvSpPr>
      <dsp:spPr>
        <a:xfrm>
          <a:off x="5523502" y="2020402"/>
          <a:ext cx="1630721" cy="1630921"/>
        </a:xfrm>
        <a:prstGeom prst="ellipse">
          <a:avLst/>
        </a:prstGeom>
        <a:solidFill>
          <a:srgbClr val="FF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E0A0EEA-1B89-4AC2-8088-37E274E40932}">
      <dsp:nvSpPr>
        <dsp:cNvPr id="0" name=""/>
        <dsp:cNvSpPr/>
      </dsp:nvSpPr>
      <dsp:spPr>
        <a:xfrm>
          <a:off x="7407665" y="2349886"/>
          <a:ext cx="1732641" cy="117494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ru-RU" sz="1100" b="0" i="0" kern="1200">
              <a:solidFill>
                <a:schemeClr val="bg1"/>
              </a:solidFill>
            </a:rPr>
            <a:t>Ø  Поиск и выявление резервов повышения эффективности деятельности предприятия на всех стадиях производственного цикла;</a:t>
          </a:r>
          <a:endParaRPr lang="ru-RU" sz="1100" kern="1200">
            <a:solidFill>
              <a:schemeClr val="bg1"/>
            </a:solidFill>
          </a:endParaRPr>
        </a:p>
      </dsp:txBody>
      <dsp:txXfrm>
        <a:off x="7407665" y="2349886"/>
        <a:ext cx="1732641" cy="1174943"/>
      </dsp:txXfrm>
    </dsp:sp>
    <dsp:sp modelId="{56346471-171C-4B42-8CC0-CABD9AC13B3F}">
      <dsp:nvSpPr>
        <dsp:cNvPr id="0" name=""/>
        <dsp:cNvSpPr/>
      </dsp:nvSpPr>
      <dsp:spPr>
        <a:xfrm>
          <a:off x="5192602" y="2435382"/>
          <a:ext cx="1630721" cy="1630921"/>
        </a:xfrm>
        <a:prstGeom prst="ellipse">
          <a:avLst/>
        </a:prstGeom>
        <a:solidFill>
          <a:srgbClr val="FF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FB1E9A8-02E3-4A54-9323-65506A45AB36}">
      <dsp:nvSpPr>
        <dsp:cNvPr id="0" name=""/>
        <dsp:cNvSpPr/>
      </dsp:nvSpPr>
      <dsp:spPr>
        <a:xfrm>
          <a:off x="6660251" y="3924810"/>
          <a:ext cx="1868534" cy="107494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ru-RU" sz="1100" b="0" i="0" kern="1200">
              <a:solidFill>
                <a:schemeClr val="bg1"/>
              </a:solidFill>
            </a:rPr>
            <a:t>Ø  Изучение объективных и субъективных факторов влияющих на результаты деятельности предприятия; </a:t>
          </a:r>
          <a:endParaRPr lang="ru-RU" sz="1100" kern="1200">
            <a:solidFill>
              <a:schemeClr val="bg1"/>
            </a:solidFill>
          </a:endParaRPr>
        </a:p>
      </dsp:txBody>
      <dsp:txXfrm>
        <a:off x="6660251" y="3924810"/>
        <a:ext cx="1868534" cy="1074948"/>
      </dsp:txXfrm>
    </dsp:sp>
    <dsp:sp modelId="{A0579958-645A-4307-AAAA-2AD8B995267A}">
      <dsp:nvSpPr>
        <dsp:cNvPr id="0" name=""/>
        <dsp:cNvSpPr/>
      </dsp:nvSpPr>
      <dsp:spPr>
        <a:xfrm>
          <a:off x="4662617" y="2435382"/>
          <a:ext cx="1630721" cy="1630921"/>
        </a:xfrm>
        <a:prstGeom prst="ellipse">
          <a:avLst/>
        </a:prstGeom>
        <a:solidFill>
          <a:schemeClr val="tx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0623975-DB0C-45D9-9971-7404EF88B205}">
      <dsp:nvSpPr>
        <dsp:cNvPr id="0" name=""/>
        <dsp:cNvSpPr/>
      </dsp:nvSpPr>
      <dsp:spPr>
        <a:xfrm>
          <a:off x="2957154" y="3924810"/>
          <a:ext cx="1868534" cy="107494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ru-RU" sz="1100" b="0" i="0" kern="1200">
              <a:solidFill>
                <a:schemeClr val="bg1"/>
              </a:solidFill>
            </a:rPr>
            <a:t>Ø  Контроль за выполнением планов и принятием управленческих решений;</a:t>
          </a:r>
          <a:endParaRPr lang="ru-RU" sz="1100" kern="1200">
            <a:solidFill>
              <a:schemeClr val="bg1"/>
            </a:solidFill>
          </a:endParaRPr>
        </a:p>
      </dsp:txBody>
      <dsp:txXfrm>
        <a:off x="2957154" y="3924810"/>
        <a:ext cx="1868534" cy="1074948"/>
      </dsp:txXfrm>
    </dsp:sp>
    <dsp:sp modelId="{6A859526-D8C6-4597-AF86-4EF862E70C28}">
      <dsp:nvSpPr>
        <dsp:cNvPr id="0" name=""/>
        <dsp:cNvSpPr/>
      </dsp:nvSpPr>
      <dsp:spPr>
        <a:xfrm>
          <a:off x="4331717" y="2020402"/>
          <a:ext cx="1630721" cy="1630921"/>
        </a:xfrm>
        <a:prstGeom prst="ellipse">
          <a:avLst/>
        </a:prstGeom>
        <a:solidFill>
          <a:schemeClr val="tx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0333E83-B9B8-480D-9987-032CC1C4A223}">
      <dsp:nvSpPr>
        <dsp:cNvPr id="0" name=""/>
        <dsp:cNvSpPr/>
      </dsp:nvSpPr>
      <dsp:spPr>
        <a:xfrm>
          <a:off x="2345634" y="2349886"/>
          <a:ext cx="1732641" cy="117494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ru-RU" sz="1100" b="0" i="0" kern="1200" dirty="0">
              <a:solidFill>
                <a:schemeClr val="bg1"/>
              </a:solidFill>
            </a:rPr>
            <a:t>Ø  Диагностика финансового состояния предприятия на текущий момент и ближайшую перспективу; </a:t>
          </a:r>
          <a:endParaRPr lang="ru-RU" sz="1100" kern="1200" dirty="0">
            <a:solidFill>
              <a:schemeClr val="bg1"/>
            </a:solidFill>
          </a:endParaRPr>
        </a:p>
      </dsp:txBody>
      <dsp:txXfrm>
        <a:off x="2345634" y="2349886"/>
        <a:ext cx="1732641" cy="1174943"/>
      </dsp:txXfrm>
    </dsp:sp>
    <dsp:sp modelId="{4A6CD50C-A53F-4448-845B-6F62E7A7BD7C}">
      <dsp:nvSpPr>
        <dsp:cNvPr id="0" name=""/>
        <dsp:cNvSpPr/>
      </dsp:nvSpPr>
      <dsp:spPr>
        <a:xfrm>
          <a:off x="4449265" y="1502927"/>
          <a:ext cx="1630721" cy="1630921"/>
        </a:xfrm>
        <a:prstGeom prst="ellipse">
          <a:avLst/>
        </a:prstGeom>
        <a:solidFill>
          <a:schemeClr val="tx1">
            <a:alpha val="5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C58EA18-BBF0-43DD-A54F-9DC03C2CA4AF}">
      <dsp:nvSpPr>
        <dsp:cNvPr id="0" name=""/>
        <dsp:cNvSpPr/>
      </dsp:nvSpPr>
      <dsp:spPr>
        <a:xfrm>
          <a:off x="2137294" y="680208"/>
          <a:ext cx="2455082" cy="16394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ru-RU" sz="1100" b="0" i="0" kern="1200" dirty="0">
              <a:solidFill>
                <a:schemeClr val="bg1"/>
              </a:solidFill>
            </a:rPr>
            <a:t>Ø  Подготовка аналитических материалов для принятия управленческих решений с целью обеспечения заданной эффективности и оценки конечных финансовых результатов.</a:t>
          </a:r>
          <a:br>
            <a:rPr lang="ru-RU" sz="1100" kern="1200" dirty="0">
              <a:solidFill>
                <a:schemeClr val="bg1"/>
              </a:solidFill>
            </a:rPr>
          </a:br>
          <a:br>
            <a:rPr lang="ru-RU" sz="1100" kern="1200" dirty="0">
              <a:solidFill>
                <a:schemeClr val="bg1"/>
              </a:solidFill>
            </a:rPr>
          </a:br>
          <a:endParaRPr lang="ru-RU" sz="1100" kern="1200" dirty="0">
            <a:solidFill>
              <a:schemeClr val="bg1"/>
            </a:solidFill>
          </a:endParaRPr>
        </a:p>
      </dsp:txBody>
      <dsp:txXfrm>
        <a:off x="2137294" y="680208"/>
        <a:ext cx="2455082" cy="16394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FCD6F-B49D-4517-9D90-33EDFE62E213}">
      <dsp:nvSpPr>
        <dsp:cNvPr id="0" name=""/>
        <dsp:cNvSpPr/>
      </dsp:nvSpPr>
      <dsp:spPr>
        <a:xfrm>
          <a:off x="0" y="102703"/>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1" i="0" kern="1200" baseline="0" dirty="0"/>
            <a:t>5. Коэффициент износа характеризует:</a:t>
          </a:r>
          <a:endParaRPr lang="ru-RU" sz="1000" kern="1200" dirty="0"/>
        </a:p>
      </dsp:txBody>
      <dsp:txXfrm>
        <a:off x="11709" y="114412"/>
        <a:ext cx="11261109" cy="216432"/>
      </dsp:txXfrm>
    </dsp:sp>
    <dsp:sp modelId="{CCB614BB-4CAC-4AE4-AB93-75174737E369}">
      <dsp:nvSpPr>
        <dsp:cNvPr id="0" name=""/>
        <dsp:cNvSpPr/>
      </dsp:nvSpPr>
      <dsp:spPr>
        <a:xfrm>
          <a:off x="0" y="371353"/>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0" i="0" kern="1200" baseline="0" dirty="0"/>
            <a:t>- А)Количественное состояние оборотных средств</a:t>
          </a:r>
          <a:endParaRPr lang="ru-RU" sz="1000" kern="1200" dirty="0"/>
        </a:p>
      </dsp:txBody>
      <dsp:txXfrm>
        <a:off x="11709" y="383062"/>
        <a:ext cx="11261109" cy="216432"/>
      </dsp:txXfrm>
    </dsp:sp>
    <dsp:sp modelId="{E3421CE5-544A-48B5-B4DD-B5A530AAD9D3}">
      <dsp:nvSpPr>
        <dsp:cNvPr id="0" name=""/>
        <dsp:cNvSpPr/>
      </dsp:nvSpPr>
      <dsp:spPr>
        <a:xfrm>
          <a:off x="0" y="640003"/>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0" i="0" kern="1200" baseline="0" dirty="0"/>
            <a:t>- Б)Количественное состояние основных производственных фондов</a:t>
          </a:r>
          <a:endParaRPr lang="ru-RU" sz="1000" kern="1200" dirty="0"/>
        </a:p>
      </dsp:txBody>
      <dsp:txXfrm>
        <a:off x="11709" y="651712"/>
        <a:ext cx="11261109" cy="216432"/>
      </dsp:txXfrm>
    </dsp:sp>
    <dsp:sp modelId="{6002B522-498C-41D1-BA87-D28FD63FF2AD}">
      <dsp:nvSpPr>
        <dsp:cNvPr id="0" name=""/>
        <dsp:cNvSpPr/>
      </dsp:nvSpPr>
      <dsp:spPr>
        <a:xfrm>
          <a:off x="0" y="908653"/>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0" i="0" kern="1200" baseline="0" dirty="0"/>
            <a:t>+ В)Качественное состояние основных производственных фондов</a:t>
          </a:r>
          <a:endParaRPr lang="ru-RU" sz="1000" kern="1200" dirty="0"/>
        </a:p>
      </dsp:txBody>
      <dsp:txXfrm>
        <a:off x="11709" y="920362"/>
        <a:ext cx="11261109" cy="216432"/>
      </dsp:txXfrm>
    </dsp:sp>
    <dsp:sp modelId="{EB082441-2E4C-4FFF-94D3-EC833A1FCC6E}">
      <dsp:nvSpPr>
        <dsp:cNvPr id="0" name=""/>
        <dsp:cNvSpPr/>
      </dsp:nvSpPr>
      <dsp:spPr>
        <a:xfrm>
          <a:off x="0" y="1177303"/>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1" i="0" kern="1200" baseline="0" dirty="0"/>
            <a:t>6. Что из перечисленного относится к категории оборотных производственных фондов?</a:t>
          </a:r>
          <a:endParaRPr lang="ru-RU" sz="1000" kern="1200" dirty="0"/>
        </a:p>
      </dsp:txBody>
      <dsp:txXfrm>
        <a:off x="11709" y="1189012"/>
        <a:ext cx="11261109" cy="216432"/>
      </dsp:txXfrm>
    </dsp:sp>
    <dsp:sp modelId="{8D684CFF-B6A7-4252-9C99-375A74A4E962}">
      <dsp:nvSpPr>
        <dsp:cNvPr id="0" name=""/>
        <dsp:cNvSpPr/>
      </dsp:nvSpPr>
      <dsp:spPr>
        <a:xfrm>
          <a:off x="0" y="1445953"/>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0" i="0" kern="1200" baseline="0" dirty="0"/>
            <a:t>+ А)Материалы и сырье</a:t>
          </a:r>
          <a:endParaRPr lang="ru-RU" sz="1000" kern="1200" dirty="0"/>
        </a:p>
      </dsp:txBody>
      <dsp:txXfrm>
        <a:off x="11709" y="1457662"/>
        <a:ext cx="11261109" cy="216432"/>
      </dsp:txXfrm>
    </dsp:sp>
    <dsp:sp modelId="{CDFF103B-207D-463E-8D4C-C71353AF4EDF}">
      <dsp:nvSpPr>
        <dsp:cNvPr id="0" name=""/>
        <dsp:cNvSpPr/>
      </dsp:nvSpPr>
      <dsp:spPr>
        <a:xfrm>
          <a:off x="0" y="1714603"/>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0" i="0" kern="1200" baseline="0" dirty="0"/>
            <a:t>- Б)Денежные средства на банковском счете</a:t>
          </a:r>
          <a:endParaRPr lang="ru-RU" sz="1000" kern="1200" dirty="0"/>
        </a:p>
      </dsp:txBody>
      <dsp:txXfrm>
        <a:off x="11709" y="1726312"/>
        <a:ext cx="11261109" cy="216432"/>
      </dsp:txXfrm>
    </dsp:sp>
    <dsp:sp modelId="{5DEE343B-6010-43AC-BF4B-9B8D15704AE1}">
      <dsp:nvSpPr>
        <dsp:cNvPr id="0" name=""/>
        <dsp:cNvSpPr/>
      </dsp:nvSpPr>
      <dsp:spPr>
        <a:xfrm>
          <a:off x="0" y="1983253"/>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0" i="0" kern="1200" baseline="0" dirty="0"/>
            <a:t>- В)Незавершенное строительство</a:t>
          </a:r>
          <a:endParaRPr lang="ru-RU" sz="1000" kern="1200" dirty="0"/>
        </a:p>
      </dsp:txBody>
      <dsp:txXfrm>
        <a:off x="11709" y="1994962"/>
        <a:ext cx="11261109" cy="216432"/>
      </dsp:txXfrm>
    </dsp:sp>
    <dsp:sp modelId="{D2A05FF9-5D1D-42EC-9CCB-79AFB63B5EB5}">
      <dsp:nvSpPr>
        <dsp:cNvPr id="0" name=""/>
        <dsp:cNvSpPr/>
      </dsp:nvSpPr>
      <dsp:spPr>
        <a:xfrm>
          <a:off x="0" y="2251903"/>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1" i="0" kern="1200" baseline="0" dirty="0"/>
            <a:t>7. Какой показатель определяется по данной формуле?</a:t>
          </a:r>
          <a:endParaRPr lang="ru-RU" sz="1000" kern="1200" dirty="0"/>
        </a:p>
      </dsp:txBody>
      <dsp:txXfrm>
        <a:off x="11709" y="2263612"/>
        <a:ext cx="11261109" cy="216432"/>
      </dsp:txXfrm>
    </dsp:sp>
    <dsp:sp modelId="{F80A1B9D-EDAB-48A2-9849-90FBA886653B}">
      <dsp:nvSpPr>
        <dsp:cNvPr id="0" name=""/>
        <dsp:cNvSpPr/>
      </dsp:nvSpPr>
      <dsp:spPr>
        <a:xfrm>
          <a:off x="0" y="2520553"/>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ru-RU" sz="1000" kern="1200"/>
        </a:p>
      </dsp:txBody>
      <dsp:txXfrm>
        <a:off x="11709" y="2532262"/>
        <a:ext cx="11261109" cy="216432"/>
      </dsp:txXfrm>
    </dsp:sp>
    <dsp:sp modelId="{EB804920-2626-412D-9B63-AAFE4C55AE16}">
      <dsp:nvSpPr>
        <dsp:cNvPr id="0" name=""/>
        <dsp:cNvSpPr/>
      </dsp:nvSpPr>
      <dsp:spPr>
        <a:xfrm>
          <a:off x="0" y="2789203"/>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1" i="1" kern="1200" baseline="0"/>
            <a:t>где ВП – объем выпущенной продукции, СОФ – стоимость основных фондов</a:t>
          </a:r>
          <a:endParaRPr lang="ru-RU" sz="1000" kern="1200"/>
        </a:p>
      </dsp:txBody>
      <dsp:txXfrm>
        <a:off x="11709" y="2800912"/>
        <a:ext cx="11261109" cy="216432"/>
      </dsp:txXfrm>
    </dsp:sp>
    <dsp:sp modelId="{A9ABAC67-2AA8-4310-A629-9DB8D8DFCAD2}">
      <dsp:nvSpPr>
        <dsp:cNvPr id="0" name=""/>
        <dsp:cNvSpPr/>
      </dsp:nvSpPr>
      <dsp:spPr>
        <a:xfrm>
          <a:off x="0" y="3057853"/>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0" i="0" kern="1200" baseline="0" dirty="0"/>
            <a:t>- А)Финансовые обязательства</a:t>
          </a:r>
          <a:endParaRPr lang="ru-RU" sz="1000" kern="1200" dirty="0"/>
        </a:p>
      </dsp:txBody>
      <dsp:txXfrm>
        <a:off x="11709" y="3069562"/>
        <a:ext cx="11261109" cy="216432"/>
      </dsp:txXfrm>
    </dsp:sp>
    <dsp:sp modelId="{A1BB8508-A223-40D9-A536-CAE6945716D6}">
      <dsp:nvSpPr>
        <dsp:cNvPr id="0" name=""/>
        <dsp:cNvSpPr/>
      </dsp:nvSpPr>
      <dsp:spPr>
        <a:xfrm>
          <a:off x="0" y="3326503"/>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0" i="0" kern="1200" baseline="0" dirty="0"/>
            <a:t>+Б) Фондоотдача</a:t>
          </a:r>
          <a:endParaRPr lang="ru-RU" sz="1000" kern="1200" dirty="0"/>
        </a:p>
      </dsp:txBody>
      <dsp:txXfrm>
        <a:off x="11709" y="3338212"/>
        <a:ext cx="11261109" cy="216432"/>
      </dsp:txXfrm>
    </dsp:sp>
    <dsp:sp modelId="{530DA955-4D30-4E7F-80F9-2526493F1C3F}">
      <dsp:nvSpPr>
        <dsp:cNvPr id="0" name=""/>
        <dsp:cNvSpPr/>
      </dsp:nvSpPr>
      <dsp:spPr>
        <a:xfrm>
          <a:off x="0" y="3595153"/>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0" i="0" kern="1200" baseline="0" dirty="0"/>
            <a:t>-В) </a:t>
          </a:r>
          <a:r>
            <a:rPr lang="ru-RU" sz="1000" b="0" i="0" kern="1200" baseline="0" dirty="0" err="1"/>
            <a:t>Фондоёмкость</a:t>
          </a:r>
          <a:endParaRPr lang="ru-RU" sz="1000" kern="1200" dirty="0"/>
        </a:p>
      </dsp:txBody>
      <dsp:txXfrm>
        <a:off x="11709" y="3606862"/>
        <a:ext cx="11261109" cy="216432"/>
      </dsp:txXfrm>
    </dsp:sp>
    <dsp:sp modelId="{F8BAC288-13A0-45F9-B74D-6FFFC8518507}">
      <dsp:nvSpPr>
        <dsp:cNvPr id="0" name=""/>
        <dsp:cNvSpPr/>
      </dsp:nvSpPr>
      <dsp:spPr>
        <a:xfrm>
          <a:off x="0" y="3863804"/>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1" i="0" kern="1200" baseline="0" dirty="0"/>
            <a:t>8. Укажите строку, в которой перечислены показатели, не относящиеся к накладным расходам.</a:t>
          </a:r>
          <a:endParaRPr lang="ru-RU" sz="1000" kern="1200" dirty="0"/>
        </a:p>
      </dsp:txBody>
      <dsp:txXfrm>
        <a:off x="11709" y="3875513"/>
        <a:ext cx="11261109" cy="216432"/>
      </dsp:txXfrm>
    </dsp:sp>
    <dsp:sp modelId="{6B98ECA7-750A-4B9B-A136-5758AE41C042}">
      <dsp:nvSpPr>
        <dsp:cNvPr id="0" name=""/>
        <dsp:cNvSpPr/>
      </dsp:nvSpPr>
      <dsp:spPr>
        <a:xfrm>
          <a:off x="0" y="4132454"/>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0" i="0" kern="1200" baseline="0" dirty="0"/>
            <a:t>- А)Общехозяйственные и общепроизводственные расходы</a:t>
          </a:r>
          <a:endParaRPr lang="ru-RU" sz="1000" kern="1200" dirty="0"/>
        </a:p>
      </dsp:txBody>
      <dsp:txXfrm>
        <a:off x="11709" y="4144163"/>
        <a:ext cx="11261109" cy="216432"/>
      </dsp:txXfrm>
    </dsp:sp>
    <dsp:sp modelId="{C7793E35-85EA-425A-BE97-3966378DBFA2}">
      <dsp:nvSpPr>
        <dsp:cNvPr id="0" name=""/>
        <dsp:cNvSpPr/>
      </dsp:nvSpPr>
      <dsp:spPr>
        <a:xfrm>
          <a:off x="0" y="4401104"/>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0" i="0" kern="1200" baseline="0" dirty="0"/>
            <a:t>-Б) Расходы на управление производством</a:t>
          </a:r>
          <a:endParaRPr lang="ru-RU" sz="1000" kern="1200" dirty="0"/>
        </a:p>
      </dsp:txBody>
      <dsp:txXfrm>
        <a:off x="11709" y="4412813"/>
        <a:ext cx="11261109" cy="216432"/>
      </dsp:txXfrm>
    </dsp:sp>
    <dsp:sp modelId="{44C24E38-E498-456A-B977-3349EA81AF09}">
      <dsp:nvSpPr>
        <dsp:cNvPr id="0" name=""/>
        <dsp:cNvSpPr/>
      </dsp:nvSpPr>
      <dsp:spPr>
        <a:xfrm>
          <a:off x="0" y="4669754"/>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0" i="0" kern="1200" baseline="0" dirty="0"/>
            <a:t>+В) Заработная плата производственных рабочих</a:t>
          </a:r>
          <a:endParaRPr lang="ru-RU" sz="1000" kern="1200" dirty="0"/>
        </a:p>
      </dsp:txBody>
      <dsp:txXfrm>
        <a:off x="11709" y="4681463"/>
        <a:ext cx="11261109" cy="216432"/>
      </dsp:txXfrm>
    </dsp:sp>
    <dsp:sp modelId="{B30B5D9C-DB7C-4D32-A18D-9F1583960793}">
      <dsp:nvSpPr>
        <dsp:cNvPr id="0" name=""/>
        <dsp:cNvSpPr/>
      </dsp:nvSpPr>
      <dsp:spPr>
        <a:xfrm>
          <a:off x="0" y="4938404"/>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1" i="0" kern="1200" baseline="0" dirty="0"/>
            <a:t>9. При снижении трудоемкости продукции:</a:t>
          </a:r>
          <a:endParaRPr lang="ru-RU" sz="1000" kern="1200" dirty="0"/>
        </a:p>
      </dsp:txBody>
      <dsp:txXfrm>
        <a:off x="11709" y="4950113"/>
        <a:ext cx="11261109" cy="216432"/>
      </dsp:txXfrm>
    </dsp:sp>
    <dsp:sp modelId="{30042C94-5E6D-4093-97E3-A3A01E43426E}">
      <dsp:nvSpPr>
        <dsp:cNvPr id="0" name=""/>
        <dsp:cNvSpPr/>
      </dsp:nvSpPr>
      <dsp:spPr>
        <a:xfrm>
          <a:off x="0" y="5207054"/>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0" i="0" kern="1200" baseline="0" dirty="0"/>
            <a:t>- А)Растет </a:t>
          </a:r>
          <a:r>
            <a:rPr lang="ru-RU" sz="1000" b="0" i="0" kern="1200" baseline="0" dirty="0" err="1"/>
            <a:t>фондоемкость</a:t>
          </a:r>
          <a:endParaRPr lang="ru-RU" sz="1000" kern="1200" dirty="0"/>
        </a:p>
      </dsp:txBody>
      <dsp:txXfrm>
        <a:off x="11709" y="5218763"/>
        <a:ext cx="11261109" cy="216432"/>
      </dsp:txXfrm>
    </dsp:sp>
    <dsp:sp modelId="{D3AAEE5F-9EEF-40B4-AB4A-F0B1249348C8}">
      <dsp:nvSpPr>
        <dsp:cNvPr id="0" name=""/>
        <dsp:cNvSpPr/>
      </dsp:nvSpPr>
      <dsp:spPr>
        <a:xfrm>
          <a:off x="0" y="5475704"/>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0" i="0" kern="1200" baseline="0" dirty="0"/>
            <a:t>+ Б)Растет производительность труда</a:t>
          </a:r>
          <a:endParaRPr lang="ru-RU" sz="1000" kern="1200" dirty="0"/>
        </a:p>
      </dsp:txBody>
      <dsp:txXfrm>
        <a:off x="11709" y="5487413"/>
        <a:ext cx="11261109" cy="216432"/>
      </dsp:txXfrm>
    </dsp:sp>
    <dsp:sp modelId="{EAC1CDF6-BF57-49FA-A482-FC11EEBE03C7}">
      <dsp:nvSpPr>
        <dsp:cNvPr id="0" name=""/>
        <dsp:cNvSpPr/>
      </dsp:nvSpPr>
      <dsp:spPr>
        <a:xfrm>
          <a:off x="0" y="5744354"/>
          <a:ext cx="11284527" cy="239850"/>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ru-RU" sz="1000" b="0" i="0" kern="1200" baseline="0" dirty="0"/>
            <a:t>- В)Снижается себестоимость</a:t>
          </a:r>
          <a:endParaRPr lang="ru-RU" sz="1000" kern="1200" dirty="0"/>
        </a:p>
      </dsp:txBody>
      <dsp:txXfrm>
        <a:off x="11709" y="5756063"/>
        <a:ext cx="11261109" cy="216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10ED3-F893-4609-B475-C33AA9B2EF80}">
      <dsp:nvSpPr>
        <dsp:cNvPr id="0" name=""/>
        <dsp:cNvSpPr/>
      </dsp:nvSpPr>
      <dsp:spPr>
        <a:xfrm>
          <a:off x="132292" y="210686"/>
          <a:ext cx="3263215" cy="3263215"/>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ru-RU" sz="2800" kern="1200" dirty="0"/>
            <a:t>Понятие </a:t>
          </a:r>
          <a:r>
            <a:rPr lang="en-US" sz="2800" kern="1200" dirty="0"/>
            <a:t>$$$</a:t>
          </a:r>
          <a:r>
            <a:rPr lang="ru-RU" sz="2800" kern="1200" dirty="0"/>
            <a:t>:</a:t>
          </a:r>
        </a:p>
      </dsp:txBody>
      <dsp:txXfrm>
        <a:off x="587966" y="595489"/>
        <a:ext cx="1881493" cy="2493608"/>
      </dsp:txXfrm>
    </dsp:sp>
    <dsp:sp modelId="{1DBDF242-2D6C-4237-8358-43E2FBBB9A3D}">
      <dsp:nvSpPr>
        <dsp:cNvPr id="0" name=""/>
        <dsp:cNvSpPr/>
      </dsp:nvSpPr>
      <dsp:spPr>
        <a:xfrm>
          <a:off x="2484159" y="210686"/>
          <a:ext cx="3263215" cy="3263215"/>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ru-RU" sz="1200" kern="1200" dirty="0"/>
            <a:t>Прибыль предприятия представляет собой конечный результат производственно-финансовой деятельности, включающей доходы от реализации продукции, работ и услуг, основных средств и иного имущества, а также доходы от внереализационных операций, уменьшенных на сумму соответствующих по ним расходов.</a:t>
          </a:r>
        </a:p>
      </dsp:txBody>
      <dsp:txXfrm>
        <a:off x="3410206" y="595489"/>
        <a:ext cx="1881493" cy="2493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A6CB3-C6B4-4F8D-8AB5-388D26D8D006}">
      <dsp:nvSpPr>
        <dsp:cNvPr id="0" name=""/>
        <dsp:cNvSpPr/>
      </dsp:nvSpPr>
      <dsp:spPr>
        <a:xfrm>
          <a:off x="978741" y="0"/>
          <a:ext cx="3297202" cy="3297202"/>
        </a:xfrm>
        <a:prstGeom prst="ellipse">
          <a:avLst/>
        </a:prstGeom>
        <a:solidFill>
          <a:srgbClr val="00B050">
            <a:alpha val="50000"/>
          </a:srgb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933450">
            <a:lnSpc>
              <a:spcPct val="90000"/>
            </a:lnSpc>
            <a:spcBef>
              <a:spcPct val="0"/>
            </a:spcBef>
            <a:spcAft>
              <a:spcPct val="35000"/>
            </a:spcAft>
            <a:buNone/>
          </a:pPr>
          <a:r>
            <a:rPr lang="ru-RU" sz="2100" kern="1200"/>
            <a:t>Виды:</a:t>
          </a:r>
        </a:p>
        <a:p>
          <a:pPr marL="171450" lvl="1" indent="-171450" algn="l" defTabSz="711200">
            <a:lnSpc>
              <a:spcPct val="90000"/>
            </a:lnSpc>
            <a:spcBef>
              <a:spcPct val="0"/>
            </a:spcBef>
            <a:spcAft>
              <a:spcPct val="15000"/>
            </a:spcAft>
            <a:buChar char="•"/>
          </a:pPr>
          <a:r>
            <a:rPr lang="ru-RU" sz="1600" kern="1200"/>
            <a:t>Валовая прибыль;</a:t>
          </a:r>
        </a:p>
        <a:p>
          <a:pPr marL="171450" lvl="1" indent="-171450" algn="l" defTabSz="711200">
            <a:lnSpc>
              <a:spcPct val="90000"/>
            </a:lnSpc>
            <a:spcBef>
              <a:spcPct val="0"/>
            </a:spcBef>
            <a:spcAft>
              <a:spcPct val="15000"/>
            </a:spcAft>
            <a:buChar char="•"/>
          </a:pPr>
          <a:r>
            <a:rPr lang="ru-RU" sz="1600" kern="1200" dirty="0"/>
            <a:t>Маржинальная прибыль;</a:t>
          </a:r>
        </a:p>
        <a:p>
          <a:pPr marL="171450" lvl="1" indent="-171450" algn="l" defTabSz="711200">
            <a:lnSpc>
              <a:spcPct val="90000"/>
            </a:lnSpc>
            <a:spcBef>
              <a:spcPct val="0"/>
            </a:spcBef>
            <a:spcAft>
              <a:spcPct val="15000"/>
            </a:spcAft>
            <a:buChar char="•"/>
          </a:pPr>
          <a:r>
            <a:rPr lang="ru-RU" sz="1600" kern="1200" dirty="0"/>
            <a:t>Операционная прибыль;</a:t>
          </a:r>
        </a:p>
        <a:p>
          <a:pPr marL="171450" lvl="1" indent="-171450" algn="l" defTabSz="711200">
            <a:lnSpc>
              <a:spcPct val="90000"/>
            </a:lnSpc>
            <a:spcBef>
              <a:spcPct val="0"/>
            </a:spcBef>
            <a:spcAft>
              <a:spcPct val="15000"/>
            </a:spcAft>
            <a:buChar char="•"/>
          </a:pPr>
          <a:r>
            <a:rPr lang="ru-RU" sz="1600" kern="1200"/>
            <a:t>Чистая прибыль;</a:t>
          </a:r>
        </a:p>
        <a:p>
          <a:pPr marL="171450" lvl="1" indent="-171450" algn="l" defTabSz="711200">
            <a:lnSpc>
              <a:spcPct val="90000"/>
            </a:lnSpc>
            <a:spcBef>
              <a:spcPct val="0"/>
            </a:spcBef>
            <a:spcAft>
              <a:spcPct val="15000"/>
            </a:spcAft>
            <a:buChar char="•"/>
          </a:pPr>
          <a:r>
            <a:rPr lang="ru-RU" sz="1600" kern="1200" dirty="0"/>
            <a:t>Организационная прибыль.</a:t>
          </a:r>
        </a:p>
      </dsp:txBody>
      <dsp:txXfrm>
        <a:off x="1461605" y="482864"/>
        <a:ext cx="2331474" cy="2331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9BEF4-36AD-47B8-9ECE-8FC427E8BD4A}">
      <dsp:nvSpPr>
        <dsp:cNvPr id="0" name=""/>
        <dsp:cNvSpPr/>
      </dsp:nvSpPr>
      <dsp:spPr>
        <a:xfrm>
          <a:off x="7784" y="0"/>
          <a:ext cx="3147491" cy="5899150"/>
        </a:xfrm>
        <a:prstGeom prst="roundRect">
          <a:avLst>
            <a:gd name="adj" fmla="val 10000"/>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Прибыль — это выраженный в денежной форме чистый доход предпринимателя на вложенный капитал, характеризующий его вознаграждение за риск осуществления предпринимательской деятельности; прибыль представляет собой разность между совокупным доходом и совокупными затратами в процессе осуществления предпринимательский деятельности. Прибыль - это особый систематически воспроизводимый ресурс коммерческой организации, конечная цель развития бизнеса</a:t>
          </a:r>
          <a:r>
            <a:rPr lang="en-US" sz="1500" kern="1200" dirty="0"/>
            <a:t>.(</a:t>
          </a:r>
          <a:r>
            <a:rPr lang="ru-RU" sz="1500" kern="1200" dirty="0" err="1"/>
            <a:t>Мизинковский</a:t>
          </a:r>
          <a:r>
            <a:rPr lang="ru-RU" sz="1500" kern="1200" dirty="0"/>
            <a:t> Е.</a:t>
          </a:r>
          <a:r>
            <a:rPr lang="en-US" sz="1500" kern="1200" dirty="0"/>
            <a:t>)</a:t>
          </a:r>
          <a:endParaRPr lang="ru-RU" sz="1500" kern="1200" dirty="0"/>
        </a:p>
      </dsp:txBody>
      <dsp:txXfrm>
        <a:off x="99971" y="92187"/>
        <a:ext cx="2963117" cy="5714776"/>
      </dsp:txXfrm>
    </dsp:sp>
    <dsp:sp modelId="{D5B3BA54-D6E2-4020-AD03-E2EC107E5EA9}">
      <dsp:nvSpPr>
        <dsp:cNvPr id="0" name=""/>
        <dsp:cNvSpPr/>
      </dsp:nvSpPr>
      <dsp:spPr>
        <a:xfrm>
          <a:off x="3684054" y="0"/>
          <a:ext cx="3147491" cy="5899150"/>
        </a:xfrm>
        <a:prstGeom prst="roundRect">
          <a:avLst>
            <a:gd name="adj" fmla="val 10000"/>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Прибыль представляет собой выраженный в денежной форме чистый доход предпринимателя на вложенный капитал, характеризующий его вознаграждение за риск осуществления предпринимательской деятельности, представляющей собой разницу между совокупными доходами и совокупными расходами в процессе осуществления этой деятельности.</a:t>
          </a:r>
          <a:endParaRPr lang="en-US" sz="1500" kern="1200" dirty="0"/>
        </a:p>
        <a:p>
          <a:pPr marL="0" lvl="0" indent="0" algn="ctr" defTabSz="666750">
            <a:lnSpc>
              <a:spcPct val="90000"/>
            </a:lnSpc>
            <a:spcBef>
              <a:spcPct val="0"/>
            </a:spcBef>
            <a:spcAft>
              <a:spcPct val="35000"/>
            </a:spcAft>
            <a:buNone/>
          </a:pPr>
          <a:r>
            <a:rPr lang="en-US" sz="1500" kern="1200" dirty="0"/>
            <a:t>(</a:t>
          </a:r>
          <a:r>
            <a:rPr lang="ru-RU" sz="1500" kern="1200" dirty="0"/>
            <a:t>Бланк И.А.</a:t>
          </a:r>
          <a:r>
            <a:rPr lang="en-US" sz="1500" kern="1200" dirty="0"/>
            <a:t>)</a:t>
          </a:r>
          <a:endParaRPr lang="ru-RU" sz="1500" kern="1200" dirty="0"/>
        </a:p>
      </dsp:txBody>
      <dsp:txXfrm>
        <a:off x="3776241" y="92187"/>
        <a:ext cx="2963117" cy="5714776"/>
      </dsp:txXfrm>
    </dsp:sp>
    <dsp:sp modelId="{8B87D610-0021-4E77-BA7B-8DA8F354AFC2}">
      <dsp:nvSpPr>
        <dsp:cNvPr id="0" name=""/>
        <dsp:cNvSpPr/>
      </dsp:nvSpPr>
      <dsp:spPr>
        <a:xfrm>
          <a:off x="7360324" y="0"/>
          <a:ext cx="3147491" cy="5899150"/>
        </a:xfrm>
        <a:prstGeom prst="roundRect">
          <a:avLst>
            <a:gd name="adj" fmla="val 10000"/>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Организационная прибыль-</a:t>
          </a:r>
        </a:p>
        <a:p>
          <a:pPr marL="0" lvl="0" indent="0" algn="ctr" defTabSz="666750">
            <a:lnSpc>
              <a:spcPct val="90000"/>
            </a:lnSpc>
            <a:spcBef>
              <a:spcPct val="0"/>
            </a:spcBef>
            <a:spcAft>
              <a:spcPct val="35000"/>
            </a:spcAft>
            <a:buNone/>
          </a:pPr>
          <a:r>
            <a:rPr lang="ru-RU" sz="1500" kern="1200" dirty="0"/>
            <a:t>Это критерий эффективности операционной(производственной деятельности. Благодаря индивидуальному уровню организационной прибыли если сравнивать его с отраслевым, можно характеризовать степень менеджерского умения(опыта,</a:t>
          </a:r>
        </a:p>
        <a:p>
          <a:pPr marL="0" lvl="0" indent="0" algn="ctr" defTabSz="666750">
            <a:lnSpc>
              <a:spcPct val="90000"/>
            </a:lnSpc>
            <a:spcBef>
              <a:spcPct val="0"/>
            </a:spcBef>
            <a:spcAft>
              <a:spcPct val="35000"/>
            </a:spcAft>
            <a:buNone/>
          </a:pPr>
          <a:r>
            <a:rPr lang="ru-RU" sz="1500" kern="1200" dirty="0"/>
            <a:t>подготовленности, инициативности) успешного осуществления хозяйственной деятельности в рыночных условиях.  </a:t>
          </a:r>
        </a:p>
      </dsp:txBody>
      <dsp:txXfrm>
        <a:off x="7452511" y="92187"/>
        <a:ext cx="2963117" cy="5714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E89BA-2883-4222-AA4F-8D4601D9E080}">
      <dsp:nvSpPr>
        <dsp:cNvPr id="0" name=""/>
        <dsp:cNvSpPr/>
      </dsp:nvSpPr>
      <dsp:spPr>
        <a:xfrm>
          <a:off x="7744825" y="1479978"/>
          <a:ext cx="183266" cy="2296935"/>
        </a:xfrm>
        <a:custGeom>
          <a:avLst/>
          <a:gdLst/>
          <a:ahLst/>
          <a:cxnLst/>
          <a:rect l="0" t="0" r="0" b="0"/>
          <a:pathLst>
            <a:path>
              <a:moveTo>
                <a:pt x="0" y="0"/>
              </a:moveTo>
              <a:lnTo>
                <a:pt x="0" y="2296935"/>
              </a:lnTo>
              <a:lnTo>
                <a:pt x="183266" y="2296935"/>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6CB4CD37-84CA-4E10-A2D9-6B1462D3EF4B}">
      <dsp:nvSpPr>
        <dsp:cNvPr id="0" name=""/>
        <dsp:cNvSpPr/>
      </dsp:nvSpPr>
      <dsp:spPr>
        <a:xfrm>
          <a:off x="7744825" y="1479978"/>
          <a:ext cx="183266" cy="1429475"/>
        </a:xfrm>
        <a:custGeom>
          <a:avLst/>
          <a:gdLst/>
          <a:ahLst/>
          <a:cxnLst/>
          <a:rect l="0" t="0" r="0" b="0"/>
          <a:pathLst>
            <a:path>
              <a:moveTo>
                <a:pt x="0" y="0"/>
              </a:moveTo>
              <a:lnTo>
                <a:pt x="0" y="1429475"/>
              </a:lnTo>
              <a:lnTo>
                <a:pt x="183266" y="1429475"/>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8C35849B-C6F2-4ED8-ABAD-54AECD14F9BC}">
      <dsp:nvSpPr>
        <dsp:cNvPr id="0" name=""/>
        <dsp:cNvSpPr/>
      </dsp:nvSpPr>
      <dsp:spPr>
        <a:xfrm>
          <a:off x="7744825" y="1479978"/>
          <a:ext cx="183266" cy="562016"/>
        </a:xfrm>
        <a:custGeom>
          <a:avLst/>
          <a:gdLst/>
          <a:ahLst/>
          <a:cxnLst/>
          <a:rect l="0" t="0" r="0" b="0"/>
          <a:pathLst>
            <a:path>
              <a:moveTo>
                <a:pt x="0" y="0"/>
              </a:moveTo>
              <a:lnTo>
                <a:pt x="0" y="562016"/>
              </a:lnTo>
              <a:lnTo>
                <a:pt x="183266" y="562016"/>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2385CAD3-F855-4B85-AFA3-48FA0B3A93B4}">
      <dsp:nvSpPr>
        <dsp:cNvPr id="0" name=""/>
        <dsp:cNvSpPr/>
      </dsp:nvSpPr>
      <dsp:spPr>
        <a:xfrm>
          <a:off x="6016014" y="612518"/>
          <a:ext cx="2217520" cy="256572"/>
        </a:xfrm>
        <a:custGeom>
          <a:avLst/>
          <a:gdLst/>
          <a:ahLst/>
          <a:cxnLst/>
          <a:rect l="0" t="0" r="0" b="0"/>
          <a:pathLst>
            <a:path>
              <a:moveTo>
                <a:pt x="0" y="0"/>
              </a:moveTo>
              <a:lnTo>
                <a:pt x="0" y="128286"/>
              </a:lnTo>
              <a:lnTo>
                <a:pt x="2217520" y="128286"/>
              </a:lnTo>
              <a:lnTo>
                <a:pt x="2217520" y="256572"/>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1F03437-EDAB-4254-902A-6DE3D7629E7A}">
      <dsp:nvSpPr>
        <dsp:cNvPr id="0" name=""/>
        <dsp:cNvSpPr/>
      </dsp:nvSpPr>
      <dsp:spPr>
        <a:xfrm>
          <a:off x="6266478" y="1479978"/>
          <a:ext cx="183266" cy="2296935"/>
        </a:xfrm>
        <a:custGeom>
          <a:avLst/>
          <a:gdLst/>
          <a:ahLst/>
          <a:cxnLst/>
          <a:rect l="0" t="0" r="0" b="0"/>
          <a:pathLst>
            <a:path>
              <a:moveTo>
                <a:pt x="0" y="0"/>
              </a:moveTo>
              <a:lnTo>
                <a:pt x="0" y="2296935"/>
              </a:lnTo>
              <a:lnTo>
                <a:pt x="183266" y="2296935"/>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BD4E26EE-CE62-49ED-8B5F-61ADE41B056A}">
      <dsp:nvSpPr>
        <dsp:cNvPr id="0" name=""/>
        <dsp:cNvSpPr/>
      </dsp:nvSpPr>
      <dsp:spPr>
        <a:xfrm>
          <a:off x="6266478" y="1479978"/>
          <a:ext cx="183266" cy="1429475"/>
        </a:xfrm>
        <a:custGeom>
          <a:avLst/>
          <a:gdLst/>
          <a:ahLst/>
          <a:cxnLst/>
          <a:rect l="0" t="0" r="0" b="0"/>
          <a:pathLst>
            <a:path>
              <a:moveTo>
                <a:pt x="0" y="0"/>
              </a:moveTo>
              <a:lnTo>
                <a:pt x="0" y="1429475"/>
              </a:lnTo>
              <a:lnTo>
                <a:pt x="183266" y="1429475"/>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80C84DB6-0082-43F3-98E8-33D66C2774C7}">
      <dsp:nvSpPr>
        <dsp:cNvPr id="0" name=""/>
        <dsp:cNvSpPr/>
      </dsp:nvSpPr>
      <dsp:spPr>
        <a:xfrm>
          <a:off x="6266478" y="1479978"/>
          <a:ext cx="183266" cy="562016"/>
        </a:xfrm>
        <a:custGeom>
          <a:avLst/>
          <a:gdLst/>
          <a:ahLst/>
          <a:cxnLst/>
          <a:rect l="0" t="0" r="0" b="0"/>
          <a:pathLst>
            <a:path>
              <a:moveTo>
                <a:pt x="0" y="0"/>
              </a:moveTo>
              <a:lnTo>
                <a:pt x="0" y="562016"/>
              </a:lnTo>
              <a:lnTo>
                <a:pt x="183266" y="562016"/>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03C003E-B700-4865-82D3-4048AE57E443}">
      <dsp:nvSpPr>
        <dsp:cNvPr id="0" name=""/>
        <dsp:cNvSpPr/>
      </dsp:nvSpPr>
      <dsp:spPr>
        <a:xfrm>
          <a:off x="6016014" y="612518"/>
          <a:ext cx="739173" cy="256572"/>
        </a:xfrm>
        <a:custGeom>
          <a:avLst/>
          <a:gdLst/>
          <a:ahLst/>
          <a:cxnLst/>
          <a:rect l="0" t="0" r="0" b="0"/>
          <a:pathLst>
            <a:path>
              <a:moveTo>
                <a:pt x="0" y="0"/>
              </a:moveTo>
              <a:lnTo>
                <a:pt x="0" y="128286"/>
              </a:lnTo>
              <a:lnTo>
                <a:pt x="739173" y="128286"/>
              </a:lnTo>
              <a:lnTo>
                <a:pt x="739173" y="256572"/>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88199D2D-757D-4477-B0EF-432D2E3A0208}">
      <dsp:nvSpPr>
        <dsp:cNvPr id="0" name=""/>
        <dsp:cNvSpPr/>
      </dsp:nvSpPr>
      <dsp:spPr>
        <a:xfrm>
          <a:off x="4788131" y="1479978"/>
          <a:ext cx="183266" cy="4031855"/>
        </a:xfrm>
        <a:custGeom>
          <a:avLst/>
          <a:gdLst/>
          <a:ahLst/>
          <a:cxnLst/>
          <a:rect l="0" t="0" r="0" b="0"/>
          <a:pathLst>
            <a:path>
              <a:moveTo>
                <a:pt x="0" y="0"/>
              </a:moveTo>
              <a:lnTo>
                <a:pt x="0" y="4031855"/>
              </a:lnTo>
              <a:lnTo>
                <a:pt x="183266" y="4031855"/>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FE4C8BA9-8BD7-480F-B300-88BAD3BE2232}">
      <dsp:nvSpPr>
        <dsp:cNvPr id="0" name=""/>
        <dsp:cNvSpPr/>
      </dsp:nvSpPr>
      <dsp:spPr>
        <a:xfrm>
          <a:off x="4788131" y="1479978"/>
          <a:ext cx="183266" cy="3164395"/>
        </a:xfrm>
        <a:custGeom>
          <a:avLst/>
          <a:gdLst/>
          <a:ahLst/>
          <a:cxnLst/>
          <a:rect l="0" t="0" r="0" b="0"/>
          <a:pathLst>
            <a:path>
              <a:moveTo>
                <a:pt x="0" y="0"/>
              </a:moveTo>
              <a:lnTo>
                <a:pt x="0" y="3164395"/>
              </a:lnTo>
              <a:lnTo>
                <a:pt x="183266" y="3164395"/>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7093B810-AD93-4655-BD0E-4C7FC165176C}">
      <dsp:nvSpPr>
        <dsp:cNvPr id="0" name=""/>
        <dsp:cNvSpPr/>
      </dsp:nvSpPr>
      <dsp:spPr>
        <a:xfrm>
          <a:off x="4788131" y="1479978"/>
          <a:ext cx="183266" cy="2296935"/>
        </a:xfrm>
        <a:custGeom>
          <a:avLst/>
          <a:gdLst/>
          <a:ahLst/>
          <a:cxnLst/>
          <a:rect l="0" t="0" r="0" b="0"/>
          <a:pathLst>
            <a:path>
              <a:moveTo>
                <a:pt x="0" y="0"/>
              </a:moveTo>
              <a:lnTo>
                <a:pt x="0" y="2296935"/>
              </a:lnTo>
              <a:lnTo>
                <a:pt x="183266" y="2296935"/>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7F1C60D4-036E-47B5-AC5B-09F088B7F9BE}">
      <dsp:nvSpPr>
        <dsp:cNvPr id="0" name=""/>
        <dsp:cNvSpPr/>
      </dsp:nvSpPr>
      <dsp:spPr>
        <a:xfrm>
          <a:off x="4788131" y="1479978"/>
          <a:ext cx="183266" cy="1429475"/>
        </a:xfrm>
        <a:custGeom>
          <a:avLst/>
          <a:gdLst/>
          <a:ahLst/>
          <a:cxnLst/>
          <a:rect l="0" t="0" r="0" b="0"/>
          <a:pathLst>
            <a:path>
              <a:moveTo>
                <a:pt x="0" y="0"/>
              </a:moveTo>
              <a:lnTo>
                <a:pt x="0" y="1429475"/>
              </a:lnTo>
              <a:lnTo>
                <a:pt x="183266" y="1429475"/>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DF51F26-FC4F-4B87-B0A0-057B8DEA7809}">
      <dsp:nvSpPr>
        <dsp:cNvPr id="0" name=""/>
        <dsp:cNvSpPr/>
      </dsp:nvSpPr>
      <dsp:spPr>
        <a:xfrm>
          <a:off x="4788131" y="1479978"/>
          <a:ext cx="183266" cy="562016"/>
        </a:xfrm>
        <a:custGeom>
          <a:avLst/>
          <a:gdLst/>
          <a:ahLst/>
          <a:cxnLst/>
          <a:rect l="0" t="0" r="0" b="0"/>
          <a:pathLst>
            <a:path>
              <a:moveTo>
                <a:pt x="0" y="0"/>
              </a:moveTo>
              <a:lnTo>
                <a:pt x="0" y="562016"/>
              </a:lnTo>
              <a:lnTo>
                <a:pt x="183266" y="562016"/>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A50378C1-AF7E-4325-A19C-75D591BE781E}">
      <dsp:nvSpPr>
        <dsp:cNvPr id="0" name=""/>
        <dsp:cNvSpPr/>
      </dsp:nvSpPr>
      <dsp:spPr>
        <a:xfrm>
          <a:off x="5276841" y="612518"/>
          <a:ext cx="739173" cy="256572"/>
        </a:xfrm>
        <a:custGeom>
          <a:avLst/>
          <a:gdLst/>
          <a:ahLst/>
          <a:cxnLst/>
          <a:rect l="0" t="0" r="0" b="0"/>
          <a:pathLst>
            <a:path>
              <a:moveTo>
                <a:pt x="739173" y="0"/>
              </a:moveTo>
              <a:lnTo>
                <a:pt x="739173" y="128286"/>
              </a:lnTo>
              <a:lnTo>
                <a:pt x="0" y="128286"/>
              </a:lnTo>
              <a:lnTo>
                <a:pt x="0" y="256572"/>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A0205BCE-56FD-4B81-9E08-BEEEBE808F89}">
      <dsp:nvSpPr>
        <dsp:cNvPr id="0" name=""/>
        <dsp:cNvSpPr/>
      </dsp:nvSpPr>
      <dsp:spPr>
        <a:xfrm>
          <a:off x="3309784" y="1479978"/>
          <a:ext cx="183266" cy="1429475"/>
        </a:xfrm>
        <a:custGeom>
          <a:avLst/>
          <a:gdLst/>
          <a:ahLst/>
          <a:cxnLst/>
          <a:rect l="0" t="0" r="0" b="0"/>
          <a:pathLst>
            <a:path>
              <a:moveTo>
                <a:pt x="0" y="0"/>
              </a:moveTo>
              <a:lnTo>
                <a:pt x="0" y="1429475"/>
              </a:lnTo>
              <a:lnTo>
                <a:pt x="183266" y="1429475"/>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894556BC-A7DE-4107-9B0B-A501E0B91C1A}">
      <dsp:nvSpPr>
        <dsp:cNvPr id="0" name=""/>
        <dsp:cNvSpPr/>
      </dsp:nvSpPr>
      <dsp:spPr>
        <a:xfrm>
          <a:off x="3309784" y="1479978"/>
          <a:ext cx="183266" cy="562016"/>
        </a:xfrm>
        <a:custGeom>
          <a:avLst/>
          <a:gdLst/>
          <a:ahLst/>
          <a:cxnLst/>
          <a:rect l="0" t="0" r="0" b="0"/>
          <a:pathLst>
            <a:path>
              <a:moveTo>
                <a:pt x="0" y="0"/>
              </a:moveTo>
              <a:lnTo>
                <a:pt x="0" y="562016"/>
              </a:lnTo>
              <a:lnTo>
                <a:pt x="183266" y="562016"/>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D348FAF9-7138-4703-97D3-39BDE2181BB7}">
      <dsp:nvSpPr>
        <dsp:cNvPr id="0" name=""/>
        <dsp:cNvSpPr/>
      </dsp:nvSpPr>
      <dsp:spPr>
        <a:xfrm>
          <a:off x="3798494" y="612518"/>
          <a:ext cx="2217520" cy="256572"/>
        </a:xfrm>
        <a:custGeom>
          <a:avLst/>
          <a:gdLst/>
          <a:ahLst/>
          <a:cxnLst/>
          <a:rect l="0" t="0" r="0" b="0"/>
          <a:pathLst>
            <a:path>
              <a:moveTo>
                <a:pt x="2217520" y="0"/>
              </a:moveTo>
              <a:lnTo>
                <a:pt x="2217520" y="128286"/>
              </a:lnTo>
              <a:lnTo>
                <a:pt x="0" y="128286"/>
              </a:lnTo>
              <a:lnTo>
                <a:pt x="0" y="256572"/>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6FFB6C7D-6EF9-4DCB-8F66-7FEC57929ADB}">
      <dsp:nvSpPr>
        <dsp:cNvPr id="0" name=""/>
        <dsp:cNvSpPr/>
      </dsp:nvSpPr>
      <dsp:spPr>
        <a:xfrm>
          <a:off x="5405127" y="1631"/>
          <a:ext cx="1221774" cy="610887"/>
        </a:xfrm>
        <a:prstGeom prst="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a:t>Условия формирования прибыли:</a:t>
          </a:r>
        </a:p>
      </dsp:txBody>
      <dsp:txXfrm>
        <a:off x="5405127" y="1631"/>
        <a:ext cx="1221774" cy="610887"/>
      </dsp:txXfrm>
    </dsp:sp>
    <dsp:sp modelId="{0741A044-A6BA-40DB-BD7F-5CA84DF104F4}">
      <dsp:nvSpPr>
        <dsp:cNvPr id="0" name=""/>
        <dsp:cNvSpPr/>
      </dsp:nvSpPr>
      <dsp:spPr>
        <a:xfrm>
          <a:off x="3187607" y="869091"/>
          <a:ext cx="1221774" cy="610887"/>
        </a:xfrm>
        <a:prstGeom prst="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a:t>Объём издержек:</a:t>
          </a:r>
        </a:p>
      </dsp:txBody>
      <dsp:txXfrm>
        <a:off x="3187607" y="869091"/>
        <a:ext cx="1221774" cy="610887"/>
      </dsp:txXfrm>
    </dsp:sp>
    <dsp:sp modelId="{6907895E-6692-4FB2-BB0F-F26BCC4A8787}">
      <dsp:nvSpPr>
        <dsp:cNvPr id="0" name=""/>
        <dsp:cNvSpPr/>
      </dsp:nvSpPr>
      <dsp:spPr>
        <a:xfrm>
          <a:off x="3493050" y="1736551"/>
          <a:ext cx="1221774" cy="610887"/>
        </a:xfrm>
        <a:prstGeom prst="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a:t>Экономическая прибыль;</a:t>
          </a:r>
        </a:p>
      </dsp:txBody>
      <dsp:txXfrm>
        <a:off x="3493050" y="1736551"/>
        <a:ext cx="1221774" cy="610887"/>
      </dsp:txXfrm>
    </dsp:sp>
    <dsp:sp modelId="{785209FA-2B4F-4062-9D44-EA13C00F68A2}">
      <dsp:nvSpPr>
        <dsp:cNvPr id="0" name=""/>
        <dsp:cNvSpPr/>
      </dsp:nvSpPr>
      <dsp:spPr>
        <a:xfrm>
          <a:off x="3493050" y="2604010"/>
          <a:ext cx="1221774" cy="610887"/>
        </a:xfrm>
        <a:prstGeom prst="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a:t>Бухгалтерская прибыль; </a:t>
          </a:r>
        </a:p>
      </dsp:txBody>
      <dsp:txXfrm>
        <a:off x="3493050" y="2604010"/>
        <a:ext cx="1221774" cy="610887"/>
      </dsp:txXfrm>
    </dsp:sp>
    <dsp:sp modelId="{53C1550A-20B5-4AC7-9CFC-A83DB8A9CD49}">
      <dsp:nvSpPr>
        <dsp:cNvPr id="0" name=""/>
        <dsp:cNvSpPr/>
      </dsp:nvSpPr>
      <dsp:spPr>
        <a:xfrm>
          <a:off x="4665954" y="869091"/>
          <a:ext cx="1221774" cy="610887"/>
        </a:xfrm>
        <a:prstGeom prst="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a:t>Значение итогового результата:</a:t>
          </a:r>
        </a:p>
      </dsp:txBody>
      <dsp:txXfrm>
        <a:off x="4665954" y="869091"/>
        <a:ext cx="1221774" cy="610887"/>
      </dsp:txXfrm>
    </dsp:sp>
    <dsp:sp modelId="{FE23D80A-931F-44BF-81A4-F11403B97CDC}">
      <dsp:nvSpPr>
        <dsp:cNvPr id="0" name=""/>
        <dsp:cNvSpPr/>
      </dsp:nvSpPr>
      <dsp:spPr>
        <a:xfrm>
          <a:off x="4971397" y="1736551"/>
          <a:ext cx="1221774" cy="610887"/>
        </a:xfrm>
        <a:prstGeom prst="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a:t>Макс.прибыль</a:t>
          </a:r>
        </a:p>
      </dsp:txBody>
      <dsp:txXfrm>
        <a:off x="4971397" y="1736551"/>
        <a:ext cx="1221774" cy="610887"/>
      </dsp:txXfrm>
    </dsp:sp>
    <dsp:sp modelId="{DEB662F9-F7CD-4A86-8C8D-07DB4DFA8ABB}">
      <dsp:nvSpPr>
        <dsp:cNvPr id="0" name=""/>
        <dsp:cNvSpPr/>
      </dsp:nvSpPr>
      <dsp:spPr>
        <a:xfrm>
          <a:off x="4971397" y="2604010"/>
          <a:ext cx="1221774" cy="610887"/>
        </a:xfrm>
        <a:prstGeom prst="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a:t>Нормативная прибыль</a:t>
          </a:r>
        </a:p>
      </dsp:txBody>
      <dsp:txXfrm>
        <a:off x="4971397" y="2604010"/>
        <a:ext cx="1221774" cy="610887"/>
      </dsp:txXfrm>
    </dsp:sp>
    <dsp:sp modelId="{B050D9D3-753B-4FB2-8B47-07ADFE238FB0}">
      <dsp:nvSpPr>
        <dsp:cNvPr id="0" name=""/>
        <dsp:cNvSpPr/>
      </dsp:nvSpPr>
      <dsp:spPr>
        <a:xfrm>
          <a:off x="4971397" y="3471470"/>
          <a:ext cx="1221774" cy="610887"/>
        </a:xfrm>
        <a:prstGeom prst="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a:t>Мин.прибыль</a:t>
          </a:r>
        </a:p>
      </dsp:txBody>
      <dsp:txXfrm>
        <a:off x="4971397" y="3471470"/>
        <a:ext cx="1221774" cy="610887"/>
      </dsp:txXfrm>
    </dsp:sp>
    <dsp:sp modelId="{8F0F22E7-9982-4135-90B1-30DEADBA2D47}">
      <dsp:nvSpPr>
        <dsp:cNvPr id="0" name=""/>
        <dsp:cNvSpPr/>
      </dsp:nvSpPr>
      <dsp:spPr>
        <a:xfrm>
          <a:off x="4971397" y="4338930"/>
          <a:ext cx="1221774" cy="610887"/>
        </a:xfrm>
        <a:prstGeom prst="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a:t>Недополученная </a:t>
          </a:r>
        </a:p>
      </dsp:txBody>
      <dsp:txXfrm>
        <a:off x="4971397" y="4338930"/>
        <a:ext cx="1221774" cy="610887"/>
      </dsp:txXfrm>
    </dsp:sp>
    <dsp:sp modelId="{A556A181-A04F-4F48-BF95-89D5771FDA59}">
      <dsp:nvSpPr>
        <dsp:cNvPr id="0" name=""/>
        <dsp:cNvSpPr/>
      </dsp:nvSpPr>
      <dsp:spPr>
        <a:xfrm>
          <a:off x="4971397" y="5206390"/>
          <a:ext cx="1221774" cy="610887"/>
        </a:xfrm>
        <a:prstGeom prst="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a:t>Убыток </a:t>
          </a:r>
        </a:p>
      </dsp:txBody>
      <dsp:txXfrm>
        <a:off x="4971397" y="5206390"/>
        <a:ext cx="1221774" cy="610887"/>
      </dsp:txXfrm>
    </dsp:sp>
    <dsp:sp modelId="{62C4A98D-F403-4E14-904A-B5F87DB90D2F}">
      <dsp:nvSpPr>
        <dsp:cNvPr id="0" name=""/>
        <dsp:cNvSpPr/>
      </dsp:nvSpPr>
      <dsp:spPr>
        <a:xfrm>
          <a:off x="6144301" y="869091"/>
          <a:ext cx="1221774" cy="610887"/>
        </a:xfrm>
        <a:prstGeom prst="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a:t>Виды деятельности </a:t>
          </a:r>
        </a:p>
      </dsp:txBody>
      <dsp:txXfrm>
        <a:off x="6144301" y="869091"/>
        <a:ext cx="1221774" cy="610887"/>
      </dsp:txXfrm>
    </dsp:sp>
    <dsp:sp modelId="{6002EA08-41DB-4506-968D-91731FBA84A7}">
      <dsp:nvSpPr>
        <dsp:cNvPr id="0" name=""/>
        <dsp:cNvSpPr/>
      </dsp:nvSpPr>
      <dsp:spPr>
        <a:xfrm>
          <a:off x="6449744" y="1736551"/>
          <a:ext cx="1221774" cy="610887"/>
        </a:xfrm>
        <a:prstGeom prst="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a:t>Прибыль от основной деятельности </a:t>
          </a:r>
        </a:p>
      </dsp:txBody>
      <dsp:txXfrm>
        <a:off x="6449744" y="1736551"/>
        <a:ext cx="1221774" cy="610887"/>
      </dsp:txXfrm>
    </dsp:sp>
    <dsp:sp modelId="{D26BA7BA-39A8-42CA-99C7-FF24E6421AF5}">
      <dsp:nvSpPr>
        <dsp:cNvPr id="0" name=""/>
        <dsp:cNvSpPr/>
      </dsp:nvSpPr>
      <dsp:spPr>
        <a:xfrm>
          <a:off x="6449744" y="2604010"/>
          <a:ext cx="1221774" cy="610887"/>
        </a:xfrm>
        <a:prstGeom prst="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a:t>Прибыль от инвестиционной деятельности;</a:t>
          </a:r>
        </a:p>
      </dsp:txBody>
      <dsp:txXfrm>
        <a:off x="6449744" y="2604010"/>
        <a:ext cx="1221774" cy="610887"/>
      </dsp:txXfrm>
    </dsp:sp>
    <dsp:sp modelId="{8B1F5CF5-85F4-4DD2-BE99-554B7CF1F9C0}">
      <dsp:nvSpPr>
        <dsp:cNvPr id="0" name=""/>
        <dsp:cNvSpPr/>
      </dsp:nvSpPr>
      <dsp:spPr>
        <a:xfrm>
          <a:off x="6449744" y="3471470"/>
          <a:ext cx="1221774" cy="610887"/>
        </a:xfrm>
        <a:prstGeom prst="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a:t>Прибыль от финансовой деятельности </a:t>
          </a:r>
        </a:p>
      </dsp:txBody>
      <dsp:txXfrm>
        <a:off x="6449744" y="3471470"/>
        <a:ext cx="1221774" cy="610887"/>
      </dsp:txXfrm>
    </dsp:sp>
    <dsp:sp modelId="{C5250E8B-EBC0-4C96-97E3-88E8BE398D57}">
      <dsp:nvSpPr>
        <dsp:cNvPr id="0" name=""/>
        <dsp:cNvSpPr/>
      </dsp:nvSpPr>
      <dsp:spPr>
        <a:xfrm>
          <a:off x="7622647" y="869091"/>
          <a:ext cx="1221774" cy="610887"/>
        </a:xfrm>
        <a:prstGeom prst="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a:t>Регулярность формирования.</a:t>
          </a:r>
        </a:p>
      </dsp:txBody>
      <dsp:txXfrm>
        <a:off x="7622647" y="869091"/>
        <a:ext cx="1221774" cy="610887"/>
      </dsp:txXfrm>
    </dsp:sp>
    <dsp:sp modelId="{E3AF8815-2A9E-4D1D-8423-8712884DD5A1}">
      <dsp:nvSpPr>
        <dsp:cNvPr id="0" name=""/>
        <dsp:cNvSpPr/>
      </dsp:nvSpPr>
      <dsp:spPr>
        <a:xfrm>
          <a:off x="7928091" y="1736551"/>
          <a:ext cx="1221774" cy="610887"/>
        </a:xfrm>
        <a:prstGeom prst="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a:t>Нормированная </a:t>
          </a:r>
        </a:p>
      </dsp:txBody>
      <dsp:txXfrm>
        <a:off x="7928091" y="1736551"/>
        <a:ext cx="1221774" cy="610887"/>
      </dsp:txXfrm>
    </dsp:sp>
    <dsp:sp modelId="{83B72866-263B-478F-AE77-A2D74967E24F}">
      <dsp:nvSpPr>
        <dsp:cNvPr id="0" name=""/>
        <dsp:cNvSpPr/>
      </dsp:nvSpPr>
      <dsp:spPr>
        <a:xfrm>
          <a:off x="7928091" y="2604010"/>
          <a:ext cx="1221774" cy="610887"/>
        </a:xfrm>
        <a:prstGeom prst="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a:t>Чрезмерная </a:t>
          </a:r>
        </a:p>
      </dsp:txBody>
      <dsp:txXfrm>
        <a:off x="7928091" y="2604010"/>
        <a:ext cx="1221774" cy="610887"/>
      </dsp:txXfrm>
    </dsp:sp>
    <dsp:sp modelId="{76A8F94E-13D2-4C6F-8479-E8112214785C}">
      <dsp:nvSpPr>
        <dsp:cNvPr id="0" name=""/>
        <dsp:cNvSpPr/>
      </dsp:nvSpPr>
      <dsp:spPr>
        <a:xfrm>
          <a:off x="7928091" y="3471470"/>
          <a:ext cx="1221774" cy="610887"/>
        </a:xfrm>
        <a:prstGeom prst="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a:t>Сезонная </a:t>
          </a:r>
        </a:p>
      </dsp:txBody>
      <dsp:txXfrm>
        <a:off x="7928091" y="3471470"/>
        <a:ext cx="1221774" cy="6108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A6B2E-F706-4F8C-84C1-B184E4D0A7F8}">
      <dsp:nvSpPr>
        <dsp:cNvPr id="0" name=""/>
        <dsp:cNvSpPr/>
      </dsp:nvSpPr>
      <dsp:spPr>
        <a:xfrm>
          <a:off x="1658555" y="1121741"/>
          <a:ext cx="4094018" cy="4094018"/>
        </a:xfrm>
        <a:prstGeom prst="ellipse">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13FA8F-C127-46F4-B4BE-B660DEE3004E}">
      <dsp:nvSpPr>
        <dsp:cNvPr id="0" name=""/>
        <dsp:cNvSpPr/>
      </dsp:nvSpPr>
      <dsp:spPr>
        <a:xfrm>
          <a:off x="2113329" y="1576519"/>
          <a:ext cx="3184463" cy="3184463"/>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6E182B-CABE-4F8F-91E0-7B485D28FCCE}">
      <dsp:nvSpPr>
        <dsp:cNvPr id="0" name=""/>
        <dsp:cNvSpPr/>
      </dsp:nvSpPr>
      <dsp:spPr>
        <a:xfrm>
          <a:off x="2568105" y="2031296"/>
          <a:ext cx="2274909" cy="2274909"/>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F11A2A-3115-46C6-9B62-09462B6BB3E4}">
      <dsp:nvSpPr>
        <dsp:cNvPr id="0" name=""/>
        <dsp:cNvSpPr/>
      </dsp:nvSpPr>
      <dsp:spPr>
        <a:xfrm>
          <a:off x="3023214" y="2486414"/>
          <a:ext cx="1364672" cy="1364672"/>
        </a:xfrm>
        <a:prstGeom prst="ellipse">
          <a:avLst/>
        </a:prstGeom>
        <a:solidFill>
          <a:schemeClr val="tx1">
            <a:lumMod val="95000"/>
            <a:lumOff val="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E939DD-DA79-4A68-A67B-52366327C5FA}">
      <dsp:nvSpPr>
        <dsp:cNvPr id="0" name=""/>
        <dsp:cNvSpPr/>
      </dsp:nvSpPr>
      <dsp:spPr>
        <a:xfrm>
          <a:off x="3477988" y="2941191"/>
          <a:ext cx="455118" cy="455118"/>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D77A7E-1916-4B10-A668-4D437D5C1086}">
      <dsp:nvSpPr>
        <dsp:cNvPr id="0" name=""/>
        <dsp:cNvSpPr/>
      </dsp:nvSpPr>
      <dsp:spPr>
        <a:xfrm>
          <a:off x="6526780" y="58092"/>
          <a:ext cx="5097175" cy="44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ru-RU" sz="1400" kern="1200" dirty="0">
              <a:solidFill>
                <a:schemeClr val="bg1"/>
              </a:solidFill>
            </a:rPr>
            <a:t>1. Обеспечения максимизации объема формируемой прибыли, который соответствует ресурсному потенциалу организации, а также рыночной конъюнктуре;</a:t>
          </a:r>
        </a:p>
      </dsp:txBody>
      <dsp:txXfrm>
        <a:off x="6526780" y="58092"/>
        <a:ext cx="5097175" cy="447536"/>
      </dsp:txXfrm>
    </dsp:sp>
    <dsp:sp modelId="{E1AE7969-574E-4488-A747-2CBA0923C2F0}">
      <dsp:nvSpPr>
        <dsp:cNvPr id="0" name=""/>
        <dsp:cNvSpPr/>
      </dsp:nvSpPr>
      <dsp:spPr>
        <a:xfrm>
          <a:off x="5923142" y="466699"/>
          <a:ext cx="5117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B847D2-F8C7-4EC2-9557-1CD8DB2520BE}">
      <dsp:nvSpPr>
        <dsp:cNvPr id="0" name=""/>
        <dsp:cNvSpPr/>
      </dsp:nvSpPr>
      <dsp:spPr>
        <a:xfrm rot="5400000">
          <a:off x="3461623" y="710634"/>
          <a:ext cx="2702052" cy="2214181"/>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E60526-A86A-42DF-93EA-E5DA961EE902}">
      <dsp:nvSpPr>
        <dsp:cNvPr id="0" name=""/>
        <dsp:cNvSpPr/>
      </dsp:nvSpPr>
      <dsp:spPr>
        <a:xfrm>
          <a:off x="6564332" y="686276"/>
          <a:ext cx="3561488" cy="97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ru-RU" sz="1400" kern="1200" dirty="0">
              <a:solidFill>
                <a:schemeClr val="bg1"/>
              </a:solidFill>
            </a:rPr>
            <a:t>2. Обеспечения оптимальной пропорциональности между уровнем формируемой прибыли и допустимым уровнем риска.</a:t>
          </a:r>
        </a:p>
      </dsp:txBody>
      <dsp:txXfrm>
        <a:off x="6564332" y="686276"/>
        <a:ext cx="3561488" cy="978440"/>
      </dsp:txXfrm>
    </dsp:sp>
    <dsp:sp modelId="{CCBCBEFC-A55A-42A5-A2E0-8724D93884B5}">
      <dsp:nvSpPr>
        <dsp:cNvPr id="0" name=""/>
        <dsp:cNvSpPr/>
      </dsp:nvSpPr>
      <dsp:spPr>
        <a:xfrm>
          <a:off x="5923142" y="1230915"/>
          <a:ext cx="5117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12370B-7D8D-430E-B365-B593E84E5999}">
      <dsp:nvSpPr>
        <dsp:cNvPr id="0" name=""/>
        <dsp:cNvSpPr/>
      </dsp:nvSpPr>
      <dsp:spPr>
        <a:xfrm rot="5400000">
          <a:off x="3858674" y="1416784"/>
          <a:ext cx="2249799" cy="1876425"/>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C177F8-20DD-425F-8DF0-103289D3DECD}">
      <dsp:nvSpPr>
        <dsp:cNvPr id="0" name=""/>
        <dsp:cNvSpPr/>
      </dsp:nvSpPr>
      <dsp:spPr>
        <a:xfrm>
          <a:off x="6444408" y="1323582"/>
          <a:ext cx="3122466" cy="1162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ru-RU" sz="1400" kern="1200" dirty="0">
              <a:solidFill>
                <a:schemeClr val="bg1"/>
              </a:solidFill>
            </a:rPr>
            <a:t>3. Обеспечения высокоуровневой прибыли, которая формируется. </a:t>
          </a:r>
        </a:p>
      </dsp:txBody>
      <dsp:txXfrm>
        <a:off x="6444408" y="1323582"/>
        <a:ext cx="3122466" cy="1162982"/>
      </dsp:txXfrm>
    </dsp:sp>
    <dsp:sp modelId="{0290F1B2-CB29-4E4C-9A22-E0D6C4CF19E4}">
      <dsp:nvSpPr>
        <dsp:cNvPr id="0" name=""/>
        <dsp:cNvSpPr/>
      </dsp:nvSpPr>
      <dsp:spPr>
        <a:xfrm>
          <a:off x="5923142" y="1995132"/>
          <a:ext cx="5117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06EC2E-2C07-4AA5-8C16-9BA2D688B917}">
      <dsp:nvSpPr>
        <dsp:cNvPr id="0" name=""/>
        <dsp:cNvSpPr/>
      </dsp:nvSpPr>
      <dsp:spPr>
        <a:xfrm rot="5400000">
          <a:off x="4247998" y="2094071"/>
          <a:ext cx="1774074" cy="1576197"/>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906873-CB9E-448B-9361-93992188A5B8}">
      <dsp:nvSpPr>
        <dsp:cNvPr id="0" name=""/>
        <dsp:cNvSpPr/>
      </dsp:nvSpPr>
      <dsp:spPr>
        <a:xfrm>
          <a:off x="6571691" y="2085588"/>
          <a:ext cx="3047996" cy="1190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ru-RU" sz="1400" kern="1200" dirty="0">
              <a:solidFill>
                <a:schemeClr val="bg1"/>
              </a:solidFill>
            </a:rPr>
            <a:t>4. Обеспечения выплаты соответствующего уровня дохода на инвестированный капитал собственникам организации. </a:t>
          </a:r>
        </a:p>
      </dsp:txBody>
      <dsp:txXfrm>
        <a:off x="6571691" y="2085588"/>
        <a:ext cx="3047996" cy="1190084"/>
      </dsp:txXfrm>
    </dsp:sp>
    <dsp:sp modelId="{F1A646E4-8819-43D3-8725-869303B867AE}">
      <dsp:nvSpPr>
        <dsp:cNvPr id="0" name=""/>
        <dsp:cNvSpPr/>
      </dsp:nvSpPr>
      <dsp:spPr>
        <a:xfrm>
          <a:off x="5923142" y="2742973"/>
          <a:ext cx="5117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A10264-2E4C-4EF2-88F9-1B791AC4CD47}">
      <dsp:nvSpPr>
        <dsp:cNvPr id="0" name=""/>
        <dsp:cNvSpPr/>
      </dsp:nvSpPr>
      <dsp:spPr>
        <a:xfrm rot="5400000">
          <a:off x="4635579" y="2809159"/>
          <a:ext cx="1353755" cy="1221382"/>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6E89E8-BD0F-4B0F-9E7C-8331FB5CDFA0}">
      <dsp:nvSpPr>
        <dsp:cNvPr id="0" name=""/>
        <dsp:cNvSpPr/>
      </dsp:nvSpPr>
      <dsp:spPr>
        <a:xfrm>
          <a:off x="6563042" y="3093328"/>
          <a:ext cx="2566560" cy="1444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ru-RU" sz="1400" kern="1200" dirty="0">
              <a:solidFill>
                <a:schemeClr val="bg1"/>
              </a:solidFill>
            </a:rPr>
            <a:t>5. Обеспечения формирования соответствующего объема финансовых ресурсов за счет прибыли согласно задачам организационного развития в предстоящем периоде. </a:t>
          </a:r>
        </a:p>
      </dsp:txBody>
      <dsp:txXfrm>
        <a:off x="6563042" y="3093328"/>
        <a:ext cx="2566560" cy="1444037"/>
      </dsp:txXfrm>
    </dsp:sp>
    <dsp:sp modelId="{0C373E89-AFE8-45B5-B62E-D616D17C2A8E}">
      <dsp:nvSpPr>
        <dsp:cNvPr id="0" name=""/>
        <dsp:cNvSpPr/>
      </dsp:nvSpPr>
      <dsp:spPr>
        <a:xfrm>
          <a:off x="5923142" y="3468979"/>
          <a:ext cx="5117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E59A83-D973-4EA0-BF9B-55ECC89DA528}">
      <dsp:nvSpPr>
        <dsp:cNvPr id="0" name=""/>
        <dsp:cNvSpPr/>
      </dsp:nvSpPr>
      <dsp:spPr>
        <a:xfrm rot="5400000">
          <a:off x="5001989" y="3503095"/>
          <a:ext cx="955270" cy="887037"/>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70168-78DE-40E1-9076-2C15DA28DE08}">
      <dsp:nvSpPr>
        <dsp:cNvPr id="0" name=""/>
        <dsp:cNvSpPr/>
      </dsp:nvSpPr>
      <dsp:spPr>
        <a:xfrm>
          <a:off x="0" y="0"/>
          <a:ext cx="10515600" cy="0"/>
        </a:xfrm>
        <a:prstGeom prst="line">
          <a:avLst/>
        </a:prstGeom>
        <a:solidFill>
          <a:schemeClr val="accent1">
            <a:hueOff val="0"/>
            <a:satOff val="0"/>
            <a:lumOff val="0"/>
            <a:alphaOff val="0"/>
          </a:schemeClr>
        </a:solidFill>
        <a:ln w="6350" cap="flat" cmpd="sng" algn="ctr">
          <a:solidFill>
            <a:schemeClr val="tx2"/>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D782A8D0-F316-42DC-8BDF-EA5FE9C07CCE}">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ru-RU" sz="2700" kern="1200">
              <a:solidFill>
                <a:schemeClr val="bg1"/>
              </a:solidFill>
            </a:rPr>
            <a:t>Факторы влияющие на финансовый результат:</a:t>
          </a:r>
        </a:p>
      </dsp:txBody>
      <dsp:txXfrm>
        <a:off x="0" y="0"/>
        <a:ext cx="2103120" cy="4351338"/>
      </dsp:txXfrm>
    </dsp:sp>
    <dsp:sp modelId="{9167CA07-2429-465E-BE5E-AC4EDDDE9D1D}">
      <dsp:nvSpPr>
        <dsp:cNvPr id="0" name=""/>
        <dsp:cNvSpPr/>
      </dsp:nvSpPr>
      <dsp:spPr>
        <a:xfrm>
          <a:off x="2260854" y="101134"/>
          <a:ext cx="4048506" cy="2022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ru-RU" sz="3800" kern="1200">
              <a:solidFill>
                <a:schemeClr val="bg1"/>
              </a:solidFill>
            </a:rPr>
            <a:t>Образующие факторы </a:t>
          </a:r>
        </a:p>
      </dsp:txBody>
      <dsp:txXfrm>
        <a:off x="2260854" y="101134"/>
        <a:ext cx="4048506" cy="2022692"/>
      </dsp:txXfrm>
    </dsp:sp>
    <dsp:sp modelId="{BEE5BC02-38AF-47D7-8EFA-DB6D3F46E723}">
      <dsp:nvSpPr>
        <dsp:cNvPr id="0" name=""/>
        <dsp:cNvSpPr/>
      </dsp:nvSpPr>
      <dsp:spPr>
        <a:xfrm>
          <a:off x="6467094" y="101134"/>
          <a:ext cx="4048506" cy="50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solidFill>
                <a:schemeClr val="bg1"/>
              </a:solidFill>
            </a:rPr>
            <a:t>Прибыль от реализации товаров ;</a:t>
          </a:r>
        </a:p>
      </dsp:txBody>
      <dsp:txXfrm>
        <a:off x="6467094" y="101134"/>
        <a:ext cx="4048506" cy="505673"/>
      </dsp:txXfrm>
    </dsp:sp>
    <dsp:sp modelId="{50DF621E-D195-4FC6-9296-7E4B08404313}">
      <dsp:nvSpPr>
        <dsp:cNvPr id="0" name=""/>
        <dsp:cNvSpPr/>
      </dsp:nvSpPr>
      <dsp:spPr>
        <a:xfrm>
          <a:off x="6309360" y="606807"/>
          <a:ext cx="40485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D171E70B-CA90-4CC9-A156-6CB88C5D0D89}">
      <dsp:nvSpPr>
        <dsp:cNvPr id="0" name=""/>
        <dsp:cNvSpPr/>
      </dsp:nvSpPr>
      <dsp:spPr>
        <a:xfrm>
          <a:off x="6467094" y="606807"/>
          <a:ext cx="4048506" cy="50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solidFill>
                <a:schemeClr val="bg1"/>
              </a:solidFill>
            </a:rPr>
            <a:t>Прибыль от неторговой деятельности ;</a:t>
          </a:r>
        </a:p>
      </dsp:txBody>
      <dsp:txXfrm>
        <a:off x="6467094" y="606807"/>
        <a:ext cx="4048506" cy="505673"/>
      </dsp:txXfrm>
    </dsp:sp>
    <dsp:sp modelId="{3918C008-8B78-4B7A-933B-C3C41718A293}">
      <dsp:nvSpPr>
        <dsp:cNvPr id="0" name=""/>
        <dsp:cNvSpPr/>
      </dsp:nvSpPr>
      <dsp:spPr>
        <a:xfrm>
          <a:off x="6309360" y="1112480"/>
          <a:ext cx="40485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9186A642-5D66-4BA4-86E3-56399AD44E6B}">
      <dsp:nvSpPr>
        <dsp:cNvPr id="0" name=""/>
        <dsp:cNvSpPr/>
      </dsp:nvSpPr>
      <dsp:spPr>
        <a:xfrm>
          <a:off x="6467094" y="1112480"/>
          <a:ext cx="4048506" cy="50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solidFill>
                <a:schemeClr val="bg1"/>
              </a:solidFill>
            </a:rPr>
            <a:t>Сальдо доходов и расходов по прочим операциям </a:t>
          </a:r>
        </a:p>
      </dsp:txBody>
      <dsp:txXfrm>
        <a:off x="6467094" y="1112480"/>
        <a:ext cx="4048506" cy="505673"/>
      </dsp:txXfrm>
    </dsp:sp>
    <dsp:sp modelId="{3B4DC9D4-A065-41BB-9B6C-FB2686EEE39E}">
      <dsp:nvSpPr>
        <dsp:cNvPr id="0" name=""/>
        <dsp:cNvSpPr/>
      </dsp:nvSpPr>
      <dsp:spPr>
        <a:xfrm>
          <a:off x="6309360" y="1618153"/>
          <a:ext cx="40485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A714517A-3EC0-4682-944E-0F895DDC756B}">
      <dsp:nvSpPr>
        <dsp:cNvPr id="0" name=""/>
        <dsp:cNvSpPr/>
      </dsp:nvSpPr>
      <dsp:spPr>
        <a:xfrm>
          <a:off x="6467094" y="1618153"/>
          <a:ext cx="4048506" cy="50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solidFill>
                <a:schemeClr val="bg1"/>
              </a:solidFill>
            </a:rPr>
            <a:t>Прибыль(убыток ) от реализации основных средств.</a:t>
          </a:r>
        </a:p>
      </dsp:txBody>
      <dsp:txXfrm>
        <a:off x="6467094" y="1618153"/>
        <a:ext cx="4048506" cy="505673"/>
      </dsp:txXfrm>
    </dsp:sp>
    <dsp:sp modelId="{99F3C141-F861-4207-9A93-85169686BC7A}">
      <dsp:nvSpPr>
        <dsp:cNvPr id="0" name=""/>
        <dsp:cNvSpPr/>
      </dsp:nvSpPr>
      <dsp:spPr>
        <a:xfrm>
          <a:off x="2103120" y="212382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367722A2-1D2C-4201-A56C-614D513A59F9}">
      <dsp:nvSpPr>
        <dsp:cNvPr id="0" name=""/>
        <dsp:cNvSpPr/>
      </dsp:nvSpPr>
      <dsp:spPr>
        <a:xfrm>
          <a:off x="2260854" y="2224961"/>
          <a:ext cx="4048506" cy="2022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ru-RU" sz="3800" kern="1200">
              <a:solidFill>
                <a:schemeClr val="bg1"/>
              </a:solidFill>
            </a:rPr>
            <a:t>Взаимовлияющие факторы</a:t>
          </a:r>
        </a:p>
      </dsp:txBody>
      <dsp:txXfrm>
        <a:off x="2260854" y="2224961"/>
        <a:ext cx="4048506" cy="2022692"/>
      </dsp:txXfrm>
    </dsp:sp>
    <dsp:sp modelId="{1CB44823-3E0B-4CDD-857A-0791F997B0C5}">
      <dsp:nvSpPr>
        <dsp:cNvPr id="0" name=""/>
        <dsp:cNvSpPr/>
      </dsp:nvSpPr>
      <dsp:spPr>
        <a:xfrm>
          <a:off x="6467094" y="2224961"/>
          <a:ext cx="4048506" cy="28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solidFill>
                <a:schemeClr val="bg1"/>
              </a:solidFill>
            </a:rPr>
            <a:t>Объём продажи товаров </a:t>
          </a:r>
        </a:p>
      </dsp:txBody>
      <dsp:txXfrm>
        <a:off x="6467094" y="2224961"/>
        <a:ext cx="4048506" cy="288885"/>
      </dsp:txXfrm>
    </dsp:sp>
    <dsp:sp modelId="{3DA9B3CF-E7BE-4A3C-A1FB-C030BB19B5A9}">
      <dsp:nvSpPr>
        <dsp:cNvPr id="0" name=""/>
        <dsp:cNvSpPr/>
      </dsp:nvSpPr>
      <dsp:spPr>
        <a:xfrm>
          <a:off x="6309360" y="2513846"/>
          <a:ext cx="40485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94891610-61B1-4137-9F12-9D824725780F}">
      <dsp:nvSpPr>
        <dsp:cNvPr id="0" name=""/>
        <dsp:cNvSpPr/>
      </dsp:nvSpPr>
      <dsp:spPr>
        <a:xfrm>
          <a:off x="6467094" y="2513846"/>
          <a:ext cx="4048506" cy="28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solidFill>
                <a:schemeClr val="bg1"/>
              </a:solidFill>
            </a:rPr>
            <a:t>Розничные цены на реализуемые товары </a:t>
          </a:r>
        </a:p>
      </dsp:txBody>
      <dsp:txXfrm>
        <a:off x="6467094" y="2513846"/>
        <a:ext cx="4048506" cy="288885"/>
      </dsp:txXfrm>
    </dsp:sp>
    <dsp:sp modelId="{C8CFBE5E-DB33-4C50-9A7D-5CB07D5CE85A}">
      <dsp:nvSpPr>
        <dsp:cNvPr id="0" name=""/>
        <dsp:cNvSpPr/>
      </dsp:nvSpPr>
      <dsp:spPr>
        <a:xfrm>
          <a:off x="6309360" y="2802732"/>
          <a:ext cx="40485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D8E97D3E-54AE-4A6B-809C-7D5F45CA273F}">
      <dsp:nvSpPr>
        <dsp:cNvPr id="0" name=""/>
        <dsp:cNvSpPr/>
      </dsp:nvSpPr>
      <dsp:spPr>
        <a:xfrm>
          <a:off x="6467094" y="2802732"/>
          <a:ext cx="4048506" cy="28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solidFill>
                <a:schemeClr val="bg1"/>
              </a:solidFill>
            </a:rPr>
            <a:t>Издержки обращения </a:t>
          </a:r>
        </a:p>
      </dsp:txBody>
      <dsp:txXfrm>
        <a:off x="6467094" y="2802732"/>
        <a:ext cx="4048506" cy="288885"/>
      </dsp:txXfrm>
    </dsp:sp>
    <dsp:sp modelId="{B9E66FF9-7C7A-4B81-8731-B573E6B65F43}">
      <dsp:nvSpPr>
        <dsp:cNvPr id="0" name=""/>
        <dsp:cNvSpPr/>
      </dsp:nvSpPr>
      <dsp:spPr>
        <a:xfrm>
          <a:off x="6309360" y="3091617"/>
          <a:ext cx="40485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485E9F27-C978-4948-BB49-9E7F203CA099}">
      <dsp:nvSpPr>
        <dsp:cNvPr id="0" name=""/>
        <dsp:cNvSpPr/>
      </dsp:nvSpPr>
      <dsp:spPr>
        <a:xfrm>
          <a:off x="6467094" y="3091617"/>
          <a:ext cx="4048506" cy="28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solidFill>
                <a:schemeClr val="bg1"/>
              </a:solidFill>
            </a:rPr>
            <a:t>Оборачиваемость и состав капитала </a:t>
          </a:r>
        </a:p>
      </dsp:txBody>
      <dsp:txXfrm>
        <a:off x="6467094" y="3091617"/>
        <a:ext cx="4048506" cy="288885"/>
      </dsp:txXfrm>
    </dsp:sp>
    <dsp:sp modelId="{36CA9DC8-C161-4261-A75E-98AB645C80B6}">
      <dsp:nvSpPr>
        <dsp:cNvPr id="0" name=""/>
        <dsp:cNvSpPr/>
      </dsp:nvSpPr>
      <dsp:spPr>
        <a:xfrm>
          <a:off x="6309360" y="3380503"/>
          <a:ext cx="40485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7FA5ED24-1272-4956-A679-D443F3CFBA86}">
      <dsp:nvSpPr>
        <dsp:cNvPr id="0" name=""/>
        <dsp:cNvSpPr/>
      </dsp:nvSpPr>
      <dsp:spPr>
        <a:xfrm>
          <a:off x="6467094" y="3380503"/>
          <a:ext cx="4048506" cy="28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solidFill>
                <a:schemeClr val="bg1"/>
              </a:solidFill>
            </a:rPr>
            <a:t>Фондовооружённость </a:t>
          </a:r>
        </a:p>
      </dsp:txBody>
      <dsp:txXfrm>
        <a:off x="6467094" y="3380503"/>
        <a:ext cx="4048506" cy="288885"/>
      </dsp:txXfrm>
    </dsp:sp>
    <dsp:sp modelId="{40C0D7A2-5691-4CF5-8F24-2C1F610BF313}">
      <dsp:nvSpPr>
        <dsp:cNvPr id="0" name=""/>
        <dsp:cNvSpPr/>
      </dsp:nvSpPr>
      <dsp:spPr>
        <a:xfrm>
          <a:off x="6309360" y="3669388"/>
          <a:ext cx="40485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ABEF5FA7-D650-4087-B8C5-12030114BE24}">
      <dsp:nvSpPr>
        <dsp:cNvPr id="0" name=""/>
        <dsp:cNvSpPr/>
      </dsp:nvSpPr>
      <dsp:spPr>
        <a:xfrm>
          <a:off x="6467094" y="3669388"/>
          <a:ext cx="4048506" cy="28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solidFill>
                <a:schemeClr val="bg1"/>
              </a:solidFill>
            </a:rPr>
            <a:t>Налогоёмкость предприятия </a:t>
          </a:r>
        </a:p>
      </dsp:txBody>
      <dsp:txXfrm>
        <a:off x="6467094" y="3669388"/>
        <a:ext cx="4048506" cy="288885"/>
      </dsp:txXfrm>
    </dsp:sp>
    <dsp:sp modelId="{4F6BCE39-9B30-4A78-A172-3D7D9D6138AF}">
      <dsp:nvSpPr>
        <dsp:cNvPr id="0" name=""/>
        <dsp:cNvSpPr/>
      </dsp:nvSpPr>
      <dsp:spPr>
        <a:xfrm>
          <a:off x="6309360" y="3958274"/>
          <a:ext cx="40485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F0921D04-7FBC-499D-983D-948C8059A0B1}">
      <dsp:nvSpPr>
        <dsp:cNvPr id="0" name=""/>
        <dsp:cNvSpPr/>
      </dsp:nvSpPr>
      <dsp:spPr>
        <a:xfrm>
          <a:off x="6467094" y="3958274"/>
          <a:ext cx="4048506" cy="28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solidFill>
                <a:schemeClr val="bg1"/>
              </a:solidFill>
            </a:rPr>
            <a:t>Среднесписочная численность работников </a:t>
          </a:r>
        </a:p>
      </dsp:txBody>
      <dsp:txXfrm>
        <a:off x="6467094" y="3958274"/>
        <a:ext cx="4048506" cy="288885"/>
      </dsp:txXfrm>
    </dsp:sp>
    <dsp:sp modelId="{1B287013-3F7B-40BF-AB20-1C7DD757D24E}">
      <dsp:nvSpPr>
        <dsp:cNvPr id="0" name=""/>
        <dsp:cNvSpPr/>
      </dsp:nvSpPr>
      <dsp:spPr>
        <a:xfrm>
          <a:off x="2103120" y="424765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0B97B-69F5-4019-8504-85D3385443ED}">
      <dsp:nvSpPr>
        <dsp:cNvPr id="0" name=""/>
        <dsp:cNvSpPr/>
      </dsp:nvSpPr>
      <dsp:spPr>
        <a:xfrm>
          <a:off x="4310" y="230"/>
          <a:ext cx="5746744" cy="2037565"/>
        </a:xfrm>
        <a:prstGeom prst="roundRect">
          <a:avLst>
            <a:gd name="adj" fmla="val 10000"/>
          </a:avLst>
        </a:prstGeom>
        <a:solidFill>
          <a:schemeClr val="tx2"/>
        </a:solidFill>
        <a:ln w="19050" cap="flat" cmpd="sng" algn="ctr">
          <a:solidFill>
            <a:schemeClr val="accent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ru-RU" sz="4900" kern="1200"/>
            <a:t>Распределение прибыли:</a:t>
          </a:r>
        </a:p>
      </dsp:txBody>
      <dsp:txXfrm>
        <a:off x="63988" y="59908"/>
        <a:ext cx="5627388" cy="1918209"/>
      </dsp:txXfrm>
    </dsp:sp>
    <dsp:sp modelId="{BCBF1ADA-F078-4A75-8159-33E7C0E4B558}">
      <dsp:nvSpPr>
        <dsp:cNvPr id="0" name=""/>
        <dsp:cNvSpPr/>
      </dsp:nvSpPr>
      <dsp:spPr>
        <a:xfrm>
          <a:off x="4310" y="2313542"/>
          <a:ext cx="1076976" cy="2037565"/>
        </a:xfrm>
        <a:prstGeom prst="roundRect">
          <a:avLst>
            <a:gd name="adj" fmla="val 10000"/>
          </a:avLst>
        </a:prstGeom>
        <a:solidFill>
          <a:schemeClr val="tx2"/>
        </a:solidFill>
        <a:ln w="19050" cap="flat" cmpd="sng" algn="ctr">
          <a:solidFill>
            <a:schemeClr val="accent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ru-RU" sz="800" kern="1200"/>
            <a:t>Налоговые платежи </a:t>
          </a:r>
        </a:p>
      </dsp:txBody>
      <dsp:txXfrm>
        <a:off x="35854" y="2345086"/>
        <a:ext cx="1013888" cy="1974477"/>
      </dsp:txXfrm>
    </dsp:sp>
    <dsp:sp modelId="{84EE4EFA-0087-477D-9574-5599E21C77E2}">
      <dsp:nvSpPr>
        <dsp:cNvPr id="0" name=""/>
        <dsp:cNvSpPr/>
      </dsp:nvSpPr>
      <dsp:spPr>
        <a:xfrm>
          <a:off x="1171752" y="2313542"/>
          <a:ext cx="1076976" cy="2037565"/>
        </a:xfrm>
        <a:prstGeom prst="roundRect">
          <a:avLst>
            <a:gd name="adj" fmla="val 10000"/>
          </a:avLst>
        </a:prstGeom>
        <a:solidFill>
          <a:schemeClr val="tx2"/>
        </a:solidFill>
        <a:ln w="19050" cap="flat" cmpd="sng" algn="ctr">
          <a:solidFill>
            <a:schemeClr val="accent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ru-RU" sz="800" kern="1200"/>
            <a:t>Отчисления на благотворительность </a:t>
          </a:r>
        </a:p>
      </dsp:txBody>
      <dsp:txXfrm>
        <a:off x="1203296" y="2345086"/>
        <a:ext cx="1013888" cy="1974477"/>
      </dsp:txXfrm>
    </dsp:sp>
    <dsp:sp modelId="{7CCDF7A4-41F1-4CC6-9FB8-3B13510C6C48}">
      <dsp:nvSpPr>
        <dsp:cNvPr id="0" name=""/>
        <dsp:cNvSpPr/>
      </dsp:nvSpPr>
      <dsp:spPr>
        <a:xfrm>
          <a:off x="2339194" y="2313542"/>
          <a:ext cx="1076976" cy="2037565"/>
        </a:xfrm>
        <a:prstGeom prst="roundRect">
          <a:avLst>
            <a:gd name="adj" fmla="val 10000"/>
          </a:avLst>
        </a:prstGeom>
        <a:solidFill>
          <a:schemeClr val="tx2"/>
        </a:solidFill>
        <a:ln w="19050" cap="flat" cmpd="sng" algn="ctr">
          <a:solidFill>
            <a:schemeClr val="accent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ru-RU" sz="800" kern="1200"/>
            <a:t>Погашение целевого государственного кредита </a:t>
          </a:r>
        </a:p>
      </dsp:txBody>
      <dsp:txXfrm>
        <a:off x="2370738" y="2345086"/>
        <a:ext cx="1013888" cy="1974477"/>
      </dsp:txXfrm>
    </dsp:sp>
    <dsp:sp modelId="{9AB88C8B-FA29-4813-9016-1A80568DD56A}">
      <dsp:nvSpPr>
        <dsp:cNvPr id="0" name=""/>
        <dsp:cNvSpPr/>
      </dsp:nvSpPr>
      <dsp:spPr>
        <a:xfrm>
          <a:off x="3506636" y="2313542"/>
          <a:ext cx="1076976" cy="2037565"/>
        </a:xfrm>
        <a:prstGeom prst="roundRect">
          <a:avLst>
            <a:gd name="adj" fmla="val 10000"/>
          </a:avLst>
        </a:prstGeom>
        <a:solidFill>
          <a:schemeClr val="tx2"/>
        </a:solidFill>
        <a:ln w="19050" cap="flat" cmpd="sng" algn="ctr">
          <a:solidFill>
            <a:schemeClr val="accent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ru-RU" sz="800" kern="1200"/>
            <a:t>Прибыль остающаяся в распоряжении предприятия;</a:t>
          </a:r>
        </a:p>
      </dsp:txBody>
      <dsp:txXfrm>
        <a:off x="3538180" y="2345086"/>
        <a:ext cx="1013888" cy="1974477"/>
      </dsp:txXfrm>
    </dsp:sp>
    <dsp:sp modelId="{135609DD-C619-463E-9CAE-194BB13AD2F9}">
      <dsp:nvSpPr>
        <dsp:cNvPr id="0" name=""/>
        <dsp:cNvSpPr/>
      </dsp:nvSpPr>
      <dsp:spPr>
        <a:xfrm>
          <a:off x="4674078" y="2313542"/>
          <a:ext cx="1076976" cy="2037565"/>
        </a:xfrm>
        <a:prstGeom prst="roundRect">
          <a:avLst>
            <a:gd name="adj" fmla="val 10000"/>
          </a:avLst>
        </a:prstGeom>
        <a:solidFill>
          <a:schemeClr val="tx2"/>
        </a:solidFill>
        <a:ln w="19050" cap="flat" cmpd="sng" algn="ctr">
          <a:solidFill>
            <a:schemeClr val="accent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ru-RU" sz="800" kern="1200"/>
            <a:t>Фонд накопления </a:t>
          </a:r>
        </a:p>
      </dsp:txBody>
      <dsp:txXfrm>
        <a:off x="4705622" y="2345086"/>
        <a:ext cx="1013888" cy="1974477"/>
      </dsp:txXfrm>
    </dsp:sp>
    <dsp:sp modelId="{17BA4BD6-3302-47A9-B542-3C9B5A364936}">
      <dsp:nvSpPr>
        <dsp:cNvPr id="0" name=""/>
        <dsp:cNvSpPr/>
      </dsp:nvSpPr>
      <dsp:spPr>
        <a:xfrm>
          <a:off x="5931987" y="230"/>
          <a:ext cx="4579302" cy="2037565"/>
        </a:xfrm>
        <a:prstGeom prst="roundRect">
          <a:avLst>
            <a:gd name="adj" fmla="val 10000"/>
          </a:avLst>
        </a:prstGeom>
        <a:solidFill>
          <a:schemeClr val="tx2"/>
        </a:solidFill>
        <a:ln w="19050" cap="flat" cmpd="sng" algn="ctr">
          <a:solidFill>
            <a:schemeClr val="accent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ru-RU" sz="4900" kern="1200"/>
            <a:t>Использование прибыли </a:t>
          </a:r>
        </a:p>
      </dsp:txBody>
      <dsp:txXfrm>
        <a:off x="5991665" y="59908"/>
        <a:ext cx="4459946" cy="1918209"/>
      </dsp:txXfrm>
    </dsp:sp>
    <dsp:sp modelId="{384F54C1-92E1-48C8-9619-5A4A5A0549AC}">
      <dsp:nvSpPr>
        <dsp:cNvPr id="0" name=""/>
        <dsp:cNvSpPr/>
      </dsp:nvSpPr>
      <dsp:spPr>
        <a:xfrm>
          <a:off x="5931987" y="2313542"/>
          <a:ext cx="1076976" cy="2037565"/>
        </a:xfrm>
        <a:prstGeom prst="roundRect">
          <a:avLst>
            <a:gd name="adj" fmla="val 10000"/>
          </a:avLst>
        </a:prstGeom>
        <a:solidFill>
          <a:schemeClr val="tx2"/>
        </a:solidFill>
        <a:ln w="19050" cap="flat" cmpd="sng" algn="ctr">
          <a:solidFill>
            <a:schemeClr val="accent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ru-RU" sz="800" kern="1200"/>
            <a:t>Формирование , пополнение резервного капитала;</a:t>
          </a:r>
        </a:p>
      </dsp:txBody>
      <dsp:txXfrm>
        <a:off x="5963531" y="2345086"/>
        <a:ext cx="1013888" cy="1974477"/>
      </dsp:txXfrm>
    </dsp:sp>
    <dsp:sp modelId="{D36F9B7D-87B7-4EAF-B485-C8A6E6E18FAD}">
      <dsp:nvSpPr>
        <dsp:cNvPr id="0" name=""/>
        <dsp:cNvSpPr/>
      </dsp:nvSpPr>
      <dsp:spPr>
        <a:xfrm>
          <a:off x="7099429" y="2313542"/>
          <a:ext cx="1076976" cy="2037565"/>
        </a:xfrm>
        <a:prstGeom prst="roundRect">
          <a:avLst>
            <a:gd name="adj" fmla="val 10000"/>
          </a:avLst>
        </a:prstGeom>
        <a:solidFill>
          <a:schemeClr val="tx2"/>
        </a:solidFill>
        <a:ln w="19050" cap="flat" cmpd="sng" algn="ctr">
          <a:solidFill>
            <a:schemeClr val="accent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ru-RU" sz="800" kern="1200"/>
            <a:t>Фонд выплаты дивидендов </a:t>
          </a:r>
        </a:p>
      </dsp:txBody>
      <dsp:txXfrm>
        <a:off x="7130973" y="2345086"/>
        <a:ext cx="1013888" cy="1974477"/>
      </dsp:txXfrm>
    </dsp:sp>
    <dsp:sp modelId="{DFC2349C-F6CD-47AE-A3DE-05E40B4F7191}">
      <dsp:nvSpPr>
        <dsp:cNvPr id="0" name=""/>
        <dsp:cNvSpPr/>
      </dsp:nvSpPr>
      <dsp:spPr>
        <a:xfrm>
          <a:off x="8266871" y="2313542"/>
          <a:ext cx="1076976" cy="2037565"/>
        </a:xfrm>
        <a:prstGeom prst="roundRect">
          <a:avLst>
            <a:gd name="adj" fmla="val 10000"/>
          </a:avLst>
        </a:prstGeom>
        <a:solidFill>
          <a:schemeClr val="tx2"/>
        </a:solidFill>
        <a:ln w="19050" cap="flat" cmpd="sng" algn="ctr">
          <a:solidFill>
            <a:schemeClr val="accent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ru-RU" sz="800" kern="1200"/>
            <a:t>Вносимые в бюджет штрафные санкции </a:t>
          </a:r>
        </a:p>
      </dsp:txBody>
      <dsp:txXfrm>
        <a:off x="8298415" y="2345086"/>
        <a:ext cx="1013888" cy="1974477"/>
      </dsp:txXfrm>
    </dsp:sp>
    <dsp:sp modelId="{9401AC72-CEF5-466C-8772-FD8CCDE71295}">
      <dsp:nvSpPr>
        <dsp:cNvPr id="0" name=""/>
        <dsp:cNvSpPr/>
      </dsp:nvSpPr>
      <dsp:spPr>
        <a:xfrm>
          <a:off x="9434313" y="2313542"/>
          <a:ext cx="1076976" cy="2037565"/>
        </a:xfrm>
        <a:prstGeom prst="roundRect">
          <a:avLst>
            <a:gd name="adj" fmla="val 10000"/>
          </a:avLst>
        </a:prstGeom>
        <a:solidFill>
          <a:schemeClr val="tx2"/>
        </a:solidFill>
        <a:ln w="19050" cap="flat" cmpd="sng" algn="ctr">
          <a:solidFill>
            <a:schemeClr val="accent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ru-RU" sz="800" kern="1200"/>
            <a:t>Фонд пополнения оборотных средств</a:t>
          </a:r>
        </a:p>
      </dsp:txBody>
      <dsp:txXfrm>
        <a:off x="9465857" y="2345086"/>
        <a:ext cx="1013888" cy="19744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90F40-A378-4938-8C1D-5D89A6E37863}">
      <dsp:nvSpPr>
        <dsp:cNvPr id="0" name=""/>
        <dsp:cNvSpPr/>
      </dsp:nvSpPr>
      <dsp:spPr>
        <a:xfrm>
          <a:off x="0" y="418506"/>
          <a:ext cx="11411017" cy="287819"/>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ru-RU" sz="1200" b="0" i="0" kern="1200" baseline="0" dirty="0"/>
            <a:t>1. Укажите цели, для которых применяется многомерное рейтинговое сравнение.</a:t>
          </a:r>
          <a:endParaRPr lang="ru-RU" sz="1200" kern="1200" dirty="0"/>
        </a:p>
      </dsp:txBody>
      <dsp:txXfrm>
        <a:off x="14050" y="432556"/>
        <a:ext cx="11382917" cy="259719"/>
      </dsp:txXfrm>
    </dsp:sp>
    <dsp:sp modelId="{62A9A59C-9FC6-47D7-9A79-BA2F638E3A13}">
      <dsp:nvSpPr>
        <dsp:cNvPr id="0" name=""/>
        <dsp:cNvSpPr/>
      </dsp:nvSpPr>
      <dsp:spPr>
        <a:xfrm>
          <a:off x="0" y="740886"/>
          <a:ext cx="11411017" cy="287819"/>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ru-RU" sz="1200" b="0" i="0" kern="1200" baseline="0" dirty="0"/>
            <a:t>-А) Построение рейтинга предприятий; сравнение выполнения плановых показателей</a:t>
          </a:r>
          <a:endParaRPr lang="ru-RU" sz="1200" kern="1200" dirty="0"/>
        </a:p>
      </dsp:txBody>
      <dsp:txXfrm>
        <a:off x="14050" y="754936"/>
        <a:ext cx="11382917" cy="259719"/>
      </dsp:txXfrm>
    </dsp:sp>
    <dsp:sp modelId="{0968280A-0C21-4235-B20B-BCED19F69DED}">
      <dsp:nvSpPr>
        <dsp:cNvPr id="0" name=""/>
        <dsp:cNvSpPr/>
      </dsp:nvSpPr>
      <dsp:spPr>
        <a:xfrm>
          <a:off x="0" y="1063266"/>
          <a:ext cx="11411017" cy="287819"/>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ru-RU" sz="1200" b="0" i="0" kern="1200" baseline="0" dirty="0"/>
            <a:t>- Б) Прогнозирование показателей деятельности предприятия на будущий отчетный период; выявление лучшего предприятия по определенной группе показателей</a:t>
          </a:r>
          <a:endParaRPr lang="ru-RU" sz="1200" kern="1200" dirty="0"/>
        </a:p>
      </dsp:txBody>
      <dsp:txXfrm>
        <a:off x="14050" y="1077316"/>
        <a:ext cx="11382917" cy="259719"/>
      </dsp:txXfrm>
    </dsp:sp>
    <dsp:sp modelId="{65E779BB-5289-4501-A911-D77EE1256F87}">
      <dsp:nvSpPr>
        <dsp:cNvPr id="0" name=""/>
        <dsp:cNvSpPr/>
      </dsp:nvSpPr>
      <dsp:spPr>
        <a:xfrm>
          <a:off x="0" y="1385646"/>
          <a:ext cx="11411017" cy="287819"/>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ru-RU" sz="1200" b="0" i="0" kern="1200" baseline="0" dirty="0"/>
            <a:t>+В) Характеристика результатов деятельности каждого из рассматриваемых предприятий; оценка конкурентоспособности предприятий</a:t>
          </a:r>
          <a:endParaRPr lang="ru-RU" sz="1200" kern="1200" dirty="0"/>
        </a:p>
      </dsp:txBody>
      <dsp:txXfrm>
        <a:off x="14050" y="1399696"/>
        <a:ext cx="11382917" cy="259719"/>
      </dsp:txXfrm>
    </dsp:sp>
    <dsp:sp modelId="{BDC770FB-C01F-4379-B835-099477A17E57}">
      <dsp:nvSpPr>
        <dsp:cNvPr id="0" name=""/>
        <dsp:cNvSpPr/>
      </dsp:nvSpPr>
      <dsp:spPr>
        <a:xfrm>
          <a:off x="0" y="1708026"/>
          <a:ext cx="11411017" cy="287819"/>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ru-RU" sz="1200" b="0" i="0" kern="1200" baseline="0" dirty="0"/>
            <a:t>2. Какие виды группировок существуют?</a:t>
          </a:r>
          <a:endParaRPr lang="ru-RU" sz="1200" kern="1200" dirty="0"/>
        </a:p>
      </dsp:txBody>
      <dsp:txXfrm>
        <a:off x="14050" y="1722076"/>
        <a:ext cx="11382917" cy="259719"/>
      </dsp:txXfrm>
    </dsp:sp>
    <dsp:sp modelId="{81D5DB11-C6DD-4F2F-A734-12E60A60754D}">
      <dsp:nvSpPr>
        <dsp:cNvPr id="0" name=""/>
        <dsp:cNvSpPr/>
      </dsp:nvSpPr>
      <dsp:spPr>
        <a:xfrm>
          <a:off x="0" y="2030406"/>
          <a:ext cx="11411017" cy="287819"/>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ru-RU" sz="1200" b="0" i="0" kern="1200" baseline="0" dirty="0"/>
            <a:t>- А)Однородные и неоднородные</a:t>
          </a:r>
          <a:endParaRPr lang="ru-RU" sz="1200" kern="1200" dirty="0"/>
        </a:p>
      </dsp:txBody>
      <dsp:txXfrm>
        <a:off x="14050" y="2044456"/>
        <a:ext cx="11382917" cy="259719"/>
      </dsp:txXfrm>
    </dsp:sp>
    <dsp:sp modelId="{AF806D48-7978-44FE-A51D-16500358B9CD}">
      <dsp:nvSpPr>
        <dsp:cNvPr id="0" name=""/>
        <dsp:cNvSpPr/>
      </dsp:nvSpPr>
      <dsp:spPr>
        <a:xfrm>
          <a:off x="0" y="2352786"/>
          <a:ext cx="11411017" cy="287819"/>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ru-RU" sz="1200" b="0" i="0" kern="1200" baseline="0" dirty="0"/>
            <a:t>+Б) Аналитические и структурные</a:t>
          </a:r>
          <a:endParaRPr lang="ru-RU" sz="1200" kern="1200" dirty="0"/>
        </a:p>
      </dsp:txBody>
      <dsp:txXfrm>
        <a:off x="14050" y="2366836"/>
        <a:ext cx="11382917" cy="259719"/>
      </dsp:txXfrm>
    </dsp:sp>
    <dsp:sp modelId="{CE105300-7136-428B-8B88-CBBE99701747}">
      <dsp:nvSpPr>
        <dsp:cNvPr id="0" name=""/>
        <dsp:cNvSpPr/>
      </dsp:nvSpPr>
      <dsp:spPr>
        <a:xfrm>
          <a:off x="0" y="2675166"/>
          <a:ext cx="11411017" cy="287819"/>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ru-RU" sz="1200" b="0" i="0" kern="1200" baseline="0" dirty="0"/>
            <a:t>- В)Интервальные; аналитические; числовые</a:t>
          </a:r>
          <a:endParaRPr lang="ru-RU" sz="1200" kern="1200" dirty="0"/>
        </a:p>
      </dsp:txBody>
      <dsp:txXfrm>
        <a:off x="14050" y="2689216"/>
        <a:ext cx="11382917" cy="259719"/>
      </dsp:txXfrm>
    </dsp:sp>
    <dsp:sp modelId="{C7502942-5A6B-45A6-9A56-566125091B7D}">
      <dsp:nvSpPr>
        <dsp:cNvPr id="0" name=""/>
        <dsp:cNvSpPr/>
      </dsp:nvSpPr>
      <dsp:spPr>
        <a:xfrm>
          <a:off x="0" y="2997546"/>
          <a:ext cx="11411017" cy="287819"/>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ru-RU" sz="1200" b="0" i="0" kern="1200" baseline="0" dirty="0"/>
            <a:t>3. Что является предметом анализа финансово-хозяйственной деятельности?</a:t>
          </a:r>
          <a:endParaRPr lang="ru-RU" sz="1200" kern="1200" dirty="0"/>
        </a:p>
      </dsp:txBody>
      <dsp:txXfrm>
        <a:off x="14050" y="3011596"/>
        <a:ext cx="11382917" cy="259719"/>
      </dsp:txXfrm>
    </dsp:sp>
    <dsp:sp modelId="{45CA1044-B6C9-4784-8C68-2CFBF4705C23}">
      <dsp:nvSpPr>
        <dsp:cNvPr id="0" name=""/>
        <dsp:cNvSpPr/>
      </dsp:nvSpPr>
      <dsp:spPr>
        <a:xfrm>
          <a:off x="0" y="3319926"/>
          <a:ext cx="11411017" cy="287819"/>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ru-RU" sz="1200" b="0" i="0" kern="1200" baseline="0" dirty="0"/>
            <a:t>-А) Производство и реализация продукции</a:t>
          </a:r>
          <a:endParaRPr lang="ru-RU" sz="1200" kern="1200" dirty="0"/>
        </a:p>
      </dsp:txBody>
      <dsp:txXfrm>
        <a:off x="14050" y="3333976"/>
        <a:ext cx="11382917" cy="259719"/>
      </dsp:txXfrm>
    </dsp:sp>
    <dsp:sp modelId="{99FB6565-F25F-4F32-BE4C-3856D930E0AA}">
      <dsp:nvSpPr>
        <dsp:cNvPr id="0" name=""/>
        <dsp:cNvSpPr/>
      </dsp:nvSpPr>
      <dsp:spPr>
        <a:xfrm>
          <a:off x="0" y="3642306"/>
          <a:ext cx="11411017" cy="287819"/>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ru-RU" sz="1200" b="0" i="0" kern="1200" baseline="0" dirty="0"/>
            <a:t>Б)- Социально-экономическое состояние предприятия</a:t>
          </a:r>
          <a:endParaRPr lang="ru-RU" sz="1200" kern="1200" dirty="0"/>
        </a:p>
      </dsp:txBody>
      <dsp:txXfrm>
        <a:off x="14050" y="3656356"/>
        <a:ext cx="11382917" cy="259719"/>
      </dsp:txXfrm>
    </dsp:sp>
    <dsp:sp modelId="{DC4894EB-1641-4C76-A741-93D476E8C138}">
      <dsp:nvSpPr>
        <dsp:cNvPr id="0" name=""/>
        <dsp:cNvSpPr/>
      </dsp:nvSpPr>
      <dsp:spPr>
        <a:xfrm>
          <a:off x="0" y="3964686"/>
          <a:ext cx="11411017" cy="287819"/>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ru-RU" sz="1200" b="0" i="0" kern="1200" baseline="0" dirty="0"/>
            <a:t>+В) Причины, следствия, а также связи между ними для экономических явлений и процессов</a:t>
          </a:r>
          <a:endParaRPr lang="ru-RU" sz="1200" kern="1200" dirty="0"/>
        </a:p>
      </dsp:txBody>
      <dsp:txXfrm>
        <a:off x="14050" y="3978736"/>
        <a:ext cx="11382917" cy="259719"/>
      </dsp:txXfrm>
    </dsp:sp>
    <dsp:sp modelId="{22FBE351-175B-4FCE-8264-1911FFEAF56D}">
      <dsp:nvSpPr>
        <dsp:cNvPr id="0" name=""/>
        <dsp:cNvSpPr/>
      </dsp:nvSpPr>
      <dsp:spPr>
        <a:xfrm>
          <a:off x="0" y="4287066"/>
          <a:ext cx="11411017" cy="287819"/>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ru-RU" sz="1200" b="0" i="0" kern="1200" baseline="0" dirty="0"/>
            <a:t>4. Чистая прибыль – это:</a:t>
          </a:r>
          <a:endParaRPr lang="ru-RU" sz="1200" kern="1200" dirty="0"/>
        </a:p>
      </dsp:txBody>
      <dsp:txXfrm>
        <a:off x="14050" y="4301116"/>
        <a:ext cx="11382917" cy="259719"/>
      </dsp:txXfrm>
    </dsp:sp>
    <dsp:sp modelId="{CBA0F544-6D47-4F18-99AA-FDE17B0FB595}">
      <dsp:nvSpPr>
        <dsp:cNvPr id="0" name=""/>
        <dsp:cNvSpPr/>
      </dsp:nvSpPr>
      <dsp:spPr>
        <a:xfrm>
          <a:off x="0" y="4609446"/>
          <a:ext cx="11411017" cy="287819"/>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ru-RU" sz="1200" b="0" i="0" kern="1200" baseline="0" dirty="0"/>
            <a:t>+А) Разница между балансовой прибылью и обязательными платежами из прибыли в пользу государственного бюджета</a:t>
          </a:r>
          <a:endParaRPr lang="ru-RU" sz="1200" kern="1200" dirty="0"/>
        </a:p>
      </dsp:txBody>
      <dsp:txXfrm>
        <a:off x="14050" y="4623496"/>
        <a:ext cx="11382917" cy="259719"/>
      </dsp:txXfrm>
    </dsp:sp>
    <dsp:sp modelId="{02B73460-C6AD-485A-8A97-0C8553F96C17}">
      <dsp:nvSpPr>
        <dsp:cNvPr id="0" name=""/>
        <dsp:cNvSpPr/>
      </dsp:nvSpPr>
      <dsp:spPr>
        <a:xfrm>
          <a:off x="0" y="4931826"/>
          <a:ext cx="11411017" cy="287819"/>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ru-RU" sz="1200" b="0" i="0" kern="1200" baseline="0" dirty="0"/>
            <a:t>-Б) Разница между выручкой от реализации продукции и затратами на ее производство</a:t>
          </a:r>
          <a:endParaRPr lang="ru-RU" sz="1200" kern="1200" dirty="0"/>
        </a:p>
      </dsp:txBody>
      <dsp:txXfrm>
        <a:off x="14050" y="4945876"/>
        <a:ext cx="11382917" cy="259719"/>
      </dsp:txXfrm>
    </dsp:sp>
    <dsp:sp modelId="{5ADD1C01-D362-4858-990F-5BE830C0C43B}">
      <dsp:nvSpPr>
        <dsp:cNvPr id="0" name=""/>
        <dsp:cNvSpPr/>
      </dsp:nvSpPr>
      <dsp:spPr>
        <a:xfrm>
          <a:off x="0" y="5254206"/>
          <a:ext cx="11411017" cy="287819"/>
        </a:xfrm>
        <a:prstGeom prst="roundRect">
          <a:avLst/>
        </a:prstGeom>
        <a:solidFill>
          <a:schemeClr val="tx2"/>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ru-RU" sz="1200" b="0" i="0" kern="1200" baseline="0" dirty="0"/>
            <a:t>-В) Разница между выручкой от реализации продукции и отчислениями в резервные фонды предприятия</a:t>
          </a:r>
          <a:endParaRPr lang="ru-RU" sz="1200" kern="1200" dirty="0"/>
        </a:p>
      </dsp:txBody>
      <dsp:txXfrm>
        <a:off x="14050" y="5268256"/>
        <a:ext cx="11382917" cy="25971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7005-5E0E-3B44-BA7B-8E0AD61609E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A"/>
          </a:p>
        </p:txBody>
      </p:sp>
      <p:sp>
        <p:nvSpPr>
          <p:cNvPr id="3" name="Subtitle 2">
            <a:extLst>
              <a:ext uri="{FF2B5EF4-FFF2-40B4-BE49-F238E27FC236}">
                <a16:creationId xmlns:a16="http://schemas.microsoft.com/office/drawing/2014/main" id="{BADDA55A-7CA7-594E-AB60-827EB5F70B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A"/>
          </a:p>
        </p:txBody>
      </p:sp>
      <p:sp>
        <p:nvSpPr>
          <p:cNvPr id="4" name="Date Placeholder 3">
            <a:extLst>
              <a:ext uri="{FF2B5EF4-FFF2-40B4-BE49-F238E27FC236}">
                <a16:creationId xmlns:a16="http://schemas.microsoft.com/office/drawing/2014/main" id="{B9967083-1A8E-7146-969F-8BCF333F9B63}"/>
              </a:ext>
            </a:extLst>
          </p:cNvPr>
          <p:cNvSpPr>
            <a:spLocks noGrp="1"/>
          </p:cNvSpPr>
          <p:nvPr>
            <p:ph type="dt" sz="half" idx="10"/>
          </p:nvPr>
        </p:nvSpPr>
        <p:spPr/>
        <p:txBody>
          <a:bodyPr/>
          <a:lstStyle/>
          <a:p>
            <a:fld id="{7B44CDBF-35D4-8B4F-BF4C-84375A1250BC}" type="datetimeFigureOut">
              <a:rPr lang="en-UA" smtClean="0"/>
              <a:t>12/09/2022</a:t>
            </a:fld>
            <a:endParaRPr lang="en-UA"/>
          </a:p>
        </p:txBody>
      </p:sp>
      <p:sp>
        <p:nvSpPr>
          <p:cNvPr id="5" name="Footer Placeholder 4">
            <a:extLst>
              <a:ext uri="{FF2B5EF4-FFF2-40B4-BE49-F238E27FC236}">
                <a16:creationId xmlns:a16="http://schemas.microsoft.com/office/drawing/2014/main" id="{18B5B314-74DA-D346-ADAC-8DD2307BB9CA}"/>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0DF0B977-D85D-F445-8773-AD956FA87998}"/>
              </a:ext>
            </a:extLst>
          </p:cNvPr>
          <p:cNvSpPr>
            <a:spLocks noGrp="1"/>
          </p:cNvSpPr>
          <p:nvPr>
            <p:ph type="sldNum" sz="quarter" idx="12"/>
          </p:nvPr>
        </p:nvSpPr>
        <p:spPr/>
        <p:txBody>
          <a:bodyPr/>
          <a:lstStyle/>
          <a:p>
            <a:fld id="{562BD4A2-B5BF-E74F-BCB2-0E8D2EBBBBA2}" type="slidenum">
              <a:rPr lang="en-UA" smtClean="0"/>
              <a:t>‹#›</a:t>
            </a:fld>
            <a:endParaRPr lang="en-UA"/>
          </a:p>
        </p:txBody>
      </p:sp>
      <p:pic>
        <p:nvPicPr>
          <p:cNvPr id="8" name="Picture 7">
            <a:extLst>
              <a:ext uri="{FF2B5EF4-FFF2-40B4-BE49-F238E27FC236}">
                <a16:creationId xmlns:a16="http://schemas.microsoft.com/office/drawing/2014/main" id="{219CD2F4-687F-674C-94A7-69F99799415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5173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EAB3-EFCC-634B-A0A7-57595C537FCD}"/>
              </a:ext>
            </a:extLst>
          </p:cNvPr>
          <p:cNvSpPr>
            <a:spLocks noGrp="1"/>
          </p:cNvSpPr>
          <p:nvPr>
            <p:ph type="title"/>
          </p:nvPr>
        </p:nvSpPr>
        <p:spPr/>
        <p:txBody>
          <a:bodyPr/>
          <a:lstStyle/>
          <a:p>
            <a:r>
              <a:rPr lang="en-GB"/>
              <a:t>Click to edit Master title style</a:t>
            </a:r>
            <a:endParaRPr lang="en-UA"/>
          </a:p>
        </p:txBody>
      </p:sp>
      <p:sp>
        <p:nvSpPr>
          <p:cNvPr id="3" name="Vertical Text Placeholder 2">
            <a:extLst>
              <a:ext uri="{FF2B5EF4-FFF2-40B4-BE49-F238E27FC236}">
                <a16:creationId xmlns:a16="http://schemas.microsoft.com/office/drawing/2014/main" id="{30B235FD-CF65-374E-BEBD-E5BA6415D91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CFA7F151-91ED-4443-AC5B-C6AC0AF1A458}"/>
              </a:ext>
            </a:extLst>
          </p:cNvPr>
          <p:cNvSpPr>
            <a:spLocks noGrp="1"/>
          </p:cNvSpPr>
          <p:nvPr>
            <p:ph type="dt" sz="half" idx="10"/>
          </p:nvPr>
        </p:nvSpPr>
        <p:spPr/>
        <p:txBody>
          <a:bodyPr/>
          <a:lstStyle/>
          <a:p>
            <a:fld id="{7B44CDBF-35D4-8B4F-BF4C-84375A1250BC}" type="datetimeFigureOut">
              <a:rPr lang="en-UA" smtClean="0"/>
              <a:t>12/09/2022</a:t>
            </a:fld>
            <a:endParaRPr lang="en-UA"/>
          </a:p>
        </p:txBody>
      </p:sp>
      <p:sp>
        <p:nvSpPr>
          <p:cNvPr id="5" name="Footer Placeholder 4">
            <a:extLst>
              <a:ext uri="{FF2B5EF4-FFF2-40B4-BE49-F238E27FC236}">
                <a16:creationId xmlns:a16="http://schemas.microsoft.com/office/drawing/2014/main" id="{7E52C5BE-F6EC-4949-B38A-0CF7D18E45A8}"/>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A26CA24D-997A-494A-A167-6317BC329322}"/>
              </a:ext>
            </a:extLst>
          </p:cNvPr>
          <p:cNvSpPr>
            <a:spLocks noGrp="1"/>
          </p:cNvSpPr>
          <p:nvPr>
            <p:ph type="sldNum" sz="quarter" idx="12"/>
          </p:nvPr>
        </p:nvSpPr>
        <p:spPr/>
        <p:txBody>
          <a:bodyPr/>
          <a:lstStyle/>
          <a:p>
            <a:fld id="{562BD4A2-B5BF-E74F-BCB2-0E8D2EBBBBA2}" type="slidenum">
              <a:rPr lang="en-UA" smtClean="0"/>
              <a:t>‹#›</a:t>
            </a:fld>
            <a:endParaRPr lang="en-UA"/>
          </a:p>
        </p:txBody>
      </p:sp>
    </p:spTree>
    <p:extLst>
      <p:ext uri="{BB962C8B-B14F-4D97-AF65-F5344CB8AC3E}">
        <p14:creationId xmlns:p14="http://schemas.microsoft.com/office/powerpoint/2010/main" val="410823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C1DE9E-2EE8-D54E-8336-6DFD0C9A02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A"/>
          </a:p>
        </p:txBody>
      </p:sp>
      <p:sp>
        <p:nvSpPr>
          <p:cNvPr id="3" name="Vertical Text Placeholder 2">
            <a:extLst>
              <a:ext uri="{FF2B5EF4-FFF2-40B4-BE49-F238E27FC236}">
                <a16:creationId xmlns:a16="http://schemas.microsoft.com/office/drawing/2014/main" id="{73CA40FF-A24A-744E-BBB2-BE3B9A61039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3056DE2E-F7A5-8541-9435-13D5CEC86756}"/>
              </a:ext>
            </a:extLst>
          </p:cNvPr>
          <p:cNvSpPr>
            <a:spLocks noGrp="1"/>
          </p:cNvSpPr>
          <p:nvPr>
            <p:ph type="dt" sz="half" idx="10"/>
          </p:nvPr>
        </p:nvSpPr>
        <p:spPr/>
        <p:txBody>
          <a:bodyPr/>
          <a:lstStyle/>
          <a:p>
            <a:fld id="{7B44CDBF-35D4-8B4F-BF4C-84375A1250BC}" type="datetimeFigureOut">
              <a:rPr lang="en-UA" smtClean="0"/>
              <a:t>12/09/2022</a:t>
            </a:fld>
            <a:endParaRPr lang="en-UA"/>
          </a:p>
        </p:txBody>
      </p:sp>
      <p:sp>
        <p:nvSpPr>
          <p:cNvPr id="5" name="Footer Placeholder 4">
            <a:extLst>
              <a:ext uri="{FF2B5EF4-FFF2-40B4-BE49-F238E27FC236}">
                <a16:creationId xmlns:a16="http://schemas.microsoft.com/office/drawing/2014/main" id="{CDB4D149-140B-544B-B1A9-65373387A7F0}"/>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01CE76ED-A60D-EF4E-9789-0AD3B9C65A51}"/>
              </a:ext>
            </a:extLst>
          </p:cNvPr>
          <p:cNvSpPr>
            <a:spLocks noGrp="1"/>
          </p:cNvSpPr>
          <p:nvPr>
            <p:ph type="sldNum" sz="quarter" idx="12"/>
          </p:nvPr>
        </p:nvSpPr>
        <p:spPr/>
        <p:txBody>
          <a:bodyPr/>
          <a:lstStyle/>
          <a:p>
            <a:fld id="{562BD4A2-B5BF-E74F-BCB2-0E8D2EBBBBA2}" type="slidenum">
              <a:rPr lang="en-UA" smtClean="0"/>
              <a:t>‹#›</a:t>
            </a:fld>
            <a:endParaRPr lang="en-UA"/>
          </a:p>
        </p:txBody>
      </p:sp>
    </p:spTree>
    <p:extLst>
      <p:ext uri="{BB962C8B-B14F-4D97-AF65-F5344CB8AC3E}">
        <p14:creationId xmlns:p14="http://schemas.microsoft.com/office/powerpoint/2010/main" val="2831835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D1B0-CBF8-BD48-93E1-0942FCB4FC14}"/>
              </a:ext>
            </a:extLst>
          </p:cNvPr>
          <p:cNvSpPr>
            <a:spLocks noGrp="1"/>
          </p:cNvSpPr>
          <p:nvPr>
            <p:ph type="title"/>
          </p:nvPr>
        </p:nvSpPr>
        <p:spPr/>
        <p:txBody>
          <a:bodyPr/>
          <a:lstStyle/>
          <a:p>
            <a:r>
              <a:rPr lang="en-GB"/>
              <a:t>Click to edit Master title style</a:t>
            </a:r>
            <a:endParaRPr lang="en-UA"/>
          </a:p>
        </p:txBody>
      </p:sp>
      <p:sp>
        <p:nvSpPr>
          <p:cNvPr id="3" name="Content Placeholder 2">
            <a:extLst>
              <a:ext uri="{FF2B5EF4-FFF2-40B4-BE49-F238E27FC236}">
                <a16:creationId xmlns:a16="http://schemas.microsoft.com/office/drawing/2014/main" id="{58521AF2-2249-9646-8CE3-3D1B70560E2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F3B622BC-8F7B-0848-AF32-4767286DECF9}"/>
              </a:ext>
            </a:extLst>
          </p:cNvPr>
          <p:cNvSpPr>
            <a:spLocks noGrp="1"/>
          </p:cNvSpPr>
          <p:nvPr>
            <p:ph type="dt" sz="half" idx="10"/>
          </p:nvPr>
        </p:nvSpPr>
        <p:spPr/>
        <p:txBody>
          <a:bodyPr/>
          <a:lstStyle/>
          <a:p>
            <a:fld id="{7B44CDBF-35D4-8B4F-BF4C-84375A1250BC}" type="datetimeFigureOut">
              <a:rPr lang="en-UA" smtClean="0"/>
              <a:t>12/09/2022</a:t>
            </a:fld>
            <a:endParaRPr lang="en-UA"/>
          </a:p>
        </p:txBody>
      </p:sp>
      <p:sp>
        <p:nvSpPr>
          <p:cNvPr id="5" name="Footer Placeholder 4">
            <a:extLst>
              <a:ext uri="{FF2B5EF4-FFF2-40B4-BE49-F238E27FC236}">
                <a16:creationId xmlns:a16="http://schemas.microsoft.com/office/drawing/2014/main" id="{73724E45-7B82-6043-A6E1-16D130DA07E3}"/>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8223E469-EC88-F244-93EC-81FE324D8A70}"/>
              </a:ext>
            </a:extLst>
          </p:cNvPr>
          <p:cNvSpPr>
            <a:spLocks noGrp="1"/>
          </p:cNvSpPr>
          <p:nvPr>
            <p:ph type="sldNum" sz="quarter" idx="12"/>
          </p:nvPr>
        </p:nvSpPr>
        <p:spPr/>
        <p:txBody>
          <a:bodyPr/>
          <a:lstStyle/>
          <a:p>
            <a:fld id="{562BD4A2-B5BF-E74F-BCB2-0E8D2EBBBBA2}" type="slidenum">
              <a:rPr lang="en-UA" smtClean="0"/>
              <a:t>‹#›</a:t>
            </a:fld>
            <a:endParaRPr lang="en-UA"/>
          </a:p>
        </p:txBody>
      </p:sp>
    </p:spTree>
    <p:extLst>
      <p:ext uri="{BB962C8B-B14F-4D97-AF65-F5344CB8AC3E}">
        <p14:creationId xmlns:p14="http://schemas.microsoft.com/office/powerpoint/2010/main" val="146718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C7BB-4465-7448-A6D3-CB534FD6F2C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A"/>
          </a:p>
        </p:txBody>
      </p:sp>
      <p:sp>
        <p:nvSpPr>
          <p:cNvPr id="3" name="Text Placeholder 2">
            <a:extLst>
              <a:ext uri="{FF2B5EF4-FFF2-40B4-BE49-F238E27FC236}">
                <a16:creationId xmlns:a16="http://schemas.microsoft.com/office/drawing/2014/main" id="{FDDA9793-795E-6940-B183-8C9CCDED1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04CA31C-9FF3-8D41-9B4D-1DD97953A05A}"/>
              </a:ext>
            </a:extLst>
          </p:cNvPr>
          <p:cNvSpPr>
            <a:spLocks noGrp="1"/>
          </p:cNvSpPr>
          <p:nvPr>
            <p:ph type="dt" sz="half" idx="10"/>
          </p:nvPr>
        </p:nvSpPr>
        <p:spPr/>
        <p:txBody>
          <a:bodyPr/>
          <a:lstStyle/>
          <a:p>
            <a:fld id="{7B44CDBF-35D4-8B4F-BF4C-84375A1250BC}" type="datetimeFigureOut">
              <a:rPr lang="en-UA" smtClean="0"/>
              <a:t>12/09/2022</a:t>
            </a:fld>
            <a:endParaRPr lang="en-UA"/>
          </a:p>
        </p:txBody>
      </p:sp>
      <p:sp>
        <p:nvSpPr>
          <p:cNvPr id="5" name="Footer Placeholder 4">
            <a:extLst>
              <a:ext uri="{FF2B5EF4-FFF2-40B4-BE49-F238E27FC236}">
                <a16:creationId xmlns:a16="http://schemas.microsoft.com/office/drawing/2014/main" id="{DC5EB9CE-CC33-8B4B-A1B6-7C9A6620A82B}"/>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885CF301-30C1-484F-8C88-565C9EED0905}"/>
              </a:ext>
            </a:extLst>
          </p:cNvPr>
          <p:cNvSpPr>
            <a:spLocks noGrp="1"/>
          </p:cNvSpPr>
          <p:nvPr>
            <p:ph type="sldNum" sz="quarter" idx="12"/>
          </p:nvPr>
        </p:nvSpPr>
        <p:spPr/>
        <p:txBody>
          <a:bodyPr/>
          <a:lstStyle/>
          <a:p>
            <a:fld id="{562BD4A2-B5BF-E74F-BCB2-0E8D2EBBBBA2}" type="slidenum">
              <a:rPr lang="en-UA" smtClean="0"/>
              <a:t>‹#›</a:t>
            </a:fld>
            <a:endParaRPr lang="en-UA"/>
          </a:p>
        </p:txBody>
      </p:sp>
    </p:spTree>
    <p:extLst>
      <p:ext uri="{BB962C8B-B14F-4D97-AF65-F5344CB8AC3E}">
        <p14:creationId xmlns:p14="http://schemas.microsoft.com/office/powerpoint/2010/main" val="203725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D7253-B33C-A841-8960-2D1E2CD8EF2C}"/>
              </a:ext>
            </a:extLst>
          </p:cNvPr>
          <p:cNvSpPr>
            <a:spLocks noGrp="1"/>
          </p:cNvSpPr>
          <p:nvPr>
            <p:ph type="title"/>
          </p:nvPr>
        </p:nvSpPr>
        <p:spPr/>
        <p:txBody>
          <a:bodyPr/>
          <a:lstStyle/>
          <a:p>
            <a:r>
              <a:rPr lang="en-GB"/>
              <a:t>Click to edit Master title style</a:t>
            </a:r>
            <a:endParaRPr lang="en-UA"/>
          </a:p>
        </p:txBody>
      </p:sp>
      <p:sp>
        <p:nvSpPr>
          <p:cNvPr id="3" name="Content Placeholder 2">
            <a:extLst>
              <a:ext uri="{FF2B5EF4-FFF2-40B4-BE49-F238E27FC236}">
                <a16:creationId xmlns:a16="http://schemas.microsoft.com/office/drawing/2014/main" id="{9AEF5DD9-E035-FD4A-B0D8-75665C2C396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Content Placeholder 3">
            <a:extLst>
              <a:ext uri="{FF2B5EF4-FFF2-40B4-BE49-F238E27FC236}">
                <a16:creationId xmlns:a16="http://schemas.microsoft.com/office/drawing/2014/main" id="{37C4A350-B3D0-4E40-B666-CDE25804241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5" name="Date Placeholder 4">
            <a:extLst>
              <a:ext uri="{FF2B5EF4-FFF2-40B4-BE49-F238E27FC236}">
                <a16:creationId xmlns:a16="http://schemas.microsoft.com/office/drawing/2014/main" id="{BB0DB3BF-C53C-584C-B87E-2D950FDDF9A4}"/>
              </a:ext>
            </a:extLst>
          </p:cNvPr>
          <p:cNvSpPr>
            <a:spLocks noGrp="1"/>
          </p:cNvSpPr>
          <p:nvPr>
            <p:ph type="dt" sz="half" idx="10"/>
          </p:nvPr>
        </p:nvSpPr>
        <p:spPr/>
        <p:txBody>
          <a:bodyPr/>
          <a:lstStyle/>
          <a:p>
            <a:fld id="{7B44CDBF-35D4-8B4F-BF4C-84375A1250BC}" type="datetimeFigureOut">
              <a:rPr lang="en-UA" smtClean="0"/>
              <a:t>12/09/2022</a:t>
            </a:fld>
            <a:endParaRPr lang="en-UA"/>
          </a:p>
        </p:txBody>
      </p:sp>
      <p:sp>
        <p:nvSpPr>
          <p:cNvPr id="6" name="Footer Placeholder 5">
            <a:extLst>
              <a:ext uri="{FF2B5EF4-FFF2-40B4-BE49-F238E27FC236}">
                <a16:creationId xmlns:a16="http://schemas.microsoft.com/office/drawing/2014/main" id="{036DD3F6-7EC8-FA4C-8AEC-E9983FAD012B}"/>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8F1AAF52-63F0-1B47-8EBD-7FC483F0673C}"/>
              </a:ext>
            </a:extLst>
          </p:cNvPr>
          <p:cNvSpPr>
            <a:spLocks noGrp="1"/>
          </p:cNvSpPr>
          <p:nvPr>
            <p:ph type="sldNum" sz="quarter" idx="12"/>
          </p:nvPr>
        </p:nvSpPr>
        <p:spPr/>
        <p:txBody>
          <a:bodyPr/>
          <a:lstStyle/>
          <a:p>
            <a:fld id="{562BD4A2-B5BF-E74F-BCB2-0E8D2EBBBBA2}" type="slidenum">
              <a:rPr lang="en-UA" smtClean="0"/>
              <a:t>‹#›</a:t>
            </a:fld>
            <a:endParaRPr lang="en-UA"/>
          </a:p>
        </p:txBody>
      </p:sp>
    </p:spTree>
    <p:extLst>
      <p:ext uri="{BB962C8B-B14F-4D97-AF65-F5344CB8AC3E}">
        <p14:creationId xmlns:p14="http://schemas.microsoft.com/office/powerpoint/2010/main" val="377791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F73C-D164-DA42-8DEC-5D86E1349CE8}"/>
              </a:ext>
            </a:extLst>
          </p:cNvPr>
          <p:cNvSpPr>
            <a:spLocks noGrp="1"/>
          </p:cNvSpPr>
          <p:nvPr>
            <p:ph type="title"/>
          </p:nvPr>
        </p:nvSpPr>
        <p:spPr>
          <a:xfrm>
            <a:off x="839788" y="365125"/>
            <a:ext cx="10515600" cy="1325563"/>
          </a:xfrm>
        </p:spPr>
        <p:txBody>
          <a:bodyPr/>
          <a:lstStyle/>
          <a:p>
            <a:r>
              <a:rPr lang="en-GB"/>
              <a:t>Click to edit Master title style</a:t>
            </a:r>
            <a:endParaRPr lang="en-UA"/>
          </a:p>
        </p:txBody>
      </p:sp>
      <p:sp>
        <p:nvSpPr>
          <p:cNvPr id="3" name="Text Placeholder 2">
            <a:extLst>
              <a:ext uri="{FF2B5EF4-FFF2-40B4-BE49-F238E27FC236}">
                <a16:creationId xmlns:a16="http://schemas.microsoft.com/office/drawing/2014/main" id="{96C2B5AB-91BE-014A-9D9C-8D49E372F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601759D-AB67-CF43-B9ED-FBEC6D6FFC5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5" name="Text Placeholder 4">
            <a:extLst>
              <a:ext uri="{FF2B5EF4-FFF2-40B4-BE49-F238E27FC236}">
                <a16:creationId xmlns:a16="http://schemas.microsoft.com/office/drawing/2014/main" id="{FD293F7F-AE26-4347-BFF2-A3AE0AD769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2335A41-F514-DC41-8467-FDC86AA7387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7" name="Date Placeholder 6">
            <a:extLst>
              <a:ext uri="{FF2B5EF4-FFF2-40B4-BE49-F238E27FC236}">
                <a16:creationId xmlns:a16="http://schemas.microsoft.com/office/drawing/2014/main" id="{78B368D6-3CDC-4E42-B6B3-C58E998064D2}"/>
              </a:ext>
            </a:extLst>
          </p:cNvPr>
          <p:cNvSpPr>
            <a:spLocks noGrp="1"/>
          </p:cNvSpPr>
          <p:nvPr>
            <p:ph type="dt" sz="half" idx="10"/>
          </p:nvPr>
        </p:nvSpPr>
        <p:spPr/>
        <p:txBody>
          <a:bodyPr/>
          <a:lstStyle/>
          <a:p>
            <a:fld id="{7B44CDBF-35D4-8B4F-BF4C-84375A1250BC}" type="datetimeFigureOut">
              <a:rPr lang="en-UA" smtClean="0"/>
              <a:t>12/09/2022</a:t>
            </a:fld>
            <a:endParaRPr lang="en-UA"/>
          </a:p>
        </p:txBody>
      </p:sp>
      <p:sp>
        <p:nvSpPr>
          <p:cNvPr id="8" name="Footer Placeholder 7">
            <a:extLst>
              <a:ext uri="{FF2B5EF4-FFF2-40B4-BE49-F238E27FC236}">
                <a16:creationId xmlns:a16="http://schemas.microsoft.com/office/drawing/2014/main" id="{32185823-5BFD-0642-A3B1-9A0E0968CE18}"/>
              </a:ext>
            </a:extLst>
          </p:cNvPr>
          <p:cNvSpPr>
            <a:spLocks noGrp="1"/>
          </p:cNvSpPr>
          <p:nvPr>
            <p:ph type="ftr" sz="quarter" idx="11"/>
          </p:nvPr>
        </p:nvSpPr>
        <p:spPr/>
        <p:txBody>
          <a:bodyPr/>
          <a:lstStyle/>
          <a:p>
            <a:endParaRPr lang="en-UA"/>
          </a:p>
        </p:txBody>
      </p:sp>
      <p:sp>
        <p:nvSpPr>
          <p:cNvPr id="9" name="Slide Number Placeholder 8">
            <a:extLst>
              <a:ext uri="{FF2B5EF4-FFF2-40B4-BE49-F238E27FC236}">
                <a16:creationId xmlns:a16="http://schemas.microsoft.com/office/drawing/2014/main" id="{91606C69-CAD8-AF46-8AE4-75476BACCDE4}"/>
              </a:ext>
            </a:extLst>
          </p:cNvPr>
          <p:cNvSpPr>
            <a:spLocks noGrp="1"/>
          </p:cNvSpPr>
          <p:nvPr>
            <p:ph type="sldNum" sz="quarter" idx="12"/>
          </p:nvPr>
        </p:nvSpPr>
        <p:spPr/>
        <p:txBody>
          <a:bodyPr/>
          <a:lstStyle/>
          <a:p>
            <a:fld id="{562BD4A2-B5BF-E74F-BCB2-0E8D2EBBBBA2}" type="slidenum">
              <a:rPr lang="en-UA" smtClean="0"/>
              <a:t>‹#›</a:t>
            </a:fld>
            <a:endParaRPr lang="en-UA"/>
          </a:p>
        </p:txBody>
      </p:sp>
    </p:spTree>
    <p:extLst>
      <p:ext uri="{BB962C8B-B14F-4D97-AF65-F5344CB8AC3E}">
        <p14:creationId xmlns:p14="http://schemas.microsoft.com/office/powerpoint/2010/main" val="1310442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394C-6769-0F4C-BAFC-C37329A5066D}"/>
              </a:ext>
            </a:extLst>
          </p:cNvPr>
          <p:cNvSpPr>
            <a:spLocks noGrp="1"/>
          </p:cNvSpPr>
          <p:nvPr>
            <p:ph type="title"/>
          </p:nvPr>
        </p:nvSpPr>
        <p:spPr/>
        <p:txBody>
          <a:bodyPr/>
          <a:lstStyle/>
          <a:p>
            <a:r>
              <a:rPr lang="en-GB"/>
              <a:t>Click to edit Master title style</a:t>
            </a:r>
            <a:endParaRPr lang="en-UA"/>
          </a:p>
        </p:txBody>
      </p:sp>
      <p:sp>
        <p:nvSpPr>
          <p:cNvPr id="3" name="Date Placeholder 2">
            <a:extLst>
              <a:ext uri="{FF2B5EF4-FFF2-40B4-BE49-F238E27FC236}">
                <a16:creationId xmlns:a16="http://schemas.microsoft.com/office/drawing/2014/main" id="{92288740-4B85-674A-85A7-F8FAFE6B361C}"/>
              </a:ext>
            </a:extLst>
          </p:cNvPr>
          <p:cNvSpPr>
            <a:spLocks noGrp="1"/>
          </p:cNvSpPr>
          <p:nvPr>
            <p:ph type="dt" sz="half" idx="10"/>
          </p:nvPr>
        </p:nvSpPr>
        <p:spPr/>
        <p:txBody>
          <a:bodyPr/>
          <a:lstStyle/>
          <a:p>
            <a:fld id="{7B44CDBF-35D4-8B4F-BF4C-84375A1250BC}" type="datetimeFigureOut">
              <a:rPr lang="en-UA" smtClean="0"/>
              <a:t>12/09/2022</a:t>
            </a:fld>
            <a:endParaRPr lang="en-UA"/>
          </a:p>
        </p:txBody>
      </p:sp>
      <p:sp>
        <p:nvSpPr>
          <p:cNvPr id="4" name="Footer Placeholder 3">
            <a:extLst>
              <a:ext uri="{FF2B5EF4-FFF2-40B4-BE49-F238E27FC236}">
                <a16:creationId xmlns:a16="http://schemas.microsoft.com/office/drawing/2014/main" id="{3D718DEF-1A2D-2A4D-AEC7-D89C5D77DC63}"/>
              </a:ext>
            </a:extLst>
          </p:cNvPr>
          <p:cNvSpPr>
            <a:spLocks noGrp="1"/>
          </p:cNvSpPr>
          <p:nvPr>
            <p:ph type="ftr" sz="quarter" idx="11"/>
          </p:nvPr>
        </p:nvSpPr>
        <p:spPr/>
        <p:txBody>
          <a:bodyPr/>
          <a:lstStyle/>
          <a:p>
            <a:endParaRPr lang="en-UA"/>
          </a:p>
        </p:txBody>
      </p:sp>
      <p:sp>
        <p:nvSpPr>
          <p:cNvPr id="5" name="Slide Number Placeholder 4">
            <a:extLst>
              <a:ext uri="{FF2B5EF4-FFF2-40B4-BE49-F238E27FC236}">
                <a16:creationId xmlns:a16="http://schemas.microsoft.com/office/drawing/2014/main" id="{D760F2DC-5D3D-1742-90B9-36C22D066597}"/>
              </a:ext>
            </a:extLst>
          </p:cNvPr>
          <p:cNvSpPr>
            <a:spLocks noGrp="1"/>
          </p:cNvSpPr>
          <p:nvPr>
            <p:ph type="sldNum" sz="quarter" idx="12"/>
          </p:nvPr>
        </p:nvSpPr>
        <p:spPr/>
        <p:txBody>
          <a:bodyPr/>
          <a:lstStyle/>
          <a:p>
            <a:fld id="{562BD4A2-B5BF-E74F-BCB2-0E8D2EBBBBA2}" type="slidenum">
              <a:rPr lang="en-UA" smtClean="0"/>
              <a:t>‹#›</a:t>
            </a:fld>
            <a:endParaRPr lang="en-UA"/>
          </a:p>
        </p:txBody>
      </p:sp>
    </p:spTree>
    <p:extLst>
      <p:ext uri="{BB962C8B-B14F-4D97-AF65-F5344CB8AC3E}">
        <p14:creationId xmlns:p14="http://schemas.microsoft.com/office/powerpoint/2010/main" val="185879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74C481-6049-C847-A1B2-05CC9A6ED5DE}"/>
              </a:ext>
            </a:extLst>
          </p:cNvPr>
          <p:cNvSpPr>
            <a:spLocks noGrp="1"/>
          </p:cNvSpPr>
          <p:nvPr>
            <p:ph type="dt" sz="half" idx="10"/>
          </p:nvPr>
        </p:nvSpPr>
        <p:spPr/>
        <p:txBody>
          <a:bodyPr/>
          <a:lstStyle/>
          <a:p>
            <a:fld id="{7B44CDBF-35D4-8B4F-BF4C-84375A1250BC}" type="datetimeFigureOut">
              <a:rPr lang="en-UA" smtClean="0"/>
              <a:t>12/09/2022</a:t>
            </a:fld>
            <a:endParaRPr lang="en-UA"/>
          </a:p>
        </p:txBody>
      </p:sp>
      <p:sp>
        <p:nvSpPr>
          <p:cNvPr id="3" name="Footer Placeholder 2">
            <a:extLst>
              <a:ext uri="{FF2B5EF4-FFF2-40B4-BE49-F238E27FC236}">
                <a16:creationId xmlns:a16="http://schemas.microsoft.com/office/drawing/2014/main" id="{7FCC6331-E7CB-B44A-B00F-51700A38AA4E}"/>
              </a:ext>
            </a:extLst>
          </p:cNvPr>
          <p:cNvSpPr>
            <a:spLocks noGrp="1"/>
          </p:cNvSpPr>
          <p:nvPr>
            <p:ph type="ftr" sz="quarter" idx="11"/>
          </p:nvPr>
        </p:nvSpPr>
        <p:spPr/>
        <p:txBody>
          <a:bodyPr/>
          <a:lstStyle/>
          <a:p>
            <a:endParaRPr lang="en-UA"/>
          </a:p>
        </p:txBody>
      </p:sp>
      <p:sp>
        <p:nvSpPr>
          <p:cNvPr id="4" name="Slide Number Placeholder 3">
            <a:extLst>
              <a:ext uri="{FF2B5EF4-FFF2-40B4-BE49-F238E27FC236}">
                <a16:creationId xmlns:a16="http://schemas.microsoft.com/office/drawing/2014/main" id="{E4F417E3-3314-5144-974E-25D473AAE9BB}"/>
              </a:ext>
            </a:extLst>
          </p:cNvPr>
          <p:cNvSpPr>
            <a:spLocks noGrp="1"/>
          </p:cNvSpPr>
          <p:nvPr>
            <p:ph type="sldNum" sz="quarter" idx="12"/>
          </p:nvPr>
        </p:nvSpPr>
        <p:spPr/>
        <p:txBody>
          <a:bodyPr/>
          <a:lstStyle/>
          <a:p>
            <a:fld id="{562BD4A2-B5BF-E74F-BCB2-0E8D2EBBBBA2}" type="slidenum">
              <a:rPr lang="en-UA" smtClean="0"/>
              <a:t>‹#›</a:t>
            </a:fld>
            <a:endParaRPr lang="en-UA"/>
          </a:p>
        </p:txBody>
      </p:sp>
    </p:spTree>
    <p:extLst>
      <p:ext uri="{BB962C8B-B14F-4D97-AF65-F5344CB8AC3E}">
        <p14:creationId xmlns:p14="http://schemas.microsoft.com/office/powerpoint/2010/main" val="189779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295C-7ACB-0A4D-AAA5-C194FB7CF5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A"/>
          </a:p>
        </p:txBody>
      </p:sp>
      <p:sp>
        <p:nvSpPr>
          <p:cNvPr id="3" name="Content Placeholder 2">
            <a:extLst>
              <a:ext uri="{FF2B5EF4-FFF2-40B4-BE49-F238E27FC236}">
                <a16:creationId xmlns:a16="http://schemas.microsoft.com/office/drawing/2014/main" id="{A41EB8B8-2833-5B48-BDAC-105348047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Text Placeholder 3">
            <a:extLst>
              <a:ext uri="{FF2B5EF4-FFF2-40B4-BE49-F238E27FC236}">
                <a16:creationId xmlns:a16="http://schemas.microsoft.com/office/drawing/2014/main" id="{1AE42DAC-D21A-7C4B-8E82-F7EA3CD14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FEFEDC-CFC4-0A41-BBCD-A113C115432A}"/>
              </a:ext>
            </a:extLst>
          </p:cNvPr>
          <p:cNvSpPr>
            <a:spLocks noGrp="1"/>
          </p:cNvSpPr>
          <p:nvPr>
            <p:ph type="dt" sz="half" idx="10"/>
          </p:nvPr>
        </p:nvSpPr>
        <p:spPr/>
        <p:txBody>
          <a:bodyPr/>
          <a:lstStyle/>
          <a:p>
            <a:fld id="{7B44CDBF-35D4-8B4F-BF4C-84375A1250BC}" type="datetimeFigureOut">
              <a:rPr lang="en-UA" smtClean="0"/>
              <a:t>12/09/2022</a:t>
            </a:fld>
            <a:endParaRPr lang="en-UA"/>
          </a:p>
        </p:txBody>
      </p:sp>
      <p:sp>
        <p:nvSpPr>
          <p:cNvPr id="6" name="Footer Placeholder 5">
            <a:extLst>
              <a:ext uri="{FF2B5EF4-FFF2-40B4-BE49-F238E27FC236}">
                <a16:creationId xmlns:a16="http://schemas.microsoft.com/office/drawing/2014/main" id="{BE47A8C8-6C85-CB4E-B2CB-222CDB83D1A0}"/>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CEFE80B9-6605-B34B-B47B-3FF57EE46991}"/>
              </a:ext>
            </a:extLst>
          </p:cNvPr>
          <p:cNvSpPr>
            <a:spLocks noGrp="1"/>
          </p:cNvSpPr>
          <p:nvPr>
            <p:ph type="sldNum" sz="quarter" idx="12"/>
          </p:nvPr>
        </p:nvSpPr>
        <p:spPr/>
        <p:txBody>
          <a:bodyPr/>
          <a:lstStyle/>
          <a:p>
            <a:fld id="{562BD4A2-B5BF-E74F-BCB2-0E8D2EBBBBA2}" type="slidenum">
              <a:rPr lang="en-UA" smtClean="0"/>
              <a:t>‹#›</a:t>
            </a:fld>
            <a:endParaRPr lang="en-UA"/>
          </a:p>
        </p:txBody>
      </p:sp>
    </p:spTree>
    <p:extLst>
      <p:ext uri="{BB962C8B-B14F-4D97-AF65-F5344CB8AC3E}">
        <p14:creationId xmlns:p14="http://schemas.microsoft.com/office/powerpoint/2010/main" val="197133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F53AB-0036-D241-84EA-C85BC6EB31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A"/>
          </a:p>
        </p:txBody>
      </p:sp>
      <p:sp>
        <p:nvSpPr>
          <p:cNvPr id="3" name="Picture Placeholder 2">
            <a:extLst>
              <a:ext uri="{FF2B5EF4-FFF2-40B4-BE49-F238E27FC236}">
                <a16:creationId xmlns:a16="http://schemas.microsoft.com/office/drawing/2014/main" id="{C35ECC6B-2059-DD4A-88A9-33E23A4170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A"/>
          </a:p>
        </p:txBody>
      </p:sp>
      <p:sp>
        <p:nvSpPr>
          <p:cNvPr id="4" name="Text Placeholder 3">
            <a:extLst>
              <a:ext uri="{FF2B5EF4-FFF2-40B4-BE49-F238E27FC236}">
                <a16:creationId xmlns:a16="http://schemas.microsoft.com/office/drawing/2014/main" id="{C62A1F9F-922F-E749-8A72-D69D1DCA2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C666D-7D23-524F-987B-3BF9DEFE76D8}"/>
              </a:ext>
            </a:extLst>
          </p:cNvPr>
          <p:cNvSpPr>
            <a:spLocks noGrp="1"/>
          </p:cNvSpPr>
          <p:nvPr>
            <p:ph type="dt" sz="half" idx="10"/>
          </p:nvPr>
        </p:nvSpPr>
        <p:spPr/>
        <p:txBody>
          <a:bodyPr/>
          <a:lstStyle/>
          <a:p>
            <a:fld id="{7B44CDBF-35D4-8B4F-BF4C-84375A1250BC}" type="datetimeFigureOut">
              <a:rPr lang="en-UA" smtClean="0"/>
              <a:t>12/09/2022</a:t>
            </a:fld>
            <a:endParaRPr lang="en-UA"/>
          </a:p>
        </p:txBody>
      </p:sp>
      <p:sp>
        <p:nvSpPr>
          <p:cNvPr id="6" name="Footer Placeholder 5">
            <a:extLst>
              <a:ext uri="{FF2B5EF4-FFF2-40B4-BE49-F238E27FC236}">
                <a16:creationId xmlns:a16="http://schemas.microsoft.com/office/drawing/2014/main" id="{1BD68185-CA1A-E14D-A241-A4E143BCAB2D}"/>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E59D5C06-9F35-EA48-90F8-86250C2B697F}"/>
              </a:ext>
            </a:extLst>
          </p:cNvPr>
          <p:cNvSpPr>
            <a:spLocks noGrp="1"/>
          </p:cNvSpPr>
          <p:nvPr>
            <p:ph type="sldNum" sz="quarter" idx="12"/>
          </p:nvPr>
        </p:nvSpPr>
        <p:spPr/>
        <p:txBody>
          <a:bodyPr/>
          <a:lstStyle/>
          <a:p>
            <a:fld id="{562BD4A2-B5BF-E74F-BCB2-0E8D2EBBBBA2}" type="slidenum">
              <a:rPr lang="en-UA" smtClean="0"/>
              <a:t>‹#›</a:t>
            </a:fld>
            <a:endParaRPr lang="en-UA"/>
          </a:p>
        </p:txBody>
      </p:sp>
    </p:spTree>
    <p:extLst>
      <p:ext uri="{BB962C8B-B14F-4D97-AF65-F5344CB8AC3E}">
        <p14:creationId xmlns:p14="http://schemas.microsoft.com/office/powerpoint/2010/main" val="12489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EE9C3-7335-294C-B2DB-DA905BE25A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A"/>
          </a:p>
        </p:txBody>
      </p:sp>
      <p:sp>
        <p:nvSpPr>
          <p:cNvPr id="3" name="Text Placeholder 2">
            <a:extLst>
              <a:ext uri="{FF2B5EF4-FFF2-40B4-BE49-F238E27FC236}">
                <a16:creationId xmlns:a16="http://schemas.microsoft.com/office/drawing/2014/main" id="{5B4D41AD-44DA-304E-80B5-6C81186CE4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CE48BC00-7996-7144-87B5-B2E6E86EE8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4CDBF-35D4-8B4F-BF4C-84375A1250BC}" type="datetimeFigureOut">
              <a:rPr lang="en-UA" smtClean="0"/>
              <a:t>12/09/2022</a:t>
            </a:fld>
            <a:endParaRPr lang="en-UA"/>
          </a:p>
        </p:txBody>
      </p:sp>
      <p:sp>
        <p:nvSpPr>
          <p:cNvPr id="5" name="Footer Placeholder 4">
            <a:extLst>
              <a:ext uri="{FF2B5EF4-FFF2-40B4-BE49-F238E27FC236}">
                <a16:creationId xmlns:a16="http://schemas.microsoft.com/office/drawing/2014/main" id="{5C577594-28A6-C648-8437-73C5D6C7D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A"/>
          </a:p>
        </p:txBody>
      </p:sp>
      <p:sp>
        <p:nvSpPr>
          <p:cNvPr id="6" name="Slide Number Placeholder 5">
            <a:extLst>
              <a:ext uri="{FF2B5EF4-FFF2-40B4-BE49-F238E27FC236}">
                <a16:creationId xmlns:a16="http://schemas.microsoft.com/office/drawing/2014/main" id="{277F361B-E88C-4D4C-AFD6-903F19D4BF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BD4A2-B5BF-E74F-BCB2-0E8D2EBBBBA2}" type="slidenum">
              <a:rPr lang="en-UA" smtClean="0"/>
              <a:t>‹#›</a:t>
            </a:fld>
            <a:endParaRPr lang="en-UA"/>
          </a:p>
        </p:txBody>
      </p:sp>
      <p:pic>
        <p:nvPicPr>
          <p:cNvPr id="8" name="Picture 7">
            <a:extLst>
              <a:ext uri="{FF2B5EF4-FFF2-40B4-BE49-F238E27FC236}">
                <a16:creationId xmlns:a16="http://schemas.microsoft.com/office/drawing/2014/main" id="{4BEA0143-C7BD-1D45-8D99-46C32D837D8D}"/>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406214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9.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BEF8B-78C4-2E4F-A165-7F594DAB1B3E}"/>
              </a:ext>
            </a:extLst>
          </p:cNvPr>
          <p:cNvSpPr>
            <a:spLocks noGrp="1"/>
          </p:cNvSpPr>
          <p:nvPr>
            <p:ph type="ctrTitle"/>
          </p:nvPr>
        </p:nvSpPr>
        <p:spPr>
          <a:xfrm>
            <a:off x="339970" y="803030"/>
            <a:ext cx="6389076" cy="2387600"/>
          </a:xfrm>
        </p:spPr>
        <p:txBody>
          <a:bodyPr>
            <a:noAutofit/>
          </a:bodyPr>
          <a:lstStyle/>
          <a:p>
            <a:pPr algn="r"/>
            <a:r>
              <a:rPr lang="ru-RU" sz="4400" dirty="0">
                <a:solidFill>
                  <a:schemeClr val="bg1"/>
                </a:solidFill>
                <a:latin typeface="Geneva" panose="020B0503030404040204" pitchFamily="34" charset="0"/>
                <a:ea typeface="Geneva" panose="020B0503030404040204" pitchFamily="34" charset="0"/>
              </a:rPr>
              <a:t>Анализ финансовых результатов деятельности организации</a:t>
            </a:r>
            <a:endParaRPr lang="en-UA" sz="4400" dirty="0">
              <a:solidFill>
                <a:schemeClr val="bg1"/>
              </a:solidFill>
              <a:latin typeface="Geneva" panose="020B0503030404040204" pitchFamily="34" charset="0"/>
              <a:ea typeface="Geneva" panose="020B0503030404040204" pitchFamily="34" charset="0"/>
            </a:endParaRPr>
          </a:p>
        </p:txBody>
      </p:sp>
      <p:sp>
        <p:nvSpPr>
          <p:cNvPr id="3" name="Subtitle 2">
            <a:extLst>
              <a:ext uri="{FF2B5EF4-FFF2-40B4-BE49-F238E27FC236}">
                <a16:creationId xmlns:a16="http://schemas.microsoft.com/office/drawing/2014/main" id="{1AB6960C-A8F6-C549-A6D1-34AFE0D1CD16}"/>
              </a:ext>
            </a:extLst>
          </p:cNvPr>
          <p:cNvSpPr>
            <a:spLocks noGrp="1"/>
          </p:cNvSpPr>
          <p:nvPr>
            <p:ph type="subTitle" idx="1"/>
          </p:nvPr>
        </p:nvSpPr>
        <p:spPr>
          <a:xfrm>
            <a:off x="-703384" y="3297239"/>
            <a:ext cx="6389076" cy="1655762"/>
          </a:xfrm>
        </p:spPr>
        <p:txBody>
          <a:bodyPr/>
          <a:lstStyle/>
          <a:p>
            <a:pPr algn="r"/>
            <a:r>
              <a:rPr lang="ru-RU" dirty="0">
                <a:solidFill>
                  <a:schemeClr val="bg1"/>
                </a:solidFill>
              </a:rPr>
              <a:t>Выполнил: студент 3 курса </a:t>
            </a:r>
            <a:r>
              <a:rPr lang="ru-RU" dirty="0" err="1">
                <a:solidFill>
                  <a:schemeClr val="bg1"/>
                </a:solidFill>
              </a:rPr>
              <a:t>ВШЭиБ</a:t>
            </a:r>
            <a:r>
              <a:rPr lang="ru-RU" dirty="0">
                <a:solidFill>
                  <a:schemeClr val="bg1"/>
                </a:solidFill>
              </a:rPr>
              <a:t> </a:t>
            </a:r>
          </a:p>
          <a:p>
            <a:pPr algn="r"/>
            <a:r>
              <a:rPr lang="ru-RU" dirty="0">
                <a:solidFill>
                  <a:schemeClr val="bg1"/>
                </a:solidFill>
              </a:rPr>
              <a:t>группы 15.06Д-Э02/20Б</a:t>
            </a:r>
          </a:p>
          <a:p>
            <a:pPr algn="r"/>
            <a:r>
              <a:rPr lang="ru-RU" dirty="0">
                <a:solidFill>
                  <a:schemeClr val="bg1"/>
                </a:solidFill>
              </a:rPr>
              <a:t>Батыжев Дени </a:t>
            </a:r>
            <a:endParaRPr lang="en-UA" dirty="0">
              <a:solidFill>
                <a:schemeClr val="bg1"/>
              </a:solidFill>
            </a:endParaRPr>
          </a:p>
        </p:txBody>
      </p:sp>
    </p:spTree>
    <p:extLst>
      <p:ext uri="{BB962C8B-B14F-4D97-AF65-F5344CB8AC3E}">
        <p14:creationId xmlns:p14="http://schemas.microsoft.com/office/powerpoint/2010/main" val="3154241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9C0AE8-9E68-12E4-FD39-512994445470}"/>
              </a:ext>
            </a:extLst>
          </p:cNvPr>
          <p:cNvSpPr>
            <a:spLocks noGrp="1"/>
          </p:cNvSpPr>
          <p:nvPr>
            <p:ph type="title"/>
          </p:nvPr>
        </p:nvSpPr>
        <p:spPr>
          <a:xfrm>
            <a:off x="0" y="-112857"/>
            <a:ext cx="10515600" cy="1325563"/>
          </a:xfrm>
        </p:spPr>
        <p:txBody>
          <a:bodyPr/>
          <a:lstStyle/>
          <a:p>
            <a:r>
              <a:rPr lang="ru-RU" dirty="0">
                <a:solidFill>
                  <a:schemeClr val="bg1"/>
                </a:solidFill>
              </a:rPr>
              <a:t>Факторы влияющие на финансовый результат:</a:t>
            </a:r>
          </a:p>
        </p:txBody>
      </p:sp>
      <p:graphicFrame>
        <p:nvGraphicFramePr>
          <p:cNvPr id="5" name="Объект 4">
            <a:extLst>
              <a:ext uri="{FF2B5EF4-FFF2-40B4-BE49-F238E27FC236}">
                <a16:creationId xmlns:a16="http://schemas.microsoft.com/office/drawing/2014/main" id="{5B956672-3D41-1583-1E43-B26E8DABD311}"/>
              </a:ext>
            </a:extLst>
          </p:cNvPr>
          <p:cNvGraphicFramePr>
            <a:graphicFrameLocks noGrp="1"/>
          </p:cNvGraphicFramePr>
          <p:nvPr>
            <p:ph idx="1"/>
            <p:extLst>
              <p:ext uri="{D42A27DB-BD31-4B8C-83A1-F6EECF244321}">
                <p14:modId xmlns:p14="http://schemas.microsoft.com/office/powerpoint/2010/main" val="5087687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8003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DA4063-91A5-4F59-37A9-5A2945AE912A}"/>
              </a:ext>
            </a:extLst>
          </p:cNvPr>
          <p:cNvSpPr>
            <a:spLocks noGrp="1"/>
          </p:cNvSpPr>
          <p:nvPr>
            <p:ph type="title"/>
          </p:nvPr>
        </p:nvSpPr>
        <p:spPr>
          <a:xfrm>
            <a:off x="214745" y="18255"/>
            <a:ext cx="10515600" cy="1325563"/>
          </a:xfrm>
        </p:spPr>
        <p:txBody>
          <a:bodyPr/>
          <a:lstStyle/>
          <a:p>
            <a:r>
              <a:rPr lang="ru-RU" dirty="0">
                <a:solidFill>
                  <a:schemeClr val="bg1"/>
                </a:solidFill>
              </a:rPr>
              <a:t>Формулы</a:t>
            </a:r>
            <a:r>
              <a:rPr lang="ru-RU" dirty="0"/>
              <a:t>:</a:t>
            </a:r>
          </a:p>
        </p:txBody>
      </p:sp>
      <p:graphicFrame>
        <p:nvGraphicFramePr>
          <p:cNvPr id="4" name="Объект 3">
            <a:extLst>
              <a:ext uri="{FF2B5EF4-FFF2-40B4-BE49-F238E27FC236}">
                <a16:creationId xmlns:a16="http://schemas.microsoft.com/office/drawing/2014/main" id="{0D2FED1C-8790-DACA-D962-3B621497940A}"/>
              </a:ext>
            </a:extLst>
          </p:cNvPr>
          <p:cNvGraphicFramePr>
            <a:graphicFrameLocks noGrp="1"/>
          </p:cNvGraphicFramePr>
          <p:nvPr>
            <p:ph idx="1"/>
            <p:extLst>
              <p:ext uri="{D42A27DB-BD31-4B8C-83A1-F6EECF244321}">
                <p14:modId xmlns:p14="http://schemas.microsoft.com/office/powerpoint/2010/main" val="2046079097"/>
              </p:ext>
            </p:extLst>
          </p:nvPr>
        </p:nvGraphicFramePr>
        <p:xfrm>
          <a:off x="120361" y="1191492"/>
          <a:ext cx="4167620" cy="5455028"/>
        </p:xfrm>
        <a:graphic>
          <a:graphicData uri="http://schemas.openxmlformats.org/drawingml/2006/table">
            <a:tbl>
              <a:tblPr firstRow="1" firstCol="1" bandRow="1">
                <a:tableStyleId>{5C22544A-7EE6-4342-B048-85BDC9FD1C3A}</a:tableStyleId>
              </a:tblPr>
              <a:tblGrid>
                <a:gridCol w="2708452">
                  <a:extLst>
                    <a:ext uri="{9D8B030D-6E8A-4147-A177-3AD203B41FA5}">
                      <a16:colId xmlns:a16="http://schemas.microsoft.com/office/drawing/2014/main" val="1536468168"/>
                    </a:ext>
                  </a:extLst>
                </a:gridCol>
                <a:gridCol w="1459168">
                  <a:extLst>
                    <a:ext uri="{9D8B030D-6E8A-4147-A177-3AD203B41FA5}">
                      <a16:colId xmlns:a16="http://schemas.microsoft.com/office/drawing/2014/main" val="3449836758"/>
                    </a:ext>
                  </a:extLst>
                </a:gridCol>
              </a:tblGrid>
              <a:tr h="505518">
                <a:tc gridSpan="2">
                  <a:txBody>
                    <a:bodyPr/>
                    <a:lstStyle/>
                    <a:p>
                      <a:pPr marL="457200" algn="ctr">
                        <a:lnSpc>
                          <a:spcPct val="150000"/>
                        </a:lnSpc>
                        <a:spcAft>
                          <a:spcPts val="800"/>
                        </a:spcAft>
                      </a:pPr>
                      <a:r>
                        <a:rPr lang="ru-RU" sz="1400" dirty="0">
                          <a:solidFill>
                            <a:schemeClr val="bg1"/>
                          </a:solidFill>
                          <a:effectLst/>
                        </a:rPr>
                        <a:t>Коэффициенты рентабельности</a:t>
                      </a:r>
                      <a:endParaRPr lang="ru-RU"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tc hMerge="1">
                  <a:txBody>
                    <a:bodyPr/>
                    <a:lstStyle/>
                    <a:p>
                      <a:endParaRPr lang="ru-RU"/>
                    </a:p>
                  </a:txBody>
                  <a:tcPr/>
                </a:tc>
                <a:extLst>
                  <a:ext uri="{0D108BD9-81ED-4DB2-BD59-A6C34878D82A}">
                    <a16:rowId xmlns:a16="http://schemas.microsoft.com/office/drawing/2014/main" val="1625887631"/>
                  </a:ext>
                </a:extLst>
              </a:tr>
              <a:tr h="505518">
                <a:tc>
                  <a:txBody>
                    <a:bodyPr/>
                    <a:lstStyle/>
                    <a:p>
                      <a:pPr marL="457200" algn="ctr">
                        <a:lnSpc>
                          <a:spcPct val="150000"/>
                        </a:lnSpc>
                      </a:pPr>
                      <a:r>
                        <a:rPr lang="ru-RU" sz="1400">
                          <a:solidFill>
                            <a:schemeClr val="bg1"/>
                          </a:solidFill>
                          <a:effectLst/>
                        </a:rPr>
                        <a:t>Коэффициент экономической рентабельности</a:t>
                      </a:r>
                      <a:endPar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457200" algn="ctr">
                        <a:lnSpc>
                          <a:spcPct val="150000"/>
                        </a:lnSpc>
                        <a:spcAft>
                          <a:spcPts val="800"/>
                        </a:spcAft>
                      </a:pPr>
                      <a:r>
                        <a:rPr lang="ru-RU" sz="1200" dirty="0">
                          <a:solidFill>
                            <a:schemeClr val="bg1"/>
                          </a:solidFill>
                          <a:effectLst/>
                        </a:rPr>
                        <a:t>Ра= ЧП/ А̅</a:t>
                      </a:r>
                      <a:endParaRPr lang="ru-RU"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3389644517"/>
                  </a:ext>
                </a:extLst>
              </a:tr>
              <a:tr h="505518">
                <a:tc>
                  <a:txBody>
                    <a:bodyPr/>
                    <a:lstStyle/>
                    <a:p>
                      <a:pPr marL="457200" algn="ctr">
                        <a:lnSpc>
                          <a:spcPct val="150000"/>
                        </a:lnSpc>
                      </a:pPr>
                      <a:r>
                        <a:rPr lang="ru-RU" sz="1400">
                          <a:solidFill>
                            <a:schemeClr val="bg1"/>
                          </a:solidFill>
                          <a:effectLst/>
                        </a:rPr>
                        <a:t>Коэффициент рентабельности продаж.</a:t>
                      </a:r>
                      <a:endPar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457200" algn="ctr">
                        <a:lnSpc>
                          <a:spcPct val="150000"/>
                        </a:lnSpc>
                        <a:spcAft>
                          <a:spcPts val="800"/>
                        </a:spcAft>
                      </a:pPr>
                      <a:r>
                        <a:rPr lang="ru-RU" sz="1200">
                          <a:solidFill>
                            <a:schemeClr val="bg1"/>
                          </a:solidFill>
                          <a:effectLst/>
                        </a:rPr>
                        <a:t>Рпродаж=Пр/В*100</a:t>
                      </a:r>
                      <a:endPar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228588345"/>
                  </a:ext>
                </a:extLst>
              </a:tr>
              <a:tr h="505518">
                <a:tc>
                  <a:txBody>
                    <a:bodyPr/>
                    <a:lstStyle/>
                    <a:p>
                      <a:pPr marL="457200" algn="ctr">
                        <a:lnSpc>
                          <a:spcPct val="150000"/>
                        </a:lnSpc>
                      </a:pPr>
                      <a:r>
                        <a:rPr lang="ru-RU" sz="1400">
                          <a:solidFill>
                            <a:schemeClr val="bg1"/>
                          </a:solidFill>
                          <a:effectLst/>
                        </a:rPr>
                        <a:t>Коэффициент рентабельности основной деятельности</a:t>
                      </a:r>
                      <a:endPar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457200" algn="ctr">
                        <a:lnSpc>
                          <a:spcPct val="150000"/>
                        </a:lnSpc>
                        <a:spcAft>
                          <a:spcPts val="800"/>
                        </a:spcAft>
                      </a:pPr>
                      <a:r>
                        <a:rPr lang="ru-RU" sz="1200">
                          <a:solidFill>
                            <a:schemeClr val="bg1"/>
                          </a:solidFill>
                          <a:effectLst/>
                        </a:rPr>
                        <a:t>Рпр.=ПБ/ПФсреднее</a:t>
                      </a:r>
                      <a:endPar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232897837"/>
                  </a:ext>
                </a:extLst>
              </a:tr>
              <a:tr h="505518">
                <a:tc>
                  <a:txBody>
                    <a:bodyPr/>
                    <a:lstStyle/>
                    <a:p>
                      <a:pPr marL="457200" algn="ctr">
                        <a:lnSpc>
                          <a:spcPct val="150000"/>
                        </a:lnSpc>
                      </a:pPr>
                      <a:r>
                        <a:rPr lang="ru-RU" sz="1400">
                          <a:solidFill>
                            <a:schemeClr val="bg1"/>
                          </a:solidFill>
                          <a:effectLst/>
                        </a:rPr>
                        <a:t>Коэффициент рентабельности собственного капитала предприятия</a:t>
                      </a:r>
                      <a:endPar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457200" algn="ctr">
                        <a:lnSpc>
                          <a:spcPct val="150000"/>
                        </a:lnSpc>
                        <a:spcAft>
                          <a:spcPts val="800"/>
                        </a:spcAft>
                      </a:pPr>
                      <a:r>
                        <a:rPr lang="ru-RU" sz="1200">
                          <a:solidFill>
                            <a:schemeClr val="bg1"/>
                          </a:solidFill>
                          <a:effectLst/>
                        </a:rPr>
                        <a:t>Рск=ЧП/СК</a:t>
                      </a:r>
                      <a:endPar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3864225476"/>
                  </a:ext>
                </a:extLst>
              </a:tr>
              <a:tr h="505518">
                <a:tc>
                  <a:txBody>
                    <a:bodyPr/>
                    <a:lstStyle/>
                    <a:p>
                      <a:pPr marL="457200" algn="ctr">
                        <a:lnSpc>
                          <a:spcPct val="150000"/>
                        </a:lnSpc>
                      </a:pPr>
                      <a:r>
                        <a:rPr lang="ru-RU" sz="1400">
                          <a:solidFill>
                            <a:schemeClr val="bg1"/>
                          </a:solidFill>
                          <a:effectLst/>
                        </a:rPr>
                        <a:t>Коэффициент рентабельности оборотных активов предприятия.</a:t>
                      </a:r>
                      <a:endPar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457200" algn="ctr">
                        <a:lnSpc>
                          <a:spcPct val="150000"/>
                        </a:lnSpc>
                        <a:spcAft>
                          <a:spcPts val="800"/>
                        </a:spcAft>
                      </a:pPr>
                      <a:r>
                        <a:rPr lang="ru-RU" sz="1100" dirty="0" err="1">
                          <a:solidFill>
                            <a:schemeClr val="bg1"/>
                          </a:solidFill>
                          <a:effectLst/>
                        </a:rPr>
                        <a:t>Роб.А</a:t>
                      </a:r>
                      <a:r>
                        <a:rPr lang="ru-RU" sz="1100" dirty="0">
                          <a:solidFill>
                            <a:schemeClr val="bg1"/>
                          </a:solidFill>
                          <a:effectLst/>
                        </a:rPr>
                        <a:t>=ЧП/∑Оборотных активов*100</a:t>
                      </a:r>
                      <a:endParaRPr lang="ru-RU"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3320414083"/>
                  </a:ext>
                </a:extLst>
              </a:tr>
            </a:tbl>
          </a:graphicData>
        </a:graphic>
      </p:graphicFrame>
      <p:graphicFrame>
        <p:nvGraphicFramePr>
          <p:cNvPr id="5" name="Таблица 4">
            <a:extLst>
              <a:ext uri="{FF2B5EF4-FFF2-40B4-BE49-F238E27FC236}">
                <a16:creationId xmlns:a16="http://schemas.microsoft.com/office/drawing/2014/main" id="{766D2F31-AB61-F3D9-8E18-19D1E964919F}"/>
              </a:ext>
            </a:extLst>
          </p:cNvPr>
          <p:cNvGraphicFramePr>
            <a:graphicFrameLocks noGrp="1"/>
          </p:cNvGraphicFramePr>
          <p:nvPr>
            <p:extLst>
              <p:ext uri="{D42A27DB-BD31-4B8C-83A1-F6EECF244321}">
                <p14:modId xmlns:p14="http://schemas.microsoft.com/office/powerpoint/2010/main" val="2122911289"/>
              </p:ext>
            </p:extLst>
          </p:nvPr>
        </p:nvGraphicFramePr>
        <p:xfrm>
          <a:off x="4724400" y="674111"/>
          <a:ext cx="6511636" cy="5899238"/>
        </p:xfrm>
        <a:graphic>
          <a:graphicData uri="http://schemas.openxmlformats.org/drawingml/2006/table">
            <a:tbl>
              <a:tblPr firstRow="1" firstCol="1" bandRow="1">
                <a:tableStyleId>{5C22544A-7EE6-4342-B048-85BDC9FD1C3A}</a:tableStyleId>
              </a:tblPr>
              <a:tblGrid>
                <a:gridCol w="2114714">
                  <a:extLst>
                    <a:ext uri="{9D8B030D-6E8A-4147-A177-3AD203B41FA5}">
                      <a16:colId xmlns:a16="http://schemas.microsoft.com/office/drawing/2014/main" val="800360204"/>
                    </a:ext>
                  </a:extLst>
                </a:gridCol>
                <a:gridCol w="4396922">
                  <a:extLst>
                    <a:ext uri="{9D8B030D-6E8A-4147-A177-3AD203B41FA5}">
                      <a16:colId xmlns:a16="http://schemas.microsoft.com/office/drawing/2014/main" val="350350012"/>
                    </a:ext>
                  </a:extLst>
                </a:gridCol>
              </a:tblGrid>
              <a:tr h="317681">
                <a:tc gridSpan="2">
                  <a:txBody>
                    <a:bodyPr/>
                    <a:lstStyle/>
                    <a:p>
                      <a:pPr marL="457200" algn="just">
                        <a:lnSpc>
                          <a:spcPct val="150000"/>
                        </a:lnSpc>
                        <a:spcAft>
                          <a:spcPts val="800"/>
                        </a:spcAft>
                      </a:pPr>
                      <a:r>
                        <a:rPr lang="ru-RU" sz="1400">
                          <a:solidFill>
                            <a:schemeClr val="bg1"/>
                          </a:solidFill>
                          <a:effectLst/>
                        </a:rPr>
                        <a:t>Коэффициенты оценки ликвидности </a:t>
                      </a:r>
                      <a:endPar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tc hMerge="1">
                  <a:txBody>
                    <a:bodyPr/>
                    <a:lstStyle/>
                    <a:p>
                      <a:endParaRPr lang="ru-RU"/>
                    </a:p>
                  </a:txBody>
                  <a:tcPr/>
                </a:tc>
                <a:extLst>
                  <a:ext uri="{0D108BD9-81ED-4DB2-BD59-A6C34878D82A}">
                    <a16:rowId xmlns:a16="http://schemas.microsoft.com/office/drawing/2014/main" val="553253461"/>
                  </a:ext>
                </a:extLst>
              </a:tr>
              <a:tr h="831206">
                <a:tc>
                  <a:txBody>
                    <a:bodyPr/>
                    <a:lstStyle/>
                    <a:p>
                      <a:pPr marL="457200" algn="just">
                        <a:lnSpc>
                          <a:spcPct val="150000"/>
                        </a:lnSpc>
                      </a:pPr>
                      <a:r>
                        <a:rPr lang="ru-RU" sz="1400">
                          <a:solidFill>
                            <a:schemeClr val="bg1"/>
                          </a:solidFill>
                          <a:effectLst/>
                        </a:rPr>
                        <a:t>коэффициент абсолюной ликвидности </a:t>
                      </a:r>
                      <a:endPar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457200" algn="just">
                        <a:lnSpc>
                          <a:spcPct val="150000"/>
                        </a:lnSpc>
                      </a:pPr>
                      <a:r>
                        <a:rPr lang="ru-RU" sz="1400" dirty="0">
                          <a:solidFill>
                            <a:schemeClr val="bg1"/>
                          </a:solidFill>
                          <a:effectLst/>
                        </a:rPr>
                        <a:t>Кал = (</a:t>
                      </a:r>
                      <a:r>
                        <a:rPr lang="ru-RU" sz="1400" dirty="0" err="1">
                          <a:solidFill>
                            <a:schemeClr val="bg1"/>
                          </a:solidFill>
                          <a:effectLst/>
                        </a:rPr>
                        <a:t>Дс</a:t>
                      </a:r>
                      <a:r>
                        <a:rPr lang="ru-RU" sz="1400" dirty="0">
                          <a:solidFill>
                            <a:schemeClr val="bg1"/>
                          </a:solidFill>
                          <a:effectLst/>
                        </a:rPr>
                        <a:t> + </a:t>
                      </a:r>
                      <a:r>
                        <a:rPr lang="ru-RU" sz="1400" dirty="0" err="1">
                          <a:solidFill>
                            <a:schemeClr val="bg1"/>
                          </a:solidFill>
                          <a:effectLst/>
                        </a:rPr>
                        <a:t>Кфв</a:t>
                      </a:r>
                      <a:r>
                        <a:rPr lang="ru-RU" sz="1400" dirty="0">
                          <a:solidFill>
                            <a:schemeClr val="bg1"/>
                          </a:solidFill>
                          <a:effectLst/>
                        </a:rPr>
                        <a:t>) / КО</a:t>
                      </a:r>
                      <a:endParaRPr lang="ru-RU"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839216957"/>
                  </a:ext>
                </a:extLst>
              </a:tr>
              <a:tr h="831206">
                <a:tc>
                  <a:txBody>
                    <a:bodyPr/>
                    <a:lstStyle/>
                    <a:p>
                      <a:pPr marL="457200" algn="just">
                        <a:lnSpc>
                          <a:spcPct val="150000"/>
                        </a:lnSpc>
                      </a:pPr>
                      <a:r>
                        <a:rPr lang="ru-RU" sz="1400">
                          <a:solidFill>
                            <a:schemeClr val="bg1"/>
                          </a:solidFill>
                          <a:effectLst/>
                        </a:rPr>
                        <a:t>коэффициент сроной ликвидности </a:t>
                      </a:r>
                      <a:endPar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457200" algn="just">
                        <a:lnSpc>
                          <a:spcPct val="150000"/>
                        </a:lnSpc>
                        <a:spcAft>
                          <a:spcPts val="800"/>
                        </a:spcAft>
                      </a:pPr>
                      <a:r>
                        <a:rPr lang="ru-RU" sz="1400" dirty="0">
                          <a:solidFill>
                            <a:schemeClr val="bg1"/>
                          </a:solidFill>
                          <a:effectLst/>
                        </a:rPr>
                        <a:t>(</a:t>
                      </a:r>
                      <a:r>
                        <a:rPr lang="ru-RU" sz="1400" dirty="0" err="1">
                          <a:solidFill>
                            <a:schemeClr val="bg1"/>
                          </a:solidFill>
                          <a:effectLst/>
                        </a:rPr>
                        <a:t>Кдз</a:t>
                      </a:r>
                      <a:r>
                        <a:rPr lang="ru-RU" sz="1400" dirty="0">
                          <a:solidFill>
                            <a:schemeClr val="bg1"/>
                          </a:solidFill>
                          <a:effectLst/>
                        </a:rPr>
                        <a:t> + </a:t>
                      </a:r>
                      <a:r>
                        <a:rPr lang="ru-RU" sz="1400" dirty="0" err="1">
                          <a:solidFill>
                            <a:schemeClr val="bg1"/>
                          </a:solidFill>
                          <a:effectLst/>
                        </a:rPr>
                        <a:t>Кфв</a:t>
                      </a:r>
                      <a:r>
                        <a:rPr lang="ru-RU" sz="1400" dirty="0">
                          <a:solidFill>
                            <a:schemeClr val="bg1"/>
                          </a:solidFill>
                          <a:effectLst/>
                        </a:rPr>
                        <a:t> + </a:t>
                      </a:r>
                      <a:r>
                        <a:rPr lang="ru-RU" sz="1400" dirty="0" err="1">
                          <a:solidFill>
                            <a:schemeClr val="bg1"/>
                          </a:solidFill>
                          <a:effectLst/>
                        </a:rPr>
                        <a:t>Дс</a:t>
                      </a:r>
                      <a:r>
                        <a:rPr lang="ru-RU" sz="1400" dirty="0">
                          <a:solidFill>
                            <a:schemeClr val="bg1"/>
                          </a:solidFill>
                          <a:effectLst/>
                        </a:rPr>
                        <a:t>) / КО</a:t>
                      </a:r>
                      <a:endParaRPr lang="ru-RU"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3776445200"/>
                  </a:ext>
                </a:extLst>
              </a:tr>
              <a:tr h="1237901">
                <a:tc>
                  <a:txBody>
                    <a:bodyPr/>
                    <a:lstStyle/>
                    <a:p>
                      <a:pPr marL="457200" algn="just">
                        <a:lnSpc>
                          <a:spcPct val="150000"/>
                        </a:lnSpc>
                      </a:pPr>
                      <a:r>
                        <a:rPr lang="ru-RU" sz="1400">
                          <a:solidFill>
                            <a:schemeClr val="bg1"/>
                          </a:solidFill>
                          <a:effectLst/>
                        </a:rPr>
                        <a:t>коэффициент текущей ликвидности </a:t>
                      </a:r>
                      <a:endPar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457200" algn="just">
                        <a:lnSpc>
                          <a:spcPct val="150000"/>
                        </a:lnSpc>
                      </a:pPr>
                      <a:r>
                        <a:rPr lang="ru-RU" sz="1400" dirty="0" err="1">
                          <a:solidFill>
                            <a:schemeClr val="bg1"/>
                          </a:solidFill>
                          <a:effectLst/>
                        </a:rPr>
                        <a:t>Ктл</a:t>
                      </a:r>
                      <a:r>
                        <a:rPr lang="ru-RU" sz="1400" dirty="0">
                          <a:solidFill>
                            <a:schemeClr val="bg1"/>
                          </a:solidFill>
                          <a:effectLst/>
                        </a:rPr>
                        <a:t> = ОА/КО</a:t>
                      </a:r>
                    </a:p>
                    <a:p>
                      <a:pPr marL="457200" algn="just">
                        <a:lnSpc>
                          <a:spcPct val="150000"/>
                        </a:lnSpc>
                      </a:pPr>
                      <a:r>
                        <a:rPr lang="ru-RU" sz="1200" dirty="0" err="1">
                          <a:solidFill>
                            <a:schemeClr val="bg1"/>
                          </a:solidFill>
                          <a:effectLst/>
                        </a:rPr>
                        <a:t>Ктл</a:t>
                      </a:r>
                      <a:r>
                        <a:rPr lang="ru-RU" sz="1200" dirty="0">
                          <a:solidFill>
                            <a:schemeClr val="bg1"/>
                          </a:solidFill>
                          <a:effectLst/>
                        </a:rPr>
                        <a:t> — коэффициент текущей ликвидности;</a:t>
                      </a:r>
                      <a:endParaRPr lang="ru-RU" sz="1400" dirty="0">
                        <a:solidFill>
                          <a:schemeClr val="bg1"/>
                        </a:solidFill>
                        <a:effectLst/>
                      </a:endParaRPr>
                    </a:p>
                    <a:p>
                      <a:pPr marL="457200" algn="just">
                        <a:lnSpc>
                          <a:spcPct val="150000"/>
                        </a:lnSpc>
                      </a:pPr>
                      <a:r>
                        <a:rPr lang="ru-RU" sz="1200" dirty="0">
                          <a:solidFill>
                            <a:schemeClr val="bg1"/>
                          </a:solidFill>
                          <a:effectLst/>
                        </a:rPr>
                        <a:t>ОА — оборотные активы;</a:t>
                      </a:r>
                      <a:endParaRPr lang="ru-RU" sz="1400" dirty="0">
                        <a:solidFill>
                          <a:schemeClr val="bg1"/>
                        </a:solidFill>
                        <a:effectLst/>
                      </a:endParaRPr>
                    </a:p>
                    <a:p>
                      <a:pPr marL="457200" algn="just">
                        <a:lnSpc>
                          <a:spcPct val="150000"/>
                        </a:lnSpc>
                      </a:pPr>
                      <a:r>
                        <a:rPr lang="ru-RU" sz="1200" dirty="0">
                          <a:solidFill>
                            <a:schemeClr val="bg1"/>
                          </a:solidFill>
                          <a:effectLst/>
                        </a:rPr>
                        <a:t>КО — краткосрочные обязательства.</a:t>
                      </a:r>
                      <a:endParaRPr lang="ru-RU"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218782876"/>
                  </a:ext>
                </a:extLst>
              </a:tr>
              <a:tr h="1118516">
                <a:tc>
                  <a:txBody>
                    <a:bodyPr/>
                    <a:lstStyle/>
                    <a:p>
                      <a:pPr marL="457200" algn="just">
                        <a:lnSpc>
                          <a:spcPct val="150000"/>
                        </a:lnSpc>
                      </a:pPr>
                      <a:r>
                        <a:rPr lang="ru-RU" sz="1400">
                          <a:solidFill>
                            <a:schemeClr val="bg1"/>
                          </a:solidFill>
                          <a:effectLst/>
                        </a:rPr>
                        <a:t>коэффициент собственной платежеспособности </a:t>
                      </a:r>
                      <a:endPar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457200" algn="just">
                        <a:lnSpc>
                          <a:spcPct val="150000"/>
                        </a:lnSpc>
                        <a:spcAft>
                          <a:spcPts val="800"/>
                        </a:spcAft>
                      </a:pPr>
                      <a:r>
                        <a:rPr lang="ru-RU" sz="1400" dirty="0">
                          <a:solidFill>
                            <a:schemeClr val="bg1"/>
                          </a:solidFill>
                          <a:effectLst/>
                        </a:rPr>
                        <a:t>Собственный капитал/ (Наиболее срочные пассивы (П1)+ Краткосрочные пассивы (П2)+ Долгосрочные обязательства (П3)).</a:t>
                      </a:r>
                      <a:endParaRPr lang="ru-RU"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902130661"/>
                  </a:ext>
                </a:extLst>
              </a:tr>
              <a:tr h="1118516">
                <a:tc>
                  <a:txBody>
                    <a:bodyPr/>
                    <a:lstStyle/>
                    <a:p>
                      <a:pPr marL="457200" algn="just">
                        <a:lnSpc>
                          <a:spcPct val="150000"/>
                        </a:lnSpc>
                      </a:pPr>
                      <a:r>
                        <a:rPr lang="ru-RU" sz="1400">
                          <a:solidFill>
                            <a:schemeClr val="bg1"/>
                          </a:solidFill>
                          <a:effectLst/>
                        </a:rPr>
                        <a:t>коэффициент утраты платежеспособности </a:t>
                      </a:r>
                      <a:endPar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457200" algn="just">
                        <a:lnSpc>
                          <a:spcPct val="150000"/>
                        </a:lnSpc>
                        <a:spcAft>
                          <a:spcPts val="800"/>
                        </a:spcAft>
                      </a:pPr>
                      <a:r>
                        <a:rPr lang="ru-RU" sz="1400" dirty="0">
                          <a:solidFill>
                            <a:schemeClr val="bg1"/>
                          </a:solidFill>
                          <a:effectLst/>
                        </a:rPr>
                        <a:t>Куп= [К1ф + 3/T (К1ф - К1н)] / К1норм</a:t>
                      </a:r>
                      <a:endParaRPr lang="ru-RU"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2232271947"/>
                  </a:ext>
                </a:extLst>
              </a:tr>
            </a:tbl>
          </a:graphicData>
        </a:graphic>
      </p:graphicFrame>
    </p:spTree>
    <p:extLst>
      <p:ext uri="{BB962C8B-B14F-4D97-AF65-F5344CB8AC3E}">
        <p14:creationId xmlns:p14="http://schemas.microsoft.com/office/powerpoint/2010/main" val="442993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9151B955-D352-3313-7C91-60F7ED453E69}"/>
              </a:ext>
            </a:extLst>
          </p:cNvPr>
          <p:cNvGraphicFramePr>
            <a:graphicFrameLocks noGrp="1"/>
          </p:cNvGraphicFramePr>
          <p:nvPr>
            <p:ph idx="1"/>
            <p:extLst>
              <p:ext uri="{D42A27DB-BD31-4B8C-83A1-F6EECF244321}">
                <p14:modId xmlns:p14="http://schemas.microsoft.com/office/powerpoint/2010/main" val="3146476070"/>
              </p:ext>
            </p:extLst>
          </p:nvPr>
        </p:nvGraphicFramePr>
        <p:xfrm>
          <a:off x="106889" y="3207327"/>
          <a:ext cx="5874327" cy="3560617"/>
        </p:xfrm>
        <a:graphic>
          <a:graphicData uri="http://schemas.openxmlformats.org/drawingml/2006/table">
            <a:tbl>
              <a:tblPr firstRow="1" firstCol="1" bandRow="1">
                <a:tableStyleId>{5C22544A-7EE6-4342-B048-85BDC9FD1C3A}</a:tableStyleId>
              </a:tblPr>
              <a:tblGrid>
                <a:gridCol w="3536835">
                  <a:extLst>
                    <a:ext uri="{9D8B030D-6E8A-4147-A177-3AD203B41FA5}">
                      <a16:colId xmlns:a16="http://schemas.microsoft.com/office/drawing/2014/main" val="763490789"/>
                    </a:ext>
                  </a:extLst>
                </a:gridCol>
                <a:gridCol w="2337492">
                  <a:extLst>
                    <a:ext uri="{9D8B030D-6E8A-4147-A177-3AD203B41FA5}">
                      <a16:colId xmlns:a16="http://schemas.microsoft.com/office/drawing/2014/main" val="1733443443"/>
                    </a:ext>
                  </a:extLst>
                </a:gridCol>
              </a:tblGrid>
              <a:tr h="375633">
                <a:tc gridSpan="2">
                  <a:txBody>
                    <a:bodyPr/>
                    <a:lstStyle/>
                    <a:p>
                      <a:pPr marL="457200" algn="just">
                        <a:lnSpc>
                          <a:spcPct val="150000"/>
                        </a:lnSpc>
                        <a:spcAft>
                          <a:spcPts val="800"/>
                        </a:spcAft>
                      </a:pPr>
                      <a:r>
                        <a:rPr lang="ru-RU" sz="1400" dirty="0">
                          <a:solidFill>
                            <a:schemeClr val="bg1"/>
                          </a:solidFill>
                          <a:effectLst/>
                        </a:rPr>
                        <a:t>Коэффициенты оборачиваемости активов </a:t>
                      </a:r>
                      <a:endParaRPr lang="ru-RU"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tc hMerge="1">
                  <a:txBody>
                    <a:bodyPr/>
                    <a:lstStyle/>
                    <a:p>
                      <a:endParaRPr lang="ru-RU"/>
                    </a:p>
                  </a:txBody>
                  <a:tcPr/>
                </a:tc>
                <a:extLst>
                  <a:ext uri="{0D108BD9-81ED-4DB2-BD59-A6C34878D82A}">
                    <a16:rowId xmlns:a16="http://schemas.microsoft.com/office/drawing/2014/main" val="1450233529"/>
                  </a:ext>
                </a:extLst>
              </a:tr>
              <a:tr h="796246">
                <a:tc>
                  <a:txBody>
                    <a:bodyPr/>
                    <a:lstStyle/>
                    <a:p>
                      <a:pPr marL="457200" algn="ctr">
                        <a:lnSpc>
                          <a:spcPct val="150000"/>
                        </a:lnSpc>
                      </a:pPr>
                      <a:r>
                        <a:rPr lang="ru-RU" sz="1400">
                          <a:solidFill>
                            <a:schemeClr val="bg1"/>
                          </a:solidFill>
                          <a:effectLst/>
                        </a:rPr>
                        <a:t>Коэффициент оборачиваемости оборотных средств</a:t>
                      </a:r>
                      <a:endPar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457200" algn="ctr">
                        <a:lnSpc>
                          <a:spcPct val="150000"/>
                        </a:lnSpc>
                        <a:spcAft>
                          <a:spcPts val="800"/>
                        </a:spcAft>
                      </a:pPr>
                      <a:r>
                        <a:rPr lang="ru-RU" sz="1400" dirty="0">
                          <a:solidFill>
                            <a:schemeClr val="bg1"/>
                          </a:solidFill>
                          <a:effectLst/>
                        </a:rPr>
                        <a:t>В/</a:t>
                      </a:r>
                      <a:r>
                        <a:rPr lang="ru-RU" sz="1400" dirty="0" err="1">
                          <a:solidFill>
                            <a:schemeClr val="bg1"/>
                          </a:solidFill>
                          <a:effectLst/>
                        </a:rPr>
                        <a:t>Ср.годовую</a:t>
                      </a:r>
                      <a:r>
                        <a:rPr lang="ru-RU" sz="1400" dirty="0">
                          <a:solidFill>
                            <a:schemeClr val="bg1"/>
                          </a:solidFill>
                          <a:effectLst/>
                        </a:rPr>
                        <a:t> стоимость активов</a:t>
                      </a:r>
                      <a:endParaRPr lang="ru-RU"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2169728052"/>
                  </a:ext>
                </a:extLst>
              </a:tr>
              <a:tr h="796246">
                <a:tc>
                  <a:txBody>
                    <a:bodyPr/>
                    <a:lstStyle/>
                    <a:p>
                      <a:pPr marL="457200" algn="ctr">
                        <a:lnSpc>
                          <a:spcPct val="150000"/>
                        </a:lnSpc>
                      </a:pPr>
                      <a:r>
                        <a:rPr lang="ru-RU" sz="1400">
                          <a:solidFill>
                            <a:schemeClr val="bg1"/>
                          </a:solidFill>
                          <a:effectLst/>
                        </a:rPr>
                        <a:t>Коэфф. Оборачиваемости капитала</a:t>
                      </a:r>
                      <a:endPar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457200" algn="ctr">
                        <a:lnSpc>
                          <a:spcPct val="150000"/>
                        </a:lnSpc>
                        <a:spcAft>
                          <a:spcPts val="800"/>
                        </a:spcAft>
                      </a:pPr>
                      <a:r>
                        <a:rPr lang="ru-RU" sz="1400">
                          <a:solidFill>
                            <a:schemeClr val="bg1"/>
                          </a:solidFill>
                          <a:effectLst/>
                        </a:rPr>
                        <a:t>В/Ср.годовую стоимость капитала</a:t>
                      </a:r>
                      <a:endPar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2850941149"/>
                  </a:ext>
                </a:extLst>
              </a:tr>
              <a:tr h="796246">
                <a:tc>
                  <a:txBody>
                    <a:bodyPr/>
                    <a:lstStyle/>
                    <a:p>
                      <a:pPr marL="457200" algn="ctr">
                        <a:lnSpc>
                          <a:spcPct val="150000"/>
                        </a:lnSpc>
                      </a:pPr>
                      <a:r>
                        <a:rPr lang="ru-RU" sz="1400">
                          <a:solidFill>
                            <a:schemeClr val="bg1"/>
                          </a:solidFill>
                          <a:effectLst/>
                        </a:rPr>
                        <a:t>Коэфф. Обр. деб.задолжности</a:t>
                      </a:r>
                      <a:endPar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457200" algn="ctr">
                        <a:lnSpc>
                          <a:spcPct val="150000"/>
                        </a:lnSpc>
                        <a:spcAft>
                          <a:spcPts val="800"/>
                        </a:spcAft>
                      </a:pPr>
                      <a:r>
                        <a:rPr lang="ru-RU" sz="1400">
                          <a:solidFill>
                            <a:schemeClr val="bg1"/>
                          </a:solidFill>
                          <a:effectLst/>
                        </a:rPr>
                        <a:t>В/Ср.годовой остаток деб.з.</a:t>
                      </a:r>
                      <a:endPar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07351337"/>
                  </a:ext>
                </a:extLst>
              </a:tr>
              <a:tr h="796246">
                <a:tc>
                  <a:txBody>
                    <a:bodyPr/>
                    <a:lstStyle/>
                    <a:p>
                      <a:pPr marL="457200" algn="ctr">
                        <a:lnSpc>
                          <a:spcPct val="150000"/>
                        </a:lnSpc>
                      </a:pPr>
                      <a:r>
                        <a:rPr lang="ru-RU" sz="1400">
                          <a:solidFill>
                            <a:schemeClr val="bg1"/>
                          </a:solidFill>
                          <a:effectLst/>
                        </a:rPr>
                        <a:t>Коэфф.Обр.запасов</a:t>
                      </a:r>
                      <a:endPar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457200" algn="ctr">
                        <a:lnSpc>
                          <a:spcPct val="150000"/>
                        </a:lnSpc>
                        <a:spcAft>
                          <a:spcPts val="800"/>
                        </a:spcAft>
                      </a:pPr>
                      <a:r>
                        <a:rPr lang="ru-RU" sz="1400" dirty="0" err="1">
                          <a:solidFill>
                            <a:schemeClr val="bg1"/>
                          </a:solidFill>
                          <a:effectLst/>
                        </a:rPr>
                        <a:t>zпродаж</a:t>
                      </a:r>
                      <a:r>
                        <a:rPr lang="ru-RU" sz="1400" dirty="0">
                          <a:solidFill>
                            <a:schemeClr val="bg1"/>
                          </a:solidFill>
                          <a:effectLst/>
                        </a:rPr>
                        <a:t>/</a:t>
                      </a:r>
                      <a:r>
                        <a:rPr lang="ru-RU" sz="1400" dirty="0" err="1">
                          <a:solidFill>
                            <a:schemeClr val="bg1"/>
                          </a:solidFill>
                          <a:effectLst/>
                        </a:rPr>
                        <a:t>среднегод.ост</a:t>
                      </a:r>
                      <a:r>
                        <a:rPr lang="ru-RU" sz="1400" dirty="0">
                          <a:solidFill>
                            <a:schemeClr val="bg1"/>
                          </a:solidFill>
                          <a:effectLst/>
                        </a:rPr>
                        <a:t>. Продаж</a:t>
                      </a:r>
                      <a:endParaRPr lang="ru-RU"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425270270"/>
                  </a:ext>
                </a:extLst>
              </a:tr>
            </a:tbl>
          </a:graphicData>
        </a:graphic>
      </p:graphicFrame>
      <p:pic>
        <p:nvPicPr>
          <p:cNvPr id="5122" name="Picture 2">
            <a:extLst>
              <a:ext uri="{FF2B5EF4-FFF2-40B4-BE49-F238E27FC236}">
                <a16:creationId xmlns:a16="http://schemas.microsoft.com/office/drawing/2014/main" id="{2B75B16F-06F9-A433-D6D1-99EFBF013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216" y="0"/>
            <a:ext cx="5260016" cy="3207327"/>
          </a:xfrm>
          <a:prstGeom prst="rect">
            <a:avLst/>
          </a:prstGeom>
          <a:noFill/>
          <a:extLst>
            <a:ext uri="{909E8E84-426E-40DD-AFC4-6F175D3DCCD1}">
              <a14:hiddenFill xmlns:a14="http://schemas.microsoft.com/office/drawing/2010/main">
                <a:solidFill>
                  <a:srgbClr val="FFFFFF"/>
                </a:solidFill>
              </a14:hiddenFill>
            </a:ext>
          </a:extLst>
        </p:spPr>
      </p:pic>
      <p:sp>
        <p:nvSpPr>
          <p:cNvPr id="8" name="Стрелка: вправо 7">
            <a:extLst>
              <a:ext uri="{FF2B5EF4-FFF2-40B4-BE49-F238E27FC236}">
                <a16:creationId xmlns:a16="http://schemas.microsoft.com/office/drawing/2014/main" id="{4ECB7285-728E-225C-F925-C542726C2505}"/>
              </a:ext>
            </a:extLst>
          </p:cNvPr>
          <p:cNvSpPr/>
          <p:nvPr/>
        </p:nvSpPr>
        <p:spPr>
          <a:xfrm>
            <a:off x="-203108" y="450273"/>
            <a:ext cx="5571743" cy="2660073"/>
          </a:xfrm>
          <a:prstGeom prst="rightArrow">
            <a:avLst/>
          </a:prstGeom>
          <a:solidFill>
            <a:schemeClr val="tx2"/>
          </a:solidFill>
          <a:ln>
            <a:solidFill>
              <a:schemeClr val="accent6"/>
            </a:solidFill>
          </a:ln>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a:extLst>
              <a:ext uri="{FF2B5EF4-FFF2-40B4-BE49-F238E27FC236}">
                <a16:creationId xmlns:a16="http://schemas.microsoft.com/office/drawing/2014/main" id="{91ACFFCF-E5FB-D900-B807-80C23129069C}"/>
              </a:ext>
            </a:extLst>
          </p:cNvPr>
          <p:cNvSpPr/>
          <p:nvPr/>
        </p:nvSpPr>
        <p:spPr>
          <a:xfrm rot="20696348">
            <a:off x="5981216" y="3442855"/>
            <a:ext cx="4721420" cy="2798618"/>
          </a:xfrm>
          <a:prstGeom prst="rightArrow">
            <a:avLst/>
          </a:prstGeom>
          <a:solidFill>
            <a:schemeClr val="tx2"/>
          </a:solidFill>
          <a:ln>
            <a:solidFill>
              <a:schemeClr val="accent4"/>
            </a:soli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a:extLst>
              <a:ext uri="{FF2B5EF4-FFF2-40B4-BE49-F238E27FC236}">
                <a16:creationId xmlns:a16="http://schemas.microsoft.com/office/drawing/2014/main" id="{81BBDA63-5A4D-6DE8-543A-27A8F55E94A2}"/>
              </a:ext>
            </a:extLst>
          </p:cNvPr>
          <p:cNvPicPr>
            <a:picLocks noChangeAspect="1"/>
          </p:cNvPicPr>
          <p:nvPr/>
        </p:nvPicPr>
        <p:blipFill>
          <a:blip r:embed="rId3"/>
          <a:stretch>
            <a:fillRect/>
          </a:stretch>
        </p:blipFill>
        <p:spPr>
          <a:xfrm>
            <a:off x="3851080" y="0"/>
            <a:ext cx="2130136" cy="1825831"/>
          </a:xfrm>
          <a:prstGeom prst="rect">
            <a:avLst/>
          </a:prstGeom>
        </p:spPr>
      </p:pic>
      <p:pic>
        <p:nvPicPr>
          <p:cNvPr id="5126" name="Picture 6">
            <a:extLst>
              <a:ext uri="{FF2B5EF4-FFF2-40B4-BE49-F238E27FC236}">
                <a16:creationId xmlns:a16="http://schemas.microsoft.com/office/drawing/2014/main" id="{5E4FE022-3BA5-AA83-885D-6EAD06CD05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9990" y="4728642"/>
            <a:ext cx="2015227" cy="2039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8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E9CEDD-8D85-E7B6-EA7A-F5114B28E3CC}"/>
              </a:ext>
            </a:extLst>
          </p:cNvPr>
          <p:cNvSpPr>
            <a:spLocks noGrp="1"/>
          </p:cNvSpPr>
          <p:nvPr>
            <p:ph type="title"/>
          </p:nvPr>
        </p:nvSpPr>
        <p:spPr>
          <a:xfrm>
            <a:off x="145473" y="-57439"/>
            <a:ext cx="10515600" cy="1325563"/>
          </a:xfrm>
        </p:spPr>
        <p:txBody>
          <a:bodyPr>
            <a:normAutofit/>
          </a:bodyPr>
          <a:lstStyle/>
          <a:p>
            <a:r>
              <a:rPr lang="ru-RU" dirty="0">
                <a:solidFill>
                  <a:schemeClr val="bg1"/>
                </a:solidFill>
              </a:rPr>
              <a:t>Схема распределения и использования прибыли </a:t>
            </a:r>
          </a:p>
        </p:txBody>
      </p:sp>
      <p:graphicFrame>
        <p:nvGraphicFramePr>
          <p:cNvPr id="4" name="Объект 3">
            <a:extLst>
              <a:ext uri="{FF2B5EF4-FFF2-40B4-BE49-F238E27FC236}">
                <a16:creationId xmlns:a16="http://schemas.microsoft.com/office/drawing/2014/main" id="{56CF7590-F5FF-9011-526B-D0576A09A826}"/>
              </a:ext>
            </a:extLst>
          </p:cNvPr>
          <p:cNvGraphicFramePr>
            <a:graphicFrameLocks noGrp="1"/>
          </p:cNvGraphicFramePr>
          <p:nvPr>
            <p:ph idx="1"/>
            <p:extLst>
              <p:ext uri="{D42A27DB-BD31-4B8C-83A1-F6EECF244321}">
                <p14:modId xmlns:p14="http://schemas.microsoft.com/office/powerpoint/2010/main" val="272781520"/>
              </p:ext>
            </p:extLst>
          </p:nvPr>
        </p:nvGraphicFramePr>
        <p:xfrm>
          <a:off x="263237" y="15208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8963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F4E2CE-B9E3-8D57-25A5-3015764427C3}"/>
              </a:ext>
            </a:extLst>
          </p:cNvPr>
          <p:cNvSpPr>
            <a:spLocks noGrp="1"/>
          </p:cNvSpPr>
          <p:nvPr>
            <p:ph type="title"/>
          </p:nvPr>
        </p:nvSpPr>
        <p:spPr>
          <a:xfrm>
            <a:off x="0" y="-83608"/>
            <a:ext cx="10515600" cy="1325563"/>
          </a:xfrm>
        </p:spPr>
        <p:txBody>
          <a:bodyPr/>
          <a:lstStyle/>
          <a:p>
            <a:r>
              <a:rPr lang="ru-RU" dirty="0">
                <a:solidFill>
                  <a:schemeClr val="bg1"/>
                </a:solidFill>
              </a:rPr>
              <a:t>Главные правила защиты от налоговых претензий</a:t>
            </a:r>
          </a:p>
        </p:txBody>
      </p:sp>
      <p:sp>
        <p:nvSpPr>
          <p:cNvPr id="3" name="Объект 2">
            <a:extLst>
              <a:ext uri="{FF2B5EF4-FFF2-40B4-BE49-F238E27FC236}">
                <a16:creationId xmlns:a16="http://schemas.microsoft.com/office/drawing/2014/main" id="{F51A2C06-7070-4545-DD60-2F3F500CAC73}"/>
              </a:ext>
            </a:extLst>
          </p:cNvPr>
          <p:cNvSpPr>
            <a:spLocks noGrp="1"/>
          </p:cNvSpPr>
          <p:nvPr>
            <p:ph idx="1"/>
          </p:nvPr>
        </p:nvSpPr>
        <p:spPr>
          <a:xfrm>
            <a:off x="296334" y="1241954"/>
            <a:ext cx="5588000" cy="5412845"/>
          </a:xfrm>
        </p:spPr>
        <p:txBody>
          <a:bodyPr>
            <a:normAutofit fontScale="77500" lnSpcReduction="20000"/>
          </a:bodyPr>
          <a:lstStyle/>
          <a:p>
            <a:r>
              <a:rPr lang="ru-RU" sz="2800" dirty="0">
                <a:solidFill>
                  <a:schemeClr val="bg1"/>
                </a:solidFill>
                <a:effectLst/>
                <a:latin typeface="Arial" panose="020B0604020202020204" pitchFamily="34" charset="0"/>
                <a:ea typeface="Times New Roman" panose="02020603050405020304" pitchFamily="18" charset="0"/>
              </a:rPr>
              <a:t>Проверяйте расчеты инспекции и содержание документальных доказательств, положенных в основу акта налоговой проверки и решения. </a:t>
            </a:r>
          </a:p>
          <a:p>
            <a:r>
              <a:rPr lang="ru-RU" sz="2800" dirty="0">
                <a:solidFill>
                  <a:schemeClr val="bg1"/>
                </a:solidFill>
                <a:effectLst/>
                <a:latin typeface="Arial" panose="020B0604020202020204" pitchFamily="34" charset="0"/>
                <a:ea typeface="Times New Roman" panose="02020603050405020304" pitchFamily="18" charset="0"/>
              </a:rPr>
              <a:t>Если убеждены в своей невиновности, содействуйте налоговому органу в установлении действительной картины.</a:t>
            </a:r>
          </a:p>
          <a:p>
            <a:r>
              <a:rPr lang="ru-RU" sz="2800" dirty="0">
                <a:solidFill>
                  <a:schemeClr val="bg1"/>
                </a:solidFill>
                <a:effectLst/>
                <a:latin typeface="Arial" panose="020B0604020202020204" pitchFamily="34" charset="0"/>
                <a:ea typeface="Times New Roman" panose="02020603050405020304" pitchFamily="18" charset="0"/>
              </a:rPr>
              <a:t>Поручите ведение спора налоговым юристам как можно раньше.</a:t>
            </a:r>
          </a:p>
          <a:p>
            <a:r>
              <a:rPr lang="ru-RU" sz="2800" dirty="0">
                <a:solidFill>
                  <a:schemeClr val="bg1"/>
                </a:solidFill>
                <a:effectLst/>
                <a:latin typeface="Arial" panose="020B0604020202020204" pitchFamily="34" charset="0"/>
                <a:ea typeface="Times New Roman" panose="02020603050405020304" pitchFamily="18" charset="0"/>
              </a:rPr>
              <a:t>По возможности не уклоняйтесь от участия лично или через представителя в процедурах урегулирования спора. Живой контакт с должностными лицами налогового органа или с судьей помогает лучше понять их отношение к выдвинутым обвинениям</a:t>
            </a:r>
            <a:endParaRPr lang="ru-RU" dirty="0">
              <a:solidFill>
                <a:schemeClr val="bg1"/>
              </a:solidFill>
            </a:endParaRPr>
          </a:p>
          <a:p>
            <a:endParaRPr lang="ru-RU" dirty="0">
              <a:solidFill>
                <a:schemeClr val="bg1"/>
              </a:solidFill>
            </a:endParaRPr>
          </a:p>
        </p:txBody>
      </p:sp>
      <p:pic>
        <p:nvPicPr>
          <p:cNvPr id="7170" name="Picture 2">
            <a:extLst>
              <a:ext uri="{FF2B5EF4-FFF2-40B4-BE49-F238E27FC236}">
                <a16:creationId xmlns:a16="http://schemas.microsoft.com/office/drawing/2014/main" id="{73054D31-4A27-181F-2BB3-49C378DFB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600" y="1151465"/>
            <a:ext cx="6375400" cy="570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982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24DE1E-084C-BC25-7D5E-DCF462FE1DF8}"/>
              </a:ext>
            </a:extLst>
          </p:cNvPr>
          <p:cNvSpPr>
            <a:spLocks noGrp="1"/>
          </p:cNvSpPr>
          <p:nvPr>
            <p:ph type="title"/>
          </p:nvPr>
        </p:nvSpPr>
        <p:spPr>
          <a:xfrm>
            <a:off x="0" y="-297657"/>
            <a:ext cx="10515600" cy="1325563"/>
          </a:xfrm>
        </p:spPr>
        <p:txBody>
          <a:bodyPr/>
          <a:lstStyle/>
          <a:p>
            <a:r>
              <a:rPr lang="ru-RU" dirty="0">
                <a:solidFill>
                  <a:schemeClr val="bg1"/>
                </a:solidFill>
              </a:rPr>
              <a:t>Тест:</a:t>
            </a:r>
          </a:p>
        </p:txBody>
      </p:sp>
      <p:graphicFrame>
        <p:nvGraphicFramePr>
          <p:cNvPr id="14" name="Объект 13">
            <a:extLst>
              <a:ext uri="{FF2B5EF4-FFF2-40B4-BE49-F238E27FC236}">
                <a16:creationId xmlns:a16="http://schemas.microsoft.com/office/drawing/2014/main" id="{83872FB0-D2DA-18C8-A586-1CC438308949}"/>
              </a:ext>
            </a:extLst>
          </p:cNvPr>
          <p:cNvGraphicFramePr>
            <a:graphicFrameLocks noGrp="1"/>
          </p:cNvGraphicFramePr>
          <p:nvPr>
            <p:ph idx="1"/>
            <p:extLst>
              <p:ext uri="{D42A27DB-BD31-4B8C-83A1-F6EECF244321}">
                <p14:modId xmlns:p14="http://schemas.microsoft.com/office/powerpoint/2010/main" val="2929983682"/>
              </p:ext>
            </p:extLst>
          </p:nvPr>
        </p:nvGraphicFramePr>
        <p:xfrm>
          <a:off x="177800" y="745067"/>
          <a:ext cx="11411017" cy="5960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014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8410673D-53D0-D544-3FFE-93B2CADE1FA1}"/>
              </a:ext>
            </a:extLst>
          </p:cNvPr>
          <p:cNvGraphicFramePr>
            <a:graphicFrameLocks noGrp="1"/>
          </p:cNvGraphicFramePr>
          <p:nvPr>
            <p:ph idx="1"/>
            <p:extLst>
              <p:ext uri="{D42A27DB-BD31-4B8C-83A1-F6EECF244321}">
                <p14:modId xmlns:p14="http://schemas.microsoft.com/office/powerpoint/2010/main" val="4118955718"/>
              </p:ext>
            </p:extLst>
          </p:nvPr>
        </p:nvGraphicFramePr>
        <p:xfrm>
          <a:off x="242455" y="318655"/>
          <a:ext cx="11284527" cy="6086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вопрос теста Какой показатель определяется по данной формуле">
            <a:extLst>
              <a:ext uri="{FF2B5EF4-FFF2-40B4-BE49-F238E27FC236}">
                <a16:creationId xmlns:a16="http://schemas.microsoft.com/office/drawing/2014/main" id="{4B33628F-F74C-1EDE-B9FE-77E753733E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4274" y="2665499"/>
            <a:ext cx="1151659" cy="377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176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F06A87-41F2-7624-AF6B-23A028EFBEE1}"/>
              </a:ext>
            </a:extLst>
          </p:cNvPr>
          <p:cNvSpPr>
            <a:spLocks noGrp="1"/>
          </p:cNvSpPr>
          <p:nvPr>
            <p:ph type="title"/>
          </p:nvPr>
        </p:nvSpPr>
        <p:spPr>
          <a:xfrm>
            <a:off x="0" y="-396875"/>
            <a:ext cx="10515600" cy="1325563"/>
          </a:xfrm>
        </p:spPr>
        <p:txBody>
          <a:bodyPr/>
          <a:lstStyle/>
          <a:p>
            <a:r>
              <a:rPr lang="ru-RU" dirty="0">
                <a:solidFill>
                  <a:schemeClr val="bg1"/>
                </a:solidFill>
              </a:rPr>
              <a:t>Ответы:</a:t>
            </a:r>
          </a:p>
        </p:txBody>
      </p:sp>
      <p:sp>
        <p:nvSpPr>
          <p:cNvPr id="3" name="Объект 2">
            <a:extLst>
              <a:ext uri="{FF2B5EF4-FFF2-40B4-BE49-F238E27FC236}">
                <a16:creationId xmlns:a16="http://schemas.microsoft.com/office/drawing/2014/main" id="{F9ABF7B7-4A91-A4E0-EB83-495A5B2B5844}"/>
              </a:ext>
            </a:extLst>
          </p:cNvPr>
          <p:cNvSpPr>
            <a:spLocks noGrp="1"/>
          </p:cNvSpPr>
          <p:nvPr>
            <p:ph idx="1"/>
          </p:nvPr>
        </p:nvSpPr>
        <p:spPr>
          <a:xfrm>
            <a:off x="127000" y="702733"/>
            <a:ext cx="11226800" cy="5474230"/>
          </a:xfrm>
        </p:spPr>
        <p:txBody>
          <a:bodyPr/>
          <a:lstStyle/>
          <a:p>
            <a:pPr marL="514350" indent="-514350">
              <a:buFont typeface="+mj-lt"/>
              <a:buAutoNum type="arabicPeriod"/>
            </a:pPr>
            <a:r>
              <a:rPr lang="ru-RU" dirty="0">
                <a:solidFill>
                  <a:schemeClr val="bg1"/>
                </a:solidFill>
              </a:rPr>
              <a:t>В)</a:t>
            </a:r>
          </a:p>
          <a:p>
            <a:pPr marL="514350" indent="-514350">
              <a:buFont typeface="+mj-lt"/>
              <a:buAutoNum type="arabicPeriod"/>
            </a:pPr>
            <a:r>
              <a:rPr lang="ru-RU" dirty="0">
                <a:solidFill>
                  <a:schemeClr val="bg1"/>
                </a:solidFill>
              </a:rPr>
              <a:t>Б)</a:t>
            </a:r>
          </a:p>
          <a:p>
            <a:pPr marL="514350" indent="-514350">
              <a:buFont typeface="+mj-lt"/>
              <a:buAutoNum type="arabicPeriod"/>
            </a:pPr>
            <a:r>
              <a:rPr lang="ru-RU" dirty="0">
                <a:solidFill>
                  <a:schemeClr val="bg1"/>
                </a:solidFill>
              </a:rPr>
              <a:t>В)</a:t>
            </a:r>
          </a:p>
          <a:p>
            <a:pPr marL="514350" indent="-514350">
              <a:buFont typeface="+mj-lt"/>
              <a:buAutoNum type="arabicPeriod"/>
            </a:pPr>
            <a:r>
              <a:rPr lang="ru-RU" dirty="0">
                <a:solidFill>
                  <a:schemeClr val="bg1"/>
                </a:solidFill>
              </a:rPr>
              <a:t>А)</a:t>
            </a:r>
          </a:p>
          <a:p>
            <a:pPr marL="514350" indent="-514350">
              <a:buFont typeface="+mj-lt"/>
              <a:buAutoNum type="arabicPeriod"/>
            </a:pPr>
            <a:r>
              <a:rPr lang="ru-RU" dirty="0">
                <a:solidFill>
                  <a:schemeClr val="bg1"/>
                </a:solidFill>
              </a:rPr>
              <a:t>В)</a:t>
            </a:r>
          </a:p>
          <a:p>
            <a:pPr marL="514350" indent="-514350">
              <a:buFont typeface="+mj-lt"/>
              <a:buAutoNum type="arabicPeriod"/>
            </a:pPr>
            <a:r>
              <a:rPr lang="ru-RU" dirty="0">
                <a:solidFill>
                  <a:schemeClr val="bg1"/>
                </a:solidFill>
              </a:rPr>
              <a:t>А)</a:t>
            </a:r>
          </a:p>
          <a:p>
            <a:pPr marL="514350" indent="-514350">
              <a:buFont typeface="+mj-lt"/>
              <a:buAutoNum type="arabicPeriod"/>
            </a:pPr>
            <a:r>
              <a:rPr lang="ru-RU" dirty="0">
                <a:solidFill>
                  <a:schemeClr val="bg1"/>
                </a:solidFill>
              </a:rPr>
              <a:t>Б)</a:t>
            </a:r>
          </a:p>
          <a:p>
            <a:pPr marL="514350" indent="-514350">
              <a:buFont typeface="+mj-lt"/>
              <a:buAutoNum type="arabicPeriod"/>
            </a:pPr>
            <a:r>
              <a:rPr lang="ru-RU" dirty="0">
                <a:solidFill>
                  <a:schemeClr val="bg1"/>
                </a:solidFill>
              </a:rPr>
              <a:t>В)</a:t>
            </a:r>
          </a:p>
          <a:p>
            <a:pPr marL="514350" indent="-514350">
              <a:buFont typeface="+mj-lt"/>
              <a:buAutoNum type="arabicPeriod"/>
            </a:pPr>
            <a:r>
              <a:rPr lang="ru-RU" dirty="0">
                <a:solidFill>
                  <a:schemeClr val="bg1"/>
                </a:solidFill>
              </a:rPr>
              <a:t>Б)</a:t>
            </a:r>
          </a:p>
          <a:p>
            <a:pPr marL="514350" indent="-514350">
              <a:buFont typeface="+mj-lt"/>
              <a:buAutoNum type="arabicPeriod"/>
            </a:pPr>
            <a:r>
              <a:rPr lang="ru-RU" dirty="0">
                <a:solidFill>
                  <a:schemeClr val="bg1"/>
                </a:solidFill>
              </a:rPr>
              <a:t>В)</a:t>
            </a:r>
          </a:p>
        </p:txBody>
      </p:sp>
    </p:spTree>
    <p:extLst>
      <p:ext uri="{BB962C8B-B14F-4D97-AF65-F5344CB8AC3E}">
        <p14:creationId xmlns:p14="http://schemas.microsoft.com/office/powerpoint/2010/main" val="820521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60BFAB-B77E-A0EB-7C1D-80160B1EE174}"/>
              </a:ext>
            </a:extLst>
          </p:cNvPr>
          <p:cNvSpPr>
            <a:spLocks noGrp="1"/>
          </p:cNvSpPr>
          <p:nvPr>
            <p:ph type="title"/>
          </p:nvPr>
        </p:nvSpPr>
        <p:spPr>
          <a:xfrm>
            <a:off x="0" y="24076"/>
            <a:ext cx="10515600" cy="1325563"/>
          </a:xfrm>
        </p:spPr>
        <p:txBody>
          <a:bodyPr>
            <a:normAutofit/>
          </a:bodyPr>
          <a:lstStyle/>
          <a:p>
            <a:r>
              <a:rPr lang="ru-RU" dirty="0">
                <a:solidFill>
                  <a:schemeClr val="bg1"/>
                </a:solidFill>
              </a:rPr>
              <a:t>Задача: </a:t>
            </a:r>
            <a:r>
              <a:rPr lang="ru-RU" sz="3100" dirty="0">
                <a:solidFill>
                  <a:schemeClr val="bg1"/>
                </a:solidFill>
              </a:rPr>
              <a:t>Рассчитать влияние факторов на прибыль по приведенным данным и определить резервы роста прибыли</a:t>
            </a:r>
            <a:r>
              <a:rPr lang="ru-RU" dirty="0">
                <a:solidFill>
                  <a:schemeClr val="bg1"/>
                </a:solidFill>
              </a:rPr>
              <a:t>:</a:t>
            </a:r>
          </a:p>
        </p:txBody>
      </p:sp>
      <p:graphicFrame>
        <p:nvGraphicFramePr>
          <p:cNvPr id="4" name="Объект 3">
            <a:extLst>
              <a:ext uri="{FF2B5EF4-FFF2-40B4-BE49-F238E27FC236}">
                <a16:creationId xmlns:a16="http://schemas.microsoft.com/office/drawing/2014/main" id="{642E4B91-5B54-8F13-4E36-171D88579E49}"/>
              </a:ext>
            </a:extLst>
          </p:cNvPr>
          <p:cNvGraphicFramePr>
            <a:graphicFrameLocks noGrp="1"/>
          </p:cNvGraphicFramePr>
          <p:nvPr>
            <p:ph idx="1"/>
            <p:extLst>
              <p:ext uri="{D42A27DB-BD31-4B8C-83A1-F6EECF244321}">
                <p14:modId xmlns:p14="http://schemas.microsoft.com/office/powerpoint/2010/main" val="4286720189"/>
              </p:ext>
            </p:extLst>
          </p:nvPr>
        </p:nvGraphicFramePr>
        <p:xfrm>
          <a:off x="584200" y="1921934"/>
          <a:ext cx="10371669" cy="4123265"/>
        </p:xfrm>
        <a:graphic>
          <a:graphicData uri="http://schemas.openxmlformats.org/drawingml/2006/table">
            <a:tbl>
              <a:tblPr firstRow="1" firstCol="1" bandRow="1">
                <a:tableStyleId>{5C22544A-7EE6-4342-B048-85BDC9FD1C3A}</a:tableStyleId>
              </a:tblPr>
              <a:tblGrid>
                <a:gridCol w="3457223">
                  <a:extLst>
                    <a:ext uri="{9D8B030D-6E8A-4147-A177-3AD203B41FA5}">
                      <a16:colId xmlns:a16="http://schemas.microsoft.com/office/drawing/2014/main" val="2282851167"/>
                    </a:ext>
                  </a:extLst>
                </a:gridCol>
                <a:gridCol w="3457223">
                  <a:extLst>
                    <a:ext uri="{9D8B030D-6E8A-4147-A177-3AD203B41FA5}">
                      <a16:colId xmlns:a16="http://schemas.microsoft.com/office/drawing/2014/main" val="101983231"/>
                    </a:ext>
                  </a:extLst>
                </a:gridCol>
                <a:gridCol w="3457223">
                  <a:extLst>
                    <a:ext uri="{9D8B030D-6E8A-4147-A177-3AD203B41FA5}">
                      <a16:colId xmlns:a16="http://schemas.microsoft.com/office/drawing/2014/main" val="3635790197"/>
                    </a:ext>
                  </a:extLst>
                </a:gridCol>
              </a:tblGrid>
              <a:tr h="681948">
                <a:tc>
                  <a:txBody>
                    <a:bodyPr/>
                    <a:lstStyle/>
                    <a:p>
                      <a:pPr>
                        <a:lnSpc>
                          <a:spcPct val="107000"/>
                        </a:lnSpc>
                        <a:spcAft>
                          <a:spcPts val="800"/>
                        </a:spcAft>
                      </a:pPr>
                      <a:r>
                        <a:rPr lang="ru-RU" sz="1100" dirty="0">
                          <a:solidFill>
                            <a:schemeClr val="bg1"/>
                          </a:solidFill>
                          <a:effectLst/>
                        </a:rPr>
                        <a:t>Показатели </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ru-RU" sz="1100">
                          <a:solidFill>
                            <a:schemeClr val="bg1"/>
                          </a:solidFill>
                          <a:effectLst/>
                        </a:rPr>
                        <a:t>План</a:t>
                      </a:r>
                      <a:endPar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ru-RU" sz="1100">
                          <a:solidFill>
                            <a:schemeClr val="bg1"/>
                          </a:solidFill>
                          <a:effectLst/>
                        </a:rPr>
                        <a:t>Факт</a:t>
                      </a:r>
                      <a:endPar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3034260598"/>
                  </a:ext>
                </a:extLst>
              </a:tr>
              <a:tr h="1395473">
                <a:tc>
                  <a:txBody>
                    <a:bodyPr/>
                    <a:lstStyle/>
                    <a:p>
                      <a:pPr>
                        <a:lnSpc>
                          <a:spcPct val="107000"/>
                        </a:lnSpc>
                        <a:spcAft>
                          <a:spcPts val="800"/>
                        </a:spcAft>
                      </a:pPr>
                      <a:r>
                        <a:rPr lang="ru-RU" sz="1100">
                          <a:solidFill>
                            <a:schemeClr val="bg1"/>
                          </a:solidFill>
                          <a:effectLst/>
                        </a:rPr>
                        <a:t>Реализовано продукции(тонн)</a:t>
                      </a:r>
                      <a:endPar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ru-RU" sz="1100" dirty="0">
                          <a:solidFill>
                            <a:schemeClr val="bg1"/>
                          </a:solidFill>
                          <a:effectLst/>
                        </a:rPr>
                        <a:t>10000</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ru-RU" sz="1100">
                          <a:solidFill>
                            <a:schemeClr val="bg1"/>
                          </a:solidFill>
                          <a:effectLst/>
                        </a:rPr>
                        <a:t>8000</a:t>
                      </a:r>
                      <a:endPar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974228877"/>
                  </a:ext>
                </a:extLst>
              </a:tr>
              <a:tr h="681948">
                <a:tc>
                  <a:txBody>
                    <a:bodyPr/>
                    <a:lstStyle/>
                    <a:p>
                      <a:pPr>
                        <a:lnSpc>
                          <a:spcPct val="107000"/>
                        </a:lnSpc>
                        <a:spcAft>
                          <a:spcPts val="800"/>
                        </a:spcAft>
                      </a:pPr>
                      <a:r>
                        <a:rPr lang="ru-RU" sz="1100">
                          <a:solidFill>
                            <a:schemeClr val="bg1"/>
                          </a:solidFill>
                          <a:effectLst/>
                        </a:rPr>
                        <a:t>Себестоимость </a:t>
                      </a:r>
                      <a:endPar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ru-RU" sz="1100">
                          <a:solidFill>
                            <a:schemeClr val="bg1"/>
                          </a:solidFill>
                          <a:effectLst/>
                        </a:rPr>
                        <a:t>65</a:t>
                      </a:r>
                      <a:endPar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ru-RU" sz="1100">
                          <a:solidFill>
                            <a:schemeClr val="bg1"/>
                          </a:solidFill>
                          <a:effectLst/>
                        </a:rPr>
                        <a:t>60</a:t>
                      </a:r>
                      <a:endPar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907071164"/>
                  </a:ext>
                </a:extLst>
              </a:tr>
              <a:tr h="681948">
                <a:tc>
                  <a:txBody>
                    <a:bodyPr/>
                    <a:lstStyle/>
                    <a:p>
                      <a:pPr>
                        <a:lnSpc>
                          <a:spcPct val="107000"/>
                        </a:lnSpc>
                        <a:spcAft>
                          <a:spcPts val="800"/>
                        </a:spcAft>
                      </a:pPr>
                      <a:r>
                        <a:rPr lang="ru-RU" sz="1100">
                          <a:solidFill>
                            <a:schemeClr val="bg1"/>
                          </a:solidFill>
                          <a:effectLst/>
                        </a:rPr>
                        <a:t>Цена за 1 т </a:t>
                      </a:r>
                      <a:endPar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ru-RU" sz="1100">
                          <a:solidFill>
                            <a:schemeClr val="bg1"/>
                          </a:solidFill>
                          <a:effectLst/>
                        </a:rPr>
                        <a:t>80</a:t>
                      </a:r>
                      <a:endPar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ru-RU" sz="1100">
                          <a:solidFill>
                            <a:schemeClr val="bg1"/>
                          </a:solidFill>
                          <a:effectLst/>
                        </a:rPr>
                        <a:t>85</a:t>
                      </a:r>
                      <a:endPar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33960159"/>
                  </a:ext>
                </a:extLst>
              </a:tr>
              <a:tr h="681948">
                <a:tc>
                  <a:txBody>
                    <a:bodyPr/>
                    <a:lstStyle/>
                    <a:p>
                      <a:pPr>
                        <a:lnSpc>
                          <a:spcPct val="107000"/>
                        </a:lnSpc>
                        <a:spcAft>
                          <a:spcPts val="800"/>
                        </a:spcAft>
                      </a:pPr>
                      <a:r>
                        <a:rPr lang="ru-RU" sz="1100">
                          <a:solidFill>
                            <a:schemeClr val="bg1"/>
                          </a:solidFill>
                          <a:effectLst/>
                        </a:rPr>
                        <a:t>Общая прибыль</a:t>
                      </a:r>
                      <a:endPar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ru-RU" sz="1100">
                          <a:solidFill>
                            <a:schemeClr val="bg1"/>
                          </a:solidFill>
                          <a:effectLst/>
                        </a:rPr>
                        <a:t>?</a:t>
                      </a:r>
                      <a:endPar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ru-RU" sz="1100" dirty="0">
                          <a:solidFill>
                            <a:schemeClr val="bg1"/>
                          </a:solidFill>
                          <a:effectLst/>
                        </a:rPr>
                        <a:t>?</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973591587"/>
                  </a:ext>
                </a:extLst>
              </a:tr>
            </a:tbl>
          </a:graphicData>
        </a:graphic>
      </p:graphicFrame>
      <p:sp>
        <p:nvSpPr>
          <p:cNvPr id="5" name="Rectangle 1">
            <a:extLst>
              <a:ext uri="{FF2B5EF4-FFF2-40B4-BE49-F238E27FC236}">
                <a16:creationId xmlns:a16="http://schemas.microsoft.com/office/drawing/2014/main" id="{F39BE196-8A77-91D4-34C7-7F92147D8C3F}"/>
              </a:ext>
            </a:extLst>
          </p:cNvPr>
          <p:cNvSpPr>
            <a:spLocks noChangeArrowheads="1"/>
          </p:cNvSpPr>
          <p:nvPr/>
        </p:nvSpPr>
        <p:spPr bwMode="auto">
          <a:xfrm>
            <a:off x="-1164431" y="-965201"/>
            <a:ext cx="14759452" cy="92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576798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8E370D-E3BE-832F-4D64-090D37F6E981}"/>
              </a:ext>
            </a:extLst>
          </p:cNvPr>
          <p:cNvSpPr>
            <a:spLocks noGrp="1"/>
          </p:cNvSpPr>
          <p:nvPr>
            <p:ph type="title"/>
          </p:nvPr>
        </p:nvSpPr>
        <p:spPr>
          <a:xfrm>
            <a:off x="0" y="-297657"/>
            <a:ext cx="10515600" cy="1325563"/>
          </a:xfrm>
        </p:spPr>
        <p:txBody>
          <a:bodyPr/>
          <a:lstStyle/>
          <a:p>
            <a:r>
              <a:rPr lang="ru-RU" dirty="0">
                <a:solidFill>
                  <a:schemeClr val="bg1"/>
                </a:solidFill>
              </a:rPr>
              <a:t>Ответ:</a:t>
            </a:r>
          </a:p>
        </p:txBody>
      </p:sp>
      <p:sp>
        <p:nvSpPr>
          <p:cNvPr id="3" name="Объект 2">
            <a:extLst>
              <a:ext uri="{FF2B5EF4-FFF2-40B4-BE49-F238E27FC236}">
                <a16:creationId xmlns:a16="http://schemas.microsoft.com/office/drawing/2014/main" id="{32A57A9E-6713-E0D4-65D2-B1390A61A6CF}"/>
              </a:ext>
            </a:extLst>
          </p:cNvPr>
          <p:cNvSpPr>
            <a:spLocks noGrp="1"/>
          </p:cNvSpPr>
          <p:nvPr>
            <p:ph idx="1"/>
          </p:nvPr>
        </p:nvSpPr>
        <p:spPr>
          <a:xfrm>
            <a:off x="135467" y="1027906"/>
            <a:ext cx="11328400" cy="5567627"/>
          </a:xfrm>
        </p:spPr>
        <p:txBody>
          <a:bodyPr>
            <a:normAutofit fontScale="92500" lnSpcReduction="10000"/>
          </a:bodyPr>
          <a:lstStyle/>
          <a:p>
            <a:r>
              <a:rPr lang="ru-RU" dirty="0">
                <a:solidFill>
                  <a:schemeClr val="bg1"/>
                </a:solidFill>
              </a:rPr>
              <a:t>Факторная модель, используемая в целях анализа прибыли , имеет следующий вид: П=О×ПЕД, где О – объем реализации продукции; ПЕД – прибыль на единицу реализованной продукции. Рассчитываем влияние факторов на результативный показатель: 1) влияние объема реализованной продукции: ΔПΔО=(ОФ-О ПЛ)×ПЕД ПЛ=(8000-10000)×15=-30000 ден. ед., индексы «ф» и «</a:t>
            </a:r>
            <a:r>
              <a:rPr lang="ru-RU" dirty="0" err="1">
                <a:solidFill>
                  <a:schemeClr val="bg1"/>
                </a:solidFill>
              </a:rPr>
              <a:t>пл</a:t>
            </a:r>
            <a:r>
              <a:rPr lang="ru-RU" dirty="0">
                <a:solidFill>
                  <a:schemeClr val="bg1"/>
                </a:solidFill>
              </a:rPr>
              <a:t>» означают соответственно фактические и плановые показатели; 2) влияние прибыли на единицу продукции на общий объем прибыли: </a:t>
            </a:r>
            <a:r>
              <a:rPr lang="ru-RU" dirty="0" err="1">
                <a:solidFill>
                  <a:schemeClr val="bg1"/>
                </a:solidFill>
              </a:rPr>
              <a:t>ΔПΔПед</a:t>
            </a:r>
            <a:r>
              <a:rPr lang="ru-RU" dirty="0">
                <a:solidFill>
                  <a:schemeClr val="bg1"/>
                </a:solidFill>
              </a:rPr>
              <a:t>=ОФ×(ПЕД Ф-ПЕД ПЛ)=8000×(25-15)=+80000 ден. ед. Общее влияние перечисленных факторов на изменение общей суммы прибыли составляет: ΔП=</a:t>
            </a:r>
            <a:r>
              <a:rPr lang="ru-RU" dirty="0" err="1">
                <a:solidFill>
                  <a:schemeClr val="bg1"/>
                </a:solidFill>
              </a:rPr>
              <a:t>ΔПΔО+ΔПΔПед</a:t>
            </a:r>
            <a:r>
              <a:rPr lang="ru-RU" dirty="0">
                <a:solidFill>
                  <a:schemeClr val="bg1"/>
                </a:solidFill>
              </a:rPr>
              <a:t>=-30000+80000=+50000 ден. ед. Осуществляем проверку: ΔП=</a:t>
            </a:r>
            <a:r>
              <a:rPr lang="ru-RU" dirty="0" err="1">
                <a:solidFill>
                  <a:schemeClr val="bg1"/>
                </a:solidFill>
              </a:rPr>
              <a:t>ΔПΔО+ΔПΔПед</a:t>
            </a:r>
            <a:r>
              <a:rPr lang="ru-RU" dirty="0">
                <a:solidFill>
                  <a:schemeClr val="bg1"/>
                </a:solidFill>
              </a:rPr>
              <a:t>=200000-150000=+50000 ден. ед. Итак, положительное влияние на общую прибыль оказало увеличение прибыли на единицу продукции. Если бы на результирующий показатель оказал влияние только этот фактор, объем прибыли увеличился бы на 80000 ден. ед. Однако этот показатель увеличился только на 50000 ден. ед. в результате сокращения объема реализованной продукции 28 (влияние данного фактора зафиксировано на уровне -30000 ден. ед.).</a:t>
            </a:r>
          </a:p>
        </p:txBody>
      </p:sp>
    </p:spTree>
    <p:extLst>
      <p:ext uri="{BB962C8B-B14F-4D97-AF65-F5344CB8AC3E}">
        <p14:creationId xmlns:p14="http://schemas.microsoft.com/office/powerpoint/2010/main" val="3366066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09F3-48EC-724D-867D-FDC5FFB70DF5}"/>
              </a:ext>
            </a:extLst>
          </p:cNvPr>
          <p:cNvSpPr>
            <a:spLocks noGrp="1"/>
          </p:cNvSpPr>
          <p:nvPr>
            <p:ph type="title"/>
          </p:nvPr>
        </p:nvSpPr>
        <p:spPr>
          <a:xfrm>
            <a:off x="838200" y="365125"/>
            <a:ext cx="10515600" cy="772013"/>
          </a:xfrm>
        </p:spPr>
        <p:txBody>
          <a:bodyPr/>
          <a:lstStyle/>
          <a:p>
            <a:r>
              <a:rPr lang="en-UA" dirty="0">
                <a:solidFill>
                  <a:schemeClr val="bg1"/>
                </a:solidFill>
              </a:rPr>
              <a:t>Slide title </a:t>
            </a:r>
          </a:p>
        </p:txBody>
      </p:sp>
      <p:grpSp>
        <p:nvGrpSpPr>
          <p:cNvPr id="4" name="Group 2">
            <a:extLst>
              <a:ext uri="{FF2B5EF4-FFF2-40B4-BE49-F238E27FC236}">
                <a16:creationId xmlns:a16="http://schemas.microsoft.com/office/drawing/2014/main" id="{EB3B898E-9816-BE4F-B02C-5E1BEE449081}"/>
              </a:ext>
            </a:extLst>
          </p:cNvPr>
          <p:cNvGrpSpPr>
            <a:grpSpLocks/>
          </p:cNvGrpSpPr>
          <p:nvPr/>
        </p:nvGrpSpPr>
        <p:grpSpPr bwMode="auto">
          <a:xfrm>
            <a:off x="3541776" y="4371215"/>
            <a:ext cx="5105400" cy="555625"/>
            <a:chOff x="1248" y="1440"/>
            <a:chExt cx="3216" cy="350"/>
          </a:xfrm>
        </p:grpSpPr>
        <p:sp>
          <p:nvSpPr>
            <p:cNvPr id="5" name="Line 3">
              <a:extLst>
                <a:ext uri="{FF2B5EF4-FFF2-40B4-BE49-F238E27FC236}">
                  <a16:creationId xmlns:a16="http://schemas.microsoft.com/office/drawing/2014/main" id="{568C4CEB-598B-4743-BA2C-4C148EA074CE}"/>
                </a:ext>
              </a:extLst>
            </p:cNvPr>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6" name="Rectangle 4">
              <a:extLst>
                <a:ext uri="{FF2B5EF4-FFF2-40B4-BE49-F238E27FC236}">
                  <a16:creationId xmlns:a16="http://schemas.microsoft.com/office/drawing/2014/main" id="{69CDF163-5EC2-2147-A37B-920268CB9CC6}"/>
                </a:ext>
              </a:extLst>
            </p:cNvPr>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 name="Text Box 5">
              <a:extLst>
                <a:ext uri="{FF2B5EF4-FFF2-40B4-BE49-F238E27FC236}">
                  <a16:creationId xmlns:a16="http://schemas.microsoft.com/office/drawing/2014/main" id="{1EBDC008-AECD-FB43-ACF8-A01723E68CB8}"/>
                </a:ext>
              </a:extLst>
            </p:cNvPr>
            <p:cNvSpPr txBox="1">
              <a:spLocks noChangeArrowheads="1"/>
            </p:cNvSpPr>
            <p:nvPr/>
          </p:nvSpPr>
          <p:spPr bwMode="gray">
            <a:xfrm>
              <a:off x="2746" y="1440"/>
              <a:ext cx="46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400" dirty="0">
                  <a:solidFill>
                    <a:schemeClr val="bg1"/>
                  </a:solidFill>
                </a:rPr>
                <a:t>Тест</a:t>
              </a:r>
              <a:endParaRPr lang="en-US" sz="2400" dirty="0">
                <a:solidFill>
                  <a:schemeClr val="bg1"/>
                </a:solidFill>
              </a:endParaRPr>
            </a:p>
          </p:txBody>
        </p:sp>
        <p:sp>
          <p:nvSpPr>
            <p:cNvPr id="8" name="Text Box 6">
              <a:extLst>
                <a:ext uri="{FF2B5EF4-FFF2-40B4-BE49-F238E27FC236}">
                  <a16:creationId xmlns:a16="http://schemas.microsoft.com/office/drawing/2014/main" id="{7B3C8D61-1588-7F42-873D-F707A8F5375B}"/>
                </a:ext>
              </a:extLst>
            </p:cNvPr>
            <p:cNvSpPr txBox="1">
              <a:spLocks noChangeArrowheads="1"/>
            </p:cNvSpPr>
            <p:nvPr/>
          </p:nvSpPr>
          <p:spPr bwMode="gray">
            <a:xfrm>
              <a:off x="1296" y="145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bg1"/>
                  </a:solidFill>
                </a:rPr>
                <a:t>4</a:t>
              </a:r>
            </a:p>
          </p:txBody>
        </p:sp>
      </p:grpSp>
      <p:grpSp>
        <p:nvGrpSpPr>
          <p:cNvPr id="9" name="Group 7">
            <a:extLst>
              <a:ext uri="{FF2B5EF4-FFF2-40B4-BE49-F238E27FC236}">
                <a16:creationId xmlns:a16="http://schemas.microsoft.com/office/drawing/2014/main" id="{3F89AA4F-6040-6547-99E3-14395B6A05C2}"/>
              </a:ext>
            </a:extLst>
          </p:cNvPr>
          <p:cNvGrpSpPr>
            <a:grpSpLocks/>
          </p:cNvGrpSpPr>
          <p:nvPr/>
        </p:nvGrpSpPr>
        <p:grpSpPr bwMode="auto">
          <a:xfrm>
            <a:off x="3541776" y="1856615"/>
            <a:ext cx="5546729" cy="555625"/>
            <a:chOff x="1248" y="2030"/>
            <a:chExt cx="3494" cy="350"/>
          </a:xfrm>
        </p:grpSpPr>
        <p:sp>
          <p:nvSpPr>
            <p:cNvPr id="10" name="Line 8">
              <a:extLst>
                <a:ext uri="{FF2B5EF4-FFF2-40B4-BE49-F238E27FC236}">
                  <a16:creationId xmlns:a16="http://schemas.microsoft.com/office/drawing/2014/main" id="{9F983F1C-868F-2048-8843-B85333A2DD0A}"/>
                </a:ext>
              </a:extLst>
            </p:cNvPr>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11" name="Rectangle 9">
              <a:extLst>
                <a:ext uri="{FF2B5EF4-FFF2-40B4-BE49-F238E27FC236}">
                  <a16:creationId xmlns:a16="http://schemas.microsoft.com/office/drawing/2014/main" id="{9531B118-7EF2-A141-81F7-6A5B2170BC8B}"/>
                </a:ext>
              </a:extLst>
            </p:cNvPr>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12" name="Text Box 10">
              <a:extLst>
                <a:ext uri="{FF2B5EF4-FFF2-40B4-BE49-F238E27FC236}">
                  <a16:creationId xmlns:a16="http://schemas.microsoft.com/office/drawing/2014/main" id="{7237231F-E68D-B345-AC3A-63CA064B8E66}"/>
                </a:ext>
              </a:extLst>
            </p:cNvPr>
            <p:cNvSpPr txBox="1">
              <a:spLocks noChangeArrowheads="1"/>
            </p:cNvSpPr>
            <p:nvPr/>
          </p:nvSpPr>
          <p:spPr bwMode="gray">
            <a:xfrm>
              <a:off x="1736" y="2044"/>
              <a:ext cx="300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400" dirty="0">
                  <a:solidFill>
                    <a:schemeClr val="bg1"/>
                  </a:solidFill>
                </a:rPr>
                <a:t>Теория: понятия, задачи, условия  </a:t>
              </a:r>
              <a:endParaRPr lang="en-US" sz="2400" dirty="0">
                <a:solidFill>
                  <a:schemeClr val="bg1"/>
                </a:solidFill>
              </a:endParaRPr>
            </a:p>
          </p:txBody>
        </p:sp>
        <p:sp>
          <p:nvSpPr>
            <p:cNvPr id="13" name="Text Box 11">
              <a:extLst>
                <a:ext uri="{FF2B5EF4-FFF2-40B4-BE49-F238E27FC236}">
                  <a16:creationId xmlns:a16="http://schemas.microsoft.com/office/drawing/2014/main" id="{4EC08B04-C440-5A44-9932-D035FFB35AD0}"/>
                </a:ext>
              </a:extLst>
            </p:cNvPr>
            <p:cNvSpPr txBox="1">
              <a:spLocks noChangeArrowheads="1"/>
            </p:cNvSpPr>
            <p:nvPr/>
          </p:nvSpPr>
          <p:spPr bwMode="gray">
            <a:xfrm>
              <a:off x="1296" y="204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bg1"/>
                  </a:solidFill>
                </a:rPr>
                <a:t>1</a:t>
              </a:r>
            </a:p>
          </p:txBody>
        </p:sp>
      </p:grpSp>
      <p:grpSp>
        <p:nvGrpSpPr>
          <p:cNvPr id="14" name="Group 12">
            <a:extLst>
              <a:ext uri="{FF2B5EF4-FFF2-40B4-BE49-F238E27FC236}">
                <a16:creationId xmlns:a16="http://schemas.microsoft.com/office/drawing/2014/main" id="{6C2D4108-8877-B04F-968F-A3303D6ACFAA}"/>
              </a:ext>
            </a:extLst>
          </p:cNvPr>
          <p:cNvGrpSpPr>
            <a:grpSpLocks/>
          </p:cNvGrpSpPr>
          <p:nvPr/>
        </p:nvGrpSpPr>
        <p:grpSpPr bwMode="auto">
          <a:xfrm>
            <a:off x="3541776" y="2694815"/>
            <a:ext cx="5105400" cy="555625"/>
            <a:chOff x="1248" y="2640"/>
            <a:chExt cx="3216" cy="350"/>
          </a:xfrm>
        </p:grpSpPr>
        <p:sp>
          <p:nvSpPr>
            <p:cNvPr id="15" name="Line 13">
              <a:extLst>
                <a:ext uri="{FF2B5EF4-FFF2-40B4-BE49-F238E27FC236}">
                  <a16:creationId xmlns:a16="http://schemas.microsoft.com/office/drawing/2014/main" id="{5C63B056-850F-6345-AD8E-952271ACE598}"/>
                </a:ext>
              </a:extLst>
            </p:cNvPr>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16" name="Rectangle 14">
              <a:extLst>
                <a:ext uri="{FF2B5EF4-FFF2-40B4-BE49-F238E27FC236}">
                  <a16:creationId xmlns:a16="http://schemas.microsoft.com/office/drawing/2014/main" id="{B7E2C8F4-CA14-5B41-A9A5-C5E741619CBD}"/>
                </a:ext>
              </a:extLst>
            </p:cNvPr>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17" name="Text Box 15">
              <a:extLst>
                <a:ext uri="{FF2B5EF4-FFF2-40B4-BE49-F238E27FC236}">
                  <a16:creationId xmlns:a16="http://schemas.microsoft.com/office/drawing/2014/main" id="{12FF0E2E-6C7D-2D4E-B8FC-EABD9239B809}"/>
                </a:ext>
              </a:extLst>
            </p:cNvPr>
            <p:cNvSpPr txBox="1">
              <a:spLocks noChangeArrowheads="1"/>
            </p:cNvSpPr>
            <p:nvPr/>
          </p:nvSpPr>
          <p:spPr bwMode="gray">
            <a:xfrm>
              <a:off x="2130" y="2645"/>
              <a:ext cx="19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400" dirty="0">
                  <a:solidFill>
                    <a:schemeClr val="bg1"/>
                  </a:solidFill>
                </a:rPr>
                <a:t>Система показателей </a:t>
              </a:r>
              <a:endParaRPr lang="en-US" sz="2400" dirty="0">
                <a:solidFill>
                  <a:schemeClr val="bg1"/>
                </a:solidFill>
              </a:endParaRPr>
            </a:p>
          </p:txBody>
        </p:sp>
        <p:sp>
          <p:nvSpPr>
            <p:cNvPr id="18" name="Text Box 16">
              <a:extLst>
                <a:ext uri="{FF2B5EF4-FFF2-40B4-BE49-F238E27FC236}">
                  <a16:creationId xmlns:a16="http://schemas.microsoft.com/office/drawing/2014/main" id="{02D93FA1-A29A-2546-8D00-E34C0C8A53C2}"/>
                </a:ext>
              </a:extLst>
            </p:cNvPr>
            <p:cNvSpPr txBox="1">
              <a:spLocks noChangeArrowheads="1"/>
            </p:cNvSpPr>
            <p:nvPr/>
          </p:nvSpPr>
          <p:spPr bwMode="gray">
            <a:xfrm>
              <a:off x="1296" y="265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bg1"/>
                  </a:solidFill>
                </a:rPr>
                <a:t>2</a:t>
              </a:r>
            </a:p>
          </p:txBody>
        </p:sp>
      </p:grpSp>
      <p:grpSp>
        <p:nvGrpSpPr>
          <p:cNvPr id="19" name="Group 17">
            <a:extLst>
              <a:ext uri="{FF2B5EF4-FFF2-40B4-BE49-F238E27FC236}">
                <a16:creationId xmlns:a16="http://schemas.microsoft.com/office/drawing/2014/main" id="{4315E424-C6E1-7B42-906F-AFD70A5F1351}"/>
              </a:ext>
            </a:extLst>
          </p:cNvPr>
          <p:cNvGrpSpPr>
            <a:grpSpLocks/>
          </p:cNvGrpSpPr>
          <p:nvPr/>
        </p:nvGrpSpPr>
        <p:grpSpPr bwMode="auto">
          <a:xfrm>
            <a:off x="3541776" y="3533020"/>
            <a:ext cx="5105400" cy="557213"/>
            <a:chOff x="1248" y="3230"/>
            <a:chExt cx="3216" cy="351"/>
          </a:xfrm>
        </p:grpSpPr>
        <p:sp>
          <p:nvSpPr>
            <p:cNvPr id="20" name="Line 18">
              <a:extLst>
                <a:ext uri="{FF2B5EF4-FFF2-40B4-BE49-F238E27FC236}">
                  <a16:creationId xmlns:a16="http://schemas.microsoft.com/office/drawing/2014/main" id="{EDBA0BF2-3EB0-A844-8A7B-C8717E412499}"/>
                </a:ext>
              </a:extLst>
            </p:cNvPr>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21" name="Rectangle 19">
              <a:extLst>
                <a:ext uri="{FF2B5EF4-FFF2-40B4-BE49-F238E27FC236}">
                  <a16:creationId xmlns:a16="http://schemas.microsoft.com/office/drawing/2014/main" id="{61498B2F-13D7-474D-9CBE-4951CF8FF158}"/>
                </a:ext>
              </a:extLst>
            </p:cNvPr>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22" name="Text Box 20">
              <a:extLst>
                <a:ext uri="{FF2B5EF4-FFF2-40B4-BE49-F238E27FC236}">
                  <a16:creationId xmlns:a16="http://schemas.microsoft.com/office/drawing/2014/main" id="{26740B72-A8A8-5C4D-9A40-7B25F41C79FE}"/>
                </a:ext>
              </a:extLst>
            </p:cNvPr>
            <p:cNvSpPr txBox="1">
              <a:spLocks noChangeArrowheads="1"/>
            </p:cNvSpPr>
            <p:nvPr/>
          </p:nvSpPr>
          <p:spPr bwMode="gray">
            <a:xfrm>
              <a:off x="2566" y="3290"/>
              <a:ext cx="89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400" dirty="0">
                  <a:solidFill>
                    <a:schemeClr val="bg1"/>
                  </a:solidFill>
                </a:rPr>
                <a:t>Формулы</a:t>
              </a:r>
              <a:endParaRPr lang="en-US" sz="2400" dirty="0">
                <a:solidFill>
                  <a:schemeClr val="bg1"/>
                </a:solidFill>
              </a:endParaRPr>
            </a:p>
          </p:txBody>
        </p:sp>
        <p:sp>
          <p:nvSpPr>
            <p:cNvPr id="23" name="Text Box 21">
              <a:extLst>
                <a:ext uri="{FF2B5EF4-FFF2-40B4-BE49-F238E27FC236}">
                  <a16:creationId xmlns:a16="http://schemas.microsoft.com/office/drawing/2014/main" id="{CE0BBDCC-79E1-5C4A-A9BF-3E0E5F990132}"/>
                </a:ext>
              </a:extLst>
            </p:cNvPr>
            <p:cNvSpPr txBox="1">
              <a:spLocks noChangeArrowheads="1"/>
            </p:cNvSpPr>
            <p:nvPr/>
          </p:nvSpPr>
          <p:spPr bwMode="gray">
            <a:xfrm>
              <a:off x="1296" y="324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bg1"/>
                  </a:solidFill>
                </a:rPr>
                <a:t>3</a:t>
              </a:r>
            </a:p>
          </p:txBody>
        </p:sp>
      </p:grpSp>
      <p:grpSp>
        <p:nvGrpSpPr>
          <p:cNvPr id="24" name="Group 22">
            <a:extLst>
              <a:ext uri="{FF2B5EF4-FFF2-40B4-BE49-F238E27FC236}">
                <a16:creationId xmlns:a16="http://schemas.microsoft.com/office/drawing/2014/main" id="{5F631BEC-87F2-254D-BE1F-C72EB93117A5}"/>
              </a:ext>
            </a:extLst>
          </p:cNvPr>
          <p:cNvGrpSpPr>
            <a:grpSpLocks/>
          </p:cNvGrpSpPr>
          <p:nvPr/>
        </p:nvGrpSpPr>
        <p:grpSpPr bwMode="auto">
          <a:xfrm>
            <a:off x="3541776" y="5231640"/>
            <a:ext cx="5105400" cy="561975"/>
            <a:chOff x="1248" y="3230"/>
            <a:chExt cx="3216" cy="354"/>
          </a:xfrm>
        </p:grpSpPr>
        <p:sp>
          <p:nvSpPr>
            <p:cNvPr id="25" name="Line 23">
              <a:extLst>
                <a:ext uri="{FF2B5EF4-FFF2-40B4-BE49-F238E27FC236}">
                  <a16:creationId xmlns:a16="http://schemas.microsoft.com/office/drawing/2014/main" id="{7DED30B4-E23C-A54E-8994-97440A9EDBFF}"/>
                </a:ext>
              </a:extLst>
            </p:cNvPr>
            <p:cNvSpPr>
              <a:spLocks noChangeShapeType="1"/>
            </p:cNvSpPr>
            <p:nvPr/>
          </p:nvSpPr>
          <p:spPr bwMode="gray">
            <a:xfrm>
              <a:off x="1440" y="35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26" name="Rectangle 24">
              <a:extLst>
                <a:ext uri="{FF2B5EF4-FFF2-40B4-BE49-F238E27FC236}">
                  <a16:creationId xmlns:a16="http://schemas.microsoft.com/office/drawing/2014/main" id="{51F23BB9-85B4-F34B-BA51-FD6A37814A7F}"/>
                </a:ext>
              </a:extLst>
            </p:cNvPr>
            <p:cNvSpPr>
              <a:spLocks noChangeArrowheads="1"/>
            </p:cNvSpPr>
            <p:nvPr/>
          </p:nvSpPr>
          <p:spPr bwMode="gray">
            <a:xfrm rot="3419336">
              <a:off x="1261" y="3217"/>
              <a:ext cx="302" cy="328"/>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27" name="Text Box 25">
              <a:extLst>
                <a:ext uri="{FF2B5EF4-FFF2-40B4-BE49-F238E27FC236}">
                  <a16:creationId xmlns:a16="http://schemas.microsoft.com/office/drawing/2014/main" id="{DA57461C-5EDB-3240-AD84-3809302ED525}"/>
                </a:ext>
              </a:extLst>
            </p:cNvPr>
            <p:cNvSpPr txBox="1">
              <a:spLocks noChangeArrowheads="1"/>
            </p:cNvSpPr>
            <p:nvPr/>
          </p:nvSpPr>
          <p:spPr bwMode="gray">
            <a:xfrm>
              <a:off x="2671" y="3293"/>
              <a:ext cx="68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400" dirty="0">
                  <a:solidFill>
                    <a:schemeClr val="bg1"/>
                  </a:solidFill>
                </a:rPr>
                <a:t>Задача</a:t>
              </a:r>
              <a:endParaRPr lang="en-US" sz="2400" dirty="0">
                <a:solidFill>
                  <a:schemeClr val="bg1"/>
                </a:solidFill>
              </a:endParaRPr>
            </a:p>
          </p:txBody>
        </p:sp>
        <p:sp>
          <p:nvSpPr>
            <p:cNvPr id="28" name="Text Box 26">
              <a:extLst>
                <a:ext uri="{FF2B5EF4-FFF2-40B4-BE49-F238E27FC236}">
                  <a16:creationId xmlns:a16="http://schemas.microsoft.com/office/drawing/2014/main" id="{88755CF1-184E-5C4B-9330-865442572B81}"/>
                </a:ext>
              </a:extLst>
            </p:cNvPr>
            <p:cNvSpPr txBox="1">
              <a:spLocks noChangeArrowheads="1"/>
            </p:cNvSpPr>
            <p:nvPr/>
          </p:nvSpPr>
          <p:spPr bwMode="gray">
            <a:xfrm>
              <a:off x="1296" y="324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bg1"/>
                  </a:solidFill>
                </a:rPr>
                <a:t>5</a:t>
              </a:r>
            </a:p>
          </p:txBody>
        </p:sp>
      </p:grpSp>
    </p:spTree>
    <p:extLst>
      <p:ext uri="{BB962C8B-B14F-4D97-AF65-F5344CB8AC3E}">
        <p14:creationId xmlns:p14="http://schemas.microsoft.com/office/powerpoint/2010/main" val="3439764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16281B-0E1C-1D2C-F640-E6E6FC00427B}"/>
              </a:ext>
            </a:extLst>
          </p:cNvPr>
          <p:cNvSpPr>
            <a:spLocks noGrp="1"/>
          </p:cNvSpPr>
          <p:nvPr>
            <p:ph type="title"/>
          </p:nvPr>
        </p:nvSpPr>
        <p:spPr>
          <a:xfrm>
            <a:off x="838200" y="2380192"/>
            <a:ext cx="10515600" cy="1325563"/>
          </a:xfrm>
        </p:spPr>
        <p:txBody>
          <a:bodyPr/>
          <a:lstStyle/>
          <a:p>
            <a:pPr algn="ctr"/>
            <a:r>
              <a:rPr lang="ru-RU" dirty="0">
                <a:solidFill>
                  <a:schemeClr val="bg1"/>
                </a:solidFill>
              </a:rPr>
              <a:t>Спасибо за Внимание </a:t>
            </a:r>
          </a:p>
        </p:txBody>
      </p:sp>
    </p:spTree>
    <p:extLst>
      <p:ext uri="{BB962C8B-B14F-4D97-AF65-F5344CB8AC3E}">
        <p14:creationId xmlns:p14="http://schemas.microsoft.com/office/powerpoint/2010/main" val="2247410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7A4987-1097-47FC-DC07-DDC5B0727C8C}"/>
              </a:ext>
            </a:extLst>
          </p:cNvPr>
          <p:cNvSpPr>
            <a:spLocks noGrp="1"/>
          </p:cNvSpPr>
          <p:nvPr>
            <p:ph type="title"/>
          </p:nvPr>
        </p:nvSpPr>
        <p:spPr>
          <a:xfrm>
            <a:off x="131618" y="-175202"/>
            <a:ext cx="10515600" cy="1325563"/>
          </a:xfrm>
        </p:spPr>
        <p:txBody>
          <a:bodyPr/>
          <a:lstStyle/>
          <a:p>
            <a:r>
              <a:rPr lang="ru-RU" dirty="0">
                <a:solidFill>
                  <a:schemeClr val="bg1"/>
                </a:solidFill>
              </a:rPr>
              <a:t>Теория :</a:t>
            </a:r>
          </a:p>
        </p:txBody>
      </p:sp>
      <p:sp>
        <p:nvSpPr>
          <p:cNvPr id="3" name="Объект 2">
            <a:extLst>
              <a:ext uri="{FF2B5EF4-FFF2-40B4-BE49-F238E27FC236}">
                <a16:creationId xmlns:a16="http://schemas.microsoft.com/office/drawing/2014/main" id="{3DD0A712-3B38-4601-C4B0-FD0BF42CB1FC}"/>
              </a:ext>
            </a:extLst>
          </p:cNvPr>
          <p:cNvSpPr>
            <a:spLocks noGrp="1"/>
          </p:cNvSpPr>
          <p:nvPr>
            <p:ph idx="1"/>
          </p:nvPr>
        </p:nvSpPr>
        <p:spPr>
          <a:xfrm>
            <a:off x="450273" y="1150361"/>
            <a:ext cx="6220691" cy="5624512"/>
          </a:xfrm>
        </p:spPr>
        <p:txBody>
          <a:bodyPr/>
          <a:lstStyle/>
          <a:p>
            <a:r>
              <a:rPr lang="ru-RU" b="1" i="0" dirty="0">
                <a:solidFill>
                  <a:schemeClr val="bg1"/>
                </a:solidFill>
                <a:effectLst/>
                <a:latin typeface="YS Text"/>
              </a:rPr>
              <a:t>Финансовый</a:t>
            </a:r>
            <a:r>
              <a:rPr lang="ru-RU" b="0" i="0" dirty="0">
                <a:solidFill>
                  <a:schemeClr val="bg1"/>
                </a:solidFill>
                <a:effectLst/>
                <a:latin typeface="YS Text"/>
              </a:rPr>
              <a:t> </a:t>
            </a:r>
            <a:r>
              <a:rPr lang="ru-RU" b="1" i="0" dirty="0">
                <a:solidFill>
                  <a:schemeClr val="bg1"/>
                </a:solidFill>
                <a:effectLst/>
                <a:latin typeface="YS Text"/>
              </a:rPr>
              <a:t>анализ</a:t>
            </a:r>
            <a:r>
              <a:rPr lang="ru-RU" b="0" i="0" dirty="0">
                <a:solidFill>
                  <a:schemeClr val="bg1"/>
                </a:solidFill>
                <a:effectLst/>
                <a:latin typeface="YS Text"/>
              </a:rPr>
              <a:t> – это изучение основных показателей </a:t>
            </a:r>
            <a:r>
              <a:rPr lang="ru-RU" b="1" i="0" dirty="0">
                <a:solidFill>
                  <a:schemeClr val="bg1"/>
                </a:solidFill>
                <a:effectLst/>
                <a:latin typeface="YS Text"/>
              </a:rPr>
              <a:t>финансового</a:t>
            </a:r>
            <a:r>
              <a:rPr lang="ru-RU" b="0" i="0" dirty="0">
                <a:solidFill>
                  <a:schemeClr val="bg1"/>
                </a:solidFill>
                <a:effectLst/>
                <a:latin typeface="YS Text"/>
              </a:rPr>
              <a:t> </a:t>
            </a:r>
            <a:r>
              <a:rPr lang="ru-RU" b="1" i="0" dirty="0">
                <a:solidFill>
                  <a:schemeClr val="bg1"/>
                </a:solidFill>
                <a:effectLst/>
                <a:latin typeface="YS Text"/>
              </a:rPr>
              <a:t>состояния</a:t>
            </a:r>
            <a:r>
              <a:rPr lang="ru-RU" b="0" i="0" dirty="0">
                <a:solidFill>
                  <a:schemeClr val="bg1"/>
                </a:solidFill>
                <a:effectLst/>
                <a:latin typeface="YS Text"/>
              </a:rPr>
              <a:t> и </a:t>
            </a:r>
            <a:r>
              <a:rPr lang="ru-RU" b="1" i="0" dirty="0">
                <a:solidFill>
                  <a:schemeClr val="bg1"/>
                </a:solidFill>
                <a:effectLst/>
                <a:latin typeface="YS Text"/>
              </a:rPr>
              <a:t>финансовых</a:t>
            </a:r>
            <a:r>
              <a:rPr lang="ru-RU" b="0" i="0" dirty="0">
                <a:solidFill>
                  <a:schemeClr val="bg1"/>
                </a:solidFill>
                <a:effectLst/>
                <a:latin typeface="YS Text"/>
              </a:rPr>
              <a:t> результатов деятельности </a:t>
            </a:r>
            <a:r>
              <a:rPr lang="ru-RU" b="1" i="0" dirty="0">
                <a:solidFill>
                  <a:schemeClr val="bg1"/>
                </a:solidFill>
                <a:effectLst/>
                <a:latin typeface="YS Text"/>
              </a:rPr>
              <a:t>организации</a:t>
            </a:r>
            <a:r>
              <a:rPr lang="ru-RU" b="0" i="0" dirty="0">
                <a:solidFill>
                  <a:schemeClr val="bg1"/>
                </a:solidFill>
                <a:effectLst/>
                <a:latin typeface="YS Text"/>
              </a:rPr>
              <a:t> с целью принятия заинтересованными лицами управленческих, инвестиционных и прочих решений. </a:t>
            </a:r>
            <a:r>
              <a:rPr lang="ru-RU" b="1" i="0" dirty="0">
                <a:solidFill>
                  <a:schemeClr val="bg1"/>
                </a:solidFill>
                <a:effectLst/>
                <a:latin typeface="YS Text"/>
              </a:rPr>
              <a:t>Финансовый</a:t>
            </a:r>
            <a:r>
              <a:rPr lang="ru-RU" b="0" i="0" dirty="0">
                <a:solidFill>
                  <a:schemeClr val="bg1"/>
                </a:solidFill>
                <a:effectLst/>
                <a:latin typeface="YS Text"/>
              </a:rPr>
              <a:t> </a:t>
            </a:r>
            <a:r>
              <a:rPr lang="ru-RU" b="1" i="0" dirty="0">
                <a:solidFill>
                  <a:schemeClr val="bg1"/>
                </a:solidFill>
                <a:effectLst/>
                <a:latin typeface="YS Text"/>
              </a:rPr>
              <a:t>анализ</a:t>
            </a:r>
            <a:r>
              <a:rPr lang="ru-RU" b="0" i="0" dirty="0">
                <a:solidFill>
                  <a:schemeClr val="bg1"/>
                </a:solidFill>
                <a:effectLst/>
                <a:latin typeface="YS Text"/>
              </a:rPr>
              <a:t> является частью более широких терминов: </a:t>
            </a:r>
            <a:r>
              <a:rPr lang="ru-RU" b="1" i="0" dirty="0">
                <a:solidFill>
                  <a:schemeClr val="bg1"/>
                </a:solidFill>
                <a:effectLst/>
                <a:latin typeface="YS Text"/>
              </a:rPr>
              <a:t>анализ</a:t>
            </a:r>
            <a:r>
              <a:rPr lang="ru-RU" b="0" i="0" dirty="0">
                <a:solidFill>
                  <a:schemeClr val="bg1"/>
                </a:solidFill>
                <a:effectLst/>
                <a:latin typeface="YS Text"/>
              </a:rPr>
              <a:t> </a:t>
            </a:r>
            <a:r>
              <a:rPr lang="ru-RU" b="1" i="0" dirty="0">
                <a:solidFill>
                  <a:schemeClr val="bg1"/>
                </a:solidFill>
                <a:effectLst/>
                <a:latin typeface="YS Text"/>
              </a:rPr>
              <a:t>финансово</a:t>
            </a:r>
            <a:r>
              <a:rPr lang="ru-RU" b="0" i="0" dirty="0">
                <a:solidFill>
                  <a:schemeClr val="bg1"/>
                </a:solidFill>
                <a:effectLst/>
                <a:latin typeface="YS Text"/>
              </a:rPr>
              <a:t>-хозяйственной деятельности </a:t>
            </a:r>
            <a:r>
              <a:rPr lang="ru-RU" b="1" i="0" dirty="0">
                <a:solidFill>
                  <a:schemeClr val="bg1"/>
                </a:solidFill>
                <a:effectLst/>
                <a:latin typeface="YS Text"/>
              </a:rPr>
              <a:t>предприятия</a:t>
            </a:r>
            <a:r>
              <a:rPr lang="ru-RU" b="0" i="0" dirty="0">
                <a:solidFill>
                  <a:schemeClr val="bg1"/>
                </a:solidFill>
                <a:effectLst/>
                <a:latin typeface="YS Text"/>
              </a:rPr>
              <a:t> и экономический </a:t>
            </a:r>
            <a:r>
              <a:rPr lang="ru-RU" b="1" i="0" dirty="0">
                <a:solidFill>
                  <a:schemeClr val="bg1"/>
                </a:solidFill>
                <a:effectLst/>
                <a:latin typeface="YS Text"/>
              </a:rPr>
              <a:t>анализ</a:t>
            </a:r>
            <a:r>
              <a:rPr lang="ru-RU" b="0" i="0" dirty="0">
                <a:solidFill>
                  <a:schemeClr val="bg1"/>
                </a:solidFill>
                <a:effectLst/>
                <a:latin typeface="YS Text"/>
              </a:rPr>
              <a:t>.</a:t>
            </a:r>
            <a:endParaRPr lang="ru-RU" dirty="0">
              <a:solidFill>
                <a:schemeClr val="bg1"/>
              </a:solidFill>
            </a:endParaRPr>
          </a:p>
        </p:txBody>
      </p:sp>
      <p:pic>
        <p:nvPicPr>
          <p:cNvPr id="1026" name="Picture 2">
            <a:extLst>
              <a:ext uri="{FF2B5EF4-FFF2-40B4-BE49-F238E27FC236}">
                <a16:creationId xmlns:a16="http://schemas.microsoft.com/office/drawing/2014/main" id="{DC33F191-62ED-2A14-5065-941D9ED5B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324" y="1891145"/>
            <a:ext cx="4181726" cy="3900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097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56BE65-1A2D-BE8F-BB11-13263CB189AE}"/>
              </a:ext>
            </a:extLst>
          </p:cNvPr>
          <p:cNvSpPr>
            <a:spLocks noGrp="1"/>
          </p:cNvSpPr>
          <p:nvPr>
            <p:ph type="title"/>
          </p:nvPr>
        </p:nvSpPr>
        <p:spPr/>
        <p:txBody>
          <a:bodyPr/>
          <a:lstStyle/>
          <a:p>
            <a:r>
              <a:rPr lang="ru-RU" dirty="0">
                <a:solidFill>
                  <a:schemeClr val="bg1"/>
                </a:solidFill>
              </a:rPr>
              <a:t>Задачи:</a:t>
            </a:r>
          </a:p>
        </p:txBody>
      </p:sp>
      <p:graphicFrame>
        <p:nvGraphicFramePr>
          <p:cNvPr id="4" name="Объект 3">
            <a:extLst>
              <a:ext uri="{FF2B5EF4-FFF2-40B4-BE49-F238E27FC236}">
                <a16:creationId xmlns:a16="http://schemas.microsoft.com/office/drawing/2014/main" id="{1C19F082-551A-846A-7593-4D7352A6BCDE}"/>
              </a:ext>
            </a:extLst>
          </p:cNvPr>
          <p:cNvGraphicFramePr>
            <a:graphicFrameLocks noGrp="1"/>
          </p:cNvGraphicFramePr>
          <p:nvPr>
            <p:ph idx="1"/>
            <p:extLst>
              <p:ext uri="{D42A27DB-BD31-4B8C-83A1-F6EECF244321}">
                <p14:modId xmlns:p14="http://schemas.microsoft.com/office/powerpoint/2010/main" val="966406224"/>
              </p:ext>
            </p:extLst>
          </p:nvPr>
        </p:nvGraphicFramePr>
        <p:xfrm>
          <a:off x="263236" y="1493115"/>
          <a:ext cx="11277601" cy="4999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6786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AC83C0-89E3-0573-3D7B-ECC595C04440}"/>
              </a:ext>
            </a:extLst>
          </p:cNvPr>
          <p:cNvSpPr>
            <a:spLocks noGrp="1"/>
          </p:cNvSpPr>
          <p:nvPr>
            <p:ph type="title"/>
          </p:nvPr>
        </p:nvSpPr>
        <p:spPr>
          <a:xfrm>
            <a:off x="216334" y="5555"/>
            <a:ext cx="6073630" cy="1248281"/>
          </a:xfrm>
        </p:spPr>
        <p:txBody>
          <a:bodyPr>
            <a:normAutofit fontScale="90000"/>
          </a:bodyPr>
          <a:lstStyle/>
          <a:p>
            <a:r>
              <a:rPr lang="ru-RU" dirty="0">
                <a:solidFill>
                  <a:schemeClr val="bg1"/>
                </a:solidFill>
              </a:rPr>
              <a:t>Показатели финансового анализа:</a:t>
            </a:r>
          </a:p>
        </p:txBody>
      </p:sp>
      <p:sp>
        <p:nvSpPr>
          <p:cNvPr id="4" name="Текст 3">
            <a:extLst>
              <a:ext uri="{FF2B5EF4-FFF2-40B4-BE49-F238E27FC236}">
                <a16:creationId xmlns:a16="http://schemas.microsoft.com/office/drawing/2014/main" id="{B7B7A76D-6983-4E9F-AEB0-B632C5FC1F56}"/>
              </a:ext>
            </a:extLst>
          </p:cNvPr>
          <p:cNvSpPr>
            <a:spLocks noGrp="1"/>
          </p:cNvSpPr>
          <p:nvPr>
            <p:ph type="body" idx="1"/>
          </p:nvPr>
        </p:nvSpPr>
        <p:spPr>
          <a:xfrm>
            <a:off x="2224447" y="27023"/>
            <a:ext cx="3074121" cy="1147330"/>
          </a:xfrm>
        </p:spPr>
        <p:txBody>
          <a:bodyPr>
            <a:normAutofit/>
          </a:bodyPr>
          <a:lstStyle/>
          <a:p>
            <a:r>
              <a:rPr lang="ru-RU" sz="3200" dirty="0">
                <a:solidFill>
                  <a:schemeClr val="bg1"/>
                </a:solidFill>
              </a:rPr>
              <a:t>Прибыль </a:t>
            </a:r>
          </a:p>
        </p:txBody>
      </p:sp>
      <p:graphicFrame>
        <p:nvGraphicFramePr>
          <p:cNvPr id="10" name="Объект 9">
            <a:extLst>
              <a:ext uri="{FF2B5EF4-FFF2-40B4-BE49-F238E27FC236}">
                <a16:creationId xmlns:a16="http://schemas.microsoft.com/office/drawing/2014/main" id="{0EE00F86-DE7C-4735-43F4-FD647D996940}"/>
              </a:ext>
            </a:extLst>
          </p:cNvPr>
          <p:cNvGraphicFramePr>
            <a:graphicFrameLocks noGrp="1"/>
          </p:cNvGraphicFramePr>
          <p:nvPr>
            <p:ph sz="half" idx="2"/>
            <p:extLst>
              <p:ext uri="{D42A27DB-BD31-4B8C-83A1-F6EECF244321}">
                <p14:modId xmlns:p14="http://schemas.microsoft.com/office/powerpoint/2010/main" val="2001694959"/>
              </p:ext>
            </p:extLst>
          </p:nvPr>
        </p:nvGraphicFramePr>
        <p:xfrm>
          <a:off x="2585458" y="3346233"/>
          <a:ext cx="587966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Объект 10">
            <a:extLst>
              <a:ext uri="{FF2B5EF4-FFF2-40B4-BE49-F238E27FC236}">
                <a16:creationId xmlns:a16="http://schemas.microsoft.com/office/drawing/2014/main" id="{2A01D1E2-3F75-6F6B-E3E5-10DA4CE07FDF}"/>
              </a:ext>
            </a:extLst>
          </p:cNvPr>
          <p:cNvGraphicFramePr>
            <a:graphicFrameLocks noGrp="1"/>
          </p:cNvGraphicFramePr>
          <p:nvPr>
            <p:ph sz="quarter" idx="4"/>
            <p:extLst>
              <p:ext uri="{D42A27DB-BD31-4B8C-83A1-F6EECF244321}">
                <p14:modId xmlns:p14="http://schemas.microsoft.com/office/powerpoint/2010/main" val="3311390971"/>
              </p:ext>
            </p:extLst>
          </p:nvPr>
        </p:nvGraphicFramePr>
        <p:xfrm>
          <a:off x="2921719" y="845127"/>
          <a:ext cx="4919953" cy="32972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0634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D38F43D3-F2CA-419B-C76F-A652A4EC5E98}"/>
              </a:ext>
            </a:extLst>
          </p:cNvPr>
          <p:cNvGraphicFramePr>
            <a:graphicFrameLocks noGrp="1"/>
          </p:cNvGraphicFramePr>
          <p:nvPr>
            <p:ph idx="1"/>
            <p:extLst>
              <p:ext uri="{D42A27DB-BD31-4B8C-83A1-F6EECF244321}">
                <p14:modId xmlns:p14="http://schemas.microsoft.com/office/powerpoint/2010/main" val="1458533605"/>
              </p:ext>
            </p:extLst>
          </p:nvPr>
        </p:nvGraphicFramePr>
        <p:xfrm>
          <a:off x="838200" y="277813"/>
          <a:ext cx="10515600" cy="5899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5597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E19BCA-C73D-DB66-9011-530DF48F9DE9}"/>
              </a:ext>
            </a:extLst>
          </p:cNvPr>
          <p:cNvSpPr>
            <a:spLocks noGrp="1"/>
          </p:cNvSpPr>
          <p:nvPr>
            <p:ph type="title"/>
          </p:nvPr>
        </p:nvSpPr>
        <p:spPr>
          <a:xfrm>
            <a:off x="103909" y="81107"/>
            <a:ext cx="5929746" cy="798658"/>
          </a:xfrm>
        </p:spPr>
        <p:txBody>
          <a:bodyPr>
            <a:normAutofit fontScale="90000"/>
          </a:bodyPr>
          <a:lstStyle/>
          <a:p>
            <a:r>
              <a:rPr lang="ru-RU" dirty="0">
                <a:solidFill>
                  <a:schemeClr val="bg1"/>
                </a:solidFill>
              </a:rPr>
              <a:t>Классификация прибыли:</a:t>
            </a:r>
          </a:p>
        </p:txBody>
      </p:sp>
      <p:graphicFrame>
        <p:nvGraphicFramePr>
          <p:cNvPr id="4" name="Объект 3">
            <a:extLst>
              <a:ext uri="{FF2B5EF4-FFF2-40B4-BE49-F238E27FC236}">
                <a16:creationId xmlns:a16="http://schemas.microsoft.com/office/drawing/2014/main" id="{E9CC5568-74D1-F6F7-ED0F-9D7007A18BF7}"/>
              </a:ext>
            </a:extLst>
          </p:cNvPr>
          <p:cNvGraphicFramePr>
            <a:graphicFrameLocks noGrp="1"/>
          </p:cNvGraphicFramePr>
          <p:nvPr>
            <p:ph idx="1"/>
            <p:extLst>
              <p:ext uri="{D42A27DB-BD31-4B8C-83A1-F6EECF244321}">
                <p14:modId xmlns:p14="http://schemas.microsoft.com/office/powerpoint/2010/main" val="2635776412"/>
              </p:ext>
            </p:extLst>
          </p:nvPr>
        </p:nvGraphicFramePr>
        <p:xfrm>
          <a:off x="1156856" y="879765"/>
          <a:ext cx="9545780" cy="5601499"/>
        </p:xfrm>
        <a:graphic>
          <a:graphicData uri="http://schemas.openxmlformats.org/drawingml/2006/table">
            <a:tbl>
              <a:tblPr firstRow="1" firstCol="1" bandRow="1">
                <a:tableStyleId>{5C22544A-7EE6-4342-B048-85BDC9FD1C3A}</a:tableStyleId>
              </a:tblPr>
              <a:tblGrid>
                <a:gridCol w="4772379">
                  <a:extLst>
                    <a:ext uri="{9D8B030D-6E8A-4147-A177-3AD203B41FA5}">
                      <a16:colId xmlns:a16="http://schemas.microsoft.com/office/drawing/2014/main" val="700770819"/>
                    </a:ext>
                  </a:extLst>
                </a:gridCol>
                <a:gridCol w="4773401">
                  <a:extLst>
                    <a:ext uri="{9D8B030D-6E8A-4147-A177-3AD203B41FA5}">
                      <a16:colId xmlns:a16="http://schemas.microsoft.com/office/drawing/2014/main" val="1422477520"/>
                    </a:ext>
                  </a:extLst>
                </a:gridCol>
              </a:tblGrid>
              <a:tr h="407460">
                <a:tc>
                  <a:txBody>
                    <a:bodyPr/>
                    <a:lstStyle/>
                    <a:p>
                      <a:pPr>
                        <a:lnSpc>
                          <a:spcPct val="107000"/>
                        </a:lnSpc>
                        <a:spcAft>
                          <a:spcPts val="800"/>
                        </a:spcAft>
                      </a:pPr>
                      <a:r>
                        <a:rPr lang="ru-RU" sz="1400" dirty="0">
                          <a:effectLst/>
                        </a:rPr>
                        <a:t>Признаки классификации прибыли предприятия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26" marR="65726" marT="0" marB="0">
                    <a:solidFill>
                      <a:schemeClr val="tx2">
                        <a:lumMod val="75000"/>
                      </a:schemeClr>
                    </a:solidFill>
                  </a:tcPr>
                </a:tc>
                <a:tc>
                  <a:txBody>
                    <a:bodyPr/>
                    <a:lstStyle/>
                    <a:p>
                      <a:pPr>
                        <a:lnSpc>
                          <a:spcPct val="107000"/>
                        </a:lnSpc>
                        <a:spcAft>
                          <a:spcPts val="800"/>
                        </a:spcAft>
                      </a:pPr>
                      <a:r>
                        <a:rPr lang="ru-RU" sz="1400">
                          <a:effectLst/>
                        </a:rPr>
                        <a:t>Виды прибыли по соответствующим классификациям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5726" marR="65726" marT="0" marB="0">
                    <a:solidFill>
                      <a:schemeClr val="tx2">
                        <a:lumMod val="75000"/>
                      </a:schemeClr>
                    </a:solidFill>
                  </a:tcPr>
                </a:tc>
                <a:extLst>
                  <a:ext uri="{0D108BD9-81ED-4DB2-BD59-A6C34878D82A}">
                    <a16:rowId xmlns:a16="http://schemas.microsoft.com/office/drawing/2014/main" val="3178805146"/>
                  </a:ext>
                </a:extLst>
              </a:tr>
              <a:tr h="525458">
                <a:tc>
                  <a:txBody>
                    <a:bodyPr/>
                    <a:lstStyle/>
                    <a:p>
                      <a:pPr marL="342900" lvl="0" indent="-342900">
                        <a:lnSpc>
                          <a:spcPct val="107000"/>
                        </a:lnSpc>
                        <a:spcAft>
                          <a:spcPts val="800"/>
                        </a:spcAft>
                        <a:buFont typeface="+mj-lt"/>
                        <a:buAutoNum type="arabicPeriod"/>
                      </a:pPr>
                      <a:r>
                        <a:rPr lang="ru-RU" sz="1400" dirty="0">
                          <a:effectLst/>
                        </a:rPr>
                        <a:t>Источники формирования прибыли, используемые в её учёте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26" marR="65726" marT="0" marB="0">
                    <a:solidFill>
                      <a:schemeClr val="tx2">
                        <a:lumMod val="75000"/>
                      </a:schemeClr>
                    </a:solidFill>
                  </a:tcPr>
                </a:tc>
                <a:tc>
                  <a:txBody>
                    <a:bodyPr/>
                    <a:lstStyle/>
                    <a:p>
                      <a:pPr>
                        <a:lnSpc>
                          <a:spcPct val="107000"/>
                        </a:lnSpc>
                        <a:spcAft>
                          <a:spcPts val="800"/>
                        </a:spcAft>
                      </a:pPr>
                      <a:r>
                        <a:rPr lang="ru-RU" sz="1400" dirty="0">
                          <a:solidFill>
                            <a:schemeClr val="bg1"/>
                          </a:solidFill>
                          <a:effectLst/>
                        </a:rPr>
                        <a:t>А) Прибыль от обычной деятельности;</a:t>
                      </a:r>
                    </a:p>
                    <a:p>
                      <a:pPr>
                        <a:lnSpc>
                          <a:spcPct val="107000"/>
                        </a:lnSpc>
                        <a:spcAft>
                          <a:spcPts val="800"/>
                        </a:spcAft>
                      </a:pPr>
                      <a:r>
                        <a:rPr lang="ru-RU" sz="1400" dirty="0">
                          <a:solidFill>
                            <a:schemeClr val="bg1"/>
                          </a:solidFill>
                          <a:effectLst/>
                        </a:rPr>
                        <a:t>Б) Прочие доходы </a:t>
                      </a:r>
                      <a:endParaRPr lang="ru-R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26" marR="65726" marT="0" marB="0">
                    <a:solidFill>
                      <a:schemeClr val="tx2">
                        <a:lumMod val="75000"/>
                      </a:schemeClr>
                    </a:solidFill>
                  </a:tcPr>
                </a:tc>
                <a:extLst>
                  <a:ext uri="{0D108BD9-81ED-4DB2-BD59-A6C34878D82A}">
                    <a16:rowId xmlns:a16="http://schemas.microsoft.com/office/drawing/2014/main" val="2793364752"/>
                  </a:ext>
                </a:extLst>
              </a:tr>
              <a:tr h="1060134">
                <a:tc>
                  <a:txBody>
                    <a:bodyPr/>
                    <a:lstStyle/>
                    <a:p>
                      <a:pPr marL="0" lvl="0" indent="0">
                        <a:lnSpc>
                          <a:spcPct val="107000"/>
                        </a:lnSpc>
                        <a:spcAft>
                          <a:spcPts val="800"/>
                        </a:spcAft>
                        <a:buFont typeface="+mj-lt"/>
                        <a:buNone/>
                      </a:pPr>
                      <a:r>
                        <a:rPr lang="ru-RU" sz="1400" dirty="0">
                          <a:effectLst/>
                        </a:rPr>
                        <a:t>2. Источники формирования прибыли по основным видам деятельности предприятия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26" marR="65726" marT="0" marB="0">
                    <a:solidFill>
                      <a:schemeClr val="tx2">
                        <a:lumMod val="75000"/>
                      </a:schemeClr>
                    </a:solidFill>
                  </a:tcPr>
                </a:tc>
                <a:tc>
                  <a:txBody>
                    <a:bodyPr/>
                    <a:lstStyle/>
                    <a:p>
                      <a:pPr>
                        <a:lnSpc>
                          <a:spcPct val="107000"/>
                        </a:lnSpc>
                        <a:spcAft>
                          <a:spcPts val="800"/>
                        </a:spcAft>
                      </a:pPr>
                      <a:r>
                        <a:rPr lang="ru-RU" sz="1400" dirty="0">
                          <a:solidFill>
                            <a:schemeClr val="bg1"/>
                          </a:solidFill>
                          <a:effectLst/>
                        </a:rPr>
                        <a:t>А) Прибыль от операционной деятельности;</a:t>
                      </a:r>
                    </a:p>
                    <a:p>
                      <a:pPr>
                        <a:lnSpc>
                          <a:spcPct val="107000"/>
                        </a:lnSpc>
                        <a:spcAft>
                          <a:spcPts val="800"/>
                        </a:spcAft>
                      </a:pPr>
                      <a:r>
                        <a:rPr lang="ru-RU" sz="1400" dirty="0">
                          <a:solidFill>
                            <a:schemeClr val="bg1"/>
                          </a:solidFill>
                          <a:effectLst/>
                        </a:rPr>
                        <a:t>Б) Прибыль от инвестиционной деятельности </a:t>
                      </a:r>
                    </a:p>
                    <a:p>
                      <a:pPr>
                        <a:lnSpc>
                          <a:spcPct val="107000"/>
                        </a:lnSpc>
                        <a:spcAft>
                          <a:spcPts val="800"/>
                        </a:spcAft>
                      </a:pPr>
                      <a:r>
                        <a:rPr lang="ru-RU" sz="1400" dirty="0">
                          <a:solidFill>
                            <a:schemeClr val="bg1"/>
                          </a:solidFill>
                          <a:effectLst/>
                        </a:rPr>
                        <a:t>В) Прибыль от финансовой деятельности;</a:t>
                      </a:r>
                      <a:endParaRPr lang="ru-R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26" marR="65726" marT="0" marB="0">
                    <a:solidFill>
                      <a:schemeClr val="tx2">
                        <a:lumMod val="75000"/>
                      </a:schemeClr>
                    </a:solidFill>
                  </a:tcPr>
                </a:tc>
                <a:extLst>
                  <a:ext uri="{0D108BD9-81ED-4DB2-BD59-A6C34878D82A}">
                    <a16:rowId xmlns:a16="http://schemas.microsoft.com/office/drawing/2014/main" val="3148069128"/>
                  </a:ext>
                </a:extLst>
              </a:tr>
              <a:tr h="851793">
                <a:tc>
                  <a:txBody>
                    <a:bodyPr/>
                    <a:lstStyle/>
                    <a:p>
                      <a:pPr marL="0" lvl="0" indent="0">
                        <a:lnSpc>
                          <a:spcPct val="107000"/>
                        </a:lnSpc>
                        <a:spcAft>
                          <a:spcPts val="800"/>
                        </a:spcAft>
                        <a:buFont typeface="+mj-lt"/>
                        <a:buNone/>
                      </a:pPr>
                      <a:r>
                        <a:rPr lang="ru-RU" sz="1400" dirty="0">
                          <a:effectLst/>
                        </a:rPr>
                        <a:t>3. Состав элементов, формирующих прибыль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26" marR="65726" marT="0" marB="0">
                    <a:solidFill>
                      <a:schemeClr val="tx2">
                        <a:lumMod val="75000"/>
                      </a:schemeClr>
                    </a:solidFill>
                  </a:tcPr>
                </a:tc>
                <a:tc>
                  <a:txBody>
                    <a:bodyPr/>
                    <a:lstStyle/>
                    <a:p>
                      <a:pPr>
                        <a:lnSpc>
                          <a:spcPct val="107000"/>
                        </a:lnSpc>
                        <a:spcAft>
                          <a:spcPts val="800"/>
                        </a:spcAft>
                      </a:pPr>
                      <a:r>
                        <a:rPr lang="ru-RU" sz="1400" dirty="0">
                          <a:solidFill>
                            <a:schemeClr val="bg1"/>
                          </a:solidFill>
                          <a:effectLst/>
                        </a:rPr>
                        <a:t>А) Маржинальная прибыль;</a:t>
                      </a:r>
                    </a:p>
                    <a:p>
                      <a:pPr>
                        <a:lnSpc>
                          <a:spcPct val="107000"/>
                        </a:lnSpc>
                        <a:spcAft>
                          <a:spcPts val="800"/>
                        </a:spcAft>
                      </a:pPr>
                      <a:r>
                        <a:rPr lang="ru-RU" sz="1400" dirty="0">
                          <a:solidFill>
                            <a:schemeClr val="bg1"/>
                          </a:solidFill>
                          <a:effectLst/>
                        </a:rPr>
                        <a:t>Б) Балансовая прибыль</a:t>
                      </a:r>
                    </a:p>
                    <a:p>
                      <a:pPr>
                        <a:lnSpc>
                          <a:spcPct val="107000"/>
                        </a:lnSpc>
                        <a:spcAft>
                          <a:spcPts val="800"/>
                        </a:spcAft>
                      </a:pPr>
                      <a:r>
                        <a:rPr lang="ru-RU" sz="1400" dirty="0">
                          <a:solidFill>
                            <a:schemeClr val="bg1"/>
                          </a:solidFill>
                          <a:effectLst/>
                        </a:rPr>
                        <a:t>В)Чистая прибыль </a:t>
                      </a:r>
                      <a:endParaRPr lang="ru-R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26" marR="65726" marT="0" marB="0">
                    <a:solidFill>
                      <a:schemeClr val="tx2">
                        <a:lumMod val="75000"/>
                      </a:schemeClr>
                    </a:solidFill>
                  </a:tcPr>
                </a:tc>
                <a:extLst>
                  <a:ext uri="{0D108BD9-81ED-4DB2-BD59-A6C34878D82A}">
                    <a16:rowId xmlns:a16="http://schemas.microsoft.com/office/drawing/2014/main" val="3130227494"/>
                  </a:ext>
                </a:extLst>
              </a:tr>
              <a:tr h="733796">
                <a:tc>
                  <a:txBody>
                    <a:bodyPr/>
                    <a:lstStyle/>
                    <a:p>
                      <a:pPr marL="0" lvl="0" indent="0">
                        <a:lnSpc>
                          <a:spcPct val="107000"/>
                        </a:lnSpc>
                        <a:spcAft>
                          <a:spcPts val="800"/>
                        </a:spcAft>
                        <a:buFont typeface="+mj-lt"/>
                        <a:buNone/>
                      </a:pPr>
                      <a:r>
                        <a:rPr lang="ru-RU" sz="1400" dirty="0">
                          <a:effectLst/>
                        </a:rPr>
                        <a:t>4. Характер налогообложения прибыли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26" marR="65726" marT="0" marB="0">
                    <a:solidFill>
                      <a:schemeClr val="tx2">
                        <a:lumMod val="75000"/>
                      </a:schemeClr>
                    </a:solidFill>
                  </a:tcPr>
                </a:tc>
                <a:tc>
                  <a:txBody>
                    <a:bodyPr/>
                    <a:lstStyle/>
                    <a:p>
                      <a:pPr>
                        <a:lnSpc>
                          <a:spcPct val="107000"/>
                        </a:lnSpc>
                        <a:spcAft>
                          <a:spcPts val="800"/>
                        </a:spcAft>
                      </a:pPr>
                      <a:r>
                        <a:rPr lang="ru-RU" sz="1400" dirty="0">
                          <a:solidFill>
                            <a:schemeClr val="bg1"/>
                          </a:solidFill>
                          <a:effectLst/>
                        </a:rPr>
                        <a:t>А) Налоговая прибыль </a:t>
                      </a:r>
                    </a:p>
                    <a:p>
                      <a:pPr>
                        <a:lnSpc>
                          <a:spcPct val="107000"/>
                        </a:lnSpc>
                        <a:spcAft>
                          <a:spcPts val="800"/>
                        </a:spcAft>
                      </a:pPr>
                      <a:r>
                        <a:rPr lang="ru-RU" sz="1400" dirty="0">
                          <a:solidFill>
                            <a:schemeClr val="bg1"/>
                          </a:solidFill>
                          <a:effectLst/>
                        </a:rPr>
                        <a:t>Б) Прибыль, не подлежащая налогообложению </a:t>
                      </a:r>
                      <a:endParaRPr lang="ru-R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26" marR="65726" marT="0" marB="0">
                    <a:solidFill>
                      <a:schemeClr val="tx2">
                        <a:lumMod val="75000"/>
                      </a:schemeClr>
                    </a:solidFill>
                  </a:tcPr>
                </a:tc>
                <a:extLst>
                  <a:ext uri="{0D108BD9-81ED-4DB2-BD59-A6C34878D82A}">
                    <a16:rowId xmlns:a16="http://schemas.microsoft.com/office/drawing/2014/main" val="2637237382"/>
                  </a:ext>
                </a:extLst>
              </a:tr>
              <a:tr h="525458">
                <a:tc>
                  <a:txBody>
                    <a:bodyPr/>
                    <a:lstStyle/>
                    <a:p>
                      <a:pPr marL="0" lvl="0" indent="0">
                        <a:lnSpc>
                          <a:spcPct val="107000"/>
                        </a:lnSpc>
                        <a:spcAft>
                          <a:spcPts val="800"/>
                        </a:spcAft>
                        <a:buFont typeface="+mj-lt"/>
                        <a:buNone/>
                      </a:pPr>
                      <a:r>
                        <a:rPr lang="ru-RU" sz="1400" dirty="0">
                          <a:effectLst/>
                        </a:rPr>
                        <a:t>5. Характер инфляционной «очистки» прибыли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26" marR="65726" marT="0" marB="0">
                    <a:solidFill>
                      <a:schemeClr val="tx2">
                        <a:lumMod val="75000"/>
                      </a:schemeClr>
                    </a:solidFill>
                  </a:tcPr>
                </a:tc>
                <a:tc>
                  <a:txBody>
                    <a:bodyPr/>
                    <a:lstStyle/>
                    <a:p>
                      <a:pPr>
                        <a:lnSpc>
                          <a:spcPct val="107000"/>
                        </a:lnSpc>
                        <a:spcAft>
                          <a:spcPts val="800"/>
                        </a:spcAft>
                      </a:pPr>
                      <a:r>
                        <a:rPr lang="ru-RU" sz="1400" dirty="0">
                          <a:solidFill>
                            <a:schemeClr val="bg1"/>
                          </a:solidFill>
                          <a:effectLst/>
                        </a:rPr>
                        <a:t>А) Прибыль номинальная;</a:t>
                      </a:r>
                    </a:p>
                    <a:p>
                      <a:pPr>
                        <a:lnSpc>
                          <a:spcPct val="107000"/>
                        </a:lnSpc>
                        <a:spcAft>
                          <a:spcPts val="800"/>
                        </a:spcAft>
                      </a:pPr>
                      <a:r>
                        <a:rPr lang="ru-RU" sz="1400" dirty="0">
                          <a:solidFill>
                            <a:schemeClr val="bg1"/>
                          </a:solidFill>
                          <a:effectLst/>
                        </a:rPr>
                        <a:t>Б) Прибыль реальная </a:t>
                      </a:r>
                      <a:endParaRPr lang="ru-R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26" marR="65726" marT="0" marB="0">
                    <a:solidFill>
                      <a:schemeClr val="tx2">
                        <a:lumMod val="75000"/>
                      </a:schemeClr>
                    </a:solidFill>
                  </a:tcPr>
                </a:tc>
                <a:extLst>
                  <a:ext uri="{0D108BD9-81ED-4DB2-BD59-A6C34878D82A}">
                    <a16:rowId xmlns:a16="http://schemas.microsoft.com/office/drawing/2014/main" val="655339824"/>
                  </a:ext>
                </a:extLst>
              </a:tr>
              <a:tr h="851793">
                <a:tc>
                  <a:txBody>
                    <a:bodyPr/>
                    <a:lstStyle/>
                    <a:p>
                      <a:pPr marL="0" lvl="0" indent="0">
                        <a:lnSpc>
                          <a:spcPct val="107000"/>
                        </a:lnSpc>
                        <a:spcAft>
                          <a:spcPts val="800"/>
                        </a:spcAft>
                        <a:buFont typeface="+mj-lt"/>
                        <a:buNone/>
                      </a:pPr>
                      <a:r>
                        <a:rPr lang="ru-RU" sz="1400" dirty="0">
                          <a:effectLst/>
                        </a:rPr>
                        <a:t>6. Рассматриваемый период формирования прибыли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26" marR="65726" marT="0" marB="0">
                    <a:solidFill>
                      <a:schemeClr val="tx2">
                        <a:lumMod val="75000"/>
                      </a:schemeClr>
                    </a:solidFill>
                  </a:tcPr>
                </a:tc>
                <a:tc>
                  <a:txBody>
                    <a:bodyPr/>
                    <a:lstStyle/>
                    <a:p>
                      <a:pPr>
                        <a:lnSpc>
                          <a:spcPct val="107000"/>
                        </a:lnSpc>
                        <a:spcAft>
                          <a:spcPts val="800"/>
                        </a:spcAft>
                      </a:pPr>
                      <a:r>
                        <a:rPr lang="ru-RU" sz="1400" dirty="0">
                          <a:solidFill>
                            <a:schemeClr val="bg1"/>
                          </a:solidFill>
                          <a:effectLst/>
                        </a:rPr>
                        <a:t>А) Прибыль предшествующего периода;</a:t>
                      </a:r>
                    </a:p>
                    <a:p>
                      <a:pPr>
                        <a:lnSpc>
                          <a:spcPct val="107000"/>
                        </a:lnSpc>
                        <a:spcAft>
                          <a:spcPts val="800"/>
                        </a:spcAft>
                      </a:pPr>
                      <a:r>
                        <a:rPr lang="ru-RU" sz="1400" dirty="0">
                          <a:solidFill>
                            <a:schemeClr val="bg1"/>
                          </a:solidFill>
                          <a:effectLst/>
                        </a:rPr>
                        <a:t>Б) Прибыль рассматриваемого периода;</a:t>
                      </a:r>
                    </a:p>
                    <a:p>
                      <a:pPr>
                        <a:lnSpc>
                          <a:spcPct val="107000"/>
                        </a:lnSpc>
                        <a:spcAft>
                          <a:spcPts val="800"/>
                        </a:spcAft>
                      </a:pPr>
                      <a:r>
                        <a:rPr lang="ru-RU" sz="1400" dirty="0">
                          <a:solidFill>
                            <a:schemeClr val="bg1"/>
                          </a:solidFill>
                          <a:effectLst/>
                        </a:rPr>
                        <a:t>В) Прибыль планового периода</a:t>
                      </a:r>
                      <a:endParaRPr lang="ru-R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26" marR="65726" marT="0" marB="0">
                    <a:solidFill>
                      <a:schemeClr val="tx2">
                        <a:lumMod val="75000"/>
                      </a:schemeClr>
                    </a:solidFill>
                  </a:tcPr>
                </a:tc>
                <a:extLst>
                  <a:ext uri="{0D108BD9-81ED-4DB2-BD59-A6C34878D82A}">
                    <a16:rowId xmlns:a16="http://schemas.microsoft.com/office/drawing/2014/main" val="3969829487"/>
                  </a:ext>
                </a:extLst>
              </a:tr>
              <a:tr h="525458">
                <a:tc>
                  <a:txBody>
                    <a:bodyPr/>
                    <a:lstStyle/>
                    <a:p>
                      <a:pPr marL="0" lvl="0" indent="0">
                        <a:lnSpc>
                          <a:spcPct val="107000"/>
                        </a:lnSpc>
                        <a:spcAft>
                          <a:spcPts val="800"/>
                        </a:spcAft>
                        <a:buFont typeface="+mj-lt"/>
                        <a:buNone/>
                      </a:pPr>
                      <a:r>
                        <a:rPr lang="ru-RU" sz="1400" dirty="0">
                          <a:effectLst/>
                        </a:rPr>
                        <a:t>7. Значение итогового результата хозяйствования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26" marR="65726" marT="0" marB="0">
                    <a:solidFill>
                      <a:schemeClr val="tx2">
                        <a:lumMod val="75000"/>
                      </a:schemeClr>
                    </a:solidFill>
                  </a:tcPr>
                </a:tc>
                <a:tc>
                  <a:txBody>
                    <a:bodyPr/>
                    <a:lstStyle/>
                    <a:p>
                      <a:pPr>
                        <a:lnSpc>
                          <a:spcPct val="107000"/>
                        </a:lnSpc>
                        <a:spcAft>
                          <a:spcPts val="800"/>
                        </a:spcAft>
                      </a:pPr>
                      <a:r>
                        <a:rPr lang="ru-RU" sz="1400" dirty="0">
                          <a:solidFill>
                            <a:schemeClr val="bg1"/>
                          </a:solidFill>
                          <a:effectLst/>
                        </a:rPr>
                        <a:t>А) Положительная прибыль;</a:t>
                      </a:r>
                    </a:p>
                    <a:p>
                      <a:pPr>
                        <a:lnSpc>
                          <a:spcPct val="107000"/>
                        </a:lnSpc>
                        <a:spcAft>
                          <a:spcPts val="800"/>
                        </a:spcAft>
                      </a:pPr>
                      <a:r>
                        <a:rPr lang="ru-RU" sz="1400" dirty="0">
                          <a:solidFill>
                            <a:schemeClr val="bg1"/>
                          </a:solidFill>
                          <a:effectLst/>
                        </a:rPr>
                        <a:t>Б) Отрицательная прибыль</a:t>
                      </a:r>
                      <a:endParaRPr lang="ru-R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26" marR="65726" marT="0" marB="0">
                    <a:solidFill>
                      <a:schemeClr val="tx2">
                        <a:lumMod val="75000"/>
                      </a:schemeClr>
                    </a:solidFill>
                  </a:tcPr>
                </a:tc>
                <a:extLst>
                  <a:ext uri="{0D108BD9-81ED-4DB2-BD59-A6C34878D82A}">
                    <a16:rowId xmlns:a16="http://schemas.microsoft.com/office/drawing/2014/main" val="2120834032"/>
                  </a:ext>
                </a:extLst>
              </a:tr>
            </a:tbl>
          </a:graphicData>
        </a:graphic>
      </p:graphicFrame>
    </p:spTree>
    <p:extLst>
      <p:ext uri="{BB962C8B-B14F-4D97-AF65-F5344CB8AC3E}">
        <p14:creationId xmlns:p14="http://schemas.microsoft.com/office/powerpoint/2010/main" val="142555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6AD4CA-0C12-9994-886A-8B36DC6116D7}"/>
              </a:ext>
            </a:extLst>
          </p:cNvPr>
          <p:cNvSpPr>
            <a:spLocks noGrp="1"/>
          </p:cNvSpPr>
          <p:nvPr>
            <p:ph type="title"/>
          </p:nvPr>
        </p:nvSpPr>
        <p:spPr>
          <a:xfrm>
            <a:off x="221673" y="-297657"/>
            <a:ext cx="7432963" cy="1690039"/>
          </a:xfrm>
        </p:spPr>
        <p:txBody>
          <a:bodyPr/>
          <a:lstStyle/>
          <a:p>
            <a:r>
              <a:rPr lang="ru-RU" dirty="0">
                <a:solidFill>
                  <a:schemeClr val="bg1"/>
                </a:solidFill>
              </a:rPr>
              <a:t>Условия формирования прибыли:</a:t>
            </a:r>
          </a:p>
        </p:txBody>
      </p:sp>
      <p:graphicFrame>
        <p:nvGraphicFramePr>
          <p:cNvPr id="10" name="Объект 9">
            <a:extLst>
              <a:ext uri="{FF2B5EF4-FFF2-40B4-BE49-F238E27FC236}">
                <a16:creationId xmlns:a16="http://schemas.microsoft.com/office/drawing/2014/main" id="{4D41C86B-D1CD-26A5-8081-DDE05517B6B6}"/>
              </a:ext>
            </a:extLst>
          </p:cNvPr>
          <p:cNvGraphicFramePr>
            <a:graphicFrameLocks noGrp="1"/>
          </p:cNvGraphicFramePr>
          <p:nvPr>
            <p:ph idx="1"/>
            <p:extLst>
              <p:ext uri="{D42A27DB-BD31-4B8C-83A1-F6EECF244321}">
                <p14:modId xmlns:p14="http://schemas.microsoft.com/office/powerpoint/2010/main" val="388151378"/>
              </p:ext>
            </p:extLst>
          </p:nvPr>
        </p:nvGraphicFramePr>
        <p:xfrm>
          <a:off x="-2757054" y="547361"/>
          <a:ext cx="12337473" cy="5818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6">
            <a:extLst>
              <a:ext uri="{FF2B5EF4-FFF2-40B4-BE49-F238E27FC236}">
                <a16:creationId xmlns:a16="http://schemas.microsoft.com/office/drawing/2014/main" id="{7D8F3D69-E35F-7C5C-BEA2-D8B9F3F29BC6}"/>
              </a:ext>
            </a:extLst>
          </p:cNvPr>
          <p:cNvPicPr>
            <a:picLocks noChangeAspect="1"/>
          </p:cNvPicPr>
          <p:nvPr/>
        </p:nvPicPr>
        <p:blipFill rotWithShape="1">
          <a:blip r:embed="rId7">
            <a:extLst>
              <a:ext uri="{BEBA8EAE-BF5A-486C-A8C5-ECC9F3942E4B}">
                <a14:imgProps xmlns:a14="http://schemas.microsoft.com/office/drawing/2010/main">
                  <a14:imgLayer r:embed="rId8">
                    <a14:imgEffect>
                      <a14:artisticPencilGrayscale/>
                    </a14:imgEffect>
                  </a14:imgLayer>
                </a14:imgProps>
              </a:ext>
              <a:ext uri="{28A0092B-C50C-407E-A947-70E740481C1C}">
                <a14:useLocalDpi xmlns:a14="http://schemas.microsoft.com/office/drawing/2010/main" val="0"/>
              </a:ext>
            </a:extLst>
          </a:blip>
          <a:srcRect t="-800" r="-3625"/>
          <a:stretch/>
        </p:blipFill>
        <p:spPr bwMode="auto">
          <a:xfrm>
            <a:off x="6706898" y="1392382"/>
            <a:ext cx="4689475" cy="4561840"/>
          </a:xfrm>
          <a:prstGeom prst="ellipse">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364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D93697-4ED1-61FC-5958-62313CA9B3F5}"/>
              </a:ext>
            </a:extLst>
          </p:cNvPr>
          <p:cNvSpPr>
            <a:spLocks noGrp="1"/>
          </p:cNvSpPr>
          <p:nvPr>
            <p:ph type="title"/>
          </p:nvPr>
        </p:nvSpPr>
        <p:spPr>
          <a:xfrm>
            <a:off x="0" y="-297657"/>
            <a:ext cx="10515600" cy="1325563"/>
          </a:xfrm>
        </p:spPr>
        <p:txBody>
          <a:bodyPr/>
          <a:lstStyle/>
          <a:p>
            <a:r>
              <a:rPr lang="ru-RU" dirty="0">
                <a:solidFill>
                  <a:schemeClr val="bg1"/>
                </a:solidFill>
              </a:rPr>
              <a:t>Особенности формирования прибыли </a:t>
            </a:r>
          </a:p>
        </p:txBody>
      </p:sp>
      <p:graphicFrame>
        <p:nvGraphicFramePr>
          <p:cNvPr id="5" name="Объект 4">
            <a:extLst>
              <a:ext uri="{FF2B5EF4-FFF2-40B4-BE49-F238E27FC236}">
                <a16:creationId xmlns:a16="http://schemas.microsoft.com/office/drawing/2014/main" id="{C69DAB83-AAC9-583A-A2A5-E7E00A8D4762}"/>
              </a:ext>
            </a:extLst>
          </p:cNvPr>
          <p:cNvGraphicFramePr>
            <a:graphicFrameLocks noGrp="1"/>
          </p:cNvGraphicFramePr>
          <p:nvPr>
            <p:ph idx="1"/>
            <p:extLst>
              <p:ext uri="{D42A27DB-BD31-4B8C-83A1-F6EECF244321}">
                <p14:modId xmlns:p14="http://schemas.microsoft.com/office/powerpoint/2010/main" val="877306544"/>
              </p:ext>
            </p:extLst>
          </p:nvPr>
        </p:nvGraphicFramePr>
        <p:xfrm>
          <a:off x="0" y="893617"/>
          <a:ext cx="11623963" cy="5458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035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3238</TotalTime>
  <Words>1662</Words>
  <Application>Microsoft Office PowerPoint</Application>
  <PresentationFormat>Широкоэкранный</PresentationFormat>
  <Paragraphs>228</Paragraphs>
  <Slides>20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Arial</vt:lpstr>
      <vt:lpstr>Calibri</vt:lpstr>
      <vt:lpstr>Calibri Light</vt:lpstr>
      <vt:lpstr>Geneva</vt:lpstr>
      <vt:lpstr>Times New Roman</vt:lpstr>
      <vt:lpstr>YS Text</vt:lpstr>
      <vt:lpstr>Office Theme</vt:lpstr>
      <vt:lpstr>Анализ финансовых результатов деятельности организации</vt:lpstr>
      <vt:lpstr>Slide title </vt:lpstr>
      <vt:lpstr>Теория :</vt:lpstr>
      <vt:lpstr>Задачи:</vt:lpstr>
      <vt:lpstr>Показатели финансового анализа:</vt:lpstr>
      <vt:lpstr>Презентация PowerPoint</vt:lpstr>
      <vt:lpstr>Классификация прибыли:</vt:lpstr>
      <vt:lpstr>Условия формирования прибыли:</vt:lpstr>
      <vt:lpstr>Особенности формирования прибыли </vt:lpstr>
      <vt:lpstr>Факторы влияющие на финансовый результат:</vt:lpstr>
      <vt:lpstr>Формулы:</vt:lpstr>
      <vt:lpstr>Презентация PowerPoint</vt:lpstr>
      <vt:lpstr>Схема распределения и использования прибыли </vt:lpstr>
      <vt:lpstr>Главные правила защиты от налоговых претензий</vt:lpstr>
      <vt:lpstr>Тест:</vt:lpstr>
      <vt:lpstr>Презентация PowerPoint</vt:lpstr>
      <vt:lpstr>Ответы:</vt:lpstr>
      <vt:lpstr>Задача: Рассчитать влияние факторов на прибыль по приведенным данным и определить резервы роста прибыли:</vt:lpstr>
      <vt:lpstr>Ответ:</vt:lpstr>
      <vt:lpstr>Спасибо за Внимание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Microsoft Office User</dc:creator>
  <cp:lastModifiedBy>Дени Батыжев</cp:lastModifiedBy>
  <cp:revision>4</cp:revision>
  <dcterms:created xsi:type="dcterms:W3CDTF">2022-05-10T09:07:41Z</dcterms:created>
  <dcterms:modified xsi:type="dcterms:W3CDTF">2022-12-09T17:59:13Z</dcterms:modified>
</cp:coreProperties>
</file>