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92" r:id="rId5"/>
    <p:sldId id="275" r:id="rId6"/>
    <p:sldId id="276" r:id="rId7"/>
    <p:sldId id="312" r:id="rId8"/>
    <p:sldId id="296" r:id="rId9"/>
    <p:sldId id="297" r:id="rId10"/>
    <p:sldId id="298" r:id="rId11"/>
    <p:sldId id="299" r:id="rId12"/>
    <p:sldId id="300" r:id="rId13"/>
    <p:sldId id="301" r:id="rId14"/>
    <p:sldId id="284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285" r:id="rId25"/>
    <p:sldId id="293" r:id="rId26"/>
    <p:sldId id="311" r:id="rId27"/>
    <p:sldId id="295" r:id="rId28"/>
    <p:sldId id="289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6992"/>
    <a:srgbClr val="AEC2D8"/>
    <a:srgbClr val="98432A"/>
    <a:srgbClr val="D84400"/>
    <a:srgbClr val="44678D"/>
    <a:srgbClr val="263E5A"/>
    <a:srgbClr val="D6E0EB"/>
    <a:srgbClr val="728DAB"/>
    <a:srgbClr val="C95B3A"/>
    <a:srgbClr val="2D4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634"/>
  </p:normalViewPr>
  <p:slideViewPr>
    <p:cSldViewPr snapToGrid="0" showGuides="1">
      <p:cViewPr varScale="1">
        <p:scale>
          <a:sx n="86" d="100"/>
          <a:sy n="86" d="100"/>
        </p:scale>
        <p:origin x="562" y="48"/>
      </p:cViewPr>
      <p:guideLst>
        <p:guide orient="horz" pos="1536"/>
        <p:guide pos="312"/>
      </p:guideLst>
    </p:cSldViewPr>
  </p:slideViewPr>
  <p:outlineViewPr>
    <p:cViewPr>
      <p:scale>
        <a:sx n="33" d="100"/>
        <a:sy n="33" d="100"/>
      </p:scale>
      <p:origin x="0" y="-16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3766"/>
    </p:cViewPr>
  </p:sorterViewPr>
  <p:notesViewPr>
    <p:cSldViewPr snapToGrid="0">
      <p:cViewPr varScale="1">
        <p:scale>
          <a:sx n="122" d="100"/>
          <a:sy n="122" d="100"/>
        </p:scale>
        <p:origin x="604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7E3961-5613-64C6-63C3-6085D0CDAE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D1F08-FF42-95F6-3130-AE63E56048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26A2A-0A96-0647-84E5-C82F2EFD9474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D5B35B-A046-EC3C-A80E-3D9D12C149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2DDE3-703C-8B4C-9506-EC0A39AACD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1D1-B6C2-C644-8BF1-C34DBFFE1C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9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40C3B-E28A-4854-8EDA-E7F8F6F6FFEF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05BD-6D6F-49DB-9DE4-D4A6452D7E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6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105BD-6D6F-49DB-9DE4-D4A6452D7E5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4" y="1986926"/>
            <a:ext cx="5257793" cy="2057441"/>
          </a:xfr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>
            <a:cxnSpLocks/>
          </p:cNvCxnSpPr>
          <p:nvPr userDrawn="1"/>
        </p:nvCxnSpPr>
        <p:spPr>
          <a:xfrm>
            <a:off x="585813" y="5188634"/>
            <a:ext cx="0" cy="132959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01366" y="4172084"/>
            <a:ext cx="1570612" cy="7602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title style 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649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A533F602-EEC9-45F6-8223-8C8F4914919D}"/>
              </a:ext>
            </a:extLst>
          </p:cNvPr>
          <p:cNvSpPr/>
          <p:nvPr userDrawn="1"/>
        </p:nvSpPr>
        <p:spPr>
          <a:xfrm>
            <a:off x="2121636" y="2070606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08F73F8C-5CF8-4470-AE2B-8E6D7952FF3E}"/>
              </a:ext>
            </a:extLst>
          </p:cNvPr>
          <p:cNvSpPr/>
          <p:nvPr userDrawn="1"/>
        </p:nvSpPr>
        <p:spPr>
          <a:xfrm>
            <a:off x="4174867" y="207344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1299AD72-44AB-4D37-ABBB-9E295508DDB5}"/>
              </a:ext>
            </a:extLst>
          </p:cNvPr>
          <p:cNvSpPr/>
          <p:nvPr userDrawn="1"/>
        </p:nvSpPr>
        <p:spPr>
          <a:xfrm>
            <a:off x="6308379" y="206452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34981F1-A16D-4CA2-8001-0D2A65539268}"/>
              </a:ext>
            </a:extLst>
          </p:cNvPr>
          <p:cNvSpPr/>
          <p:nvPr userDrawn="1"/>
        </p:nvSpPr>
        <p:spPr>
          <a:xfrm>
            <a:off x="8407152" y="2068980"/>
            <a:ext cx="1583013" cy="184155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ontent placeholder 47" descr="Click icon to add picture">
            <a:extLst>
              <a:ext uri="{FF2B5EF4-FFF2-40B4-BE49-F238E27FC236}">
                <a16:creationId xmlns:a16="http://schemas.microsoft.com/office/drawing/2014/main" id="{7AA46292-B7E4-4DB5-85D0-C4F19D66F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770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382E7D57-1A1A-432F-AEA9-9730DEE157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27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E51F0384-440E-45B9-91E7-78CA13DE0B9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888314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>
            <a:extLst>
              <a:ext uri="{FF2B5EF4-FFF2-40B4-BE49-F238E27FC236}">
                <a16:creationId xmlns:a16="http://schemas.microsoft.com/office/drawing/2014/main" id="{35EAE525-3692-40E8-894E-B19171FF64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979171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847DC539-F391-4470-96EB-486AB02DADB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73898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6" name="Content placeholder 47">
            <a:extLst>
              <a:ext uri="{FF2B5EF4-FFF2-40B4-BE49-F238E27FC236}">
                <a16:creationId xmlns:a16="http://schemas.microsoft.com/office/drawing/2014/main" id="{50988645-D146-4AFE-B87D-27927957717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64755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 descr="Click icon to add picture">
            <a:extLst>
              <a:ext uri="{FF2B5EF4-FFF2-40B4-BE49-F238E27FC236}">
                <a16:creationId xmlns:a16="http://schemas.microsoft.com/office/drawing/2014/main" id="{6712E8AC-14E0-42CC-8037-7C1D0E044B6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259482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C68DF822-6F14-4839-BD33-6874C8136EE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350339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39" name="Content placeholder 47" descr="Click icon to add picture">
            <a:extLst>
              <a:ext uri="{FF2B5EF4-FFF2-40B4-BE49-F238E27FC236}">
                <a16:creationId xmlns:a16="http://schemas.microsoft.com/office/drawing/2014/main" id="{2D1F75C7-DA21-4400-B066-F38190B4F5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45066" y="4416565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F7CF6BF0-A40D-4F18-B9DF-D9C4106065D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535923" y="5007731"/>
            <a:ext cx="1691687" cy="811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1" name="Content placeholder 47">
            <a:extLst>
              <a:ext uri="{FF2B5EF4-FFF2-40B4-BE49-F238E27FC236}">
                <a16:creationId xmlns:a16="http://schemas.microsoft.com/office/drawing/2014/main" id="{95C6B2A2-937E-4C7D-92E3-8A105DD43A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83282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A9ECEF10-95EB-4F03-B3B1-8FC0E421618E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310934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>
            <a:extLst>
              <a:ext uri="{FF2B5EF4-FFF2-40B4-BE49-F238E27FC236}">
                <a16:creationId xmlns:a16="http://schemas.microsoft.com/office/drawing/2014/main" id="{12D92FE1-9874-49B8-8FDC-F903A4843015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5235410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12070F52-AB91-476E-9FE0-5403568A11DD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7361474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5" name="Content placeholder 47">
            <a:extLst>
              <a:ext uri="{FF2B5EF4-FFF2-40B4-BE49-F238E27FC236}">
                <a16:creationId xmlns:a16="http://schemas.microsoft.com/office/drawing/2014/main" id="{13AE459B-26D7-43FC-BE0B-EF7B119D7D40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487536" y="2073439"/>
            <a:ext cx="1621032" cy="1841551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25" name="Title Placeholder 4">
            <a:extLst>
              <a:ext uri="{FF2B5EF4-FFF2-40B4-BE49-F238E27FC236}">
                <a16:creationId xmlns:a16="http://schemas.microsoft.com/office/drawing/2014/main" id="{C8ECEE37-7B17-4FD7-2612-FBD357E10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F2CD23-FF0B-8184-9F40-957043412F1C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76D293-58F2-B8E9-6576-2676F210D7C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69331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47">
            <a:extLst>
              <a:ext uri="{FF2B5EF4-FFF2-40B4-BE49-F238E27FC236}">
                <a16:creationId xmlns:a16="http://schemas.microsoft.com/office/drawing/2014/main" id="{67FF6BA4-2B1B-4B51-9FE3-A67E3DCC3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88E2377A-ED6B-4D69-A9DC-647CB22A520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000303" y="2929823"/>
            <a:ext cx="1867186" cy="2471878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ECC27D7D-FA65-E93F-3C7E-AADBF7E0CC2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64216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3" name="Content placeholder 47">
            <a:extLst>
              <a:ext uri="{FF2B5EF4-FFF2-40B4-BE49-F238E27FC236}">
                <a16:creationId xmlns:a16="http://schemas.microsoft.com/office/drawing/2014/main" id="{DF5280E4-E86B-9E17-04A1-072A8148C3B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26319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Content placeholder 47">
            <a:extLst>
              <a:ext uri="{FF2B5EF4-FFF2-40B4-BE49-F238E27FC236}">
                <a16:creationId xmlns:a16="http://schemas.microsoft.com/office/drawing/2014/main" id="{42F4F0D3-AF64-7F92-FF1C-F5D1DC62A38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488424" y="2929823"/>
            <a:ext cx="1865376" cy="2464293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tIns="219456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Content placeholder 47">
            <a:extLst>
              <a:ext uri="{FF2B5EF4-FFF2-40B4-BE49-F238E27FC236}">
                <a16:creationId xmlns:a16="http://schemas.microsoft.com/office/drawing/2014/main" id="{43D089D6-48B5-43AB-A887-EEF910BA91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4" name="Title Placeholder 4">
            <a:extLst>
              <a:ext uri="{FF2B5EF4-FFF2-40B4-BE49-F238E27FC236}">
                <a16:creationId xmlns:a16="http://schemas.microsoft.com/office/drawing/2014/main" id="{69ABDED2-7EB3-3ABE-90D0-E6C00F806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47">
            <a:extLst>
              <a:ext uri="{FF2B5EF4-FFF2-40B4-BE49-F238E27FC236}">
                <a16:creationId xmlns:a16="http://schemas.microsoft.com/office/drawing/2014/main" id="{476A31DC-7395-007C-8BA1-C38E5B289CF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00756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35CE0786-D87B-DD89-C418-C53C1B7E61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63312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7C7F2E6C-1DCD-3C6A-4830-5BF230A3AAB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25868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56A87F6E-D6C5-8903-BC20-3138100460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88424" y="2067143"/>
            <a:ext cx="1865376" cy="866219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zh-CN" dirty="0"/>
              <a:t>Click to edit Master title style</a:t>
            </a:r>
            <a:endParaRPr lang="zh-CN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218367E-FDD8-A1F8-8E0F-A365771B85F7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7ECE300-0AB8-85A0-D4D3-B948DDA7B00F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4985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: Shape 25">
            <a:extLst>
              <a:ext uri="{FF2B5EF4-FFF2-40B4-BE49-F238E27FC236}">
                <a16:creationId xmlns:a16="http://schemas.microsoft.com/office/drawing/2014/main" id="{D61EE2E4-C5DD-4944-B70C-8F0A3F741A59}"/>
              </a:ext>
            </a:extLst>
          </p:cNvPr>
          <p:cNvSpPr/>
          <p:nvPr userDrawn="1"/>
        </p:nvSpPr>
        <p:spPr>
          <a:xfrm>
            <a:off x="1295508" y="3039919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7" name="Freeform: Shape 26">
            <a:extLst>
              <a:ext uri="{FF2B5EF4-FFF2-40B4-BE49-F238E27FC236}">
                <a16:creationId xmlns:a16="http://schemas.microsoft.com/office/drawing/2014/main" id="{91FA36A8-94E8-4069-B957-F7145D77BD5F}"/>
              </a:ext>
            </a:extLst>
          </p:cNvPr>
          <p:cNvSpPr/>
          <p:nvPr userDrawn="1"/>
        </p:nvSpPr>
        <p:spPr>
          <a:xfrm>
            <a:off x="3670763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8" name="Freeform: Shape 27">
            <a:extLst>
              <a:ext uri="{FF2B5EF4-FFF2-40B4-BE49-F238E27FC236}">
                <a16:creationId xmlns:a16="http://schemas.microsoft.com/office/drawing/2014/main" id="{7D38D67C-B6B8-4EB2-BC07-4A8128F44D16}"/>
              </a:ext>
            </a:extLst>
          </p:cNvPr>
          <p:cNvSpPr/>
          <p:nvPr userDrawn="1"/>
        </p:nvSpPr>
        <p:spPr>
          <a:xfrm>
            <a:off x="4865676" y="3722308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69" name="Freeform: Shape 28">
            <a:extLst>
              <a:ext uri="{FF2B5EF4-FFF2-40B4-BE49-F238E27FC236}">
                <a16:creationId xmlns:a16="http://schemas.microsoft.com/office/drawing/2014/main" id="{6B2E4C8C-D96E-4A66-A3D2-3580DACCF801}"/>
              </a:ext>
            </a:extLst>
          </p:cNvPr>
          <p:cNvSpPr/>
          <p:nvPr userDrawn="1"/>
        </p:nvSpPr>
        <p:spPr>
          <a:xfrm>
            <a:off x="7245668" y="3725411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0" name="Freeform: Shape 29">
            <a:extLst>
              <a:ext uri="{FF2B5EF4-FFF2-40B4-BE49-F238E27FC236}">
                <a16:creationId xmlns:a16="http://schemas.microsoft.com/office/drawing/2014/main" id="{74E0B8B0-45C7-4733-BBDC-B82F9307E431}"/>
              </a:ext>
            </a:extLst>
          </p:cNvPr>
          <p:cNvSpPr/>
          <p:nvPr userDrawn="1"/>
        </p:nvSpPr>
        <p:spPr>
          <a:xfrm>
            <a:off x="8440729" y="1677046"/>
            <a:ext cx="2375255" cy="273493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1" name="Freeform: Shape 30">
            <a:extLst>
              <a:ext uri="{FF2B5EF4-FFF2-40B4-BE49-F238E27FC236}">
                <a16:creationId xmlns:a16="http://schemas.microsoft.com/office/drawing/2014/main" id="{F0BBECC2-631C-4C53-A9E8-6C87D48A3B01}"/>
              </a:ext>
            </a:extLst>
          </p:cNvPr>
          <p:cNvSpPr/>
          <p:nvPr userDrawn="1"/>
        </p:nvSpPr>
        <p:spPr>
          <a:xfrm>
            <a:off x="1274779" y="1667026"/>
            <a:ext cx="7152768" cy="2736950"/>
          </a:xfrm>
          <a:custGeom>
            <a:avLst/>
            <a:gdLst>
              <a:gd name="connsiteX0" fmla="*/ 0 w 5958191"/>
              <a:gd name="connsiteY0" fmla="*/ 2052536 h 2733472"/>
              <a:gd name="connsiteX1" fmla="*/ 1186774 w 5958191"/>
              <a:gd name="connsiteY1" fmla="*/ 1361872 h 2733472"/>
              <a:gd name="connsiteX2" fmla="*/ 2368685 w 5958191"/>
              <a:gd name="connsiteY2" fmla="*/ 2057400 h 2733472"/>
              <a:gd name="connsiteX3" fmla="*/ 2378413 w 5958191"/>
              <a:gd name="connsiteY3" fmla="*/ 690664 h 2733472"/>
              <a:gd name="connsiteX4" fmla="*/ 3570051 w 5958191"/>
              <a:gd name="connsiteY4" fmla="*/ 0 h 2733472"/>
              <a:gd name="connsiteX5" fmla="*/ 4761689 w 5958191"/>
              <a:gd name="connsiteY5" fmla="*/ 680936 h 2733472"/>
              <a:gd name="connsiteX6" fmla="*/ 4756825 w 5958191"/>
              <a:gd name="connsiteY6" fmla="*/ 2052536 h 2733472"/>
              <a:gd name="connsiteX7" fmla="*/ 5958191 w 5958191"/>
              <a:gd name="connsiteY7" fmla="*/ 2733472 h 2733472"/>
              <a:gd name="connsiteX8" fmla="*/ 5958191 w 5958191"/>
              <a:gd name="connsiteY8" fmla="*/ 2733472 h 2733472"/>
              <a:gd name="connsiteX0" fmla="*/ 0 w 7159557"/>
              <a:gd name="connsiteY0" fmla="*/ 2052536 h 2733472"/>
              <a:gd name="connsiteX1" fmla="*/ 1186774 w 7159557"/>
              <a:gd name="connsiteY1" fmla="*/ 1361872 h 2733472"/>
              <a:gd name="connsiteX2" fmla="*/ 2368685 w 7159557"/>
              <a:gd name="connsiteY2" fmla="*/ 2057400 h 2733472"/>
              <a:gd name="connsiteX3" fmla="*/ 2378413 w 7159557"/>
              <a:gd name="connsiteY3" fmla="*/ 690664 h 2733472"/>
              <a:gd name="connsiteX4" fmla="*/ 3570051 w 7159557"/>
              <a:gd name="connsiteY4" fmla="*/ 0 h 2733472"/>
              <a:gd name="connsiteX5" fmla="*/ 4761689 w 7159557"/>
              <a:gd name="connsiteY5" fmla="*/ 680936 h 2733472"/>
              <a:gd name="connsiteX6" fmla="*/ 4756825 w 7159557"/>
              <a:gd name="connsiteY6" fmla="*/ 2052536 h 2733472"/>
              <a:gd name="connsiteX7" fmla="*/ 5958191 w 7159557"/>
              <a:gd name="connsiteY7" fmla="*/ 2733472 h 2733472"/>
              <a:gd name="connsiteX8" fmla="*/ 7159557 w 7159557"/>
              <a:gd name="connsiteY8" fmla="*/ 2067128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62264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7400 h 2733472"/>
              <a:gd name="connsiteX0" fmla="*/ 0 w 7164420"/>
              <a:gd name="connsiteY0" fmla="*/ 2052536 h 2733472"/>
              <a:gd name="connsiteX1" fmla="*/ 1186774 w 7164420"/>
              <a:gd name="connsiteY1" fmla="*/ 1361872 h 2733472"/>
              <a:gd name="connsiteX2" fmla="*/ 2368685 w 7164420"/>
              <a:gd name="connsiteY2" fmla="*/ 2057400 h 2733472"/>
              <a:gd name="connsiteX3" fmla="*/ 2378413 w 7164420"/>
              <a:gd name="connsiteY3" fmla="*/ 690664 h 2733472"/>
              <a:gd name="connsiteX4" fmla="*/ 3570051 w 7164420"/>
              <a:gd name="connsiteY4" fmla="*/ 0 h 2733472"/>
              <a:gd name="connsiteX5" fmla="*/ 4761689 w 7164420"/>
              <a:gd name="connsiteY5" fmla="*/ 680936 h 2733472"/>
              <a:gd name="connsiteX6" fmla="*/ 4756825 w 7164420"/>
              <a:gd name="connsiteY6" fmla="*/ 2052536 h 2733472"/>
              <a:gd name="connsiteX7" fmla="*/ 5958191 w 7164420"/>
              <a:gd name="connsiteY7" fmla="*/ 2733472 h 2733472"/>
              <a:gd name="connsiteX8" fmla="*/ 7164420 w 7164420"/>
              <a:gd name="connsiteY8" fmla="*/ 2052536 h 2733472"/>
              <a:gd name="connsiteX0" fmla="*/ 0 w 7159556"/>
              <a:gd name="connsiteY0" fmla="*/ 2052536 h 2733472"/>
              <a:gd name="connsiteX1" fmla="*/ 1186774 w 7159556"/>
              <a:gd name="connsiteY1" fmla="*/ 1361872 h 2733472"/>
              <a:gd name="connsiteX2" fmla="*/ 2368685 w 7159556"/>
              <a:gd name="connsiteY2" fmla="*/ 2057400 h 2733472"/>
              <a:gd name="connsiteX3" fmla="*/ 2378413 w 7159556"/>
              <a:gd name="connsiteY3" fmla="*/ 690664 h 2733472"/>
              <a:gd name="connsiteX4" fmla="*/ 3570051 w 7159556"/>
              <a:gd name="connsiteY4" fmla="*/ 0 h 2733472"/>
              <a:gd name="connsiteX5" fmla="*/ 4761689 w 7159556"/>
              <a:gd name="connsiteY5" fmla="*/ 680936 h 2733472"/>
              <a:gd name="connsiteX6" fmla="*/ 4756825 w 7159556"/>
              <a:gd name="connsiteY6" fmla="*/ 2052536 h 2733472"/>
              <a:gd name="connsiteX7" fmla="*/ 5958191 w 7159556"/>
              <a:gd name="connsiteY7" fmla="*/ 2733472 h 2733472"/>
              <a:gd name="connsiteX8" fmla="*/ 7159556 w 7159556"/>
              <a:gd name="connsiteY8" fmla="*/ 2052536 h 2733472"/>
              <a:gd name="connsiteX0" fmla="*/ 0 w 7145649"/>
              <a:gd name="connsiteY0" fmla="*/ 2049060 h 2733472"/>
              <a:gd name="connsiteX1" fmla="*/ 1172867 w 7145649"/>
              <a:gd name="connsiteY1" fmla="*/ 1361872 h 2733472"/>
              <a:gd name="connsiteX2" fmla="*/ 2354778 w 7145649"/>
              <a:gd name="connsiteY2" fmla="*/ 2057400 h 2733472"/>
              <a:gd name="connsiteX3" fmla="*/ 2364506 w 7145649"/>
              <a:gd name="connsiteY3" fmla="*/ 690664 h 2733472"/>
              <a:gd name="connsiteX4" fmla="*/ 3556144 w 7145649"/>
              <a:gd name="connsiteY4" fmla="*/ 0 h 2733472"/>
              <a:gd name="connsiteX5" fmla="*/ 4747782 w 7145649"/>
              <a:gd name="connsiteY5" fmla="*/ 680936 h 2733472"/>
              <a:gd name="connsiteX6" fmla="*/ 4742918 w 7145649"/>
              <a:gd name="connsiteY6" fmla="*/ 2052536 h 2733472"/>
              <a:gd name="connsiteX7" fmla="*/ 5944284 w 7145649"/>
              <a:gd name="connsiteY7" fmla="*/ 2733472 h 2733472"/>
              <a:gd name="connsiteX8" fmla="*/ 7145649 w 714564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61872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5208 w 7156079"/>
              <a:gd name="connsiteY2" fmla="*/ 205740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61731 w 7156079"/>
              <a:gd name="connsiteY2" fmla="*/ 2029586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82592 w 7156079"/>
              <a:gd name="connsiteY2" fmla="*/ 2033063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4936 w 7156079"/>
              <a:gd name="connsiteY3" fmla="*/ 690664 h 2733472"/>
              <a:gd name="connsiteX4" fmla="*/ 3566574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4936 w 7156079"/>
              <a:gd name="connsiteY3" fmla="*/ 71847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62966 h 2761286"/>
              <a:gd name="connsiteX1" fmla="*/ 1183297 w 7156079"/>
              <a:gd name="connsiteY1" fmla="*/ 1372302 h 2761286"/>
              <a:gd name="connsiteX2" fmla="*/ 2372162 w 7156079"/>
              <a:gd name="connsiteY2" fmla="*/ 2053924 h 2761286"/>
              <a:gd name="connsiteX3" fmla="*/ 2371460 w 7156079"/>
              <a:gd name="connsiteY3" fmla="*/ 708048 h 2761286"/>
              <a:gd name="connsiteX4" fmla="*/ 3577004 w 7156079"/>
              <a:gd name="connsiteY4" fmla="*/ 0 h 2761286"/>
              <a:gd name="connsiteX5" fmla="*/ 4758212 w 7156079"/>
              <a:gd name="connsiteY5" fmla="*/ 708750 h 2761286"/>
              <a:gd name="connsiteX6" fmla="*/ 4753348 w 7156079"/>
              <a:gd name="connsiteY6" fmla="*/ 2080350 h 2761286"/>
              <a:gd name="connsiteX7" fmla="*/ 5954714 w 7156079"/>
              <a:gd name="connsiteY7" fmla="*/ 2761286 h 2761286"/>
              <a:gd name="connsiteX8" fmla="*/ 7156079 w 7156079"/>
              <a:gd name="connsiteY8" fmla="*/ 2080350 h 2761286"/>
              <a:gd name="connsiteX0" fmla="*/ 0 w 7156079"/>
              <a:gd name="connsiteY0" fmla="*/ 2035152 h 2733472"/>
              <a:gd name="connsiteX1" fmla="*/ 1183297 w 7156079"/>
              <a:gd name="connsiteY1" fmla="*/ 1344488 h 2733472"/>
              <a:gd name="connsiteX2" fmla="*/ 2372162 w 7156079"/>
              <a:gd name="connsiteY2" fmla="*/ 2026110 h 2733472"/>
              <a:gd name="connsiteX3" fmla="*/ 2371460 w 7156079"/>
              <a:gd name="connsiteY3" fmla="*/ 680234 h 2733472"/>
              <a:gd name="connsiteX4" fmla="*/ 3573527 w 7156079"/>
              <a:gd name="connsiteY4" fmla="*/ 0 h 2733472"/>
              <a:gd name="connsiteX5" fmla="*/ 4758212 w 7156079"/>
              <a:gd name="connsiteY5" fmla="*/ 680936 h 2733472"/>
              <a:gd name="connsiteX6" fmla="*/ 4753348 w 7156079"/>
              <a:gd name="connsiteY6" fmla="*/ 2052536 h 2733472"/>
              <a:gd name="connsiteX7" fmla="*/ 5954714 w 7156079"/>
              <a:gd name="connsiteY7" fmla="*/ 2733472 h 2733472"/>
              <a:gd name="connsiteX8" fmla="*/ 7156079 w 7156079"/>
              <a:gd name="connsiteY8" fmla="*/ 2052536 h 2733472"/>
              <a:gd name="connsiteX0" fmla="*/ 0 w 7156079"/>
              <a:gd name="connsiteY0" fmla="*/ 2062967 h 2761287"/>
              <a:gd name="connsiteX1" fmla="*/ 1183297 w 7156079"/>
              <a:gd name="connsiteY1" fmla="*/ 1372303 h 2761287"/>
              <a:gd name="connsiteX2" fmla="*/ 2372162 w 7156079"/>
              <a:gd name="connsiteY2" fmla="*/ 2053925 h 2761287"/>
              <a:gd name="connsiteX3" fmla="*/ 2371460 w 7156079"/>
              <a:gd name="connsiteY3" fmla="*/ 708049 h 2761287"/>
              <a:gd name="connsiteX4" fmla="*/ 3563096 w 7156079"/>
              <a:gd name="connsiteY4" fmla="*/ 0 h 2761287"/>
              <a:gd name="connsiteX5" fmla="*/ 4758212 w 7156079"/>
              <a:gd name="connsiteY5" fmla="*/ 708751 h 2761287"/>
              <a:gd name="connsiteX6" fmla="*/ 4753348 w 7156079"/>
              <a:gd name="connsiteY6" fmla="*/ 2080351 h 2761287"/>
              <a:gd name="connsiteX7" fmla="*/ 5954714 w 7156079"/>
              <a:gd name="connsiteY7" fmla="*/ 2761287 h 2761287"/>
              <a:gd name="connsiteX8" fmla="*/ 7156079 w 7156079"/>
              <a:gd name="connsiteY8" fmla="*/ 2080351 h 2761287"/>
              <a:gd name="connsiteX0" fmla="*/ 0 w 7156079"/>
              <a:gd name="connsiteY0" fmla="*/ 2045583 h 2743903"/>
              <a:gd name="connsiteX1" fmla="*/ 1183297 w 7156079"/>
              <a:gd name="connsiteY1" fmla="*/ 1354919 h 2743903"/>
              <a:gd name="connsiteX2" fmla="*/ 2372162 w 7156079"/>
              <a:gd name="connsiteY2" fmla="*/ 2036541 h 2743903"/>
              <a:gd name="connsiteX3" fmla="*/ 2371460 w 7156079"/>
              <a:gd name="connsiteY3" fmla="*/ 690665 h 2743903"/>
              <a:gd name="connsiteX4" fmla="*/ 3563096 w 7156079"/>
              <a:gd name="connsiteY4" fmla="*/ 0 h 2743903"/>
              <a:gd name="connsiteX5" fmla="*/ 4758212 w 7156079"/>
              <a:gd name="connsiteY5" fmla="*/ 691367 h 2743903"/>
              <a:gd name="connsiteX6" fmla="*/ 4753348 w 7156079"/>
              <a:gd name="connsiteY6" fmla="*/ 2062967 h 2743903"/>
              <a:gd name="connsiteX7" fmla="*/ 5954714 w 7156079"/>
              <a:gd name="connsiteY7" fmla="*/ 2743903 h 2743903"/>
              <a:gd name="connsiteX8" fmla="*/ 7156079 w 7156079"/>
              <a:gd name="connsiteY8" fmla="*/ 2062967 h 2743903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8212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53348 w 7156079"/>
              <a:gd name="connsiteY6" fmla="*/ 2069921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50857"/>
              <a:gd name="connsiteX1" fmla="*/ 1183297 w 7156079"/>
              <a:gd name="connsiteY1" fmla="*/ 1361873 h 2750857"/>
              <a:gd name="connsiteX2" fmla="*/ 2372162 w 7156079"/>
              <a:gd name="connsiteY2" fmla="*/ 2043495 h 2750857"/>
              <a:gd name="connsiteX3" fmla="*/ 2371460 w 7156079"/>
              <a:gd name="connsiteY3" fmla="*/ 697619 h 2750857"/>
              <a:gd name="connsiteX4" fmla="*/ 3559620 w 7156079"/>
              <a:gd name="connsiteY4" fmla="*/ 0 h 2750857"/>
              <a:gd name="connsiteX5" fmla="*/ 4751259 w 7156079"/>
              <a:gd name="connsiteY5" fmla="*/ 698321 h 2750857"/>
              <a:gd name="connsiteX6" fmla="*/ 4742917 w 7156079"/>
              <a:gd name="connsiteY6" fmla="*/ 2062967 h 2750857"/>
              <a:gd name="connsiteX7" fmla="*/ 5954714 w 7156079"/>
              <a:gd name="connsiteY7" fmla="*/ 2750857 h 2750857"/>
              <a:gd name="connsiteX8" fmla="*/ 7156079 w 7156079"/>
              <a:gd name="connsiteY8" fmla="*/ 2069921 h 2750857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62967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60301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56079"/>
              <a:gd name="connsiteY0" fmla="*/ 2052537 h 2736950"/>
              <a:gd name="connsiteX1" fmla="*/ 1183297 w 7156079"/>
              <a:gd name="connsiteY1" fmla="*/ 1361873 h 2736950"/>
              <a:gd name="connsiteX2" fmla="*/ 2372162 w 7156079"/>
              <a:gd name="connsiteY2" fmla="*/ 2043495 h 2736950"/>
              <a:gd name="connsiteX3" fmla="*/ 2371460 w 7156079"/>
              <a:gd name="connsiteY3" fmla="*/ 697619 h 2736950"/>
              <a:gd name="connsiteX4" fmla="*/ 3559620 w 7156079"/>
              <a:gd name="connsiteY4" fmla="*/ 0 h 2736950"/>
              <a:gd name="connsiteX5" fmla="*/ 4751259 w 7156079"/>
              <a:gd name="connsiteY5" fmla="*/ 698321 h 2736950"/>
              <a:gd name="connsiteX6" fmla="*/ 4742917 w 7156079"/>
              <a:gd name="connsiteY6" fmla="*/ 2052536 h 2736950"/>
              <a:gd name="connsiteX7" fmla="*/ 5954714 w 7156079"/>
              <a:gd name="connsiteY7" fmla="*/ 2736950 h 2736950"/>
              <a:gd name="connsiteX8" fmla="*/ 7156079 w 7156079"/>
              <a:gd name="connsiteY8" fmla="*/ 2069921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6014 h 2736950"/>
              <a:gd name="connsiteX0" fmla="*/ 0 w 7124788"/>
              <a:gd name="connsiteY0" fmla="*/ 2052537 h 2736950"/>
              <a:gd name="connsiteX1" fmla="*/ 1183297 w 7124788"/>
              <a:gd name="connsiteY1" fmla="*/ 1361873 h 2736950"/>
              <a:gd name="connsiteX2" fmla="*/ 2372162 w 7124788"/>
              <a:gd name="connsiteY2" fmla="*/ 2043495 h 2736950"/>
              <a:gd name="connsiteX3" fmla="*/ 2371460 w 7124788"/>
              <a:gd name="connsiteY3" fmla="*/ 697619 h 2736950"/>
              <a:gd name="connsiteX4" fmla="*/ 3559620 w 7124788"/>
              <a:gd name="connsiteY4" fmla="*/ 0 h 2736950"/>
              <a:gd name="connsiteX5" fmla="*/ 4751259 w 7124788"/>
              <a:gd name="connsiteY5" fmla="*/ 698321 h 2736950"/>
              <a:gd name="connsiteX6" fmla="*/ 4742917 w 7124788"/>
              <a:gd name="connsiteY6" fmla="*/ 2052536 h 2736950"/>
              <a:gd name="connsiteX7" fmla="*/ 5954714 w 7124788"/>
              <a:gd name="connsiteY7" fmla="*/ 2736950 h 2736950"/>
              <a:gd name="connsiteX8" fmla="*/ 7124788 w 7124788"/>
              <a:gd name="connsiteY8" fmla="*/ 2045583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2162 w 7135218"/>
              <a:gd name="connsiteY2" fmla="*/ 2043495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52537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35218"/>
              <a:gd name="connsiteY0" fmla="*/ 2067128 h 2736950"/>
              <a:gd name="connsiteX1" fmla="*/ 1183297 w 7135218"/>
              <a:gd name="connsiteY1" fmla="*/ 1361873 h 2736950"/>
              <a:gd name="connsiteX2" fmla="*/ 2376070 w 7135218"/>
              <a:gd name="connsiteY2" fmla="*/ 2055218 h 2736950"/>
              <a:gd name="connsiteX3" fmla="*/ 2371460 w 7135218"/>
              <a:gd name="connsiteY3" fmla="*/ 697619 h 2736950"/>
              <a:gd name="connsiteX4" fmla="*/ 3559620 w 7135218"/>
              <a:gd name="connsiteY4" fmla="*/ 0 h 2736950"/>
              <a:gd name="connsiteX5" fmla="*/ 4751259 w 7135218"/>
              <a:gd name="connsiteY5" fmla="*/ 698321 h 2736950"/>
              <a:gd name="connsiteX6" fmla="*/ 4742917 w 7135218"/>
              <a:gd name="connsiteY6" fmla="*/ 2052536 h 2736950"/>
              <a:gd name="connsiteX7" fmla="*/ 5954714 w 7135218"/>
              <a:gd name="connsiteY7" fmla="*/ 2736950 h 2736950"/>
              <a:gd name="connsiteX8" fmla="*/ 7135218 w 7135218"/>
              <a:gd name="connsiteY8" fmla="*/ 2052536 h 2736950"/>
              <a:gd name="connsiteX0" fmla="*/ 0 w 7159537"/>
              <a:gd name="connsiteY0" fmla="*/ 2062264 h 2736950"/>
              <a:gd name="connsiteX1" fmla="*/ 1207616 w 7159537"/>
              <a:gd name="connsiteY1" fmla="*/ 1361873 h 2736950"/>
              <a:gd name="connsiteX2" fmla="*/ 2400389 w 7159537"/>
              <a:gd name="connsiteY2" fmla="*/ 2055218 h 2736950"/>
              <a:gd name="connsiteX3" fmla="*/ 2395779 w 7159537"/>
              <a:gd name="connsiteY3" fmla="*/ 697619 h 2736950"/>
              <a:gd name="connsiteX4" fmla="*/ 3583939 w 7159537"/>
              <a:gd name="connsiteY4" fmla="*/ 0 h 2736950"/>
              <a:gd name="connsiteX5" fmla="*/ 4775578 w 7159537"/>
              <a:gd name="connsiteY5" fmla="*/ 698321 h 2736950"/>
              <a:gd name="connsiteX6" fmla="*/ 4767236 w 7159537"/>
              <a:gd name="connsiteY6" fmla="*/ 2052536 h 2736950"/>
              <a:gd name="connsiteX7" fmla="*/ 5979033 w 7159537"/>
              <a:gd name="connsiteY7" fmla="*/ 2736950 h 2736950"/>
              <a:gd name="connsiteX8" fmla="*/ 7159537 w 7159537"/>
              <a:gd name="connsiteY8" fmla="*/ 2052536 h 2736950"/>
              <a:gd name="connsiteX0" fmla="*/ 0 w 7149809"/>
              <a:gd name="connsiteY0" fmla="*/ 2071991 h 2736950"/>
              <a:gd name="connsiteX1" fmla="*/ 1197888 w 7149809"/>
              <a:gd name="connsiteY1" fmla="*/ 1361873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22208 w 7149809"/>
              <a:gd name="connsiteY1" fmla="*/ 1357009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7344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212480 w 7149809"/>
              <a:gd name="connsiteY1" fmla="*/ 137646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6585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582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5253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49809"/>
              <a:gd name="connsiteY0" fmla="*/ 2071991 h 2736950"/>
              <a:gd name="connsiteX1" fmla="*/ 1194700 w 7149809"/>
              <a:gd name="connsiteY1" fmla="*/ 1371385 h 2736950"/>
              <a:gd name="connsiteX2" fmla="*/ 2390661 w 7149809"/>
              <a:gd name="connsiteY2" fmla="*/ 2055218 h 2736950"/>
              <a:gd name="connsiteX3" fmla="*/ 2386051 w 7149809"/>
              <a:gd name="connsiteY3" fmla="*/ 697619 h 2736950"/>
              <a:gd name="connsiteX4" fmla="*/ 3574211 w 7149809"/>
              <a:gd name="connsiteY4" fmla="*/ 0 h 2736950"/>
              <a:gd name="connsiteX5" fmla="*/ 4770930 w 7149809"/>
              <a:gd name="connsiteY5" fmla="*/ 698321 h 2736950"/>
              <a:gd name="connsiteX6" fmla="*/ 4757508 w 7149809"/>
              <a:gd name="connsiteY6" fmla="*/ 2047456 h 2736950"/>
              <a:gd name="connsiteX7" fmla="*/ 5969305 w 7149809"/>
              <a:gd name="connsiteY7" fmla="*/ 2736950 h 2736950"/>
              <a:gd name="connsiteX8" fmla="*/ 7149809 w 7149809"/>
              <a:gd name="connsiteY8" fmla="*/ 2052536 h 2736950"/>
              <a:gd name="connsiteX0" fmla="*/ 0 w 7152768"/>
              <a:gd name="connsiteY0" fmla="*/ 2063113 h 2736950"/>
              <a:gd name="connsiteX1" fmla="*/ 1197659 w 7152768"/>
              <a:gd name="connsiteY1" fmla="*/ 1371385 h 2736950"/>
              <a:gd name="connsiteX2" fmla="*/ 2393620 w 7152768"/>
              <a:gd name="connsiteY2" fmla="*/ 2055218 h 2736950"/>
              <a:gd name="connsiteX3" fmla="*/ 2389010 w 7152768"/>
              <a:gd name="connsiteY3" fmla="*/ 697619 h 2736950"/>
              <a:gd name="connsiteX4" fmla="*/ 3577170 w 7152768"/>
              <a:gd name="connsiteY4" fmla="*/ 0 h 2736950"/>
              <a:gd name="connsiteX5" fmla="*/ 4773889 w 7152768"/>
              <a:gd name="connsiteY5" fmla="*/ 698321 h 2736950"/>
              <a:gd name="connsiteX6" fmla="*/ 4760467 w 7152768"/>
              <a:gd name="connsiteY6" fmla="*/ 2047456 h 2736950"/>
              <a:gd name="connsiteX7" fmla="*/ 5972264 w 7152768"/>
              <a:gd name="connsiteY7" fmla="*/ 2736950 h 2736950"/>
              <a:gd name="connsiteX8" fmla="*/ 7152768 w 7152768"/>
              <a:gd name="connsiteY8" fmla="*/ 2052536 h 27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2768" h="2736950">
                <a:moveTo>
                  <a:pt x="0" y="2063113"/>
                </a:moveTo>
                <a:cubicBezTo>
                  <a:pt x="405781" y="1831271"/>
                  <a:pt x="752967" y="1616359"/>
                  <a:pt x="1197659" y="1371385"/>
                </a:cubicBezTo>
                <a:lnTo>
                  <a:pt x="2393620" y="2055218"/>
                </a:lnTo>
                <a:cubicBezTo>
                  <a:pt x="2396863" y="1599639"/>
                  <a:pt x="2385767" y="1153198"/>
                  <a:pt x="2389010" y="697619"/>
                </a:cubicBezTo>
                <a:lnTo>
                  <a:pt x="3577170" y="0"/>
                </a:lnTo>
                <a:lnTo>
                  <a:pt x="4773889" y="698321"/>
                </a:lnTo>
                <a:cubicBezTo>
                  <a:pt x="4772268" y="1155521"/>
                  <a:pt x="4762088" y="1590256"/>
                  <a:pt x="4760467" y="2047456"/>
                </a:cubicBezTo>
                <a:lnTo>
                  <a:pt x="5972264" y="2736950"/>
                </a:lnTo>
                <a:lnTo>
                  <a:pt x="7152768" y="2052536"/>
                </a:lnTo>
              </a:path>
            </a:pathLst>
          </a:cu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2" name="Freeform: Shape 31">
            <a:extLst>
              <a:ext uri="{FF2B5EF4-FFF2-40B4-BE49-F238E27FC236}">
                <a16:creationId xmlns:a16="http://schemas.microsoft.com/office/drawing/2014/main" id="{274DD645-8640-45D5-9B60-F31EC01D3CC0}"/>
              </a:ext>
            </a:extLst>
          </p:cNvPr>
          <p:cNvSpPr/>
          <p:nvPr userDrawn="1"/>
        </p:nvSpPr>
        <p:spPr>
          <a:xfrm>
            <a:off x="8440979" y="1677475"/>
            <a:ext cx="2373549" cy="2062264"/>
          </a:xfrm>
          <a:custGeom>
            <a:avLst/>
            <a:gdLst>
              <a:gd name="connsiteX0" fmla="*/ 2373549 w 2373549"/>
              <a:gd name="connsiteY0" fmla="*/ 680936 h 2062264"/>
              <a:gd name="connsiteX1" fmla="*/ 1186774 w 2373549"/>
              <a:gd name="connsiteY1" fmla="*/ 0 h 2062264"/>
              <a:gd name="connsiteX2" fmla="*/ 0 w 2373549"/>
              <a:gd name="connsiteY2" fmla="*/ 690664 h 2062264"/>
              <a:gd name="connsiteX3" fmla="*/ 0 w 2373549"/>
              <a:gd name="connsiteY3" fmla="*/ 2062264 h 206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3549" h="2062264">
                <a:moveTo>
                  <a:pt x="2373549" y="680936"/>
                </a:moveTo>
                <a:lnTo>
                  <a:pt x="1186774" y="0"/>
                </a:lnTo>
                <a:lnTo>
                  <a:pt x="0" y="690664"/>
                </a:lnTo>
                <a:lnTo>
                  <a:pt x="0" y="2062264"/>
                </a:lnTo>
              </a:path>
            </a:pathLst>
          </a:custGeom>
          <a:noFill/>
          <a:ln w="38100" cap="flat" cmpd="sng" algn="ctr">
            <a:solidFill>
              <a:srgbClr val="44678D"/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3" name="Freeform: Shape 34">
            <a:extLst>
              <a:ext uri="{FF2B5EF4-FFF2-40B4-BE49-F238E27FC236}">
                <a16:creationId xmlns:a16="http://schemas.microsoft.com/office/drawing/2014/main" id="{71C09F09-7119-47FD-8E60-E4A92C9A3119}"/>
              </a:ext>
            </a:extLst>
          </p:cNvPr>
          <p:cNvSpPr/>
          <p:nvPr userDrawn="1"/>
        </p:nvSpPr>
        <p:spPr>
          <a:xfrm flipH="1">
            <a:off x="10715501" y="2243467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4" name="Freeform: Shape 45">
            <a:extLst>
              <a:ext uri="{FF2B5EF4-FFF2-40B4-BE49-F238E27FC236}">
                <a16:creationId xmlns:a16="http://schemas.microsoft.com/office/drawing/2014/main" id="{E99BCE04-19B9-4541-925F-AC59CF760E7F}"/>
              </a:ext>
            </a:extLst>
          </p:cNvPr>
          <p:cNvSpPr/>
          <p:nvPr userDrawn="1"/>
        </p:nvSpPr>
        <p:spPr>
          <a:xfrm flipH="1">
            <a:off x="9534557" y="1571099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5" name="Freeform: Shape 46">
            <a:extLst>
              <a:ext uri="{FF2B5EF4-FFF2-40B4-BE49-F238E27FC236}">
                <a16:creationId xmlns:a16="http://schemas.microsoft.com/office/drawing/2014/main" id="{F2B610BB-26F6-44A5-B7DB-CEEDCAE916ED}"/>
              </a:ext>
            </a:extLst>
          </p:cNvPr>
          <p:cNvSpPr/>
          <p:nvPr userDrawn="1"/>
        </p:nvSpPr>
        <p:spPr>
          <a:xfrm flipH="1">
            <a:off x="8328171" y="2258376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6" name="Freeform: Shape 47">
            <a:extLst>
              <a:ext uri="{FF2B5EF4-FFF2-40B4-BE49-F238E27FC236}">
                <a16:creationId xmlns:a16="http://schemas.microsoft.com/office/drawing/2014/main" id="{C979636C-DE09-47B7-8972-BAE28DFA91DF}"/>
              </a:ext>
            </a:extLst>
          </p:cNvPr>
          <p:cNvSpPr/>
          <p:nvPr userDrawn="1"/>
        </p:nvSpPr>
        <p:spPr>
          <a:xfrm flipH="1">
            <a:off x="8333460" y="361085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7" name="Freeform: Shape 48">
            <a:extLst>
              <a:ext uri="{FF2B5EF4-FFF2-40B4-BE49-F238E27FC236}">
                <a16:creationId xmlns:a16="http://schemas.microsoft.com/office/drawing/2014/main" id="{01B12467-C508-4D89-94B3-6D23C6199703}"/>
              </a:ext>
            </a:extLst>
          </p:cNvPr>
          <p:cNvSpPr/>
          <p:nvPr userDrawn="1"/>
        </p:nvSpPr>
        <p:spPr>
          <a:xfrm flipH="1">
            <a:off x="7146016" y="429086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8" name="Freeform: Shape 49">
            <a:extLst>
              <a:ext uri="{FF2B5EF4-FFF2-40B4-BE49-F238E27FC236}">
                <a16:creationId xmlns:a16="http://schemas.microsoft.com/office/drawing/2014/main" id="{9EA72422-90A8-454F-8133-112CD2B85BEA}"/>
              </a:ext>
            </a:extLst>
          </p:cNvPr>
          <p:cNvSpPr/>
          <p:nvPr userDrawn="1"/>
        </p:nvSpPr>
        <p:spPr>
          <a:xfrm flipH="1">
            <a:off x="5937847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79" name="Freeform: Shape 50">
            <a:extLst>
              <a:ext uri="{FF2B5EF4-FFF2-40B4-BE49-F238E27FC236}">
                <a16:creationId xmlns:a16="http://schemas.microsoft.com/office/drawing/2014/main" id="{3C67727D-D0D9-4CA6-99EE-0B89D465A706}"/>
              </a:ext>
            </a:extLst>
          </p:cNvPr>
          <p:cNvSpPr/>
          <p:nvPr userDrawn="1"/>
        </p:nvSpPr>
        <p:spPr>
          <a:xfrm flipH="1">
            <a:off x="5951993" y="225130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0" name="Freeform: Shape 51">
            <a:extLst>
              <a:ext uri="{FF2B5EF4-FFF2-40B4-BE49-F238E27FC236}">
                <a16:creationId xmlns:a16="http://schemas.microsoft.com/office/drawing/2014/main" id="{C88A67D0-B01F-4CC8-B248-2CF85911F456}"/>
              </a:ext>
            </a:extLst>
          </p:cNvPr>
          <p:cNvSpPr/>
          <p:nvPr userDrawn="1"/>
        </p:nvSpPr>
        <p:spPr>
          <a:xfrm flipH="1">
            <a:off x="4778156" y="1565771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1" name="Freeform: Shape 52">
            <a:extLst>
              <a:ext uri="{FF2B5EF4-FFF2-40B4-BE49-F238E27FC236}">
                <a16:creationId xmlns:a16="http://schemas.microsoft.com/office/drawing/2014/main" id="{DBF6CA39-E979-4287-833E-20A9B455F7D6}"/>
              </a:ext>
            </a:extLst>
          </p:cNvPr>
          <p:cNvSpPr/>
          <p:nvPr userDrawn="1"/>
        </p:nvSpPr>
        <p:spPr>
          <a:xfrm flipH="1">
            <a:off x="3565843" y="2247823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2" name="Freeform: Shape 53">
            <a:extLst>
              <a:ext uri="{FF2B5EF4-FFF2-40B4-BE49-F238E27FC236}">
                <a16:creationId xmlns:a16="http://schemas.microsoft.com/office/drawing/2014/main" id="{9EAA4E60-7510-4920-A426-5630491CFAC2}"/>
              </a:ext>
            </a:extLst>
          </p:cNvPr>
          <p:cNvSpPr/>
          <p:nvPr userDrawn="1"/>
        </p:nvSpPr>
        <p:spPr>
          <a:xfrm flipH="1">
            <a:off x="3565952" y="361339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3" name="Freeform: Shape 54">
            <a:extLst>
              <a:ext uri="{FF2B5EF4-FFF2-40B4-BE49-F238E27FC236}">
                <a16:creationId xmlns:a16="http://schemas.microsoft.com/office/drawing/2014/main" id="{322F7ECD-1942-42EE-B5E0-FC1E0206BFFD}"/>
              </a:ext>
            </a:extLst>
          </p:cNvPr>
          <p:cNvSpPr/>
          <p:nvPr userDrawn="1"/>
        </p:nvSpPr>
        <p:spPr>
          <a:xfrm flipH="1">
            <a:off x="2386318" y="2962784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4" name="Freeform: Shape 55">
            <a:extLst>
              <a:ext uri="{FF2B5EF4-FFF2-40B4-BE49-F238E27FC236}">
                <a16:creationId xmlns:a16="http://schemas.microsoft.com/office/drawing/2014/main" id="{2465D6BD-72DA-4C13-97C2-7CF8D7F2F0C4}"/>
              </a:ext>
            </a:extLst>
          </p:cNvPr>
          <p:cNvSpPr/>
          <p:nvPr userDrawn="1"/>
        </p:nvSpPr>
        <p:spPr>
          <a:xfrm flipH="1">
            <a:off x="1190302" y="3612210"/>
            <a:ext cx="204312" cy="23646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85" name="Content placeholder 47" descr="Click icon to add picture">
            <a:extLst>
              <a:ext uri="{FF2B5EF4-FFF2-40B4-BE49-F238E27FC236}">
                <a16:creationId xmlns:a16="http://schemas.microsoft.com/office/drawing/2014/main" id="{E7C6BEEA-1766-44A1-A28D-2E817DBF22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07136" y="386500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6" name="Content placeholder 47">
            <a:extLst>
              <a:ext uri="{FF2B5EF4-FFF2-40B4-BE49-F238E27FC236}">
                <a16:creationId xmlns:a16="http://schemas.microsoft.com/office/drawing/2014/main" id="{597D4D7A-8D7E-492C-8795-D491CF53B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7136" y="444707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7" name="Content placeholder 47" descr="Click icon to add picture">
            <a:extLst>
              <a:ext uri="{FF2B5EF4-FFF2-40B4-BE49-F238E27FC236}">
                <a16:creationId xmlns:a16="http://schemas.microsoft.com/office/drawing/2014/main" id="{A7396594-2DE7-4DB9-B6B4-92F63F06EFC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89942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88" name="Content placeholder 47">
            <a:extLst>
              <a:ext uri="{FF2B5EF4-FFF2-40B4-BE49-F238E27FC236}">
                <a16:creationId xmlns:a16="http://schemas.microsoft.com/office/drawing/2014/main" id="{CC680CF7-ED60-4FFF-B04E-B24ECDDD351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889942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89" name="Content placeholder 47" descr="Click icon to add picture">
            <a:extLst>
              <a:ext uri="{FF2B5EF4-FFF2-40B4-BE49-F238E27FC236}">
                <a16:creationId xmlns:a16="http://schemas.microsoft.com/office/drawing/2014/main" id="{042E6E66-3835-45DF-80D9-C4AFDF3401F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07230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0" name="Content placeholder 47">
            <a:extLst>
              <a:ext uri="{FF2B5EF4-FFF2-40B4-BE49-F238E27FC236}">
                <a16:creationId xmlns:a16="http://schemas.microsoft.com/office/drawing/2014/main" id="{A6E85C70-1784-4A0C-8897-EDE98D39BC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07230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1" name="Content placeholder 47" descr="Click icon to add picture">
            <a:extLst>
              <a:ext uri="{FF2B5EF4-FFF2-40B4-BE49-F238E27FC236}">
                <a16:creationId xmlns:a16="http://schemas.microsoft.com/office/drawing/2014/main" id="{4CD55BC2-05D0-49CB-B0A5-C96ACB411B5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501941" y="4469081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2" name="Content placeholder 47">
            <a:extLst>
              <a:ext uri="{FF2B5EF4-FFF2-40B4-BE49-F238E27FC236}">
                <a16:creationId xmlns:a16="http://schemas.microsoft.com/office/drawing/2014/main" id="{49DB7120-2F2C-4F89-AA8C-ABC4F3FF25F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01941" y="5051157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93" name="Content placeholder 47" descr="Click icon to add picture">
            <a:extLst>
              <a:ext uri="{FF2B5EF4-FFF2-40B4-BE49-F238E27FC236}">
                <a16:creationId xmlns:a16="http://schemas.microsoft.com/office/drawing/2014/main" id="{AEB1F7BA-7D83-4C23-A72B-82DF9377E9C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4718" y="2355643"/>
            <a:ext cx="1877575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94" name="Content placeholder 47">
            <a:extLst>
              <a:ext uri="{FF2B5EF4-FFF2-40B4-BE49-F238E27FC236}">
                <a16:creationId xmlns:a16="http://schemas.microsoft.com/office/drawing/2014/main" id="{7C32F3EB-1AC3-40E9-B66D-ADB19CC74F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734718" y="2937719"/>
            <a:ext cx="1877575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en-US" altLang="zh-CN" sz="1400" b="0" kern="1200" dirty="0">
                <a:solidFill>
                  <a:schemeClr val="bg1"/>
                </a:solidFill>
                <a:latin typeface="+mn-lt"/>
                <a:ea typeface="+mj-ea"/>
                <a:cs typeface="+mn-cs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7E7569-B8BF-39D0-D742-EF98B83E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914" y="726705"/>
            <a:ext cx="10515600" cy="1205058"/>
          </a:xfrm>
        </p:spPr>
        <p:txBody>
          <a:bodyPr anchor="t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C159C7-D006-5B5F-1FEA-689C432B8C8C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EBABD-E264-2C96-1139-289A712F35B7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59088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PK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 flipH="1">
            <a:off x="769290" y="491100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 flipH="1">
            <a:off x="783145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 flipH="1">
            <a:off x="0" y="3709992"/>
            <a:ext cx="115794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Subtitle 47" descr="Click icon to add picture">
            <a:extLst>
              <a:ext uri="{FF2B5EF4-FFF2-40B4-BE49-F238E27FC236}">
                <a16:creationId xmlns:a16="http://schemas.microsoft.com/office/drawing/2014/main" id="{0C7786BA-5E56-47AA-AE47-4EC07A0D4F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50705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80214CF-87DD-476A-9B2E-A58DB313A6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50705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37" name="Picture placeholder">
            <a:extLst>
              <a:ext uri="{FF2B5EF4-FFF2-40B4-BE49-F238E27FC236}">
                <a16:creationId xmlns:a16="http://schemas.microsoft.com/office/drawing/2014/main" id="{264CF63C-079E-41AA-AA9A-762A765E699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88170" y="2296125"/>
            <a:ext cx="1886360" cy="214466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690878"/>
            <a:ext cx="6599429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Subtitle 47" descr="Click icon to add picture">
            <a:extLst>
              <a:ext uri="{FF2B5EF4-FFF2-40B4-BE49-F238E27FC236}">
                <a16:creationId xmlns:a16="http://schemas.microsoft.com/office/drawing/2014/main" id="{3C2C4001-E56F-4174-01AA-4630360BFF4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811506" y="3625598"/>
            <a:ext cx="2653545" cy="5879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02DFC856-C546-62E9-220F-7A668D34905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11506" y="4246516"/>
            <a:ext cx="2653545" cy="1727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61364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F946AB17-3782-8412-C51A-DE10A0637453}"/>
              </a:ext>
            </a:extLst>
          </p:cNvPr>
          <p:cNvSpPr/>
          <p:nvPr userDrawn="1"/>
        </p:nvSpPr>
        <p:spPr>
          <a:xfrm>
            <a:off x="0" y="3940920"/>
            <a:ext cx="2361029" cy="3676532"/>
          </a:xfrm>
          <a:custGeom>
            <a:avLst/>
            <a:gdLst>
              <a:gd name="connsiteX0" fmla="*/ 773997 w 2361029"/>
              <a:gd name="connsiteY0" fmla="*/ 0 h 3676532"/>
              <a:gd name="connsiteX1" fmla="*/ 2361029 w 2361029"/>
              <a:gd name="connsiteY1" fmla="*/ 925683 h 3676532"/>
              <a:gd name="connsiteX2" fmla="*/ 2361029 w 2361029"/>
              <a:gd name="connsiteY2" fmla="*/ 2763949 h 3676532"/>
              <a:gd name="connsiteX3" fmla="*/ 769661 w 2361029"/>
              <a:gd name="connsiteY3" fmla="*/ 3676532 h 3676532"/>
              <a:gd name="connsiteX4" fmla="*/ 0 w 2361029"/>
              <a:gd name="connsiteY4" fmla="*/ 3234717 h 3676532"/>
              <a:gd name="connsiteX5" fmla="*/ 0 w 2361029"/>
              <a:gd name="connsiteY5" fmla="*/ 44688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1029" h="3676532">
                <a:moveTo>
                  <a:pt x="773997" y="0"/>
                </a:moveTo>
                <a:lnTo>
                  <a:pt x="2361029" y="925683"/>
                </a:lnTo>
                <a:lnTo>
                  <a:pt x="2361029" y="2763949"/>
                </a:lnTo>
                <a:lnTo>
                  <a:pt x="769661" y="3676532"/>
                </a:lnTo>
                <a:lnTo>
                  <a:pt x="0" y="3234717"/>
                </a:lnTo>
                <a:lnTo>
                  <a:pt x="0" y="44688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rot="5400000" flipH="1">
            <a:off x="-113913" y="4485286"/>
            <a:ext cx="1710765" cy="1593273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ontent Placeholder 47" descr="Click icon to add picture">
            <a:extLst>
              <a:ext uri="{FF2B5EF4-FFF2-40B4-BE49-F238E27FC236}">
                <a16:creationId xmlns:a16="http://schemas.microsoft.com/office/drawing/2014/main" id="{95ADF367-2619-4E00-AB82-8FFF41D0E5C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1609" y="1025236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3" name="Content Placeholder 47">
            <a:extLst>
              <a:ext uri="{FF2B5EF4-FFF2-40B4-BE49-F238E27FC236}">
                <a16:creationId xmlns:a16="http://schemas.microsoft.com/office/drawing/2014/main" id="{8CEB04CE-793E-47B4-8D80-9B82864F2CD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71608" y="1469069"/>
            <a:ext cx="5162709" cy="15061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067BF8FD-2643-4122-BE3E-63F413244EC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71609" y="2984685"/>
            <a:ext cx="5162709" cy="4206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02260D10-FEA1-48A7-B544-FAEEAECF5D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71607" y="4597473"/>
            <a:ext cx="5162709" cy="421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64584B30-8BCF-4D75-8A6C-FD82347CC7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71608" y="3419684"/>
            <a:ext cx="5162709" cy="1177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A4A25056-27FA-4039-ACFA-6624F778712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1608" y="5041922"/>
            <a:ext cx="5162709" cy="16359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rot="16200000" flipH="1">
            <a:off x="2047891" y="5581485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277580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53E8C9F-CD73-30CD-1F24-20F2E6149D58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734172" y="1141669"/>
            <a:ext cx="507778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CE61E189-349E-0076-EA43-7BCB6E24CE8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724705" y="3105650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8B04572-5D47-C3DF-CDEA-15EC646EA8FE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14069" y="4716041"/>
            <a:ext cx="536270" cy="565882"/>
          </a:xfrm>
        </p:spPr>
        <p:txBody>
          <a:bodyPr lIns="0" rIns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latin typeface="Abadi" panose="020B0604020104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6211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7">
            <a:extLst>
              <a:ext uri="{FF2B5EF4-FFF2-40B4-BE49-F238E27FC236}">
                <a16:creationId xmlns:a16="http://schemas.microsoft.com/office/drawing/2014/main" id="{3EDD8D3E-653B-4A9E-9868-3B013A65FE9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DD4E6A9F-7400-917B-6A6B-6BAB445E85F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7427" y="3253120"/>
            <a:ext cx="4959822" cy="20071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19" name="Freeform: Shape 25">
            <a:extLst>
              <a:ext uri="{FF2B5EF4-FFF2-40B4-BE49-F238E27FC236}">
                <a16:creationId xmlns:a16="http://schemas.microsoft.com/office/drawing/2014/main" id="{D7BBD3E8-D5DD-C21F-3792-4880373CCDCC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FC461D80-0CAC-62E5-726A-63B48BEF3F25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944167-AFE9-AE61-AF44-B9AEE24D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427" y="2497488"/>
            <a:ext cx="9823998" cy="1325563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268D53-92DA-7335-4DAB-83485CAF3FE9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FCB16-3643-AB04-D20E-A14FFE07F67C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3213276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ontent Placeholder 47">
            <a:extLst>
              <a:ext uri="{FF2B5EF4-FFF2-40B4-BE49-F238E27FC236}">
                <a16:creationId xmlns:a16="http://schemas.microsoft.com/office/drawing/2014/main" id="{073CD90F-1E45-47EC-B558-D5F638F5FE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2754948" y="250209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9" name="Content Placeholder 47">
            <a:extLst>
              <a:ext uri="{FF2B5EF4-FFF2-40B4-BE49-F238E27FC236}">
                <a16:creationId xmlns:a16="http://schemas.microsoft.com/office/drawing/2014/main" id="{9A501203-35D0-41A5-A2A4-9F05FAB495C4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91110" y="2493385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0" name="Content Placeholder 47">
            <a:extLst>
              <a:ext uri="{FF2B5EF4-FFF2-40B4-BE49-F238E27FC236}">
                <a16:creationId xmlns:a16="http://schemas.microsoft.com/office/drawing/2014/main" id="{1FA62038-8BB7-45FD-896E-34738A5578B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51412" y="5238680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31" name="Content Placeholder 47">
            <a:extLst>
              <a:ext uri="{FF2B5EF4-FFF2-40B4-BE49-F238E27FC236}">
                <a16:creationId xmlns:a16="http://schemas.microsoft.com/office/drawing/2014/main" id="{9A7E0EE6-5885-489B-81A9-65DBC00169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948599" y="3194928"/>
            <a:ext cx="1465840" cy="1289394"/>
          </a:xfrm>
          <a:prstGeom prst="hexagon">
            <a:avLst>
              <a:gd name="adj" fmla="val 28349"/>
              <a:gd name="vf" fmla="val 115470"/>
            </a:avLst>
          </a:prstGeom>
          <a:ln w="12700">
            <a:noFill/>
          </a:ln>
        </p:spPr>
        <p:txBody>
          <a:bodyPr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3093990"/>
            <a:ext cx="3034145" cy="187979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03538"/>
            <a:ext cx="5055698" cy="1325563"/>
          </a:xfrm>
        </p:spPr>
        <p:txBody>
          <a:bodyPr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2" y="3435545"/>
            <a:ext cx="4253399" cy="1740114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174533-8C0E-4E82-A582-891A0555FA1F}"/>
              </a:ext>
            </a:extLst>
          </p:cNvPr>
          <p:cNvSpPr/>
          <p:nvPr userDrawn="1"/>
        </p:nvSpPr>
        <p:spPr>
          <a:xfrm>
            <a:off x="7328126" y="231031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71E3938-A754-4D49-B509-249EE9BD83AB}"/>
              </a:ext>
            </a:extLst>
          </p:cNvPr>
          <p:cNvSpPr/>
          <p:nvPr userDrawn="1"/>
        </p:nvSpPr>
        <p:spPr>
          <a:xfrm>
            <a:off x="8375472" y="4095335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/>
          </a:p>
        </p:txBody>
      </p:sp>
      <p:sp>
        <p:nvSpPr>
          <p:cNvPr id="24" name="Content placeholder 47" descr="Click icon to add picture">
            <a:extLst>
              <a:ext uri="{FF2B5EF4-FFF2-40B4-BE49-F238E27FC236}">
                <a16:creationId xmlns:a16="http://schemas.microsoft.com/office/drawing/2014/main" id="{5414CF94-2913-4AE7-AAC3-3D61FE742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4027" y="1076241"/>
            <a:ext cx="1913128" cy="1054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26" name="Content placeholder 47" descr="Click icon to add picture">
            <a:extLst>
              <a:ext uri="{FF2B5EF4-FFF2-40B4-BE49-F238E27FC236}">
                <a16:creationId xmlns:a16="http://schemas.microsoft.com/office/drawing/2014/main" id="{3CE3485A-395E-4C5F-A00F-D230FF7CFB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375472" y="1076241"/>
            <a:ext cx="1904890" cy="1054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</a:t>
            </a:r>
            <a:r>
              <a:rPr lang="zh-CN" altLang="en-US" dirty="0"/>
              <a:t> </a:t>
            </a:r>
            <a:r>
              <a:rPr lang="en-US" altLang="zh-CN" dirty="0"/>
              <a:t>Master title style </a:t>
            </a:r>
          </a:p>
        </p:txBody>
      </p:sp>
      <p:sp>
        <p:nvSpPr>
          <p:cNvPr id="33" name="Content placeholder 47" descr="Click icon to add picture">
            <a:extLst>
              <a:ext uri="{FF2B5EF4-FFF2-40B4-BE49-F238E27FC236}">
                <a16:creationId xmlns:a16="http://schemas.microsoft.com/office/drawing/2014/main" id="{6A8DFBFF-5B07-49C6-ADB8-341FCD1E75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21949" y="2844725"/>
            <a:ext cx="1914694" cy="10891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4" name="Content placeholder 47" descr="Click icon to add picture">
            <a:extLst>
              <a:ext uri="{FF2B5EF4-FFF2-40B4-BE49-F238E27FC236}">
                <a16:creationId xmlns:a16="http://schemas.microsoft.com/office/drawing/2014/main" id="{1AC7F192-CFC3-470A-9467-330212C6F5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09651" y="2826795"/>
            <a:ext cx="1913128" cy="11071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35" name="Content placeholder 47" descr="Click icon to add picture">
            <a:extLst>
              <a:ext uri="{FF2B5EF4-FFF2-40B4-BE49-F238E27FC236}">
                <a16:creationId xmlns:a16="http://schemas.microsoft.com/office/drawing/2014/main" id="{A5D53FF3-B0CD-4D31-9128-2D2E0E89F09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67234" y="4631270"/>
            <a:ext cx="1913128" cy="107568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0" i="0">
                <a:solidFill>
                  <a:schemeClr val="bg1"/>
                </a:solidFill>
                <a:latin typeface="Abadi" panose="020B0604020104020204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4D27EAE5-5D14-4E2B-9A4E-E1CE7C26F40F}"/>
              </a:ext>
            </a:extLst>
          </p:cNvPr>
          <p:cNvSpPr/>
          <p:nvPr userDrawn="1"/>
        </p:nvSpPr>
        <p:spPr>
          <a:xfrm>
            <a:off x="630971" y="606175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796F5D-2CC8-44C2-B5B5-E61BEFFF5A72}"/>
              </a:ext>
            </a:extLst>
          </p:cNvPr>
          <p:cNvSpPr/>
          <p:nvPr userDrawn="1"/>
        </p:nvSpPr>
        <p:spPr>
          <a:xfrm>
            <a:off x="5252937" y="2290859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093633-6A91-42B5-961C-4B3A5DDF2146}"/>
              </a:ext>
            </a:extLst>
          </p:cNvPr>
          <p:cNvSpPr/>
          <p:nvPr userDrawn="1"/>
        </p:nvSpPr>
        <p:spPr>
          <a:xfrm>
            <a:off x="6310033" y="405642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6209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096892"/>
            <a:ext cx="5117162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47">
            <a:extLst>
              <a:ext uri="{FF2B5EF4-FFF2-40B4-BE49-F238E27FC236}">
                <a16:creationId xmlns:a16="http://schemas.microsoft.com/office/drawing/2014/main" id="{E61594E5-F661-407F-9B5E-62267D2E6AA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74" y="3435546"/>
            <a:ext cx="4260180" cy="1294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88BDF24-3B67-5B77-0D48-319FA7FD0F6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745001" y="0"/>
            <a:ext cx="6446999" cy="6858000"/>
          </a:xfrm>
          <a:custGeom>
            <a:avLst/>
            <a:gdLst>
              <a:gd name="connsiteX0" fmla="*/ 2550369 w 6483642"/>
              <a:gd name="connsiteY0" fmla="*/ 0 h 6858000"/>
              <a:gd name="connsiteX1" fmla="*/ 4338592 w 6483642"/>
              <a:gd name="connsiteY1" fmla="*/ 0 h 6858000"/>
              <a:gd name="connsiteX2" fmla="*/ 6483642 w 6483642"/>
              <a:gd name="connsiteY2" fmla="*/ 1338386 h 6858000"/>
              <a:gd name="connsiteX3" fmla="*/ 6483642 w 6483642"/>
              <a:gd name="connsiteY3" fmla="*/ 5624376 h 6858000"/>
              <a:gd name="connsiteX4" fmla="*/ 4378767 w 6483642"/>
              <a:gd name="connsiteY4" fmla="*/ 6858000 h 6858000"/>
              <a:gd name="connsiteX5" fmla="*/ 2590564 w 6483642"/>
              <a:gd name="connsiteY5" fmla="*/ 6858000 h 6858000"/>
              <a:gd name="connsiteX6" fmla="*/ 133 w 6483642"/>
              <a:gd name="connsiteY6" fmla="*/ 5332429 h 6858000"/>
              <a:gd name="connsiteX7" fmla="*/ 20164 w 6483642"/>
              <a:gd name="connsiteY7" fmla="*/ 1404433 h 6858000"/>
              <a:gd name="connsiteX0" fmla="*/ 2530205 w 6463478"/>
              <a:gd name="connsiteY0" fmla="*/ 0 h 6858000"/>
              <a:gd name="connsiteX1" fmla="*/ 4318428 w 6463478"/>
              <a:gd name="connsiteY1" fmla="*/ 0 h 6858000"/>
              <a:gd name="connsiteX2" fmla="*/ 6463478 w 6463478"/>
              <a:gd name="connsiteY2" fmla="*/ 1338386 h 6858000"/>
              <a:gd name="connsiteX3" fmla="*/ 6463478 w 6463478"/>
              <a:gd name="connsiteY3" fmla="*/ 5624376 h 6858000"/>
              <a:gd name="connsiteX4" fmla="*/ 4358603 w 6463478"/>
              <a:gd name="connsiteY4" fmla="*/ 6858000 h 6858000"/>
              <a:gd name="connsiteX5" fmla="*/ 2570400 w 6463478"/>
              <a:gd name="connsiteY5" fmla="*/ 6858000 h 6858000"/>
              <a:gd name="connsiteX6" fmla="*/ 17140 w 6463478"/>
              <a:gd name="connsiteY6" fmla="*/ 5339864 h 6858000"/>
              <a:gd name="connsiteX7" fmla="*/ 0 w 6463478"/>
              <a:gd name="connsiteY7" fmla="*/ 1404433 h 6858000"/>
              <a:gd name="connsiteX8" fmla="*/ 2530205 w 6463478"/>
              <a:gd name="connsiteY8" fmla="*/ 0 h 6858000"/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  <a:gd name="connsiteX8" fmla="*/ 2513726 w 644699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lnTo>
                  <a:pt x="2513726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6125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ADF8D8A3-175E-9A50-A98B-3766DAAB5EE2}"/>
              </a:ext>
            </a:extLst>
          </p:cNvPr>
          <p:cNvSpPr/>
          <p:nvPr userDrawn="1"/>
        </p:nvSpPr>
        <p:spPr>
          <a:xfrm rot="5400000">
            <a:off x="1302492" y="1893309"/>
            <a:ext cx="3593592" cy="3103685"/>
          </a:xfrm>
          <a:prstGeom prst="hexagon">
            <a:avLst>
              <a:gd name="adj" fmla="val 31211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 47" descr="Click icon to add picture">
            <a:extLst>
              <a:ext uri="{FF2B5EF4-FFF2-40B4-BE49-F238E27FC236}">
                <a16:creationId xmlns:a16="http://schemas.microsoft.com/office/drawing/2014/main" id="{B264F104-ED4D-9A7F-E598-295893E05B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9235" y="2911781"/>
            <a:ext cx="1570612" cy="10708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3000"/>
              </a:lnSpc>
              <a:buNone/>
              <a:defRPr sz="1800" b="1" cap="all" baseline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A084A88-6A62-9495-6CFE-1127D5CAAAB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81710" y="555648"/>
            <a:ext cx="5045662" cy="5783096"/>
          </a:xfrm>
          <a:custGeom>
            <a:avLst/>
            <a:gdLst>
              <a:gd name="connsiteX0" fmla="*/ 2523318 w 5045662"/>
              <a:gd name="connsiteY0" fmla="*/ 1092708 h 5783096"/>
              <a:gd name="connsiteX1" fmla="*/ 1083139 w 5045662"/>
              <a:gd name="connsiteY1" fmla="*/ 1991697 h 5783096"/>
              <a:gd name="connsiteX2" fmla="*/ 1083139 w 5045662"/>
              <a:gd name="connsiteY2" fmla="*/ 3787311 h 5783096"/>
              <a:gd name="connsiteX3" fmla="*/ 2523318 w 5045662"/>
              <a:gd name="connsiteY3" fmla="*/ 4686300 h 5783096"/>
              <a:gd name="connsiteX4" fmla="*/ 3963497 w 5045662"/>
              <a:gd name="connsiteY4" fmla="*/ 3787311 h 5783096"/>
              <a:gd name="connsiteX5" fmla="*/ 3963497 w 5045662"/>
              <a:gd name="connsiteY5" fmla="*/ 1991697 h 5783096"/>
              <a:gd name="connsiteX6" fmla="*/ 2470122 w 5045662"/>
              <a:gd name="connsiteY6" fmla="*/ 0 h 5783096"/>
              <a:gd name="connsiteX7" fmla="*/ 5037208 w 5045662"/>
              <a:gd name="connsiteY7" fmla="*/ 1458369 h 5783096"/>
              <a:gd name="connsiteX8" fmla="*/ 5045662 w 5045662"/>
              <a:gd name="connsiteY8" fmla="*/ 4339769 h 5783096"/>
              <a:gd name="connsiteX9" fmla="*/ 2561576 w 5045662"/>
              <a:gd name="connsiteY9" fmla="*/ 5783096 h 5783096"/>
              <a:gd name="connsiteX10" fmla="*/ 24164 w 5045662"/>
              <a:gd name="connsiteY10" fmla="*/ 4354881 h 5783096"/>
              <a:gd name="connsiteX11" fmla="*/ 0 w 5045662"/>
              <a:gd name="connsiteY11" fmla="*/ 1453765 h 578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45662" h="5783096">
                <a:moveTo>
                  <a:pt x="2523318" y="1092708"/>
                </a:moveTo>
                <a:lnTo>
                  <a:pt x="1083139" y="1991697"/>
                </a:lnTo>
                <a:lnTo>
                  <a:pt x="1083139" y="3787311"/>
                </a:lnTo>
                <a:lnTo>
                  <a:pt x="2523318" y="4686300"/>
                </a:lnTo>
                <a:lnTo>
                  <a:pt x="3963497" y="3787311"/>
                </a:lnTo>
                <a:lnTo>
                  <a:pt x="3963497" y="1991697"/>
                </a:lnTo>
                <a:close/>
                <a:moveTo>
                  <a:pt x="2470122" y="0"/>
                </a:moveTo>
                <a:lnTo>
                  <a:pt x="5037208" y="1458369"/>
                </a:lnTo>
                <a:cubicBezTo>
                  <a:pt x="5040026" y="2418836"/>
                  <a:pt x="5042844" y="3379302"/>
                  <a:pt x="5045662" y="4339769"/>
                </a:cubicBezTo>
                <a:lnTo>
                  <a:pt x="2561576" y="5783096"/>
                </a:lnTo>
                <a:lnTo>
                  <a:pt x="24164" y="4354881"/>
                </a:lnTo>
                <a:lnTo>
                  <a:pt x="0" y="1453765"/>
                </a:lnTo>
                <a:close/>
              </a:path>
            </a:pathLst>
          </a:custGeom>
        </p:spPr>
        <p:txBody>
          <a:bodyPr wrap="square" tIns="4572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1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BC57-1D8D-9F59-24F9-1E8232279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507076"/>
            <a:ext cx="10515600" cy="11154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47">
            <a:extLst>
              <a:ext uri="{FF2B5EF4-FFF2-40B4-BE49-F238E27FC236}">
                <a16:creationId xmlns:a16="http://schemas.microsoft.com/office/drawing/2014/main" id="{561744A6-D3EA-42C3-8E71-3BB8BA1E6149}"/>
              </a:ext>
            </a:extLst>
          </p:cNvPr>
          <p:cNvSpPr>
            <a:spLocks noGrp="1"/>
          </p:cNvSpPr>
          <p:nvPr>
            <p:ph type="chart" sz="quarter" idx="27" hasCustomPrompt="1"/>
          </p:nvPr>
        </p:nvSpPr>
        <p:spPr>
          <a:xfrm>
            <a:off x="587829" y="1622510"/>
            <a:ext cx="10889796" cy="41557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82179-6F61-D1EC-D800-74B748B37F0E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03A51-0211-9F66-D20B-444BC94AA39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67682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9" y="721538"/>
            <a:ext cx="10889796" cy="1418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">
            <a:extLst>
              <a:ext uri="{FF2B5EF4-FFF2-40B4-BE49-F238E27FC236}">
                <a16:creationId xmlns:a16="http://schemas.microsoft.com/office/drawing/2014/main" id="{CFC5FF09-DE50-4155-81A0-5DD9B700F205}"/>
              </a:ext>
            </a:extLst>
          </p:cNvPr>
          <p:cNvSpPr>
            <a:spLocks noGrp="1"/>
          </p:cNvSpPr>
          <p:nvPr>
            <p:ph type="tbl" sz="quarter" idx="27" hasCustomPrompt="1"/>
          </p:nvPr>
        </p:nvSpPr>
        <p:spPr>
          <a:xfrm>
            <a:off x="581709" y="1614198"/>
            <a:ext cx="10889796" cy="43178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text style</a:t>
            </a:r>
            <a:endParaRPr lang="zh-CN" altLang="en-US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12125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F58E95-E9E1-28E6-FB2F-DE8088922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9079" y="1856195"/>
            <a:ext cx="4518122" cy="1688906"/>
          </a:xfrm>
        </p:spPr>
        <p:txBody>
          <a:bodyPr anchor="b">
            <a:noAutofit/>
          </a:bodyPr>
          <a:lstStyle>
            <a:lvl1pPr>
              <a:defRPr sz="2700">
                <a:latin typeface="+mn-lt"/>
              </a:defRPr>
            </a:lvl1pPr>
          </a:lstStyle>
          <a:p>
            <a:r>
              <a:rPr lang="en-US" dirty="0"/>
              <a:t>Click to edit </a:t>
            </a:r>
            <a:r>
              <a:rPr lang="en-US" altLang="zh-CN" dirty="0"/>
              <a:t>Text</a:t>
            </a:r>
            <a:r>
              <a:rPr lang="zh-CN" altLang="en-US" dirty="0"/>
              <a:t> </a:t>
            </a:r>
            <a:r>
              <a:rPr lang="en-US" dirty="0"/>
              <a:t>style</a:t>
            </a:r>
          </a:p>
        </p:txBody>
      </p:sp>
      <p:sp>
        <p:nvSpPr>
          <p:cNvPr id="11" name="subtitle 47">
            <a:extLst>
              <a:ext uri="{FF2B5EF4-FFF2-40B4-BE49-F238E27FC236}">
                <a16:creationId xmlns:a16="http://schemas.microsoft.com/office/drawing/2014/main" id="{3B45AD65-2B81-A368-E5F0-5C61D0B1DF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95999" y="3695015"/>
            <a:ext cx="4672693" cy="168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accent2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0CA4AA19-0D07-46AB-AC12-64054BBBB499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DF781D9E-0DF5-4DDA-84E6-35DFB054158C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dirty="0"/>
          </a:p>
        </p:txBody>
      </p:sp>
      <p:sp>
        <p:nvSpPr>
          <p:cNvPr id="6" name="Freeform: Shape 7">
            <a:extLst>
              <a:ext uri="{FF2B5EF4-FFF2-40B4-BE49-F238E27FC236}">
                <a16:creationId xmlns:a16="http://schemas.microsoft.com/office/drawing/2014/main" id="{86BA1075-E23C-4BC9-8F67-B2E408F864D2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B2A4CA75-D17E-243B-9C56-A63C75AF6D56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4077E-956B-EA3A-700F-A833D82341FE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D455D4-27F3-B6AD-2A20-7475F307E5E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2564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4">
            <a:extLst>
              <a:ext uri="{FF2B5EF4-FFF2-40B4-BE49-F238E27FC236}">
                <a16:creationId xmlns:a16="http://schemas.microsoft.com/office/drawing/2014/main" id="{DCA6F28B-ACF1-D3CB-8968-4F64BEA0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E2F72F6F-0172-47B0-8D9E-0EED383332E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114798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52" name="Content placeholder 47" descr="Click icon to add picture">
            <a:extLst>
              <a:ext uri="{FF2B5EF4-FFF2-40B4-BE49-F238E27FC236}">
                <a16:creationId xmlns:a16="http://schemas.microsoft.com/office/drawing/2014/main" id="{2369DDD8-CFC2-4980-A0DB-411AA173B4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4003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3" name="Content placeholder 47">
            <a:extLst>
              <a:ext uri="{FF2B5EF4-FFF2-40B4-BE49-F238E27FC236}">
                <a16:creationId xmlns:a16="http://schemas.microsoft.com/office/drawing/2014/main" id="{B66AC261-5929-40D2-A646-8F16675DE3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14003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B33A9FB2-1610-4389-B352-D99255F77BE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3536" y="1840730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DEE851A8-3FB7-B319-A053-BE08A45763C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204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2" name="Content placeholder 47">
            <a:extLst>
              <a:ext uri="{FF2B5EF4-FFF2-40B4-BE49-F238E27FC236}">
                <a16:creationId xmlns:a16="http://schemas.microsoft.com/office/drawing/2014/main" id="{5743B59B-3EAA-B249-07CE-9C9C5B0B6AB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7204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0AC60B87-71AC-4AA8-9AE7-B3B427BACB1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113401" y="2560353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19" name="Content placeholder 47" descr="Click icon to add picture">
            <a:extLst>
              <a:ext uri="{FF2B5EF4-FFF2-40B4-BE49-F238E27FC236}">
                <a16:creationId xmlns:a16="http://schemas.microsoft.com/office/drawing/2014/main" id="{110FBA5D-2CEB-4D44-16CA-0F24099B140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18710" y="476428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0" name="Content placeholder 47">
            <a:extLst>
              <a:ext uri="{FF2B5EF4-FFF2-40B4-BE49-F238E27FC236}">
                <a16:creationId xmlns:a16="http://schemas.microsoft.com/office/drawing/2014/main" id="{2108E774-D145-FA07-58F1-7DB37A30A59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218710" y="5295180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05B25D7D-82BA-4FF5-9C92-4AD181847515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500328" y="1836331"/>
            <a:ext cx="2368061" cy="2102177"/>
          </a:xfrm>
          <a:prstGeom prst="hexagon">
            <a:avLst>
              <a:gd name="adj" fmla="val 28349"/>
              <a:gd name="vf" fmla="val 115470"/>
            </a:avLst>
          </a:prstGeom>
          <a:ln>
            <a:noFill/>
          </a:ln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en-US" altLang="zh-CN" dirty="0"/>
          </a:p>
        </p:txBody>
      </p:sp>
      <p:sp>
        <p:nvSpPr>
          <p:cNvPr id="25" name="Content placeholder 47" descr="Click icon to add picture">
            <a:extLst>
              <a:ext uri="{FF2B5EF4-FFF2-40B4-BE49-F238E27FC236}">
                <a16:creationId xmlns:a16="http://schemas.microsoft.com/office/drawing/2014/main" id="{A9C2624B-E6E6-C673-E8FF-F4BF909C3AC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635340" y="4045832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26" name="Content placeholder 47">
            <a:extLst>
              <a:ext uri="{FF2B5EF4-FFF2-40B4-BE49-F238E27FC236}">
                <a16:creationId xmlns:a16="http://schemas.microsoft.com/office/drawing/2014/main" id="{A003837A-CCD7-3699-D86F-CB884CA4C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635340" y="4576723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028585-56FF-7B3D-783D-D06964F7C099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090978-DDC9-0FA2-2CFD-733C8B854F3C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2636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92FA2A-46BA-2A19-C3CE-EC6985867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2367293"/>
            <a:ext cx="3909993" cy="3629708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47">
            <a:extLst>
              <a:ext uri="{FF2B5EF4-FFF2-40B4-BE49-F238E27FC236}">
                <a16:creationId xmlns:a16="http://schemas.microsoft.com/office/drawing/2014/main" id="{BF9EDF7D-3BB1-43C0-92BB-091CCC52047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26979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39" name="文本占位符 47" descr="Click icon to add picture">
            <a:extLst>
              <a:ext uri="{FF2B5EF4-FFF2-40B4-BE49-F238E27FC236}">
                <a16:creationId xmlns:a16="http://schemas.microsoft.com/office/drawing/2014/main" id="{15896C2C-7C25-4BC0-AF9B-DF590A2909A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20210" y="522515"/>
            <a:ext cx="2289842" cy="62655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0" name="Content placeholder 47">
            <a:extLst>
              <a:ext uri="{FF2B5EF4-FFF2-40B4-BE49-F238E27FC236}">
                <a16:creationId xmlns:a16="http://schemas.microsoft.com/office/drawing/2014/main" id="{CAC554EF-FF8F-4055-A716-E82F461413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20211" y="1165881"/>
            <a:ext cx="2289842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+mn-lt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text styles </a:t>
            </a:r>
          </a:p>
        </p:txBody>
      </p:sp>
      <p:sp>
        <p:nvSpPr>
          <p:cNvPr id="56" name="Content placeholder 47">
            <a:extLst>
              <a:ext uri="{FF2B5EF4-FFF2-40B4-BE49-F238E27FC236}">
                <a16:creationId xmlns:a16="http://schemas.microsoft.com/office/drawing/2014/main" id="{4F0742C0-A9F2-4886-B17E-6915399483C3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8059916" y="436455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1" name="Content placeholder 47" descr="Click icon to add picture">
            <a:extLst>
              <a:ext uri="{FF2B5EF4-FFF2-40B4-BE49-F238E27FC236}">
                <a16:creationId xmlns:a16="http://schemas.microsoft.com/office/drawing/2014/main" id="{CE3DC674-39AB-43B9-AC30-97A68D2215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309889" y="642667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2" name="Content placeholder 47">
            <a:extLst>
              <a:ext uri="{FF2B5EF4-FFF2-40B4-BE49-F238E27FC236}">
                <a16:creationId xmlns:a16="http://schemas.microsoft.com/office/drawing/2014/main" id="{F12189CA-0E22-41A5-91FD-03761860993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309891" y="1165881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A962C62E-F92F-445A-9243-8B433747A548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426979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3" name="Content placeholder 47" descr="Click icon to add picture">
            <a:extLst>
              <a:ext uri="{FF2B5EF4-FFF2-40B4-BE49-F238E27FC236}">
                <a16:creationId xmlns:a16="http://schemas.microsoft.com/office/drawing/2014/main" id="{DE6F9463-BB2D-43FC-BE8F-21D3F9A2539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520210" y="2105171"/>
            <a:ext cx="2193021" cy="61741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4" name="Content placeholder 47">
            <a:extLst>
              <a:ext uri="{FF2B5EF4-FFF2-40B4-BE49-F238E27FC236}">
                <a16:creationId xmlns:a16="http://schemas.microsoft.com/office/drawing/2014/main" id="{7DF27694-08A2-4530-B763-5A9B9D4DC6E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520212" y="2739721"/>
            <a:ext cx="2193021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1" name="Content placeholder 47">
            <a:extLst>
              <a:ext uri="{FF2B5EF4-FFF2-40B4-BE49-F238E27FC236}">
                <a16:creationId xmlns:a16="http://schemas.microsoft.com/office/drawing/2014/main" id="{2EA753B3-D0BB-4484-85D1-E28345D99F4C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8059916" y="2004222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5" name="Content placeholder 47" descr="Click icon to add picture">
            <a:extLst>
              <a:ext uri="{FF2B5EF4-FFF2-40B4-BE49-F238E27FC236}">
                <a16:creationId xmlns:a16="http://schemas.microsoft.com/office/drawing/2014/main" id="{20398AA4-3D68-487D-BE7C-9F1D45E3F5F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9890" y="2032203"/>
            <a:ext cx="2098039" cy="70114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46" name="Content placeholder 47">
            <a:extLst>
              <a:ext uri="{FF2B5EF4-FFF2-40B4-BE49-F238E27FC236}">
                <a16:creationId xmlns:a16="http://schemas.microsoft.com/office/drawing/2014/main" id="{6B623D7A-5E96-42AB-9B1F-14E445503187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309890" y="274640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49" name="Content placeholder 47">
            <a:extLst>
              <a:ext uri="{FF2B5EF4-FFF2-40B4-BE49-F238E27FC236}">
                <a16:creationId xmlns:a16="http://schemas.microsoft.com/office/drawing/2014/main" id="{EAA5B0EA-1F3B-4D8B-9BB9-F9037A393705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426979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7" name="Content placeholder 47" descr="Click icon to add picture">
            <a:extLst>
              <a:ext uri="{FF2B5EF4-FFF2-40B4-BE49-F238E27FC236}">
                <a16:creationId xmlns:a16="http://schemas.microsoft.com/office/drawing/2014/main" id="{2C93687D-1E42-4B01-9F16-9FA098CE115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520210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0" name="Content placeholder 47">
            <a:extLst>
              <a:ext uri="{FF2B5EF4-FFF2-40B4-BE49-F238E27FC236}">
                <a16:creationId xmlns:a16="http://schemas.microsoft.com/office/drawing/2014/main" id="{7AB91474-458B-45F7-9773-FA375C2CF7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52021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2" name="Content placeholder 47">
            <a:extLst>
              <a:ext uri="{FF2B5EF4-FFF2-40B4-BE49-F238E27FC236}">
                <a16:creationId xmlns:a16="http://schemas.microsoft.com/office/drawing/2014/main" id="{52E587E7-A09A-4FB2-8774-8073E737F106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8059916" y="3571991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1" name="Content placeholder 47" descr="Click icon to add picture">
            <a:extLst>
              <a:ext uri="{FF2B5EF4-FFF2-40B4-BE49-F238E27FC236}">
                <a16:creationId xmlns:a16="http://schemas.microsoft.com/office/drawing/2014/main" id="{FBF01DC7-D684-4484-B2AA-B50F7B1A00D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309889" y="3775516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2" name="Content placeholder 47">
            <a:extLst>
              <a:ext uri="{FF2B5EF4-FFF2-40B4-BE49-F238E27FC236}">
                <a16:creationId xmlns:a16="http://schemas.microsoft.com/office/drawing/2014/main" id="{6046C90F-8A25-4E70-9BC9-4496C6B94EB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309891" y="4312077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5" name="Content placeholder 47">
            <a:extLst>
              <a:ext uri="{FF2B5EF4-FFF2-40B4-BE49-F238E27FC236}">
                <a16:creationId xmlns:a16="http://schemas.microsoft.com/office/drawing/2014/main" id="{D05B9A22-6B21-40BB-BBC1-9586C432A97B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426979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3" name="Content placeholder 47" descr="Click icon to add picture">
            <a:extLst>
              <a:ext uri="{FF2B5EF4-FFF2-40B4-BE49-F238E27FC236}">
                <a16:creationId xmlns:a16="http://schemas.microsoft.com/office/drawing/2014/main" id="{F5E2B418-8D0E-4995-A3ED-4348C6F4A1A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520210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58" name="Content placeholder 47">
            <a:extLst>
              <a:ext uri="{FF2B5EF4-FFF2-40B4-BE49-F238E27FC236}">
                <a16:creationId xmlns:a16="http://schemas.microsoft.com/office/drawing/2014/main" id="{90A2A6E4-4D11-4F28-9D68-BC28580EBC0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52021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63" name="Content placeholder 47">
            <a:extLst>
              <a:ext uri="{FF2B5EF4-FFF2-40B4-BE49-F238E27FC236}">
                <a16:creationId xmlns:a16="http://schemas.microsoft.com/office/drawing/2014/main" id="{A74DEBE4-2F74-4EB7-9501-8D37A3151B2A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8059916" y="5153614"/>
            <a:ext cx="1173264" cy="1357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59" name="Content placeholder 47" descr="Click icon to add picture">
            <a:extLst>
              <a:ext uri="{FF2B5EF4-FFF2-40B4-BE49-F238E27FC236}">
                <a16:creationId xmlns:a16="http://schemas.microsoft.com/office/drawing/2014/main" id="{070D69EE-1032-4604-B201-FD13AE846E9E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313612" y="5369449"/>
            <a:ext cx="2098039" cy="50639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+mn-lt"/>
                <a:ea typeface="+mj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dirty="0"/>
              <a:t>Click to edit Master title style </a:t>
            </a:r>
          </a:p>
        </p:txBody>
      </p:sp>
      <p:sp>
        <p:nvSpPr>
          <p:cNvPr id="60" name="Content placeholder 47">
            <a:extLst>
              <a:ext uri="{FF2B5EF4-FFF2-40B4-BE49-F238E27FC236}">
                <a16:creationId xmlns:a16="http://schemas.microsoft.com/office/drawing/2014/main" id="{B65187B8-CD7A-46B0-A851-E2456586E75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9891" y="5901594"/>
            <a:ext cx="2098038" cy="5063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lang="en-US" altLang="zh-CN" sz="1400" b="0" i="0" kern="1200" dirty="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dirty="0"/>
              <a:t>Click to edit Master text styles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64988-2386-5A15-B085-00BD5D58E53C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>
            <a:noAutofit/>
          </a:bodyPr>
          <a:lstStyle/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CC095-C330-BF75-42CE-50A46EAD82C5}"/>
              </a:ext>
            </a:extLst>
          </p:cNvPr>
          <p:cNvSpPr>
            <a:spLocks noGrp="1"/>
          </p:cNvSpPr>
          <p:nvPr>
            <p:ph type="sldNum" sz="quarter" idx="77"/>
          </p:nvPr>
        </p:nvSpPr>
        <p:spPr/>
        <p:txBody>
          <a:bodyPr>
            <a:noAutofit/>
          </a:bodyPr>
          <a:lstStyle>
            <a:lvl1pPr>
              <a:defRPr b="0"/>
            </a:lvl1pPr>
          </a:lstStyle>
          <a:p>
            <a:fld id="{47FEACEE-25B4-4A2D-B147-27296E36371D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4311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2057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2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8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640" userDrawn="1">
          <p15:clr>
            <a:srgbClr val="F26B43"/>
          </p15:clr>
        </p15:guide>
        <p15:guide id="4" pos="1656" userDrawn="1">
          <p15:clr>
            <a:srgbClr val="F26B43"/>
          </p15:clr>
        </p15:guide>
        <p15:guide id="5" pos="5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448561A-FEF3-0FCE-5347-F7D73DD7F112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25542" r="25542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97" y="2099275"/>
            <a:ext cx="5698617" cy="2659450"/>
          </a:xfrm>
        </p:spPr>
        <p:txBody>
          <a:bodyPr/>
          <a:lstStyle/>
          <a:p>
            <a:r>
              <a:rPr lang="ru-RU" altLang="zh-CN" dirty="0"/>
              <a:t>Федеральный закон "О бухгалтерском учёте" от 06.12.2011 N 402-ФЗ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5E0237-B9A1-0B58-E0AA-05EF84817EB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3598" y="5324239"/>
            <a:ext cx="2828591" cy="1127885"/>
          </a:xfrm>
        </p:spPr>
        <p:txBody>
          <a:bodyPr/>
          <a:lstStyle/>
          <a:p>
            <a:r>
              <a:rPr lang="ru-RU" dirty="0"/>
              <a:t>Фомина Ирина</a:t>
            </a:r>
          </a:p>
          <a:p>
            <a:r>
              <a:rPr lang="ru-RU" dirty="0"/>
              <a:t>Киреева Вероника </a:t>
            </a:r>
          </a:p>
          <a:p>
            <a:r>
              <a:rPr lang="ru-RU" dirty="0"/>
              <a:t>ПИ06</a:t>
            </a:r>
            <a:endParaRPr lang="en-US" dirty="0"/>
          </a:p>
        </p:txBody>
      </p:sp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12E119B-49DB-47B4-BE36-A8E9EECC900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38F43-1A92-24BF-518F-E9B86329114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56EC5D-803F-4B08-2E6D-AFB24604598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71A6538-18D8-2102-2E7B-F78E80BEFAC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4956C-47B7-9198-5996-3229AEB0068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3093990"/>
            <a:ext cx="5462726" cy="254082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Ведение бухгалтерского учета и хранение документов бухгалтерского учета организуются руководителем экономического субъекта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Руководитель экономического субъекта обязан возложить ведение бухгалтерского учета на главного бухгалтера или иное должностное лицо этого субъекта либо заключить договор об оказании услуг по ведению бухгалтерского учета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240AA6D-66E5-CA39-8741-978595395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8272"/>
            <a:ext cx="5055698" cy="2540829"/>
          </a:xfrm>
        </p:spPr>
        <p:txBody>
          <a:bodyPr/>
          <a:lstStyle/>
          <a:p>
            <a:r>
              <a:rPr lang="ru-RU" dirty="0"/>
              <a:t>Организация ведения бухгалтерского учета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1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478CB64C-71AF-6B72-8069-000DD250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Учетная политика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FA2F9A05-8E79-46FF-1ABA-927EF2D69B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/>
              <a:t>1.</a:t>
            </a:r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532F467-8DBE-D445-0CF7-D5D242DAD66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200" y="2929823"/>
            <a:ext cx="1865376" cy="3278641"/>
          </a:xfrm>
        </p:spPr>
        <p:txBody>
          <a:bodyPr/>
          <a:lstStyle/>
          <a:p>
            <a:pPr lvl="0"/>
            <a:r>
              <a:rPr lang="ru-RU" dirty="0"/>
              <a:t>Совокупность способов ведения экономическим субъектом бухгалтерского учета составляет его учетную политику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8BF8F22-E288-84B0-03E9-82D678051D4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 dirty="0"/>
              <a:t>2.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ACB9342-C47E-6729-46BE-F10DBB78182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000303" y="2929822"/>
            <a:ext cx="1867186" cy="3288733"/>
          </a:xfrm>
        </p:spPr>
        <p:txBody>
          <a:bodyPr/>
          <a:lstStyle/>
          <a:p>
            <a:r>
              <a:rPr lang="ru-RU" dirty="0"/>
              <a:t>Экономический субъект формирует свою учетную политику, руководствуясь законодательством РФ о бухгалтерском учете, федеральными и отраслевыми стандартами</a:t>
            </a:r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0C47E92-8875-E555-5480-8A9BAEE853A7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/>
              <a:t>3.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DDCD388C-8374-D810-DCE5-554B7E05F5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164216" y="2929823"/>
            <a:ext cx="1865376" cy="3278641"/>
          </a:xfrm>
        </p:spPr>
        <p:txBody>
          <a:bodyPr/>
          <a:lstStyle/>
          <a:p>
            <a:pPr lvl="0"/>
            <a:r>
              <a:rPr lang="ru-RU" dirty="0"/>
              <a:t>При формировании учетной политики в отношении конкретного объекта бухгалтерского учета выбирается способ ведения бухгалтерского учета из способов, допускаемых федеральными стандартами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87AFF1A-EF07-5FBF-C582-29AE302A47D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dirty="0"/>
              <a:t>4.</a:t>
            </a:r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E62055F1-67DB-9D6D-ABE2-20C3B2514A4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326319" y="2929823"/>
            <a:ext cx="1865376" cy="3278641"/>
          </a:xfrm>
        </p:spPr>
        <p:txBody>
          <a:bodyPr/>
          <a:lstStyle/>
          <a:p>
            <a:pPr lvl="0"/>
            <a:r>
              <a:rPr lang="ru-RU" dirty="0"/>
              <a:t>Если в отношении конкретного объекта бухгалтерского учета федеральными стандартами не установлен способ ведения бухгалтерского учета, такой способ разрабатывается самостоятельно</a:t>
            </a:r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9303DF4A-6DF5-9082-4ABE-2B0D5433359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ru-RU" dirty="0"/>
              <a:t>5.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0930742F-3693-100E-944F-A04AB53201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488424" y="2929823"/>
            <a:ext cx="1865376" cy="3278641"/>
          </a:xfrm>
        </p:spPr>
        <p:txBody>
          <a:bodyPr/>
          <a:lstStyle/>
          <a:p>
            <a:pPr lvl="0"/>
            <a:r>
              <a:rPr lang="ru-RU" dirty="0"/>
              <a:t>Учетная политика должна применяться последовательно из года в год</a:t>
            </a:r>
            <a:endParaRPr lang="en-US" dirty="0"/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679DA676-802B-4F1C-F2D7-8AB7BA23BD93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85177ED-2E57-8FF5-AFD8-AA79A7B24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5392" y="2066625"/>
            <a:ext cx="10515600" cy="8595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70155C-EA7D-1AC6-6F40-25FF295F9BD4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noProof="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2402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D1AF9-0F88-0C89-04D0-8ECD2C1319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78140" y="707105"/>
            <a:ext cx="5162709" cy="3395894"/>
          </a:xfrm>
        </p:spPr>
        <p:txBody>
          <a:bodyPr/>
          <a:lstStyle/>
          <a:p>
            <a:r>
              <a:rPr lang="ru-RU" sz="1800" dirty="0"/>
              <a:t>изменении требований, установленных законодательством Российской Федерации о бухгалтерском учете, федеральными и (или) отраслевыми стандартами</a:t>
            </a:r>
          </a:p>
          <a:p>
            <a:r>
              <a:rPr lang="ru-RU" sz="1800" dirty="0"/>
              <a:t>разработке или выборе нового способа ведения бухгалтерского учета, применение которого приводит к повышению качества информации об объекте бухгалтерского учета</a:t>
            </a:r>
          </a:p>
          <a:p>
            <a:r>
              <a:rPr lang="ru-RU" sz="1800" dirty="0"/>
              <a:t>существенном изменении условий деятельности экономического субъекта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3E92C1-B2F4-B861-3C76-8A9BC425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Изменение учетной политики может производиться при следующих условиях:</a:t>
            </a:r>
            <a:endParaRPr lang="en-US" sz="2400" dirty="0"/>
          </a:p>
        </p:txBody>
      </p:sp>
      <p:pic>
        <p:nvPicPr>
          <p:cNvPr id="5122" name="Picture 2" descr="Change ">
            <a:extLst>
              <a:ext uri="{FF2B5EF4-FFF2-40B4-BE49-F238E27FC236}">
                <a16:creationId xmlns:a16="http://schemas.microsoft.com/office/drawing/2014/main" id="{7C58BDE0-32E0-D004-BD04-9EAC3F325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95424" y="3822576"/>
            <a:ext cx="2725445" cy="272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7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DAFE6-6F6C-EEB6-C6B5-4B2282A2F4A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50705" y="3429000"/>
            <a:ext cx="3338627" cy="27587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Каждый факт хозяйственной жизни подлежит оформлению первичным учетным документом. Не допускается принятие к бухгалтерскому учету документов, которыми оформляются не имевшие места факты хозяйственной жизни</a:t>
            </a:r>
            <a:endParaRPr lang="en-US" sz="160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14E652-614F-07F3-D9D7-B68DEBDA6147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E18083-E754-1730-1FEE-773C04B1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704" y="1074198"/>
            <a:ext cx="6599429" cy="1942243"/>
          </a:xfrm>
        </p:spPr>
        <p:txBody>
          <a:bodyPr/>
          <a:lstStyle/>
          <a:p>
            <a:r>
              <a:rPr lang="ru-RU" dirty="0"/>
              <a:t>Первичные учетные документы</a:t>
            </a:r>
            <a:r>
              <a:rPr lang="en-US" dirty="0"/>
              <a:t> </a:t>
            </a:r>
            <a:r>
              <a:rPr lang="ru-RU" dirty="0"/>
              <a:t>и регистры бухгалтерского учета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3EEE2B-FF17-8CB1-E774-04E5AC1EC3F9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219879" y="3466730"/>
            <a:ext cx="3338627" cy="254461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Данные, содержащиеся в первичных учетных документах, подлежат своевременной регистрации и накоплению в регистрах бухгалтерского учета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9217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F1ECA-225D-EEE1-27E1-96EF028A7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74" y="1509205"/>
            <a:ext cx="5117162" cy="1682432"/>
          </a:xfrm>
        </p:spPr>
        <p:txBody>
          <a:bodyPr/>
          <a:lstStyle/>
          <a:p>
            <a:r>
              <a:rPr lang="ru-RU" dirty="0"/>
              <a:t>Инвентаризация активов и обязательств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80CA43-0882-69CB-6AD2-67330098A0C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sz="1800" dirty="0"/>
              <a:t>Активы и обязательства подлежат инвентаризации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CED978-50E6-5084-B468-CA5AF803903A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noProof="0" dirty="0"/>
              <a:t>14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E72F888-3387-BCCF-454A-605EF0472BDB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/>
          <a:srcRect l="18665" r="186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226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9BBEBA-5B37-0CCD-E8FB-EAFF468093B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D95B5C-150A-BB93-1590-D1DB080AF17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7426" y="3823050"/>
            <a:ext cx="5670309" cy="239486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Объекты бухгалтерского учета подлежат денежному измерению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Денежное измерение объектов бухгалтерского учета производится в валюте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Если иное не установлено законодательством Российской Федерации, стоимость объектов бухгалтерского учета, выраженная в иностранной валюте, подлежит пересчету в валюту Российской Федерации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48264C-89CA-414F-2A77-05504F15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Денежное измерение объектов бухгалтерского учета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CE9E2-E656-7E21-D102-2815FFEA3E3F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en-US" noProof="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629301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FDD84-9957-08B0-454B-4B8446E530C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8199" y="2138565"/>
            <a:ext cx="3108565" cy="3255551"/>
          </a:xfrm>
        </p:spPr>
        <p:txBody>
          <a:bodyPr/>
          <a:lstStyle/>
          <a:p>
            <a:r>
              <a:rPr lang="ru-RU" sz="1600" dirty="0"/>
              <a:t>Бухгалтерская отчетность должна давать достоверное представление о финансовом положении экономического субъекта на отчетную дату, финансовом результате его деятельности и движении денежных средств за отчетный период, необходимое пользователям этой отчетности для принятия экономических решений</a:t>
            </a:r>
            <a:endParaRPr lang="en-US" sz="1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47D8B-0DF0-9F2E-1306-CA9F8C18C6E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4642460" y="2147254"/>
            <a:ext cx="3111581" cy="3265571"/>
          </a:xfrm>
        </p:spPr>
        <p:txBody>
          <a:bodyPr/>
          <a:lstStyle/>
          <a:p>
            <a:r>
              <a:rPr lang="ru-RU" sz="1600" dirty="0"/>
              <a:t>Экономический субъект составляет годовую бухгалтерскую отчетность, если иное не установлено другими федеральными законами, нормативными правовыми актами органов государственного регулирования бухгалтерского учета</a:t>
            </a: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E7C2C-A63C-C095-5009-C0A577AF6BE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49736" y="2157274"/>
            <a:ext cx="3108565" cy="3255551"/>
          </a:xfrm>
        </p:spPr>
        <p:txBody>
          <a:bodyPr/>
          <a:lstStyle/>
          <a:p>
            <a:r>
              <a:rPr lang="ru-RU" sz="1600" dirty="0"/>
              <a:t>Годовая бухгалтерская (финансовая) отчетность составляется за отчетный год</a:t>
            </a:r>
            <a:endParaRPr lang="en-US" sz="16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EEF95BD-2F07-68BF-9239-FD253020F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требования к бухгалтерской отчетности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8310647-B824-5043-C758-59A9C61E29DD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noProof="0" dirty="0"/>
              <a:t>16</a:t>
            </a:r>
          </a:p>
        </p:txBody>
      </p:sp>
      <p:pic>
        <p:nvPicPr>
          <p:cNvPr id="6146" name="Picture 2" descr="Checklist square interface symbol of rounded corners ">
            <a:extLst>
              <a:ext uri="{FF2B5EF4-FFF2-40B4-BE49-F238E27FC236}">
                <a16:creationId xmlns:a16="http://schemas.microsoft.com/office/drawing/2014/main" id="{725014FB-C4F1-87E9-335D-83A4C7A25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336" y="3675355"/>
            <a:ext cx="1508464" cy="15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147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FF5F82-868A-39EE-9381-C3ECA2168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0" dirty="0"/>
              <a:t>Годовая бухгалтерская отчетность состоит из бухгалтерского баланса, отчета о финансовых результатах и приложений к ним</a:t>
            </a:r>
            <a:endParaRPr lang="en-US" sz="32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78F574-4697-7B90-FA61-6CD23BA448F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83861" y="2701030"/>
            <a:ext cx="2441360" cy="1455939"/>
          </a:xfrm>
        </p:spPr>
        <p:txBody>
          <a:bodyPr/>
          <a:lstStyle/>
          <a:p>
            <a:r>
              <a:rPr lang="ru-RU" sz="2400" dirty="0"/>
              <a:t>Состав бухгалтерской отчетности</a:t>
            </a:r>
            <a:endParaRPr lang="en-US" sz="2400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270A3A6-B93A-7315-64D8-DE68AAC3E3A2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2"/>
          <a:srcRect l="20901" r="20901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E46F6-40FF-AD91-EBC8-D8EDC5BF8F2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81710" y="6302351"/>
            <a:ext cx="4114800" cy="365125"/>
          </a:xfrm>
        </p:spPr>
        <p:txBody>
          <a:bodyPr/>
          <a:lstStyle/>
          <a:p>
            <a:r>
              <a:rPr lang="en-US" noProof="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82125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852F57-B2FF-4760-B7FF-7F3B587DF7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8525" y="1395261"/>
            <a:ext cx="3089895" cy="420683"/>
          </a:xfrm>
        </p:spPr>
        <p:txBody>
          <a:bodyPr/>
          <a:lstStyle/>
          <a:p>
            <a:r>
              <a:rPr lang="ru-RU" dirty="0"/>
              <a:t>Отчетный период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9432E-2275-509A-3DFC-C1D754B280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7188" y="1839093"/>
            <a:ext cx="3398886" cy="4238461"/>
          </a:xfrm>
        </p:spPr>
        <p:txBody>
          <a:bodyPr/>
          <a:lstStyle/>
          <a:p>
            <a:r>
              <a:rPr lang="ru-RU" sz="1800" dirty="0"/>
              <a:t>Отчетным периодом для годовой бухгалтерской отчетности является календарный год, за исключением случаев создания, реорганизации и ликвидации юридического лица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F7C5-2BD5-D092-770C-A2FFD0CE16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94561" y="1511694"/>
            <a:ext cx="3089896" cy="872377"/>
          </a:xfrm>
        </p:spPr>
        <p:txBody>
          <a:bodyPr/>
          <a:lstStyle/>
          <a:p>
            <a:r>
              <a:rPr lang="ru-RU" dirty="0"/>
              <a:t>Государственный информационный ресурс бухгалтерской отчетности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CC1E4-3A8F-C093-A294-0680FB4E88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514917" y="1360989"/>
            <a:ext cx="3089895" cy="421399"/>
          </a:xfrm>
        </p:spPr>
        <p:txBody>
          <a:bodyPr/>
          <a:lstStyle/>
          <a:p>
            <a:r>
              <a:rPr lang="ru-RU" dirty="0"/>
              <a:t>Внутренний контроль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A96D2C-DA91-873B-A89E-4FF0183E91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45384" y="2398386"/>
            <a:ext cx="3398887" cy="3679168"/>
          </a:xfrm>
        </p:spPr>
        <p:txBody>
          <a:bodyPr/>
          <a:lstStyle/>
          <a:p>
            <a:r>
              <a:rPr lang="ru-RU" sz="1800" dirty="0"/>
              <a:t>Государственный информационный ресурс бухгалтерской отчётности – совокупность бухгалтерской отчетности экономических субъектов, обязанных составлять такую отчетность, а также аудиторских заключений о ней в случаях, если бухгалтерская отчетность подлежит обязательному аудиту</a:t>
            </a:r>
            <a:endParaRPr lang="en-US" sz="1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F43BFB7-A39C-A42D-AEDA-7C841D20645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303582" y="1805436"/>
            <a:ext cx="3398886" cy="4257457"/>
          </a:xfrm>
        </p:spPr>
        <p:txBody>
          <a:bodyPr/>
          <a:lstStyle/>
          <a:p>
            <a:r>
              <a:rPr lang="ru-RU" sz="1800" dirty="0"/>
              <a:t>Экономический субъект обязан организовать и осуществлять внутренний контроль совершаемых фактов хозяйственной жизни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08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DC3B-0F44-8CFF-D97B-D24EA60A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Глава 3: Регулирование бухгалтерского учета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7B5A3-DFBF-C506-F87B-5AE5AB60FF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sz="2000" b="1" dirty="0"/>
              <a:t>устанавливает принципы, определяет субъектов регулирования, распределяет функции государственного и негосударственного регулирования бухгалтерского учёта</a:t>
            </a: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10388-6E27-4716-3480-525CC7F75D8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38173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5DF64211-DCD8-B458-DBD2-EBDA7AE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/>
              <a:t>Содержание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EA3BB9-F064-CFBE-C0BE-BB7A22A4DCF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024C77-A2F8-1ABA-5412-E6BB88B5F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/>
              <a:t>Общие положения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41202DB-E499-EB19-8A48-A3301DA59E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ru-RU" dirty="0"/>
              <a:t>Общие требования к бухгалтерскому учету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5402852-C1AD-6A4E-DAA7-0AE582A742F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ru-RU" dirty="0"/>
              <a:t>Регулирование бухгалтерского учета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BF1D337-2A3C-A0FB-A6CD-5E4B9D6DFD9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/>
              <a:t>Заключительные положения</a:t>
            </a:r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664F554-8F3F-2148-FE86-1FE8F66B856B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75535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9C14-B9E1-D23B-12F5-57904B41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регулирования бухгалтерского учёта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57D9D3-854E-2840-9C26-EAD461FA280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46575" y="699048"/>
            <a:ext cx="3052255" cy="178091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dirty="0"/>
              <a:t>соответствие федеральных и отраслевых стандартов потребностям пользователей бухгалтерской отчетности</a:t>
            </a:r>
            <a:endParaRPr lang="en-US" sz="16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4E18FA-C04D-275F-A848-5433B9F93F0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8700116" y="699048"/>
            <a:ext cx="2796589" cy="178091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dirty="0"/>
              <a:t>применение международных стандартов как основы разработки федеральных и отраслевых стандартов</a:t>
            </a:r>
            <a:endParaRPr lang="en-US" sz="1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34D0C4-B835-69FB-00D7-0C978AF7A08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846575" y="2538544"/>
            <a:ext cx="3052255" cy="178091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dirty="0"/>
              <a:t>единство системы требований к бухгалтерскому учету</a:t>
            </a:r>
            <a:endParaRPr lang="en-US" sz="16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446289F-A09B-A6F6-1090-91626A9FC08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00116" y="2538544"/>
            <a:ext cx="2796589" cy="178091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dirty="0"/>
              <a:t>обеспечение условий для единообразного применения федеральных и отраслевых стандартов</a:t>
            </a:r>
            <a:endParaRPr lang="en-US" sz="1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ECBAAC9-37E1-6353-5218-08D1D41AF26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846575" y="4378039"/>
            <a:ext cx="3052255" cy="178091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dirty="0"/>
              <a:t>установление упрощенных способов ведения бухгалтерского учета для экономических субъектов, имеющих право применять такие способы</a:t>
            </a:r>
            <a:endParaRPr lang="en-US" sz="16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57A6221-6D69-B774-9962-04EFE55C6716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8700116" y="4378039"/>
            <a:ext cx="2796589" cy="178091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1600" dirty="0"/>
              <a:t>недопустимость совмещения полномочий по утверждению федеральных стандартов и государственному контролю в сфере бухгалтерского учета</a:t>
            </a:r>
            <a:endParaRPr lang="en-US" sz="1600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CEBBDCA0-867E-2C98-9998-E6AD2979135A}"/>
              </a:ext>
            </a:extLst>
          </p:cNvPr>
          <p:cNvSpPr>
            <a:spLocks noGrp="1"/>
          </p:cNvSpPr>
          <p:nvPr>
            <p:ph type="ftr" sz="quarter" idx="76"/>
          </p:nvPr>
        </p:nvSpPr>
        <p:spPr/>
        <p:txBody>
          <a:bodyPr/>
          <a:lstStyle/>
          <a:p>
            <a:r>
              <a:rPr lang="en-US" noProof="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877771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17942FE-65D3-7C03-B361-8DF125B8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274955"/>
            <a:ext cx="10515600" cy="1205058"/>
          </a:xfrm>
        </p:spPr>
        <p:txBody>
          <a:bodyPr/>
          <a:lstStyle/>
          <a:p>
            <a:r>
              <a:rPr lang="ru-RU" dirty="0"/>
              <a:t>Документы в области регулирования бухгалтерского учета</a:t>
            </a:r>
            <a:endParaRPr 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7BD10CEB-2241-4246-B0F4-96E0DB642C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94975" y="4173413"/>
            <a:ext cx="1877575" cy="506399"/>
          </a:xfrm>
        </p:spPr>
        <p:txBody>
          <a:bodyPr/>
          <a:lstStyle/>
          <a:p>
            <a:r>
              <a:rPr lang="ru-RU" altLang="zh-CN" sz="1800" b="1" noProof="0" dirty="0"/>
              <a:t>федеральные стандарты</a:t>
            </a:r>
            <a:endParaRPr lang="zh-CN" altLang="en-US" sz="1800" b="1" dirty="0"/>
          </a:p>
        </p:txBody>
      </p:sp>
      <p:sp>
        <p:nvSpPr>
          <p:cNvPr id="19" name="文本占位符 18">
            <a:extLst>
              <a:ext uri="{FF2B5EF4-FFF2-40B4-BE49-F238E27FC236}">
                <a16:creationId xmlns:a16="http://schemas.microsoft.com/office/drawing/2014/main" id="{78038ACE-740A-4AE7-A0B3-BEEA90495BD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864857" y="2764921"/>
            <a:ext cx="1877575" cy="506399"/>
          </a:xfrm>
        </p:spPr>
        <p:txBody>
          <a:bodyPr/>
          <a:lstStyle/>
          <a:p>
            <a:pPr lvl="0"/>
            <a:r>
              <a:rPr lang="ru-RU" altLang="zh-CN" sz="1800" b="1" noProof="0" dirty="0"/>
              <a:t>отраслевые стандарты</a:t>
            </a:r>
            <a:endParaRPr lang="en-US" altLang="zh-CN" sz="1800" b="1" noProof="0" dirty="0"/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DD441F7A-4624-45D2-AE88-EEBA65185E6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57212" y="4514247"/>
            <a:ext cx="1877575" cy="1131822"/>
          </a:xfrm>
        </p:spPr>
        <p:txBody>
          <a:bodyPr/>
          <a:lstStyle/>
          <a:p>
            <a:r>
              <a:rPr lang="ru-RU" altLang="zh-CN" sz="1800" b="1" noProof="0" dirty="0"/>
              <a:t>нормативные акты Центрального банка РФ</a:t>
            </a:r>
            <a:endParaRPr lang="zh-CN" altLang="en-US" sz="1800" b="1" dirty="0"/>
          </a:p>
        </p:txBody>
      </p:sp>
      <p:sp>
        <p:nvSpPr>
          <p:cNvPr id="23" name="文本占位符 22">
            <a:extLst>
              <a:ext uri="{FF2B5EF4-FFF2-40B4-BE49-F238E27FC236}">
                <a16:creationId xmlns:a16="http://schemas.microsoft.com/office/drawing/2014/main" id="{4EF68FE0-ADE3-4AB5-AC04-6C029B601AB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28575" y="4514247"/>
            <a:ext cx="1877575" cy="1131822"/>
          </a:xfrm>
        </p:spPr>
        <p:txBody>
          <a:bodyPr/>
          <a:lstStyle/>
          <a:p>
            <a:r>
              <a:rPr lang="ru-RU" altLang="zh-CN" sz="1800" b="1" dirty="0"/>
              <a:t>рекомендации в области бухгалтерского учета</a:t>
            </a:r>
            <a:endParaRPr lang="zh-CN" altLang="en-US" sz="1800" b="1" dirty="0"/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5140B95D-A59E-4E6C-BF07-5DD5E0E818A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708086" y="2571783"/>
            <a:ext cx="1877575" cy="892677"/>
          </a:xfrm>
        </p:spPr>
        <p:txBody>
          <a:bodyPr/>
          <a:lstStyle/>
          <a:p>
            <a:r>
              <a:rPr lang="ru-RU" altLang="zh-CN" sz="1800" b="1" dirty="0"/>
              <a:t>стандарты экономического субъекта</a:t>
            </a:r>
            <a:endParaRPr lang="zh-CN" altLang="en-US" sz="1800" b="1" dirty="0"/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F783E846-53E9-08B1-C781-088BBC6B548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7C211-AD9C-8CEC-B456-8FA0021960A9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 noProof="0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60906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59">
            <a:extLst>
              <a:ext uri="{FF2B5EF4-FFF2-40B4-BE49-F238E27FC236}">
                <a16:creationId xmlns:a16="http://schemas.microsoft.com/office/drawing/2014/main" id="{0031CE36-F77D-3964-C169-771DBA49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Субъекты регулирования бухгалтерского учета</a:t>
            </a:r>
            <a:endParaRPr lang="en-US" dirty="0"/>
          </a:p>
        </p:txBody>
      </p:sp>
      <p:pic>
        <p:nvPicPr>
          <p:cNvPr id="26" name="图片占位符 25" descr="Layout of website design sketches on white paper">
            <a:extLst>
              <a:ext uri="{FF2B5EF4-FFF2-40B4-BE49-F238E27FC236}">
                <a16:creationId xmlns:a16="http://schemas.microsoft.com/office/drawing/2014/main" id="{4CBFAFCC-A306-4EA1-BEE3-7557795635A8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20E98B6-7B33-8FD4-A662-31DD4B85E22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50704" y="3429000"/>
            <a:ext cx="6928122" cy="1727103"/>
          </a:xfrm>
        </p:spPr>
        <p:txBody>
          <a:bodyPr/>
          <a:lstStyle/>
          <a:p>
            <a:r>
              <a:rPr lang="ru-RU" sz="2000" dirty="0"/>
              <a:t>Органами государственного регулирования бухгалтерского учета в Российской Федерации являются уполномоченный федеральный орган и Центральный банк Российской Федерации</a:t>
            </a:r>
            <a:endParaRPr lang="en-US" sz="2000" dirty="0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30FF33C-2E3C-37EC-75C2-1BE4513D9B62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2148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DC3B-0F44-8CFF-D97B-D24EA60A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80" y="1083838"/>
            <a:ext cx="4518122" cy="1688906"/>
          </a:xfrm>
        </p:spPr>
        <p:txBody>
          <a:bodyPr/>
          <a:lstStyle/>
          <a:p>
            <a:r>
              <a:rPr lang="ru-RU" sz="3200" dirty="0"/>
              <a:t>Глава 4: Заключительные положения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7B5A3-DFBF-C506-F87B-5AE5AB60FF9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6000" y="2922657"/>
            <a:ext cx="4672693" cy="29188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Хранение документов бухгалтерского учета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Особенности применения настоящего Федерального закона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 признании утратившими силу отдельных законодательных актов Российской Федерации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Вступление в силу настоящего Федерального закона</a:t>
            </a: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10388-6E27-4716-3480-525CC7F75D8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64259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1E73BA-53B9-C0C1-476A-00736A64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551000"/>
          </a:xfrm>
        </p:spPr>
        <p:txBody>
          <a:bodyPr/>
          <a:lstStyle/>
          <a:p>
            <a:r>
              <a:rPr lang="ru-RU" dirty="0"/>
              <a:t>Хранение документов бухгалтерского учета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E5DE1C-24E7-3841-9376-89E91B4A476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36097" y="707105"/>
            <a:ext cx="6313752" cy="5746961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/>
              <a:t>Подлежат хранению экономическим субъектом в течение сроков, устанавливаемых в соответствии с правилами организации государственного архивного дела, но не менее пяти лет после отчетного года:</a:t>
            </a:r>
          </a:p>
          <a:p>
            <a:r>
              <a:rPr lang="ru-RU" sz="1600" dirty="0"/>
              <a:t>Первичные учетные документы</a:t>
            </a:r>
          </a:p>
          <a:p>
            <a:r>
              <a:rPr lang="ru-RU" sz="1600" dirty="0"/>
              <a:t>Регистры бухгалтерского учета</a:t>
            </a:r>
          </a:p>
          <a:p>
            <a:r>
              <a:rPr lang="ru-RU" sz="1600" dirty="0"/>
              <a:t>Бухгалтерская отчетность, </a:t>
            </a:r>
          </a:p>
          <a:p>
            <a:r>
              <a:rPr lang="ru-RU" sz="1600" dirty="0"/>
              <a:t>Аудиторские заключения о ней </a:t>
            </a:r>
          </a:p>
          <a:p>
            <a:pPr marL="0" indent="0">
              <a:buNone/>
            </a:pPr>
            <a:r>
              <a:rPr lang="ru-RU" sz="1600" dirty="0"/>
              <a:t>Подлежат хранению экономическим субъектом не менее пяти лет после года, в котором они использовались для составления бухгалтерской отчетности в последний раз:</a:t>
            </a:r>
          </a:p>
          <a:p>
            <a:r>
              <a:rPr lang="ru-RU" sz="1600" dirty="0"/>
              <a:t>Документы учетной политики</a:t>
            </a:r>
          </a:p>
          <a:p>
            <a:r>
              <a:rPr lang="ru-RU" sz="1600" dirty="0"/>
              <a:t>Стандарты экономического субъекта</a:t>
            </a:r>
          </a:p>
          <a:p>
            <a:r>
              <a:rPr lang="ru-RU" sz="1600" dirty="0"/>
              <a:t>Другие документы, связанные с организацией и ведением бухгалтерского учета</a:t>
            </a:r>
          </a:p>
          <a:p>
            <a:pPr marL="0" indent="0">
              <a:buNone/>
            </a:pPr>
            <a:r>
              <a:rPr lang="ru-RU" sz="1600" dirty="0"/>
              <a:t>Экономический субъект должен обеспечить безопасные условия хранения документов бухгалтерского учета и их защиту от изменений</a:t>
            </a:r>
          </a:p>
          <a:p>
            <a:pPr marL="0" indent="0">
              <a:buNone/>
            </a:pPr>
            <a:r>
              <a:rPr lang="ru-RU" sz="1600" dirty="0"/>
              <a:t>При смене руководителя организации должна обеспечиваться передача документов бухгалтерского учета организации</a:t>
            </a:r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55AB7753-4245-72E4-BEDB-33038672BA35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AD2C8D04-263D-9589-1CFF-A5968D7C3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532146"/>
            <a:ext cx="5055698" cy="1325563"/>
          </a:xfrm>
        </p:spPr>
        <p:txBody>
          <a:bodyPr/>
          <a:lstStyle/>
          <a:p>
            <a:r>
              <a:rPr lang="ru-RU" dirty="0"/>
              <a:t>Спасибо за внимание!</a:t>
            </a:r>
            <a:endParaRPr lang="en-US" dirty="0"/>
          </a:p>
        </p:txBody>
      </p:sp>
      <p:pic>
        <p:nvPicPr>
          <p:cNvPr id="14" name="图片占位符 13" descr="People working in office">
            <a:extLst>
              <a:ext uri="{FF2B5EF4-FFF2-40B4-BE49-F238E27FC236}">
                <a16:creationId xmlns:a16="http://schemas.microsoft.com/office/drawing/2014/main" id="{496155F4-61B2-441D-9F16-788866450DA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6" name="图片占位符 15" descr="People in an office discussing work over a laptop&#10;">
            <a:extLst>
              <a:ext uri="{FF2B5EF4-FFF2-40B4-BE49-F238E27FC236}">
                <a16:creationId xmlns:a16="http://schemas.microsoft.com/office/drawing/2014/main" id="{BCD5762E-DD49-42B3-9CA8-46A4AD7193E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图片占位符 17" descr="Layout of website design sketches on white paper">
            <a:extLst>
              <a:ext uri="{FF2B5EF4-FFF2-40B4-BE49-F238E27FC236}">
                <a16:creationId xmlns:a16="http://schemas.microsoft.com/office/drawing/2014/main" id="{1051CD21-1408-4D13-BF0B-0D7013AD2D0C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8" name="Picture Placeholder 27" descr="Businesswoman reviewing sticky notes on a wall">
            <a:extLst>
              <a:ext uri="{FF2B5EF4-FFF2-40B4-BE49-F238E27FC236}">
                <a16:creationId xmlns:a16="http://schemas.microsoft.com/office/drawing/2014/main" id="{B746A775-E65C-70F6-9DB4-E51F7F2DAEC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9279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D18537-D028-9E9C-FB87-93F2495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dirty="0"/>
              <a:t>Введение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C0093B1-77CC-1E61-FB22-E136F94EABD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Федеральный закон 06.12.2011 № 402-ФЗ «О бухгалтерском учете» – основополагающий документ в сфере бухгалтерского учёта</a:t>
            </a:r>
            <a:endParaRPr lang="en-US" dirty="0"/>
          </a:p>
          <a:p>
            <a:r>
              <a:rPr lang="ru-RU" dirty="0"/>
              <a:t>Действует с 1 января 2013 года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84821" y="311581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246665A-6901-3F62-340A-A95E775ACA48}"/>
              </a:ext>
            </a:extLst>
          </p:cNvPr>
          <p:cNvSpPr txBox="1">
            <a:spLocks/>
          </p:cNvSpPr>
          <p:nvPr/>
        </p:nvSpPr>
        <p:spPr>
          <a:xfrm>
            <a:off x="11194169" y="6215665"/>
            <a:ext cx="458592" cy="365125"/>
          </a:xfrm>
          <a:prstGeom prst="rect">
            <a:avLst/>
          </a:prstGeom>
        </p:spPr>
        <p:txBody>
          <a:bodyPr anchor="ctr"/>
          <a:lstStyle>
            <a:defPPr>
              <a:defRPr lang="zh-CN"/>
            </a:defPPr>
            <a:lvl1pPr marL="0" algn="ctr" defTabSz="914400" rtl="0" eaLnBrk="1" latinLnBrk="0" hangingPunct="1">
              <a:defRPr sz="1200" b="0" i="0" kern="1200">
                <a:solidFill>
                  <a:schemeClr val="tx1"/>
                </a:solidFill>
                <a:latin typeface="Abadi" panose="020B0604020104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EACEE-25B4-4A2D-B147-27296E36371D}" type="slidenum">
              <a:rPr kumimoji="0" lang="zh-CN" altLang="en-US" sz="120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59AC624B-4FD9-E308-F182-08902D49A82B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/>
          <a:lstStyle/>
          <a:p>
            <a:r>
              <a:rPr lang="en-US" noProof="0" dirty="0"/>
              <a:t>3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ADAE508-17C6-FED3-C5BC-76DD644DF3FB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2"/>
          <a:srcRect l="19091" r="19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5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BAE8D-838D-7B3C-0068-5685AE55981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2824" y="2762860"/>
            <a:ext cx="4672693" cy="30342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Цели и предмет настоящего Федерального закона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Сфера действия настоящего Федерального закона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Основные понятия, используемые в настоящем Федеральном законе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/>
              <a:t>Законодательство Российской Федерации о бухгалтерском учете</a:t>
            </a: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08C64-167A-3428-2BB0-7BD626E422D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 dirty="0"/>
              <a:t>4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EAA4F99-4604-08CC-1F73-82D4B9F3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923633"/>
            <a:ext cx="4518025" cy="1689100"/>
          </a:xfrm>
        </p:spPr>
        <p:txBody>
          <a:bodyPr/>
          <a:lstStyle/>
          <a:p>
            <a:r>
              <a:rPr lang="ru-RU" sz="3200" dirty="0"/>
              <a:t>Глава 1: Общие положения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4548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F58DF2-DFC4-EC2A-83FB-D5A8CB2D269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1742" y="2295607"/>
            <a:ext cx="2870000" cy="420613"/>
          </a:xfrm>
        </p:spPr>
        <p:txBody>
          <a:bodyPr/>
          <a:lstStyle/>
          <a:p>
            <a:r>
              <a:rPr lang="ru-RU" dirty="0"/>
              <a:t>Цели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D72F1-561A-8D28-49F7-27EDD06AFC5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01741" y="2739440"/>
            <a:ext cx="4197724" cy="1594533"/>
          </a:xfrm>
        </p:spPr>
        <p:txBody>
          <a:bodyPr/>
          <a:lstStyle/>
          <a:p>
            <a:r>
              <a:rPr lang="ru-RU" sz="1800" dirty="0"/>
              <a:t>Установление единых требований к бухгалтерскому учету, в том числе бухгалтерской отчетности</a:t>
            </a:r>
          </a:p>
          <a:p>
            <a:r>
              <a:rPr lang="ru-RU" sz="1800" dirty="0"/>
              <a:t>Создание правового механизма регулирования бухгалтерского учета</a:t>
            </a:r>
            <a:endParaRPr lang="en-US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05BEF2-E1F0-B433-6DFB-7824F7E83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4646384" cy="1405780"/>
          </a:xfrm>
        </p:spPr>
        <p:txBody>
          <a:bodyPr/>
          <a:lstStyle/>
          <a:p>
            <a:r>
              <a:rPr lang="ru-RU" dirty="0"/>
              <a:t>Цели и предмет</a:t>
            </a:r>
            <a:endParaRPr lang="en-US" dirty="0"/>
          </a:p>
        </p:txBody>
      </p:sp>
      <p:pic>
        <p:nvPicPr>
          <p:cNvPr id="1026" name="Picture 2" descr="Цель ">
            <a:extLst>
              <a:ext uri="{FF2B5EF4-FFF2-40B4-BE49-F238E27FC236}">
                <a16:creationId xmlns:a16="http://schemas.microsoft.com/office/drawing/2014/main" id="{A215FDAE-E867-DF82-10E8-CE285D34B67A}"/>
              </a:ext>
            </a:extLst>
          </p:cNvPr>
          <p:cNvPicPr>
            <a:picLocks noGrp="1" noChangeAspect="1" noChangeArrowheads="1"/>
          </p:cNvPicPr>
          <p:nvPr>
            <p:ph type="pic" sz="quarter" idx="36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 b="1099"/>
          <a:stretch>
            <a:fillRect/>
          </a:stretch>
        </p:blipFill>
        <p:spPr bwMode="auto">
          <a:xfrm>
            <a:off x="726752" y="2412554"/>
            <a:ext cx="5778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2263824A-E083-68C0-B72D-D4DCEC24F3FF}"/>
              </a:ext>
            </a:extLst>
          </p:cNvPr>
          <p:cNvSpPr txBox="1">
            <a:spLocks/>
          </p:cNvSpPr>
          <p:nvPr/>
        </p:nvSpPr>
        <p:spPr>
          <a:xfrm>
            <a:off x="6924256" y="2295607"/>
            <a:ext cx="2870000" cy="420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+mn-lt"/>
                <a:ea typeface="+mn-ea"/>
                <a:cs typeface="Posterama" panose="020B0504020200020000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Предмет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FD64F54-7317-8028-D336-E0DCFBB67E29}"/>
              </a:ext>
            </a:extLst>
          </p:cNvPr>
          <p:cNvSpPr txBox="1">
            <a:spLocks/>
          </p:cNvSpPr>
          <p:nvPr/>
        </p:nvSpPr>
        <p:spPr>
          <a:xfrm>
            <a:off x="6924254" y="2739440"/>
            <a:ext cx="4197725" cy="2374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Бухгалтерский учет – формирование документированной систематизированной информации об объектах, предусмотренных настоящим ФЗ, в соответствии с требованиями, установленными настоящим ФЗ, и составление на ее основе бухгалтерской отчетности</a:t>
            </a:r>
            <a:endParaRPr lang="en-US" sz="1800" dirty="0"/>
          </a:p>
        </p:txBody>
      </p:sp>
      <p:pic>
        <p:nvPicPr>
          <p:cNvPr id="1032" name="Picture 8" descr="Points">
            <a:extLst>
              <a:ext uri="{FF2B5EF4-FFF2-40B4-BE49-F238E27FC236}">
                <a16:creationId xmlns:a16="http://schemas.microsoft.com/office/drawing/2014/main" id="{DF2D54D9-932A-5B39-E20C-F7C66B38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66" y="2412554"/>
            <a:ext cx="633297" cy="6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8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B9E699E-3B79-07B7-0C4D-65C3C2247856}"/>
              </a:ext>
            </a:extLst>
          </p:cNvPr>
          <p:cNvSpPr txBox="1">
            <a:spLocks/>
          </p:cNvSpPr>
          <p:nvPr/>
        </p:nvSpPr>
        <p:spPr>
          <a:xfrm>
            <a:off x="1154097" y="2013028"/>
            <a:ext cx="5162709" cy="405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Сфера действия</a:t>
            </a:r>
            <a:endParaRPr lang="en-US" b="1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7B52B19-0CB4-D5B4-C424-299BA00AA88A}"/>
              </a:ext>
            </a:extLst>
          </p:cNvPr>
          <p:cNvSpPr txBox="1">
            <a:spLocks/>
          </p:cNvSpPr>
          <p:nvPr/>
        </p:nvSpPr>
        <p:spPr>
          <a:xfrm>
            <a:off x="1154097" y="2418578"/>
            <a:ext cx="8868792" cy="27837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Коммерческие и некоммерческие организации</a:t>
            </a:r>
          </a:p>
          <a:p>
            <a:r>
              <a:rPr lang="ru-RU" sz="1800" dirty="0"/>
              <a:t>Государственные органы, органы местного самоуправления, органы управления государственными внебюджетными фондами РФ и территориальными государственными внебюджетными фондами</a:t>
            </a:r>
          </a:p>
          <a:p>
            <a:r>
              <a:rPr lang="ru-RU" sz="1800" dirty="0"/>
              <a:t>Центральный банк Российской Федерации</a:t>
            </a:r>
          </a:p>
          <a:p>
            <a:r>
              <a:rPr lang="ru-RU" sz="1800" dirty="0"/>
              <a:t>Лица, занимающиеся частной практикой</a:t>
            </a:r>
          </a:p>
          <a:p>
            <a:r>
              <a:rPr lang="ru-RU" sz="1800" dirty="0"/>
              <a:t>Находящиеся на территории Российской Федерации структурные подразделения организаций, созданных в соответствии с законодательством иностранных государств</a:t>
            </a:r>
            <a:endParaRPr lang="en-US" sz="1800" dirty="0"/>
          </a:p>
        </p:txBody>
      </p:sp>
      <p:pic>
        <p:nvPicPr>
          <p:cNvPr id="18" name="Picture 4" descr="Signal ">
            <a:extLst>
              <a:ext uri="{FF2B5EF4-FFF2-40B4-BE49-F238E27FC236}">
                <a16:creationId xmlns:a16="http://schemas.microsoft.com/office/drawing/2014/main" id="{24B66EA2-E832-8532-2E68-E86874FC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" r="729"/>
          <a:stretch>
            <a:fillRect/>
          </a:stretch>
        </p:blipFill>
        <p:spPr bwMode="auto">
          <a:xfrm>
            <a:off x="606792" y="2134593"/>
            <a:ext cx="536575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7">
            <a:extLst>
              <a:ext uri="{FF2B5EF4-FFF2-40B4-BE49-F238E27FC236}">
                <a16:creationId xmlns:a16="http://schemas.microsoft.com/office/drawing/2014/main" id="{D61A9110-B7B6-35EA-E721-ED004CB4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792" y="671983"/>
            <a:ext cx="4123880" cy="758847"/>
          </a:xfrm>
        </p:spPr>
        <p:txBody>
          <a:bodyPr/>
          <a:lstStyle/>
          <a:p>
            <a:r>
              <a:rPr lang="ru-RU" dirty="0"/>
              <a:t>Сфера действия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6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BAE8D-838D-7B3C-0068-5685AE55981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sz="2000" b="1" dirty="0"/>
              <a:t>В главе рассматриваются все основные аспекты: учетная политика, первичные документы, регистры бухучета, инвентаризация, отчетность и т. д.</a:t>
            </a:r>
            <a:endParaRPr lang="en-US" sz="20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408C64-167A-3428-2BB0-7BD626E422DF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 noProof="0" dirty="0"/>
              <a:t>7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3EAA4F99-4604-08CC-1F73-82D4B9F34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75" y="1855788"/>
            <a:ext cx="4518025" cy="1689100"/>
          </a:xfrm>
        </p:spPr>
        <p:txBody>
          <a:bodyPr/>
          <a:lstStyle/>
          <a:p>
            <a:r>
              <a:rPr lang="ru-RU" sz="3200" dirty="0"/>
              <a:t>Глава </a:t>
            </a:r>
            <a:r>
              <a:rPr lang="en-US" sz="3200" dirty="0"/>
              <a:t>2</a:t>
            </a:r>
            <a:r>
              <a:rPr lang="ru-RU" sz="3200" dirty="0"/>
              <a:t>: Общие требования к бухгалтерскому учету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6564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C2A6E-E7EB-E1A2-40E0-A926128BE2C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50705" y="3284738"/>
            <a:ext cx="5383408" cy="26888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факты хозяйственной жизни;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активы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обязательства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источники финансирования его деятельности;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доходы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расходы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иные объекты в случае, если это установлено федеральными стандартами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7CC9F9-3337-89CA-3B8D-C0020366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Объекты бухгалтерского учета</a:t>
            </a:r>
            <a:endParaRPr lang="en-US" dirty="0"/>
          </a:p>
        </p:txBody>
      </p:sp>
      <p:pic>
        <p:nvPicPr>
          <p:cNvPr id="3084" name="Picture 12" descr="Cube ">
            <a:extLst>
              <a:ext uri="{FF2B5EF4-FFF2-40B4-BE49-F238E27FC236}">
                <a16:creationId xmlns:a16="http://schemas.microsoft.com/office/drawing/2014/main" id="{29793555-CE70-FD0B-558E-11BD2FC8B0A2}"/>
              </a:ext>
            </a:extLst>
          </p:cNvPr>
          <p:cNvPicPr>
            <a:picLocks noGrp="1" noChangeAspect="1" noChangeArrowheads="1"/>
          </p:cNvPicPr>
          <p:nvPr>
            <p:ph type="pic" sz="quarter" idx="51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1036"/>
          <a:stretch>
            <a:fillRect/>
          </a:stretch>
        </p:blipFill>
        <p:spPr bwMode="auto">
          <a:xfrm>
            <a:off x="1787525" y="2295525"/>
            <a:ext cx="2100263" cy="21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61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1A791-D91C-554B-1C08-198B44093B4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83540" y="707105"/>
            <a:ext cx="5162709" cy="107684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/>
              <a:t>Экономический субъект обязан вести бухгалтерский учет в соответствии с настоящим Федеральным законом, если иное не установлено настоящим Федеральным законом</a:t>
            </a:r>
            <a:endParaRPr lang="en-US" sz="16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27334-9378-B4F7-9B1A-D1A3FFE871B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83540" y="2025784"/>
            <a:ext cx="5162709" cy="562727"/>
          </a:xfrm>
        </p:spPr>
        <p:txBody>
          <a:bodyPr/>
          <a:lstStyle/>
          <a:p>
            <a:r>
              <a:rPr lang="ru-RU" dirty="0"/>
              <a:t>Бухгалтерский учет в соответствии с настоящим Федеральным законом могут не вести: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4AB2CA-C22C-194C-23F1-C240C56EC32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83540" y="2692074"/>
            <a:ext cx="5162709" cy="1547683"/>
          </a:xfrm>
        </p:spPr>
        <p:txBody>
          <a:bodyPr/>
          <a:lstStyle/>
          <a:p>
            <a:r>
              <a:rPr lang="ru-RU" dirty="0"/>
              <a:t>индивидуальный предприниматель, лицо, занимающееся частной практикой, </a:t>
            </a:r>
          </a:p>
          <a:p>
            <a:r>
              <a:rPr lang="ru-RU" dirty="0"/>
              <a:t>находящиеся на территории Российской Федерации филиал, представительство или иное структурное подразделение организации, созданной в соответствии с законодательством иностранного государства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FD4CA61-E05E-69E1-C486-E1BEE2EF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65" y="707105"/>
            <a:ext cx="3994173" cy="2435590"/>
          </a:xfrm>
        </p:spPr>
        <p:txBody>
          <a:bodyPr/>
          <a:lstStyle/>
          <a:p>
            <a:r>
              <a:rPr lang="ru-RU" dirty="0"/>
              <a:t>Обязанность ведения бухгалтерского учета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7486800-F0E0-76D4-DB91-5440D9B1B4C8}"/>
              </a:ext>
            </a:extLst>
          </p:cNvPr>
          <p:cNvSpPr txBox="1">
            <a:spLocks/>
          </p:cNvSpPr>
          <p:nvPr/>
        </p:nvSpPr>
        <p:spPr>
          <a:xfrm>
            <a:off x="5283540" y="4481595"/>
            <a:ext cx="5162709" cy="1102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/>
              <a:t>Бухгалтерский учет ведется непрерывно с даты государственной регистрации до даты прекращения деятельности в результате реорганизации или ликвидации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0492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0">
      <a:majorFont>
        <a:latin typeface="Posterama Text Black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exagon presentation dark - tm89027928_Win22_jx_v15" id="{6FC4CD7C-8D8C-413D-9734-DB9D2ACDF211}" vid="{3BCE2F71-642F-410D-8C9D-43A56939DC2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19EC099-CA80-4E7D-B4BF-2970B26F4E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1E1349-079A-46DA-8C56-B35AC6C11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A2AE28-B20A-43BD-B938-8C55A179243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Hexagon presentation dark</Template>
  <TotalTime>178</TotalTime>
  <Words>1078</Words>
  <Application>Microsoft Office PowerPoint</Application>
  <PresentationFormat>Widescreen</PresentationFormat>
  <Paragraphs>140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等线</vt:lpstr>
      <vt:lpstr>Abadi</vt:lpstr>
      <vt:lpstr>Arial</vt:lpstr>
      <vt:lpstr>Calibri</vt:lpstr>
      <vt:lpstr>Posterama Text Black</vt:lpstr>
      <vt:lpstr>Posterama Text SemiBold</vt:lpstr>
      <vt:lpstr>Office 主题​​</vt:lpstr>
      <vt:lpstr>Федеральный закон "О бухгалтерском учёте" от 06.12.2011 N 402-ФЗ </vt:lpstr>
      <vt:lpstr>Содержание</vt:lpstr>
      <vt:lpstr>Введение</vt:lpstr>
      <vt:lpstr>Глава 1: Общие положения</vt:lpstr>
      <vt:lpstr>Цели и предмет</vt:lpstr>
      <vt:lpstr>Сфера действия</vt:lpstr>
      <vt:lpstr>Глава 2: Общие требования к бухгалтерскому учету</vt:lpstr>
      <vt:lpstr>Объекты бухгалтерского учета</vt:lpstr>
      <vt:lpstr>Обязанность ведения бухгалтерского учета</vt:lpstr>
      <vt:lpstr>Организация ведения бухгалтерского учета</vt:lpstr>
      <vt:lpstr>Учетная политика</vt:lpstr>
      <vt:lpstr>Изменение учетной политики может производиться при следующих условиях:</vt:lpstr>
      <vt:lpstr>Первичные учетные документы и регистры бухгалтерского учета</vt:lpstr>
      <vt:lpstr>Инвентаризация активов и обязательств</vt:lpstr>
      <vt:lpstr>Денежное измерение объектов бухгалтерского учета</vt:lpstr>
      <vt:lpstr>Общие требования к бухгалтерской отчетности</vt:lpstr>
      <vt:lpstr>Годовая бухгалтерская отчетность состоит из бухгалтерского баланса, отчета о финансовых результатах и приложений к ним</vt:lpstr>
      <vt:lpstr>PowerPoint Presentation</vt:lpstr>
      <vt:lpstr>Глава 3: Регулирование бухгалтерского учета</vt:lpstr>
      <vt:lpstr>Принципы регулирования бухгалтерского учёта</vt:lpstr>
      <vt:lpstr>Документы в области регулирования бухгалтерского учета</vt:lpstr>
      <vt:lpstr>Субъекты регулирования бухгалтерского учета</vt:lpstr>
      <vt:lpstr>Глава 4: Заключительные положения</vt:lpstr>
      <vt:lpstr>Хранение документов бухгалтерского учета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Ирина Фомина</dc:creator>
  <cp:lastModifiedBy>Ирина Фомина</cp:lastModifiedBy>
  <cp:revision>28</cp:revision>
  <dcterms:created xsi:type="dcterms:W3CDTF">2022-09-10T14:53:36Z</dcterms:created>
  <dcterms:modified xsi:type="dcterms:W3CDTF">2022-09-12T08:40:58Z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