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7" r:id="rId3"/>
    <p:sldId id="268" r:id="rId4"/>
    <p:sldId id="269" r:id="rId5"/>
    <p:sldId id="271" r:id="rId6"/>
    <p:sldId id="258" r:id="rId7"/>
    <p:sldId id="260" r:id="rId8"/>
    <p:sldId id="261" r:id="rId9"/>
    <p:sldId id="262" r:id="rId10"/>
    <p:sldId id="272" r:id="rId11"/>
    <p:sldId id="264" r:id="rId12"/>
  </p:sldIdLst>
  <p:sldSz cx="12188825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howGuides="1">
      <p:cViewPr varScale="1">
        <p:scale>
          <a:sx n="111" d="100"/>
          <a:sy n="111" d="100"/>
        </p:scale>
        <p:origin x="594" y="96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054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58-4312-B239-36101E057B8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Ряд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58-4312-B239-36101E057B8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Ряд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58-4312-B239-36101E057B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11351296"/>
        <c:axId val="601055720"/>
      </c:barChart>
      <c:catAx>
        <c:axId val="611351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1055720"/>
        <c:crosses val="autoZero"/>
        <c:auto val="1"/>
        <c:lblAlgn val="ctr"/>
        <c:lblOffset val="100"/>
        <c:noMultiLvlLbl val="0"/>
      </c:catAx>
      <c:valAx>
        <c:axId val="601055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1351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83185A-2A53-4D8C-8F32-C845F2F70CBF}" type="doc">
      <dgm:prSet loTypeId="urn:microsoft.com/office/officeart/2005/8/layout/chevron2" loCatId="list" qsTypeId="urn:microsoft.com/office/officeart/2005/8/quickstyle/simple1" qsCatId="simple" csTypeId="urn:microsoft.com/office/officeart/2005/8/colors/accent0_1" csCatId="mainScheme" phldr="1"/>
      <dgm:spPr/>
      <dgm:t>
        <a:bodyPr rtlCol="0"/>
        <a:lstStyle/>
        <a:p>
          <a:pPr rtl="0"/>
          <a:endParaRPr lang="en-US"/>
        </a:p>
      </dgm:t>
    </dgm:pt>
    <dgm:pt modelId="{758CBA3A-9936-4C67-965C-A8DD3074879B}">
      <dgm:prSet phldrT="[Text]"/>
      <dgm:spPr/>
      <dgm:t>
        <a:bodyPr rtlCol="0"/>
        <a:lstStyle/>
        <a:p>
          <a:pPr rtl="0"/>
          <a:r>
            <a:rPr lang="ru-RU" noProof="0" dirty="0"/>
            <a:t>А</a:t>
          </a:r>
        </a:p>
      </dgm:t>
      <dgm:extLst>
        <a:ext uri="{E40237B7-FDA0-4F09-8148-C483321AD2D9}">
          <dgm14:cNvPr xmlns:dgm14="http://schemas.microsoft.com/office/drawing/2010/diagram" id="0" name="" title="Group A"/>
        </a:ext>
      </dgm:extLst>
    </dgm:pt>
    <dgm:pt modelId="{39812E31-9C15-4A6C-B8B9-78CE6FB555B1}" type="parTrans" cxnId="{F717B596-7122-4C3F-9238-14763508386B}">
      <dgm:prSet/>
      <dgm:spPr/>
      <dgm:t>
        <a:bodyPr rtlCol="0"/>
        <a:lstStyle/>
        <a:p>
          <a:pPr rtl="0"/>
          <a:endParaRPr lang="en-US"/>
        </a:p>
      </dgm:t>
    </dgm:pt>
    <dgm:pt modelId="{290E9CBE-1634-47AD-B973-508944073D35}" type="sibTrans" cxnId="{F717B596-7122-4C3F-9238-14763508386B}">
      <dgm:prSet/>
      <dgm:spPr/>
      <dgm:t>
        <a:bodyPr rtlCol="0"/>
        <a:lstStyle/>
        <a:p>
          <a:pPr rtl="0"/>
          <a:endParaRPr lang="en-US"/>
        </a:p>
      </dgm:t>
    </dgm:pt>
    <dgm:pt modelId="{E90264E4-81CE-47E1-80E3-2624D8E5DFEE}">
      <dgm:prSet phldrT="[Text]"/>
      <dgm:spPr/>
      <dgm:t>
        <a:bodyPr rtlCol="0"/>
        <a:lstStyle/>
        <a:p>
          <a:pPr rtl="0"/>
          <a:r>
            <a:rPr lang="ru-RU" noProof="0" dirty="0"/>
            <a:t>Задача 1</a:t>
          </a:r>
        </a:p>
      </dgm:t>
      <dgm:extLst>
        <a:ext uri="{E40237B7-FDA0-4F09-8148-C483321AD2D9}">
          <dgm14:cNvPr xmlns:dgm14="http://schemas.microsoft.com/office/drawing/2010/diagram" id="0" name="" title="Task 1 and task 2 under group A"/>
        </a:ext>
      </dgm:extLst>
    </dgm:pt>
    <dgm:pt modelId="{79881485-DDC4-4A70-AA7E-393B9FD5747B}" type="parTrans" cxnId="{F3B89C52-602F-49F7-B10E-F3B64BCDF706}">
      <dgm:prSet/>
      <dgm:spPr/>
      <dgm:t>
        <a:bodyPr rtlCol="0"/>
        <a:lstStyle/>
        <a:p>
          <a:pPr rtl="0"/>
          <a:endParaRPr lang="en-US"/>
        </a:p>
      </dgm:t>
    </dgm:pt>
    <dgm:pt modelId="{F41EE2E3-AB57-4E33-8FAD-2DCFFB467FDC}" type="sibTrans" cxnId="{F3B89C52-602F-49F7-B10E-F3B64BCDF706}">
      <dgm:prSet/>
      <dgm:spPr/>
      <dgm:t>
        <a:bodyPr rtlCol="0"/>
        <a:lstStyle/>
        <a:p>
          <a:pPr rtl="0"/>
          <a:endParaRPr lang="en-US"/>
        </a:p>
      </dgm:t>
    </dgm:pt>
    <dgm:pt modelId="{B8D53E29-122A-46E1-B481-B57598D97444}">
      <dgm:prSet phldrT="[Text]"/>
      <dgm:spPr/>
      <dgm:t>
        <a:bodyPr rtlCol="0"/>
        <a:lstStyle/>
        <a:p>
          <a:pPr rtl="0"/>
          <a:r>
            <a:rPr lang="ru-RU" noProof="0" dirty="0"/>
            <a:t>Задача 2</a:t>
          </a:r>
        </a:p>
      </dgm:t>
    </dgm:pt>
    <dgm:pt modelId="{EF8E1F9D-EFFE-4283-A7B6-A44D3292ACA4}" type="parTrans" cxnId="{C5FFCAE6-64D2-4A77-B85B-A376B2EE8E4F}">
      <dgm:prSet/>
      <dgm:spPr/>
      <dgm:t>
        <a:bodyPr rtlCol="0"/>
        <a:lstStyle/>
        <a:p>
          <a:pPr rtl="0"/>
          <a:endParaRPr lang="en-US"/>
        </a:p>
      </dgm:t>
    </dgm:pt>
    <dgm:pt modelId="{99B04B81-08CA-46AC-951C-217069AEF451}" type="sibTrans" cxnId="{C5FFCAE6-64D2-4A77-B85B-A376B2EE8E4F}">
      <dgm:prSet/>
      <dgm:spPr/>
      <dgm:t>
        <a:bodyPr rtlCol="0"/>
        <a:lstStyle/>
        <a:p>
          <a:pPr rtl="0"/>
          <a:endParaRPr lang="en-US"/>
        </a:p>
      </dgm:t>
    </dgm:pt>
    <dgm:pt modelId="{15031D9C-993C-4715-A26F-56D8831933EB}">
      <dgm:prSet phldrT="[Text]"/>
      <dgm:spPr/>
      <dgm:t>
        <a:bodyPr rtlCol="0"/>
        <a:lstStyle/>
        <a:p>
          <a:pPr rtl="0"/>
          <a:r>
            <a:rPr lang="ru-RU" noProof="0" dirty="0"/>
            <a:t>Б</a:t>
          </a:r>
        </a:p>
      </dgm:t>
      <dgm:extLst>
        <a:ext uri="{E40237B7-FDA0-4F09-8148-C483321AD2D9}">
          <dgm14:cNvPr xmlns:dgm14="http://schemas.microsoft.com/office/drawing/2010/diagram" id="0" name="" title="Group B"/>
        </a:ext>
      </dgm:extLst>
    </dgm:pt>
    <dgm:pt modelId="{77530735-8AD3-469C-AEC2-B5B17A08AF65}" type="parTrans" cxnId="{C8C2ADA0-316E-46E3-A4D5-49BD4A9A4B0B}">
      <dgm:prSet/>
      <dgm:spPr/>
      <dgm:t>
        <a:bodyPr rtlCol="0"/>
        <a:lstStyle/>
        <a:p>
          <a:pPr rtl="0"/>
          <a:endParaRPr lang="en-US"/>
        </a:p>
      </dgm:t>
    </dgm:pt>
    <dgm:pt modelId="{FB1D36D5-798A-40AA-91C3-3F3E5AF1A86F}" type="sibTrans" cxnId="{C8C2ADA0-316E-46E3-A4D5-49BD4A9A4B0B}">
      <dgm:prSet/>
      <dgm:spPr/>
      <dgm:t>
        <a:bodyPr rtlCol="0"/>
        <a:lstStyle/>
        <a:p>
          <a:pPr rtl="0"/>
          <a:endParaRPr lang="en-US"/>
        </a:p>
      </dgm:t>
    </dgm:pt>
    <dgm:pt modelId="{07B93839-AE15-473C-B47B-27FA5DBEE4E9}">
      <dgm:prSet phldrT="[Text]"/>
      <dgm:spPr/>
      <dgm:t>
        <a:bodyPr rtlCol="0"/>
        <a:lstStyle/>
        <a:p>
          <a:pPr rtl="0"/>
          <a:r>
            <a:rPr lang="ru-RU" noProof="0" dirty="0"/>
            <a:t>Задача 1</a:t>
          </a:r>
        </a:p>
      </dgm:t>
      <dgm:extLst>
        <a:ext uri="{E40237B7-FDA0-4F09-8148-C483321AD2D9}">
          <dgm14:cNvPr xmlns:dgm14="http://schemas.microsoft.com/office/drawing/2010/diagram" id="0" name="" title="Task 1 and task 2 under group B"/>
        </a:ext>
      </dgm:extLst>
    </dgm:pt>
    <dgm:pt modelId="{2BEFC288-C4D1-45AF-B679-7A41333941DE}" type="parTrans" cxnId="{4D38D698-DC6D-4926-9520-43A255B536D4}">
      <dgm:prSet/>
      <dgm:spPr/>
      <dgm:t>
        <a:bodyPr rtlCol="0"/>
        <a:lstStyle/>
        <a:p>
          <a:pPr rtl="0"/>
          <a:endParaRPr lang="en-US"/>
        </a:p>
      </dgm:t>
    </dgm:pt>
    <dgm:pt modelId="{0468DBFC-CB2D-4B3A-AAE7-09352D12344E}" type="sibTrans" cxnId="{4D38D698-DC6D-4926-9520-43A255B536D4}">
      <dgm:prSet/>
      <dgm:spPr/>
      <dgm:t>
        <a:bodyPr rtlCol="0"/>
        <a:lstStyle/>
        <a:p>
          <a:pPr rtl="0"/>
          <a:endParaRPr lang="en-US"/>
        </a:p>
      </dgm:t>
    </dgm:pt>
    <dgm:pt modelId="{23C50191-A44D-4110-97C1-1DC6F9FD79CA}">
      <dgm:prSet phldrT="[Text]"/>
      <dgm:spPr/>
      <dgm:t>
        <a:bodyPr rtlCol="0"/>
        <a:lstStyle/>
        <a:p>
          <a:pPr rtl="0"/>
          <a:r>
            <a:rPr lang="ru-RU" noProof="0" dirty="0"/>
            <a:t>Задача 2</a:t>
          </a:r>
        </a:p>
      </dgm:t>
    </dgm:pt>
    <dgm:pt modelId="{E183CF6D-105A-4EAB-A780-A97B120C1182}" type="parTrans" cxnId="{A71F00B0-D098-4236-AD79-95FC48F754F5}">
      <dgm:prSet/>
      <dgm:spPr/>
      <dgm:t>
        <a:bodyPr rtlCol="0"/>
        <a:lstStyle/>
        <a:p>
          <a:pPr rtl="0"/>
          <a:endParaRPr lang="en-US"/>
        </a:p>
      </dgm:t>
    </dgm:pt>
    <dgm:pt modelId="{8625F877-DCE4-4E39-929E-7FA0A761B660}" type="sibTrans" cxnId="{A71F00B0-D098-4236-AD79-95FC48F754F5}">
      <dgm:prSet/>
      <dgm:spPr/>
      <dgm:t>
        <a:bodyPr rtlCol="0"/>
        <a:lstStyle/>
        <a:p>
          <a:pPr rtl="0"/>
          <a:endParaRPr lang="en-US"/>
        </a:p>
      </dgm:t>
    </dgm:pt>
    <dgm:pt modelId="{2936D842-720E-4365-AD39-F6EAEC441633}">
      <dgm:prSet phldrT="[Text]"/>
      <dgm:spPr/>
      <dgm:t>
        <a:bodyPr rtlCol="0"/>
        <a:lstStyle/>
        <a:p>
          <a:pPr rtl="0"/>
          <a:r>
            <a:rPr lang="ru-RU" noProof="0" dirty="0"/>
            <a:t>В</a:t>
          </a:r>
        </a:p>
      </dgm:t>
      <dgm:extLst>
        <a:ext uri="{E40237B7-FDA0-4F09-8148-C483321AD2D9}">
          <dgm14:cNvPr xmlns:dgm14="http://schemas.microsoft.com/office/drawing/2010/diagram" id="0" name="" title="Group C"/>
        </a:ext>
      </dgm:extLst>
    </dgm:pt>
    <dgm:pt modelId="{13139645-28B0-41D9-8ED9-DA67D736E51B}" type="parTrans" cxnId="{3A8ECB28-E23B-45B6-8C84-8AF5114507DE}">
      <dgm:prSet/>
      <dgm:spPr/>
      <dgm:t>
        <a:bodyPr rtlCol="0"/>
        <a:lstStyle/>
        <a:p>
          <a:pPr rtl="0"/>
          <a:endParaRPr lang="en-US"/>
        </a:p>
      </dgm:t>
    </dgm:pt>
    <dgm:pt modelId="{96C19FF6-672B-4588-9D93-2A932D4ACF8D}" type="sibTrans" cxnId="{3A8ECB28-E23B-45B6-8C84-8AF5114507DE}">
      <dgm:prSet/>
      <dgm:spPr/>
      <dgm:t>
        <a:bodyPr rtlCol="0"/>
        <a:lstStyle/>
        <a:p>
          <a:pPr rtl="0"/>
          <a:endParaRPr lang="en-US"/>
        </a:p>
      </dgm:t>
    </dgm:pt>
    <dgm:pt modelId="{A05E8D05-15E6-4BEC-B725-D745A48258D3}">
      <dgm:prSet phldrT="[Text]"/>
      <dgm:spPr/>
      <dgm:t>
        <a:bodyPr rtlCol="0"/>
        <a:lstStyle/>
        <a:p>
          <a:pPr rtl="0"/>
          <a:r>
            <a:rPr lang="ru-RU" noProof="0" dirty="0"/>
            <a:t>Задача 1</a:t>
          </a:r>
        </a:p>
      </dgm:t>
      <dgm:extLst>
        <a:ext uri="{E40237B7-FDA0-4F09-8148-C483321AD2D9}">
          <dgm14:cNvPr xmlns:dgm14="http://schemas.microsoft.com/office/drawing/2010/diagram" id="0" name="" title="Task 1 and task 2 under group C"/>
        </a:ext>
      </dgm:extLst>
    </dgm:pt>
    <dgm:pt modelId="{29C49A6E-36B2-41D1-83D5-6B58713D5DAF}" type="parTrans" cxnId="{EFE22C42-C667-4B7A-8208-6758BAEC1445}">
      <dgm:prSet/>
      <dgm:spPr/>
      <dgm:t>
        <a:bodyPr rtlCol="0"/>
        <a:lstStyle/>
        <a:p>
          <a:pPr rtl="0"/>
          <a:endParaRPr lang="en-US"/>
        </a:p>
      </dgm:t>
    </dgm:pt>
    <dgm:pt modelId="{EA09E308-F440-47C6-8C86-B63BABC170D9}" type="sibTrans" cxnId="{EFE22C42-C667-4B7A-8208-6758BAEC1445}">
      <dgm:prSet/>
      <dgm:spPr/>
      <dgm:t>
        <a:bodyPr rtlCol="0"/>
        <a:lstStyle/>
        <a:p>
          <a:pPr rtl="0"/>
          <a:endParaRPr lang="en-US"/>
        </a:p>
      </dgm:t>
    </dgm:pt>
    <dgm:pt modelId="{501543CC-DA58-457B-906B-32038F856438}">
      <dgm:prSet phldrT="[Text]"/>
      <dgm:spPr/>
      <dgm:t>
        <a:bodyPr rtlCol="0"/>
        <a:lstStyle/>
        <a:p>
          <a:pPr rtl="0"/>
          <a:r>
            <a:rPr lang="ru-RU" noProof="0" dirty="0"/>
            <a:t>Задача 2</a:t>
          </a:r>
        </a:p>
      </dgm:t>
    </dgm:pt>
    <dgm:pt modelId="{5E67377B-1C69-4BC4-AA80-867A0F76CC63}" type="parTrans" cxnId="{828862EB-D32C-4FA8-A0B8-53A1BB9A1CA8}">
      <dgm:prSet/>
      <dgm:spPr/>
      <dgm:t>
        <a:bodyPr rtlCol="0"/>
        <a:lstStyle/>
        <a:p>
          <a:pPr rtl="0"/>
          <a:endParaRPr lang="en-US"/>
        </a:p>
      </dgm:t>
    </dgm:pt>
    <dgm:pt modelId="{C9786BDC-DE69-4580-9357-6DFCD292EB5B}" type="sibTrans" cxnId="{828862EB-D32C-4FA8-A0B8-53A1BB9A1CA8}">
      <dgm:prSet/>
      <dgm:spPr/>
      <dgm:t>
        <a:bodyPr rtlCol="0"/>
        <a:lstStyle/>
        <a:p>
          <a:pPr rtl="0"/>
          <a:endParaRPr lang="en-US"/>
        </a:p>
      </dgm:t>
    </dgm:pt>
    <dgm:pt modelId="{E80E23AD-ECAE-46D2-92A5-71CA9074EED7}" type="pres">
      <dgm:prSet presAssocID="{3183185A-2A53-4D8C-8F32-C845F2F70CBF}" presName="linearFlow" presStyleCnt="0">
        <dgm:presLayoutVars>
          <dgm:dir/>
          <dgm:animLvl val="lvl"/>
          <dgm:resizeHandles val="exact"/>
        </dgm:presLayoutVars>
      </dgm:prSet>
      <dgm:spPr/>
    </dgm:pt>
    <dgm:pt modelId="{63DDCCD6-3F31-4095-8E42-5BBFC31B83BE}" type="pres">
      <dgm:prSet presAssocID="{758CBA3A-9936-4C67-965C-A8DD3074879B}" presName="composite" presStyleCnt="0"/>
      <dgm:spPr/>
    </dgm:pt>
    <dgm:pt modelId="{C0AF5CB7-6C4F-49BC-8738-E4DE0AC00B72}" type="pres">
      <dgm:prSet presAssocID="{758CBA3A-9936-4C67-965C-A8DD3074879B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0E09DE89-66C0-478D-8170-8F0BC920F1EB}" type="pres">
      <dgm:prSet presAssocID="{758CBA3A-9936-4C67-965C-A8DD3074879B}" presName="descendantText" presStyleLbl="alignAcc1" presStyleIdx="0" presStyleCnt="3">
        <dgm:presLayoutVars>
          <dgm:bulletEnabled val="1"/>
        </dgm:presLayoutVars>
      </dgm:prSet>
      <dgm:spPr/>
    </dgm:pt>
    <dgm:pt modelId="{52E78D13-8FB5-4AEC-B5C0-881B683FCF22}" type="pres">
      <dgm:prSet presAssocID="{290E9CBE-1634-47AD-B973-508944073D35}" presName="sp" presStyleCnt="0"/>
      <dgm:spPr/>
    </dgm:pt>
    <dgm:pt modelId="{E529DD28-A6C8-4185-BA28-3A73741EACF4}" type="pres">
      <dgm:prSet presAssocID="{15031D9C-993C-4715-A26F-56D8831933EB}" presName="composite" presStyleCnt="0"/>
      <dgm:spPr/>
    </dgm:pt>
    <dgm:pt modelId="{29EA1718-F619-46D8-B505-CF1DDA71B8BF}" type="pres">
      <dgm:prSet presAssocID="{15031D9C-993C-4715-A26F-56D8831933EB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C96267EA-EF01-411B-8D37-95F44BBB68D3}" type="pres">
      <dgm:prSet presAssocID="{15031D9C-993C-4715-A26F-56D8831933EB}" presName="descendantText" presStyleLbl="alignAcc1" presStyleIdx="1" presStyleCnt="3">
        <dgm:presLayoutVars>
          <dgm:bulletEnabled val="1"/>
        </dgm:presLayoutVars>
      </dgm:prSet>
      <dgm:spPr/>
    </dgm:pt>
    <dgm:pt modelId="{4CCED8E1-297A-4834-9FC1-39D8E59A67B1}" type="pres">
      <dgm:prSet presAssocID="{FB1D36D5-798A-40AA-91C3-3F3E5AF1A86F}" presName="sp" presStyleCnt="0"/>
      <dgm:spPr/>
    </dgm:pt>
    <dgm:pt modelId="{95036E43-6C97-4BF5-8CB3-7871077B6900}" type="pres">
      <dgm:prSet presAssocID="{2936D842-720E-4365-AD39-F6EAEC441633}" presName="composite" presStyleCnt="0"/>
      <dgm:spPr/>
    </dgm:pt>
    <dgm:pt modelId="{E7C44091-B50A-4CB0-98F0-E70A01DD36F4}" type="pres">
      <dgm:prSet presAssocID="{2936D842-720E-4365-AD39-F6EAEC441633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68EF0610-07B4-40C7-AD99-F2285099C2E4}" type="pres">
      <dgm:prSet presAssocID="{2936D842-720E-4365-AD39-F6EAEC441633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71B43602-5819-468F-A340-DA5A96BA033E}" type="presOf" srcId="{758CBA3A-9936-4C67-965C-A8DD3074879B}" destId="{C0AF5CB7-6C4F-49BC-8738-E4DE0AC00B72}" srcOrd="0" destOrd="0" presId="urn:microsoft.com/office/officeart/2005/8/layout/chevron2"/>
    <dgm:cxn modelId="{4684350B-06FE-48D5-B3C1-163A56F1155A}" type="presOf" srcId="{07B93839-AE15-473C-B47B-27FA5DBEE4E9}" destId="{C96267EA-EF01-411B-8D37-95F44BBB68D3}" srcOrd="0" destOrd="0" presId="urn:microsoft.com/office/officeart/2005/8/layout/chevron2"/>
    <dgm:cxn modelId="{2AAAB321-6446-48E6-A15F-5701A9441C34}" type="presOf" srcId="{501543CC-DA58-457B-906B-32038F856438}" destId="{68EF0610-07B4-40C7-AD99-F2285099C2E4}" srcOrd="0" destOrd="1" presId="urn:microsoft.com/office/officeart/2005/8/layout/chevron2"/>
    <dgm:cxn modelId="{B16F9628-8397-4FE5-BC4D-5FC1A248AC83}" type="presOf" srcId="{15031D9C-993C-4715-A26F-56D8831933EB}" destId="{29EA1718-F619-46D8-B505-CF1DDA71B8BF}" srcOrd="0" destOrd="0" presId="urn:microsoft.com/office/officeart/2005/8/layout/chevron2"/>
    <dgm:cxn modelId="{3A8ECB28-E23B-45B6-8C84-8AF5114507DE}" srcId="{3183185A-2A53-4D8C-8F32-C845F2F70CBF}" destId="{2936D842-720E-4365-AD39-F6EAEC441633}" srcOrd="2" destOrd="0" parTransId="{13139645-28B0-41D9-8ED9-DA67D736E51B}" sibTransId="{96C19FF6-672B-4588-9D93-2A932D4ACF8D}"/>
    <dgm:cxn modelId="{CC2F2B2A-04B7-4809-A4A4-4104809974E6}" type="presOf" srcId="{A05E8D05-15E6-4BEC-B725-D745A48258D3}" destId="{68EF0610-07B4-40C7-AD99-F2285099C2E4}" srcOrd="0" destOrd="0" presId="urn:microsoft.com/office/officeart/2005/8/layout/chevron2"/>
    <dgm:cxn modelId="{EFE22C42-C667-4B7A-8208-6758BAEC1445}" srcId="{2936D842-720E-4365-AD39-F6EAEC441633}" destId="{A05E8D05-15E6-4BEC-B725-D745A48258D3}" srcOrd="0" destOrd="0" parTransId="{29C49A6E-36B2-41D1-83D5-6B58713D5DAF}" sibTransId="{EA09E308-F440-47C6-8C86-B63BABC170D9}"/>
    <dgm:cxn modelId="{46D65943-0A7C-46F6-A9D3-BDC8883577AD}" type="presOf" srcId="{23C50191-A44D-4110-97C1-1DC6F9FD79CA}" destId="{C96267EA-EF01-411B-8D37-95F44BBB68D3}" srcOrd="0" destOrd="1" presId="urn:microsoft.com/office/officeart/2005/8/layout/chevron2"/>
    <dgm:cxn modelId="{B3B75767-F5F8-4491-90D5-5742EB2BC878}" type="presOf" srcId="{E90264E4-81CE-47E1-80E3-2624D8E5DFEE}" destId="{0E09DE89-66C0-478D-8170-8F0BC920F1EB}" srcOrd="0" destOrd="0" presId="urn:microsoft.com/office/officeart/2005/8/layout/chevron2"/>
    <dgm:cxn modelId="{CCB2FC69-48E6-4186-BB69-434FE6081740}" type="presOf" srcId="{B8D53E29-122A-46E1-B481-B57598D97444}" destId="{0E09DE89-66C0-478D-8170-8F0BC920F1EB}" srcOrd="0" destOrd="1" presId="urn:microsoft.com/office/officeart/2005/8/layout/chevron2"/>
    <dgm:cxn modelId="{F3B89C52-602F-49F7-B10E-F3B64BCDF706}" srcId="{758CBA3A-9936-4C67-965C-A8DD3074879B}" destId="{E90264E4-81CE-47E1-80E3-2624D8E5DFEE}" srcOrd="0" destOrd="0" parTransId="{79881485-DDC4-4A70-AA7E-393B9FD5747B}" sibTransId="{F41EE2E3-AB57-4E33-8FAD-2DCFFB467FDC}"/>
    <dgm:cxn modelId="{4333FB74-FEDF-4697-9A39-612F6D8B9AB6}" type="presOf" srcId="{2936D842-720E-4365-AD39-F6EAEC441633}" destId="{E7C44091-B50A-4CB0-98F0-E70A01DD36F4}" srcOrd="0" destOrd="0" presId="urn:microsoft.com/office/officeart/2005/8/layout/chevron2"/>
    <dgm:cxn modelId="{5F92077A-D266-43D8-B1E4-282FB69A0EF5}" type="presOf" srcId="{3183185A-2A53-4D8C-8F32-C845F2F70CBF}" destId="{E80E23AD-ECAE-46D2-92A5-71CA9074EED7}" srcOrd="0" destOrd="0" presId="urn:microsoft.com/office/officeart/2005/8/layout/chevron2"/>
    <dgm:cxn modelId="{F717B596-7122-4C3F-9238-14763508386B}" srcId="{3183185A-2A53-4D8C-8F32-C845F2F70CBF}" destId="{758CBA3A-9936-4C67-965C-A8DD3074879B}" srcOrd="0" destOrd="0" parTransId="{39812E31-9C15-4A6C-B8B9-78CE6FB555B1}" sibTransId="{290E9CBE-1634-47AD-B973-508944073D35}"/>
    <dgm:cxn modelId="{4D38D698-DC6D-4926-9520-43A255B536D4}" srcId="{15031D9C-993C-4715-A26F-56D8831933EB}" destId="{07B93839-AE15-473C-B47B-27FA5DBEE4E9}" srcOrd="0" destOrd="0" parTransId="{2BEFC288-C4D1-45AF-B679-7A41333941DE}" sibTransId="{0468DBFC-CB2D-4B3A-AAE7-09352D12344E}"/>
    <dgm:cxn modelId="{C8C2ADA0-316E-46E3-A4D5-49BD4A9A4B0B}" srcId="{3183185A-2A53-4D8C-8F32-C845F2F70CBF}" destId="{15031D9C-993C-4715-A26F-56D8831933EB}" srcOrd="1" destOrd="0" parTransId="{77530735-8AD3-469C-AEC2-B5B17A08AF65}" sibTransId="{FB1D36D5-798A-40AA-91C3-3F3E5AF1A86F}"/>
    <dgm:cxn modelId="{A71F00B0-D098-4236-AD79-95FC48F754F5}" srcId="{15031D9C-993C-4715-A26F-56D8831933EB}" destId="{23C50191-A44D-4110-97C1-1DC6F9FD79CA}" srcOrd="1" destOrd="0" parTransId="{E183CF6D-105A-4EAB-A780-A97B120C1182}" sibTransId="{8625F877-DCE4-4E39-929E-7FA0A761B660}"/>
    <dgm:cxn modelId="{C5FFCAE6-64D2-4A77-B85B-A376B2EE8E4F}" srcId="{758CBA3A-9936-4C67-965C-A8DD3074879B}" destId="{B8D53E29-122A-46E1-B481-B57598D97444}" srcOrd="1" destOrd="0" parTransId="{EF8E1F9D-EFFE-4283-A7B6-A44D3292ACA4}" sibTransId="{99B04B81-08CA-46AC-951C-217069AEF451}"/>
    <dgm:cxn modelId="{828862EB-D32C-4FA8-A0B8-53A1BB9A1CA8}" srcId="{2936D842-720E-4365-AD39-F6EAEC441633}" destId="{501543CC-DA58-457B-906B-32038F856438}" srcOrd="1" destOrd="0" parTransId="{5E67377B-1C69-4BC4-AA80-867A0F76CC63}" sibTransId="{C9786BDC-DE69-4580-9357-6DFCD292EB5B}"/>
    <dgm:cxn modelId="{135E7873-A46E-4154-8EE3-52AAA60564FD}" type="presParOf" srcId="{E80E23AD-ECAE-46D2-92A5-71CA9074EED7}" destId="{63DDCCD6-3F31-4095-8E42-5BBFC31B83BE}" srcOrd="0" destOrd="0" presId="urn:microsoft.com/office/officeart/2005/8/layout/chevron2"/>
    <dgm:cxn modelId="{A9FAD751-EA16-40A5-97AE-3F69AE5C1837}" type="presParOf" srcId="{63DDCCD6-3F31-4095-8E42-5BBFC31B83BE}" destId="{C0AF5CB7-6C4F-49BC-8738-E4DE0AC00B72}" srcOrd="0" destOrd="0" presId="urn:microsoft.com/office/officeart/2005/8/layout/chevron2"/>
    <dgm:cxn modelId="{D4F1CFD9-FAA1-4448-ABAA-E3FEFCB6CAF1}" type="presParOf" srcId="{63DDCCD6-3F31-4095-8E42-5BBFC31B83BE}" destId="{0E09DE89-66C0-478D-8170-8F0BC920F1EB}" srcOrd="1" destOrd="0" presId="urn:microsoft.com/office/officeart/2005/8/layout/chevron2"/>
    <dgm:cxn modelId="{2E2E534E-4D39-4D42-98E3-8E839879F75B}" type="presParOf" srcId="{E80E23AD-ECAE-46D2-92A5-71CA9074EED7}" destId="{52E78D13-8FB5-4AEC-B5C0-881B683FCF22}" srcOrd="1" destOrd="0" presId="urn:microsoft.com/office/officeart/2005/8/layout/chevron2"/>
    <dgm:cxn modelId="{E68FD358-61E9-4B14-947B-E013AD32E758}" type="presParOf" srcId="{E80E23AD-ECAE-46D2-92A5-71CA9074EED7}" destId="{E529DD28-A6C8-4185-BA28-3A73741EACF4}" srcOrd="2" destOrd="0" presId="urn:microsoft.com/office/officeart/2005/8/layout/chevron2"/>
    <dgm:cxn modelId="{ADDEDC8D-E08F-431C-8144-0F1630B4A0CB}" type="presParOf" srcId="{E529DD28-A6C8-4185-BA28-3A73741EACF4}" destId="{29EA1718-F619-46D8-B505-CF1DDA71B8BF}" srcOrd="0" destOrd="0" presId="urn:microsoft.com/office/officeart/2005/8/layout/chevron2"/>
    <dgm:cxn modelId="{D8DF5C2A-E654-4638-8D6A-DD69C6F02065}" type="presParOf" srcId="{E529DD28-A6C8-4185-BA28-3A73741EACF4}" destId="{C96267EA-EF01-411B-8D37-95F44BBB68D3}" srcOrd="1" destOrd="0" presId="urn:microsoft.com/office/officeart/2005/8/layout/chevron2"/>
    <dgm:cxn modelId="{8CA69AEF-3F6A-4CF3-AA93-E24960786D06}" type="presParOf" srcId="{E80E23AD-ECAE-46D2-92A5-71CA9074EED7}" destId="{4CCED8E1-297A-4834-9FC1-39D8E59A67B1}" srcOrd="3" destOrd="0" presId="urn:microsoft.com/office/officeart/2005/8/layout/chevron2"/>
    <dgm:cxn modelId="{23553970-4502-4F21-A038-1A6EF7082C03}" type="presParOf" srcId="{E80E23AD-ECAE-46D2-92A5-71CA9074EED7}" destId="{95036E43-6C97-4BF5-8CB3-7871077B6900}" srcOrd="4" destOrd="0" presId="urn:microsoft.com/office/officeart/2005/8/layout/chevron2"/>
    <dgm:cxn modelId="{2BCE6584-740F-4DE0-9BB4-2B4E6DC85A9E}" type="presParOf" srcId="{95036E43-6C97-4BF5-8CB3-7871077B6900}" destId="{E7C44091-B50A-4CB0-98F0-E70A01DD36F4}" srcOrd="0" destOrd="0" presId="urn:microsoft.com/office/officeart/2005/8/layout/chevron2"/>
    <dgm:cxn modelId="{EEBB7F6E-84DC-4C03-95AA-EA05A012B25A}" type="presParOf" srcId="{95036E43-6C97-4BF5-8CB3-7871077B6900}" destId="{68EF0610-07B4-40C7-AD99-F2285099C2E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AF5CB7-6C4F-49BC-8738-E4DE0AC00B72}">
      <dsp:nvSpPr>
        <dsp:cNvPr id="0" name=""/>
        <dsp:cNvSpPr/>
      </dsp:nvSpPr>
      <dsp:spPr>
        <a:xfrm rot="5400000">
          <a:off x="-247798" y="249366"/>
          <a:ext cx="1651992" cy="115639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rtlCol="0" anchor="ctr" anchorCtr="0">
          <a:noAutofit/>
        </a:bodyPr>
        <a:lstStyle/>
        <a:p>
          <a:pPr marL="0" lvl="0" indent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noProof="0" dirty="0"/>
            <a:t>А</a:t>
          </a:r>
        </a:p>
      </dsp:txBody>
      <dsp:txXfrm rot="-5400000">
        <a:off x="1" y="579764"/>
        <a:ext cx="1156394" cy="495598"/>
      </dsp:txXfrm>
    </dsp:sp>
    <dsp:sp modelId="{0E09DE89-66C0-478D-8170-8F0BC920F1EB}">
      <dsp:nvSpPr>
        <dsp:cNvPr id="0" name=""/>
        <dsp:cNvSpPr/>
      </dsp:nvSpPr>
      <dsp:spPr>
        <a:xfrm rot="5400000">
          <a:off x="2448743" y="-1290781"/>
          <a:ext cx="1073794" cy="3658493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rtlCol="0" anchor="ctr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700" kern="1200" noProof="0" dirty="0"/>
            <a:t>Задача 1</a:t>
          </a: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700" kern="1200" noProof="0" dirty="0"/>
            <a:t>Задача 2</a:t>
          </a:r>
        </a:p>
      </dsp:txBody>
      <dsp:txXfrm rot="-5400000">
        <a:off x="1156394" y="53986"/>
        <a:ext cx="3606075" cy="968958"/>
      </dsp:txXfrm>
    </dsp:sp>
    <dsp:sp modelId="{29EA1718-F619-46D8-B505-CF1DDA71B8BF}">
      <dsp:nvSpPr>
        <dsp:cNvPr id="0" name=""/>
        <dsp:cNvSpPr/>
      </dsp:nvSpPr>
      <dsp:spPr>
        <a:xfrm rot="5400000">
          <a:off x="-247798" y="1707802"/>
          <a:ext cx="1651992" cy="115639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rtlCol="0" anchor="ctr" anchorCtr="0">
          <a:noAutofit/>
        </a:bodyPr>
        <a:lstStyle/>
        <a:p>
          <a:pPr marL="0" lvl="0" indent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noProof="0" dirty="0"/>
            <a:t>Б</a:t>
          </a:r>
        </a:p>
      </dsp:txBody>
      <dsp:txXfrm rot="-5400000">
        <a:off x="1" y="2038200"/>
        <a:ext cx="1156394" cy="495598"/>
      </dsp:txXfrm>
    </dsp:sp>
    <dsp:sp modelId="{C96267EA-EF01-411B-8D37-95F44BBB68D3}">
      <dsp:nvSpPr>
        <dsp:cNvPr id="0" name=""/>
        <dsp:cNvSpPr/>
      </dsp:nvSpPr>
      <dsp:spPr>
        <a:xfrm rot="5400000">
          <a:off x="2448743" y="167654"/>
          <a:ext cx="1073794" cy="3658493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rtlCol="0" anchor="ctr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700" kern="1200" noProof="0" dirty="0"/>
            <a:t>Задача 1</a:t>
          </a: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700" kern="1200" noProof="0" dirty="0"/>
            <a:t>Задача 2</a:t>
          </a:r>
        </a:p>
      </dsp:txBody>
      <dsp:txXfrm rot="-5400000">
        <a:off x="1156394" y="1512421"/>
        <a:ext cx="3606075" cy="968958"/>
      </dsp:txXfrm>
    </dsp:sp>
    <dsp:sp modelId="{E7C44091-B50A-4CB0-98F0-E70A01DD36F4}">
      <dsp:nvSpPr>
        <dsp:cNvPr id="0" name=""/>
        <dsp:cNvSpPr/>
      </dsp:nvSpPr>
      <dsp:spPr>
        <a:xfrm rot="5400000">
          <a:off x="-247798" y="3166238"/>
          <a:ext cx="1651992" cy="115639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rtlCol="0" anchor="ctr" anchorCtr="0">
          <a:noAutofit/>
        </a:bodyPr>
        <a:lstStyle/>
        <a:p>
          <a:pPr marL="0" lvl="0" indent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noProof="0" dirty="0"/>
            <a:t>В</a:t>
          </a:r>
        </a:p>
      </dsp:txBody>
      <dsp:txXfrm rot="-5400000">
        <a:off x="1" y="3496636"/>
        <a:ext cx="1156394" cy="495598"/>
      </dsp:txXfrm>
    </dsp:sp>
    <dsp:sp modelId="{68EF0610-07B4-40C7-AD99-F2285099C2E4}">
      <dsp:nvSpPr>
        <dsp:cNvPr id="0" name=""/>
        <dsp:cNvSpPr/>
      </dsp:nvSpPr>
      <dsp:spPr>
        <a:xfrm rot="5400000">
          <a:off x="2448743" y="1626090"/>
          <a:ext cx="1073794" cy="3658493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rtlCol="0" anchor="ctr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700" kern="1200" noProof="0" dirty="0"/>
            <a:t>Задача 1</a:t>
          </a: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700" kern="1200" noProof="0" dirty="0"/>
            <a:t>Задача 2</a:t>
          </a:r>
        </a:p>
      </dsp:txBody>
      <dsp:txXfrm rot="-5400000">
        <a:off x="1156394" y="2970857"/>
        <a:ext cx="3606075" cy="9689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3BC5DFD-D59C-4A78-9863-7389301FC12B}" type="datetime1">
              <a:rPr lang="ru-RU" smtClean="0"/>
              <a:t>22.11.2022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4772CC64-04AB-4F40-B370-C9EC22A15BA9}" type="datetime1">
              <a:rPr lang="ru-RU" smtClean="0"/>
              <a:t>22.11.2022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99060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82431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3799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2368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9567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0490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7988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8878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6965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34187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0985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и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8E289087-3B90-4B7A-B0B3-663DF715D0C0}" type="datetime1">
              <a:rPr lang="ru-RU" smtClean="0"/>
              <a:t>22.11.2022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076F26-008E-40CD-B0DF-FD99CADBA164}" type="datetime1">
              <a:rPr lang="ru-RU" smtClean="0"/>
              <a:t>22.11.2022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и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20A7CE-0912-4C2F-926E-0DDC0C423B66}" type="datetime1">
              <a:rPr lang="ru-RU" smtClean="0"/>
              <a:t>22.11.2022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1BBC6F-1CE0-4655-9B16-DDAF1AD7C72C}" type="datetime1">
              <a:rPr lang="ru-RU" smtClean="0"/>
              <a:t>22.11.2022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8" name="Пи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33" name="Прямая соединительная линия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4A0BB48E-C38A-489F-B21D-27EBF8DA1A52}" type="datetime1">
              <a:rPr lang="ru-RU" smtClean="0"/>
              <a:t>22.11.2022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824002-8F04-447D-8224-40D7ED6840A4}" type="datetime1">
              <a:rPr lang="ru-RU" smtClean="0"/>
              <a:t>22.11.2022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510220-7851-4877-87D8-65579BB1DD91}" type="datetime1">
              <a:rPr lang="ru-RU" smtClean="0"/>
              <a:t>22.11.2022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D1B4D7-E962-4AD5-804D-44BB05D648F1}" type="datetime1">
              <a:rPr lang="ru-RU" smtClean="0"/>
              <a:t>22.11.2022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E49B0F-5FC4-452C-84B9-DC5DB8F7EAF7}" type="datetime1">
              <a:rPr lang="ru-RU" smtClean="0"/>
              <a:t>22.11.2022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19F4E1-C9E2-4C86-91EE-CF98446AD814}" type="datetime1">
              <a:rPr lang="ru-RU" smtClean="0"/>
              <a:t>22.11.2022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 hasCustomPrompt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 rtl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dirty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C544DC91-F540-462A-9952-3A556B4DB6D1}" type="datetime1">
              <a:rPr lang="ru-RU" smtClean="0"/>
              <a:t>22.11.2022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и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A4F087A6-40E8-4131-BEAB-4F5033CC1517}" type="datetime1">
              <a:rPr lang="ru-RU" smtClean="0"/>
              <a:t>22.11.2022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ru-RU" dirty="0"/>
              <a:t>Макет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заголовок слайда — 4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415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заголовок слайда — 5</a:t>
            </a:r>
          </a:p>
        </p:txBody>
      </p:sp>
      <p:sp>
        <p:nvSpPr>
          <p:cNvPr id="9" name="Рисунок 8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/>
      </p:sp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128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Макет заголовка и объектов со списком</a:t>
            </a: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ru-RU" dirty="0"/>
              <a:t>Добавьте первый пункт списка</a:t>
            </a:r>
          </a:p>
          <a:p>
            <a:pPr rtl="0"/>
            <a:r>
              <a:rPr lang="ru-RU" dirty="0"/>
              <a:t>Добавьте второй пункт списка</a:t>
            </a:r>
          </a:p>
          <a:p>
            <a:pPr rtl="0"/>
            <a:r>
              <a:rPr lang="ru-RU" dirty="0"/>
              <a:t>Добавьте третий пункт списка</a:t>
            </a:r>
          </a:p>
        </p:txBody>
      </p:sp>
    </p:spTree>
    <p:extLst>
      <p:ext uri="{BB962C8B-B14F-4D97-AF65-F5344CB8AC3E}">
        <p14:creationId xmlns:p14="http://schemas.microsoft.com/office/powerpoint/2010/main" val="172042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Макет заголовка и объектов с диаграммой</a:t>
            </a:r>
          </a:p>
        </p:txBody>
      </p:sp>
      <p:graphicFrame>
        <p:nvGraphicFramePr>
          <p:cNvPr id="7" name="Объект 6" descr="Линейчатая диаграмма с накоплением&#10;3 ряда и 4 категории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7650868"/>
              </p:ext>
            </p:extLst>
          </p:nvPr>
        </p:nvGraphicFramePr>
        <p:xfrm>
          <a:off x="1593850" y="1600200"/>
          <a:ext cx="978217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719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Макет двух объектов с таблицей</a:t>
            </a: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59155362"/>
              </p:ext>
            </p:extLst>
          </p:nvPr>
        </p:nvGraphicFramePr>
        <p:xfrm>
          <a:off x="1593850" y="1600200"/>
          <a:ext cx="4814889" cy="2209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rtl="0"/>
                      <a:r>
                        <a:rPr lang="ru-RU" dirty="0"/>
                        <a:t>Предмет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/>
                        <a:t>Группа 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/>
                        <a:t>Группа 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rtl="0"/>
                      <a:r>
                        <a:rPr lang="ru-RU" dirty="0"/>
                        <a:t>Предмет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rtl="0"/>
                      <a:r>
                        <a:rPr lang="ru-RU" dirty="0"/>
                        <a:t>Предмет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rtl="0"/>
                      <a:r>
                        <a:rPr lang="ru-RU" dirty="0"/>
                        <a:t>Предмет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r>
              <a:rPr lang="ru-RU" dirty="0"/>
              <a:t>Первый пункт списка</a:t>
            </a:r>
          </a:p>
          <a:p>
            <a:pPr rtl="0"/>
            <a:r>
              <a:rPr lang="ru-RU" dirty="0"/>
              <a:t>Второй пункт списка</a:t>
            </a:r>
          </a:p>
          <a:p>
            <a:pPr rtl="0"/>
            <a:r>
              <a:rPr lang="ru-RU" dirty="0"/>
              <a:t>Третий пункт списка</a:t>
            </a:r>
          </a:p>
        </p:txBody>
      </p:sp>
    </p:spTree>
    <p:extLst>
      <p:ext uri="{BB962C8B-B14F-4D97-AF65-F5344CB8AC3E}">
        <p14:creationId xmlns:p14="http://schemas.microsoft.com/office/powerpoint/2010/main" val="2593339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Макет двух типов объектов со </a:t>
            </a:r>
            <a:r>
              <a:rPr lang="ru-RU" dirty="0" err="1"/>
              <a:t>SmartArt</a:t>
            </a:r>
            <a:endParaRPr lang="ru-RU" dirty="0"/>
          </a:p>
        </p:txBody>
      </p:sp>
      <p:graphicFrame>
        <p:nvGraphicFramePr>
          <p:cNvPr id="6" name="Объект 5" descr="Вертикальный список шевронов, в котором 3 группы расположены одна под другой, при этом под каждой группой есть отдельно выделенные пункты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48319290"/>
              </p:ext>
            </p:extLst>
          </p:nvPr>
        </p:nvGraphicFramePr>
        <p:xfrm>
          <a:off x="1593850" y="1600200"/>
          <a:ext cx="481488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r>
              <a:rPr lang="ru-RU" dirty="0"/>
              <a:t>Первый пункт списка</a:t>
            </a:r>
          </a:p>
          <a:p>
            <a:pPr rtl="0"/>
            <a:r>
              <a:rPr lang="ru-RU" dirty="0"/>
              <a:t>Второй пункт списка</a:t>
            </a:r>
          </a:p>
          <a:p>
            <a:pPr rtl="0"/>
            <a:r>
              <a:rPr lang="ru-RU" dirty="0"/>
              <a:t>Третий пункт списка</a:t>
            </a:r>
          </a:p>
        </p:txBody>
      </p:sp>
    </p:spTree>
    <p:extLst>
      <p:ext uri="{BB962C8B-B14F-4D97-AF65-F5344CB8AC3E}">
        <p14:creationId xmlns:p14="http://schemas.microsoft.com/office/powerpoint/2010/main" val="51372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заголовок слайда — 1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09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заголовок слайда — 2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119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заголовок слайда — 3</a:t>
            </a:r>
          </a:p>
        </p:txBody>
      </p:sp>
    </p:spTree>
    <p:extLst>
      <p:ext uri="{BB962C8B-B14F-4D97-AF65-F5344CB8AC3E}">
        <p14:creationId xmlns:p14="http://schemas.microsoft.com/office/powerpoint/2010/main" val="340178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286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Математика 16 х 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9082_TF02787947.potx" id="{3964D7A7-1B85-4031-AAD6-1B50F98CF473}" vid="{CAF00616-F4D4-4454-9A4A-5919532F2D53}"/>
    </a:ext>
  </a:extLst>
</a:theme>
</file>

<file path=ppt/theme/theme2.xml><?xml version="1.0" encoding="utf-8"?>
<a:theme xmlns:a="http://schemas.openxmlformats.org/drawingml/2006/main" name="Тема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по математике с символом Пи (широкоэкранный формат)</Template>
  <TotalTime>0</TotalTime>
  <Words>124</Words>
  <Application>Microsoft Office PowerPoint</Application>
  <PresentationFormat>Произвольный</PresentationFormat>
  <Paragraphs>52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Euphemia</vt:lpstr>
      <vt:lpstr>Математика 16 х 9</vt:lpstr>
      <vt:lpstr>Макет заголовка</vt:lpstr>
      <vt:lpstr>Макет заголовка и объектов со списком</vt:lpstr>
      <vt:lpstr>Макет заголовка и объектов с диаграммой</vt:lpstr>
      <vt:lpstr>Макет двух объектов с таблицей</vt:lpstr>
      <vt:lpstr>Макет двух типов объектов со SmartArt</vt:lpstr>
      <vt:lpstr>Добавить заголовок слайда — 1</vt:lpstr>
      <vt:lpstr>Добавить заголовок слайда — 2</vt:lpstr>
      <vt:lpstr>Добавить заголовок слайда — 3</vt:lpstr>
      <vt:lpstr>Презентация PowerPoint</vt:lpstr>
      <vt:lpstr>Добавить заголовок слайда — 4</vt:lpstr>
      <vt:lpstr>Добавить заголовок слайда —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Макет заголовка</dc:title>
  <dc:creator>Ирина Скопина</dc:creator>
  <cp:lastModifiedBy>Ирина Скопина</cp:lastModifiedBy>
  <cp:revision>1</cp:revision>
  <dcterms:created xsi:type="dcterms:W3CDTF">2022-11-22T17:15:16Z</dcterms:created>
  <dcterms:modified xsi:type="dcterms:W3CDTF">2022-11-22T17:15:39Z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