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59" r:id="rId4"/>
    <p:sldId id="261" r:id="rId5"/>
    <p:sldId id="260" r:id="rId6"/>
    <p:sldId id="275" r:id="rId7"/>
    <p:sldId id="274" r:id="rId8"/>
    <p:sldId id="263" r:id="rId9"/>
    <p:sldId id="264" r:id="rId10"/>
    <p:sldId id="278" r:id="rId11"/>
    <p:sldId id="262" r:id="rId12"/>
    <p:sldId id="265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069D64-F2DF-4E51-9A80-8494EBEF4BE7}" type="doc">
      <dgm:prSet loTypeId="urn:microsoft.com/office/officeart/2005/8/layout/vList3" loCatId="list" qsTypeId="urn:microsoft.com/office/officeart/2005/8/quickstyle/simple1" qsCatId="simple" csTypeId="urn:microsoft.com/office/officeart/2005/8/colors/accent0_2" csCatId="mainScheme" phldr="1"/>
      <dgm:spPr/>
    </dgm:pt>
    <dgm:pt modelId="{A41A73E1-373C-4FB2-8967-832CF6B05FB3}">
      <dgm:prSet phldrT="[Текст]"/>
      <dgm:spPr/>
      <dgm:t>
        <a:bodyPr/>
        <a:lstStyle/>
        <a:p>
          <a:r>
            <a:rPr lang="ru-RU" dirty="0"/>
            <a:t>Ограниченность ресурсов полезных ископаемых</a:t>
          </a:r>
        </a:p>
      </dgm:t>
    </dgm:pt>
    <dgm:pt modelId="{9E6D8494-3E62-4371-B763-945966124116}" type="parTrans" cxnId="{05CFEEFD-1E87-48FD-895F-EDB495D46E33}">
      <dgm:prSet/>
      <dgm:spPr/>
      <dgm:t>
        <a:bodyPr/>
        <a:lstStyle/>
        <a:p>
          <a:endParaRPr lang="ru-RU"/>
        </a:p>
      </dgm:t>
    </dgm:pt>
    <dgm:pt modelId="{D7444897-2958-44C5-A5EB-FBFBF1044706}" type="sibTrans" cxnId="{05CFEEFD-1E87-48FD-895F-EDB495D46E33}">
      <dgm:prSet/>
      <dgm:spPr/>
      <dgm:t>
        <a:bodyPr/>
        <a:lstStyle/>
        <a:p>
          <a:endParaRPr lang="ru-RU"/>
        </a:p>
      </dgm:t>
    </dgm:pt>
    <dgm:pt modelId="{D3608288-A994-4165-8507-6AEEA19DED97}">
      <dgm:prSet phldrT="[Текст]"/>
      <dgm:spPr/>
      <dgm:t>
        <a:bodyPr/>
        <a:lstStyle/>
        <a:p>
          <a:r>
            <a:rPr lang="ru-RU" dirty="0"/>
            <a:t>Загрязнение окружающей среды действующими ТЭЦ</a:t>
          </a:r>
        </a:p>
      </dgm:t>
    </dgm:pt>
    <dgm:pt modelId="{40D07AE0-3F4B-4AF9-A8DE-B5D317717FC6}" type="parTrans" cxnId="{0318D414-C6E6-42CD-A458-EA0A08AE56B8}">
      <dgm:prSet/>
      <dgm:spPr/>
      <dgm:t>
        <a:bodyPr/>
        <a:lstStyle/>
        <a:p>
          <a:endParaRPr lang="ru-RU"/>
        </a:p>
      </dgm:t>
    </dgm:pt>
    <dgm:pt modelId="{CBCDA6DF-D7C0-4E97-BB88-C6EBEAAB9214}" type="sibTrans" cxnId="{0318D414-C6E6-42CD-A458-EA0A08AE56B8}">
      <dgm:prSet/>
      <dgm:spPr/>
      <dgm:t>
        <a:bodyPr/>
        <a:lstStyle/>
        <a:p>
          <a:endParaRPr lang="ru-RU"/>
        </a:p>
      </dgm:t>
    </dgm:pt>
    <dgm:pt modelId="{83807A2A-6BCA-4AD7-9A78-9C8F2441A8CE}">
      <dgm:prSet phldrT="[Текст]"/>
      <dgm:spPr/>
      <dgm:t>
        <a:bodyPr/>
        <a:lstStyle/>
        <a:p>
          <a:r>
            <a:rPr lang="ru-RU" dirty="0"/>
            <a:t>Уменьшение себестоимости электроэнергии за счет «безотходного производства»</a:t>
          </a:r>
        </a:p>
      </dgm:t>
    </dgm:pt>
    <dgm:pt modelId="{E7D6785B-A1BF-44CD-9D5C-7C105F878170}" type="parTrans" cxnId="{D084EA11-F133-4589-95B7-635E1F4E0304}">
      <dgm:prSet/>
      <dgm:spPr/>
      <dgm:t>
        <a:bodyPr/>
        <a:lstStyle/>
        <a:p>
          <a:endParaRPr lang="ru-RU"/>
        </a:p>
      </dgm:t>
    </dgm:pt>
    <dgm:pt modelId="{63DB914F-3FEA-44A1-B39E-8285540E3009}" type="sibTrans" cxnId="{D084EA11-F133-4589-95B7-635E1F4E0304}">
      <dgm:prSet/>
      <dgm:spPr/>
      <dgm:t>
        <a:bodyPr/>
        <a:lstStyle/>
        <a:p>
          <a:endParaRPr lang="ru-RU"/>
        </a:p>
      </dgm:t>
    </dgm:pt>
    <dgm:pt modelId="{75B2AD2D-84D4-49BD-99D7-0E0C1B1DAF68}" type="pres">
      <dgm:prSet presAssocID="{F4069D64-F2DF-4E51-9A80-8494EBEF4BE7}" presName="linearFlow" presStyleCnt="0">
        <dgm:presLayoutVars>
          <dgm:dir/>
          <dgm:resizeHandles val="exact"/>
        </dgm:presLayoutVars>
      </dgm:prSet>
      <dgm:spPr/>
    </dgm:pt>
    <dgm:pt modelId="{5B34F7BE-4299-4CB0-842D-F3E26E8050AD}" type="pres">
      <dgm:prSet presAssocID="{A41A73E1-373C-4FB2-8967-832CF6B05FB3}" presName="composite" presStyleCnt="0"/>
      <dgm:spPr/>
    </dgm:pt>
    <dgm:pt modelId="{780C74FC-AF41-4EE9-92E0-0475469F1426}" type="pres">
      <dgm:prSet presAssocID="{A41A73E1-373C-4FB2-8967-832CF6B05FB3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Костер"/>
        </a:ext>
      </dgm:extLst>
    </dgm:pt>
    <dgm:pt modelId="{6188F836-3EFB-45AD-B408-C0389AD520AE}" type="pres">
      <dgm:prSet presAssocID="{A41A73E1-373C-4FB2-8967-832CF6B05FB3}" presName="txShp" presStyleLbl="node1" presStyleIdx="0" presStyleCnt="3">
        <dgm:presLayoutVars>
          <dgm:bulletEnabled val="1"/>
        </dgm:presLayoutVars>
      </dgm:prSet>
      <dgm:spPr/>
    </dgm:pt>
    <dgm:pt modelId="{3B3AD0CE-BEDB-4DC8-9A6D-950069B844DB}" type="pres">
      <dgm:prSet presAssocID="{D7444897-2958-44C5-A5EB-FBFBF1044706}" presName="spacing" presStyleCnt="0"/>
      <dgm:spPr/>
    </dgm:pt>
    <dgm:pt modelId="{049FACFC-0FE7-41A8-9EC7-568F6C07D800}" type="pres">
      <dgm:prSet presAssocID="{D3608288-A994-4165-8507-6AEEA19DED97}" presName="composite" presStyleCnt="0"/>
      <dgm:spPr/>
    </dgm:pt>
    <dgm:pt modelId="{76431169-9492-414E-8549-091C561396B7}" type="pres">
      <dgm:prSet presAssocID="{D3608288-A994-4165-8507-6AEEA19DED97}" presName="imgShp" presStyleLbl="fgImgPlace1" presStyleIdx="1" presStyleCnt="3" custLinFactNeighborX="-48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Пейзаж холма"/>
        </a:ext>
      </dgm:extLst>
    </dgm:pt>
    <dgm:pt modelId="{10AC05B2-4B9B-4E7D-867E-433A269F33FF}" type="pres">
      <dgm:prSet presAssocID="{D3608288-A994-4165-8507-6AEEA19DED97}" presName="txShp" presStyleLbl="node1" presStyleIdx="1" presStyleCnt="3">
        <dgm:presLayoutVars>
          <dgm:bulletEnabled val="1"/>
        </dgm:presLayoutVars>
      </dgm:prSet>
      <dgm:spPr/>
    </dgm:pt>
    <dgm:pt modelId="{1C0EE40D-6CAE-4E94-A796-0E54878126FE}" type="pres">
      <dgm:prSet presAssocID="{CBCDA6DF-D7C0-4E97-BB88-C6EBEAAB9214}" presName="spacing" presStyleCnt="0"/>
      <dgm:spPr/>
    </dgm:pt>
    <dgm:pt modelId="{25E17380-C6F4-4CE2-86DE-338EBD026C65}" type="pres">
      <dgm:prSet presAssocID="{83807A2A-6BCA-4AD7-9A78-9C8F2441A8CE}" presName="composite" presStyleCnt="0"/>
      <dgm:spPr/>
    </dgm:pt>
    <dgm:pt modelId="{B33367FA-25A1-431C-BFED-9A24D81BD53F}" type="pres">
      <dgm:prSet presAssocID="{83807A2A-6BCA-4AD7-9A78-9C8F2441A8CE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Монеты"/>
        </a:ext>
      </dgm:extLst>
    </dgm:pt>
    <dgm:pt modelId="{6037E881-D48F-4A3A-856C-C07F98D54607}" type="pres">
      <dgm:prSet presAssocID="{83807A2A-6BCA-4AD7-9A78-9C8F2441A8CE}" presName="txShp" presStyleLbl="node1" presStyleIdx="2" presStyleCnt="3">
        <dgm:presLayoutVars>
          <dgm:bulletEnabled val="1"/>
        </dgm:presLayoutVars>
      </dgm:prSet>
      <dgm:spPr/>
    </dgm:pt>
  </dgm:ptLst>
  <dgm:cxnLst>
    <dgm:cxn modelId="{D084EA11-F133-4589-95B7-635E1F4E0304}" srcId="{F4069D64-F2DF-4E51-9A80-8494EBEF4BE7}" destId="{83807A2A-6BCA-4AD7-9A78-9C8F2441A8CE}" srcOrd="2" destOrd="0" parTransId="{E7D6785B-A1BF-44CD-9D5C-7C105F878170}" sibTransId="{63DB914F-3FEA-44A1-B39E-8285540E3009}"/>
    <dgm:cxn modelId="{0318D414-C6E6-42CD-A458-EA0A08AE56B8}" srcId="{F4069D64-F2DF-4E51-9A80-8494EBEF4BE7}" destId="{D3608288-A994-4165-8507-6AEEA19DED97}" srcOrd="1" destOrd="0" parTransId="{40D07AE0-3F4B-4AF9-A8DE-B5D317717FC6}" sibTransId="{CBCDA6DF-D7C0-4E97-BB88-C6EBEAAB9214}"/>
    <dgm:cxn modelId="{23DE3937-558C-4BD7-98C4-A6E47F60494C}" type="presOf" srcId="{D3608288-A994-4165-8507-6AEEA19DED97}" destId="{10AC05B2-4B9B-4E7D-867E-433A269F33FF}" srcOrd="0" destOrd="0" presId="urn:microsoft.com/office/officeart/2005/8/layout/vList3"/>
    <dgm:cxn modelId="{8E900D65-599A-48D5-A961-F33C1EF6D4DB}" type="presOf" srcId="{83807A2A-6BCA-4AD7-9A78-9C8F2441A8CE}" destId="{6037E881-D48F-4A3A-856C-C07F98D54607}" srcOrd="0" destOrd="0" presId="urn:microsoft.com/office/officeart/2005/8/layout/vList3"/>
    <dgm:cxn modelId="{E0855AE2-5276-4E1C-96A1-2AF0F8A4C7A7}" type="presOf" srcId="{F4069D64-F2DF-4E51-9A80-8494EBEF4BE7}" destId="{75B2AD2D-84D4-49BD-99D7-0E0C1B1DAF68}" srcOrd="0" destOrd="0" presId="urn:microsoft.com/office/officeart/2005/8/layout/vList3"/>
    <dgm:cxn modelId="{A3411FE3-BCC2-4CD7-AE42-E131DDE884FF}" type="presOf" srcId="{A41A73E1-373C-4FB2-8967-832CF6B05FB3}" destId="{6188F836-3EFB-45AD-B408-C0389AD520AE}" srcOrd="0" destOrd="0" presId="urn:microsoft.com/office/officeart/2005/8/layout/vList3"/>
    <dgm:cxn modelId="{05CFEEFD-1E87-48FD-895F-EDB495D46E33}" srcId="{F4069D64-F2DF-4E51-9A80-8494EBEF4BE7}" destId="{A41A73E1-373C-4FB2-8967-832CF6B05FB3}" srcOrd="0" destOrd="0" parTransId="{9E6D8494-3E62-4371-B763-945966124116}" sibTransId="{D7444897-2958-44C5-A5EB-FBFBF1044706}"/>
    <dgm:cxn modelId="{02C936A8-0FB5-4F02-9A5F-4C9B9A3D7FA4}" type="presParOf" srcId="{75B2AD2D-84D4-49BD-99D7-0E0C1B1DAF68}" destId="{5B34F7BE-4299-4CB0-842D-F3E26E8050AD}" srcOrd="0" destOrd="0" presId="urn:microsoft.com/office/officeart/2005/8/layout/vList3"/>
    <dgm:cxn modelId="{0157E45C-8137-4073-A32E-F38D30D6CD41}" type="presParOf" srcId="{5B34F7BE-4299-4CB0-842D-F3E26E8050AD}" destId="{780C74FC-AF41-4EE9-92E0-0475469F1426}" srcOrd="0" destOrd="0" presId="urn:microsoft.com/office/officeart/2005/8/layout/vList3"/>
    <dgm:cxn modelId="{6E3D6FC7-2E4E-4936-9487-F502B26756F0}" type="presParOf" srcId="{5B34F7BE-4299-4CB0-842D-F3E26E8050AD}" destId="{6188F836-3EFB-45AD-B408-C0389AD520AE}" srcOrd="1" destOrd="0" presId="urn:microsoft.com/office/officeart/2005/8/layout/vList3"/>
    <dgm:cxn modelId="{15539625-66F6-45CC-80FC-43776DE78E0A}" type="presParOf" srcId="{75B2AD2D-84D4-49BD-99D7-0E0C1B1DAF68}" destId="{3B3AD0CE-BEDB-4DC8-9A6D-950069B844DB}" srcOrd="1" destOrd="0" presId="urn:microsoft.com/office/officeart/2005/8/layout/vList3"/>
    <dgm:cxn modelId="{8511028E-5FD2-4104-AD4D-CA9130B9D06F}" type="presParOf" srcId="{75B2AD2D-84D4-49BD-99D7-0E0C1B1DAF68}" destId="{049FACFC-0FE7-41A8-9EC7-568F6C07D800}" srcOrd="2" destOrd="0" presId="urn:microsoft.com/office/officeart/2005/8/layout/vList3"/>
    <dgm:cxn modelId="{7E4B501C-EB28-4DEC-BF5D-67B4581DEEB2}" type="presParOf" srcId="{049FACFC-0FE7-41A8-9EC7-568F6C07D800}" destId="{76431169-9492-414E-8549-091C561396B7}" srcOrd="0" destOrd="0" presId="urn:microsoft.com/office/officeart/2005/8/layout/vList3"/>
    <dgm:cxn modelId="{F62C539D-2A06-4E48-BD35-5942F989411E}" type="presParOf" srcId="{049FACFC-0FE7-41A8-9EC7-568F6C07D800}" destId="{10AC05B2-4B9B-4E7D-867E-433A269F33FF}" srcOrd="1" destOrd="0" presId="urn:microsoft.com/office/officeart/2005/8/layout/vList3"/>
    <dgm:cxn modelId="{275A4F0C-1ED3-4B2A-8204-D7FAAF67C37A}" type="presParOf" srcId="{75B2AD2D-84D4-49BD-99D7-0E0C1B1DAF68}" destId="{1C0EE40D-6CAE-4E94-A796-0E54878126FE}" srcOrd="3" destOrd="0" presId="urn:microsoft.com/office/officeart/2005/8/layout/vList3"/>
    <dgm:cxn modelId="{E30C92F8-D5E6-4927-9028-4CAE25BF95F3}" type="presParOf" srcId="{75B2AD2D-84D4-49BD-99D7-0E0C1B1DAF68}" destId="{25E17380-C6F4-4CE2-86DE-338EBD026C65}" srcOrd="4" destOrd="0" presId="urn:microsoft.com/office/officeart/2005/8/layout/vList3"/>
    <dgm:cxn modelId="{E3B8C44D-BB5C-4DAD-96E0-48983FA2D375}" type="presParOf" srcId="{25E17380-C6F4-4CE2-86DE-338EBD026C65}" destId="{B33367FA-25A1-431C-BFED-9A24D81BD53F}" srcOrd="0" destOrd="0" presId="urn:microsoft.com/office/officeart/2005/8/layout/vList3"/>
    <dgm:cxn modelId="{7E4C6333-AA8E-4436-ACF3-A3E137B5C13D}" type="presParOf" srcId="{25E17380-C6F4-4CE2-86DE-338EBD026C65}" destId="{6037E881-D48F-4A3A-856C-C07F98D5460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AAB26D-57D3-4D99-977B-EA69830E947C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60E732A-DBE1-42B1-B99D-0DF8B1DD411A}">
      <dgm:prSet phldrT="[Текст]"/>
      <dgm:spPr/>
      <dgm:t>
        <a:bodyPr/>
        <a:lstStyle/>
        <a:p>
          <a:r>
            <a:rPr lang="ru-RU" dirty="0"/>
            <a:t>Использование солнечных батарей для производства водорода</a:t>
          </a:r>
        </a:p>
      </dgm:t>
    </dgm:pt>
    <dgm:pt modelId="{CB41F288-7C74-4683-BC23-CDB42FDB027F}" type="parTrans" cxnId="{9E0AB7D1-427C-4EB3-AB9E-9470C5A50361}">
      <dgm:prSet/>
      <dgm:spPr/>
      <dgm:t>
        <a:bodyPr/>
        <a:lstStyle/>
        <a:p>
          <a:endParaRPr lang="ru-RU"/>
        </a:p>
      </dgm:t>
    </dgm:pt>
    <dgm:pt modelId="{A3DF768D-21F2-49B6-80D9-8877DA1D628D}" type="sibTrans" cxnId="{9E0AB7D1-427C-4EB3-AB9E-9470C5A50361}">
      <dgm:prSet/>
      <dgm:spPr/>
      <dgm:t>
        <a:bodyPr/>
        <a:lstStyle/>
        <a:p>
          <a:endParaRPr lang="ru-RU"/>
        </a:p>
      </dgm:t>
    </dgm:pt>
    <dgm:pt modelId="{B94953D3-6431-4ECE-A17E-B3BE9B3A7357}">
      <dgm:prSet phldrT="[Текст]"/>
      <dgm:spPr/>
      <dgm:t>
        <a:bodyPr/>
        <a:lstStyle/>
        <a:p>
          <a:r>
            <a:rPr lang="ru-RU" dirty="0"/>
            <a:t>Химическая реакция для выработки метана и аммиака</a:t>
          </a:r>
        </a:p>
      </dgm:t>
    </dgm:pt>
    <dgm:pt modelId="{77EAF93E-A6CB-4DE7-88F2-10E880295BB6}" type="parTrans" cxnId="{F014DBD3-E469-42F8-9F93-D3E50F1BCF36}">
      <dgm:prSet/>
      <dgm:spPr/>
      <dgm:t>
        <a:bodyPr/>
        <a:lstStyle/>
        <a:p>
          <a:endParaRPr lang="ru-RU"/>
        </a:p>
      </dgm:t>
    </dgm:pt>
    <dgm:pt modelId="{D35173D0-65D8-4399-AC47-371AC99E743E}" type="sibTrans" cxnId="{F014DBD3-E469-42F8-9F93-D3E50F1BCF36}">
      <dgm:prSet/>
      <dgm:spPr/>
      <dgm:t>
        <a:bodyPr/>
        <a:lstStyle/>
        <a:p>
          <a:endParaRPr lang="ru-RU"/>
        </a:p>
      </dgm:t>
    </dgm:pt>
    <dgm:pt modelId="{B66353DD-BA69-4990-922C-43CAC6015920}">
      <dgm:prSet phldrT="[Текст]"/>
      <dgm:spPr/>
      <dgm:t>
        <a:bodyPr/>
        <a:lstStyle/>
        <a:p>
          <a:r>
            <a:rPr lang="ru-RU" dirty="0"/>
            <a:t>Основное топливо для производства электроэнергии метан</a:t>
          </a:r>
        </a:p>
      </dgm:t>
    </dgm:pt>
    <dgm:pt modelId="{F4B321A5-A329-4C80-A0B5-0A2C6E58D438}" type="parTrans" cxnId="{69992CBA-EAD4-4903-B4FC-98EE1EE5C31F}">
      <dgm:prSet/>
      <dgm:spPr/>
      <dgm:t>
        <a:bodyPr/>
        <a:lstStyle/>
        <a:p>
          <a:endParaRPr lang="ru-RU"/>
        </a:p>
      </dgm:t>
    </dgm:pt>
    <dgm:pt modelId="{23E0BBD2-D6D3-45EB-BDB7-A05A890F3882}" type="sibTrans" cxnId="{69992CBA-EAD4-4903-B4FC-98EE1EE5C31F}">
      <dgm:prSet/>
      <dgm:spPr/>
      <dgm:t>
        <a:bodyPr/>
        <a:lstStyle/>
        <a:p>
          <a:endParaRPr lang="ru-RU"/>
        </a:p>
      </dgm:t>
    </dgm:pt>
    <dgm:pt modelId="{856EC5AA-7183-46DA-8785-AE95F8ACDEDC}">
      <dgm:prSet/>
      <dgm:spPr/>
      <dgm:t>
        <a:bodyPr/>
        <a:lstStyle/>
        <a:p>
          <a:r>
            <a:rPr lang="ru-RU" dirty="0"/>
            <a:t>Дополнительное сырье для реализации – водород (для заправки машин) и аммиак (удобрение в теплицу) </a:t>
          </a:r>
        </a:p>
      </dgm:t>
    </dgm:pt>
    <dgm:pt modelId="{1B595F44-46CF-41B3-AEDC-A13BCB32B4A1}" type="parTrans" cxnId="{96C58587-A000-4BA8-A495-A77C4A11BAF8}">
      <dgm:prSet/>
      <dgm:spPr/>
      <dgm:t>
        <a:bodyPr/>
        <a:lstStyle/>
        <a:p>
          <a:endParaRPr lang="ru-RU"/>
        </a:p>
      </dgm:t>
    </dgm:pt>
    <dgm:pt modelId="{6EAD13E0-9B0C-48F5-B918-0F0EE77B76C9}" type="sibTrans" cxnId="{96C58587-A000-4BA8-A495-A77C4A11BAF8}">
      <dgm:prSet/>
      <dgm:spPr/>
      <dgm:t>
        <a:bodyPr/>
        <a:lstStyle/>
        <a:p>
          <a:endParaRPr lang="ru-RU"/>
        </a:p>
      </dgm:t>
    </dgm:pt>
    <dgm:pt modelId="{31180A28-48EF-4805-AE70-C8DCCB182AA6}" type="pres">
      <dgm:prSet presAssocID="{92AAB26D-57D3-4D99-977B-EA69830E947C}" presName="Name0" presStyleCnt="0">
        <dgm:presLayoutVars>
          <dgm:chMax val="7"/>
          <dgm:chPref val="7"/>
          <dgm:dir/>
        </dgm:presLayoutVars>
      </dgm:prSet>
      <dgm:spPr/>
    </dgm:pt>
    <dgm:pt modelId="{19343917-BA43-412E-A2E8-1D40BFBB8EFD}" type="pres">
      <dgm:prSet presAssocID="{92AAB26D-57D3-4D99-977B-EA69830E947C}" presName="Name1" presStyleCnt="0"/>
      <dgm:spPr/>
    </dgm:pt>
    <dgm:pt modelId="{9060EC3F-A16E-4B4A-96E3-F53880AD452F}" type="pres">
      <dgm:prSet presAssocID="{92AAB26D-57D3-4D99-977B-EA69830E947C}" presName="cycle" presStyleCnt="0"/>
      <dgm:spPr/>
    </dgm:pt>
    <dgm:pt modelId="{D33ADD5B-CC77-455F-9D10-D07894F36F6B}" type="pres">
      <dgm:prSet presAssocID="{92AAB26D-57D3-4D99-977B-EA69830E947C}" presName="srcNode" presStyleLbl="node1" presStyleIdx="0" presStyleCnt="4"/>
      <dgm:spPr/>
    </dgm:pt>
    <dgm:pt modelId="{AED3C211-B8B3-4192-8102-E119CCD183D6}" type="pres">
      <dgm:prSet presAssocID="{92AAB26D-57D3-4D99-977B-EA69830E947C}" presName="conn" presStyleLbl="parChTrans1D2" presStyleIdx="0" presStyleCnt="1"/>
      <dgm:spPr/>
    </dgm:pt>
    <dgm:pt modelId="{EAF6201F-CD85-4013-9C64-EE6D380D2F89}" type="pres">
      <dgm:prSet presAssocID="{92AAB26D-57D3-4D99-977B-EA69830E947C}" presName="extraNode" presStyleLbl="node1" presStyleIdx="0" presStyleCnt="4"/>
      <dgm:spPr/>
    </dgm:pt>
    <dgm:pt modelId="{AD422EF6-6E06-42CF-B2D9-2F1AE0155DCA}" type="pres">
      <dgm:prSet presAssocID="{92AAB26D-57D3-4D99-977B-EA69830E947C}" presName="dstNode" presStyleLbl="node1" presStyleIdx="0" presStyleCnt="4"/>
      <dgm:spPr/>
    </dgm:pt>
    <dgm:pt modelId="{956231C1-3700-42DF-8AAB-ABFBDD460780}" type="pres">
      <dgm:prSet presAssocID="{D60E732A-DBE1-42B1-B99D-0DF8B1DD411A}" presName="text_1" presStyleLbl="node1" presStyleIdx="0" presStyleCnt="4">
        <dgm:presLayoutVars>
          <dgm:bulletEnabled val="1"/>
        </dgm:presLayoutVars>
      </dgm:prSet>
      <dgm:spPr/>
    </dgm:pt>
    <dgm:pt modelId="{76F5CB87-55E4-450E-823F-EA62A86514B1}" type="pres">
      <dgm:prSet presAssocID="{D60E732A-DBE1-42B1-B99D-0DF8B1DD411A}" presName="accent_1" presStyleCnt="0"/>
      <dgm:spPr/>
    </dgm:pt>
    <dgm:pt modelId="{9F28CA9F-9EC7-4332-9CBE-8D872858C572}" type="pres">
      <dgm:prSet presAssocID="{D60E732A-DBE1-42B1-B99D-0DF8B1DD411A}" presName="accentRepeatNode" presStyleLbl="solidFgAcc1" presStyleIdx="0" presStyleCnt="4"/>
      <dgm:spPr/>
    </dgm:pt>
    <dgm:pt modelId="{3B755F25-F360-4AC5-9D3E-12D3CC7B26BA}" type="pres">
      <dgm:prSet presAssocID="{B94953D3-6431-4ECE-A17E-B3BE9B3A7357}" presName="text_2" presStyleLbl="node1" presStyleIdx="1" presStyleCnt="4" custLinFactNeighborX="-382" custLinFactNeighborY="0">
        <dgm:presLayoutVars>
          <dgm:bulletEnabled val="1"/>
        </dgm:presLayoutVars>
      </dgm:prSet>
      <dgm:spPr/>
    </dgm:pt>
    <dgm:pt modelId="{FE57027C-C413-4479-B70A-C0CBC02F8DBB}" type="pres">
      <dgm:prSet presAssocID="{B94953D3-6431-4ECE-A17E-B3BE9B3A7357}" presName="accent_2" presStyleCnt="0"/>
      <dgm:spPr/>
    </dgm:pt>
    <dgm:pt modelId="{A4D2533F-E154-48F2-9E6A-287BEC2841FB}" type="pres">
      <dgm:prSet presAssocID="{B94953D3-6431-4ECE-A17E-B3BE9B3A7357}" presName="accentRepeatNode" presStyleLbl="solidFgAcc1" presStyleIdx="1" presStyleCnt="4"/>
      <dgm:spPr/>
    </dgm:pt>
    <dgm:pt modelId="{E5640BEA-1B33-4B86-B6FD-7EDAC7C46CBA}" type="pres">
      <dgm:prSet presAssocID="{B66353DD-BA69-4990-922C-43CAC6015920}" presName="text_3" presStyleLbl="node1" presStyleIdx="2" presStyleCnt="4">
        <dgm:presLayoutVars>
          <dgm:bulletEnabled val="1"/>
        </dgm:presLayoutVars>
      </dgm:prSet>
      <dgm:spPr/>
    </dgm:pt>
    <dgm:pt modelId="{B28A67F5-7967-4461-B90A-EFA4BD223048}" type="pres">
      <dgm:prSet presAssocID="{B66353DD-BA69-4990-922C-43CAC6015920}" presName="accent_3" presStyleCnt="0"/>
      <dgm:spPr/>
    </dgm:pt>
    <dgm:pt modelId="{EAAF3C49-26DE-43B2-86CE-902C38437E01}" type="pres">
      <dgm:prSet presAssocID="{B66353DD-BA69-4990-922C-43CAC6015920}" presName="accentRepeatNode" presStyleLbl="solidFgAcc1" presStyleIdx="2" presStyleCnt="4"/>
      <dgm:spPr/>
    </dgm:pt>
    <dgm:pt modelId="{78C36C4A-EBCC-4995-BA9D-35A41ACA856F}" type="pres">
      <dgm:prSet presAssocID="{856EC5AA-7183-46DA-8785-AE95F8ACDEDC}" presName="text_4" presStyleLbl="node1" presStyleIdx="3" presStyleCnt="4">
        <dgm:presLayoutVars>
          <dgm:bulletEnabled val="1"/>
        </dgm:presLayoutVars>
      </dgm:prSet>
      <dgm:spPr/>
    </dgm:pt>
    <dgm:pt modelId="{9653D368-8F6C-496E-94A6-4727A879EDB7}" type="pres">
      <dgm:prSet presAssocID="{856EC5AA-7183-46DA-8785-AE95F8ACDEDC}" presName="accent_4" presStyleCnt="0"/>
      <dgm:spPr/>
    </dgm:pt>
    <dgm:pt modelId="{B4392EBA-66A5-4086-996B-D7420786DB95}" type="pres">
      <dgm:prSet presAssocID="{856EC5AA-7183-46DA-8785-AE95F8ACDEDC}" presName="accentRepeatNode" presStyleLbl="solidFgAcc1" presStyleIdx="3" presStyleCnt="4"/>
      <dgm:spPr/>
    </dgm:pt>
  </dgm:ptLst>
  <dgm:cxnLst>
    <dgm:cxn modelId="{DD48890C-6D07-4790-A295-4589CAE53B26}" type="presOf" srcId="{856EC5AA-7183-46DA-8785-AE95F8ACDEDC}" destId="{78C36C4A-EBCC-4995-BA9D-35A41ACA856F}" srcOrd="0" destOrd="0" presId="urn:microsoft.com/office/officeart/2008/layout/VerticalCurvedList"/>
    <dgm:cxn modelId="{6F09C51C-0558-4B52-B5A4-34CAEEF9C810}" type="presOf" srcId="{A3DF768D-21F2-49B6-80D9-8877DA1D628D}" destId="{AED3C211-B8B3-4192-8102-E119CCD183D6}" srcOrd="0" destOrd="0" presId="urn:microsoft.com/office/officeart/2008/layout/VerticalCurvedList"/>
    <dgm:cxn modelId="{991EFA24-366B-496D-ACC1-2AC44A8A29F4}" type="presOf" srcId="{B66353DD-BA69-4990-922C-43CAC6015920}" destId="{E5640BEA-1B33-4B86-B6FD-7EDAC7C46CBA}" srcOrd="0" destOrd="0" presId="urn:microsoft.com/office/officeart/2008/layout/VerticalCurvedList"/>
    <dgm:cxn modelId="{BDBC1C34-8E80-49F4-9386-886F7E2D9E9E}" type="presOf" srcId="{D60E732A-DBE1-42B1-B99D-0DF8B1DD411A}" destId="{956231C1-3700-42DF-8AAB-ABFBDD460780}" srcOrd="0" destOrd="0" presId="urn:microsoft.com/office/officeart/2008/layout/VerticalCurvedList"/>
    <dgm:cxn modelId="{37F22281-9BFF-4070-B1BA-6C3AFFF66846}" type="presOf" srcId="{92AAB26D-57D3-4D99-977B-EA69830E947C}" destId="{31180A28-48EF-4805-AE70-C8DCCB182AA6}" srcOrd="0" destOrd="0" presId="urn:microsoft.com/office/officeart/2008/layout/VerticalCurvedList"/>
    <dgm:cxn modelId="{96C58587-A000-4BA8-A495-A77C4A11BAF8}" srcId="{92AAB26D-57D3-4D99-977B-EA69830E947C}" destId="{856EC5AA-7183-46DA-8785-AE95F8ACDEDC}" srcOrd="3" destOrd="0" parTransId="{1B595F44-46CF-41B3-AEDC-A13BCB32B4A1}" sibTransId="{6EAD13E0-9B0C-48F5-B918-0F0EE77B76C9}"/>
    <dgm:cxn modelId="{BD7B82B0-CEE7-430A-BC3D-8E985F73DF56}" type="presOf" srcId="{B94953D3-6431-4ECE-A17E-B3BE9B3A7357}" destId="{3B755F25-F360-4AC5-9D3E-12D3CC7B26BA}" srcOrd="0" destOrd="0" presId="urn:microsoft.com/office/officeart/2008/layout/VerticalCurvedList"/>
    <dgm:cxn modelId="{69992CBA-EAD4-4903-B4FC-98EE1EE5C31F}" srcId="{92AAB26D-57D3-4D99-977B-EA69830E947C}" destId="{B66353DD-BA69-4990-922C-43CAC6015920}" srcOrd="2" destOrd="0" parTransId="{F4B321A5-A329-4C80-A0B5-0A2C6E58D438}" sibTransId="{23E0BBD2-D6D3-45EB-BDB7-A05A890F3882}"/>
    <dgm:cxn modelId="{9E0AB7D1-427C-4EB3-AB9E-9470C5A50361}" srcId="{92AAB26D-57D3-4D99-977B-EA69830E947C}" destId="{D60E732A-DBE1-42B1-B99D-0DF8B1DD411A}" srcOrd="0" destOrd="0" parTransId="{CB41F288-7C74-4683-BC23-CDB42FDB027F}" sibTransId="{A3DF768D-21F2-49B6-80D9-8877DA1D628D}"/>
    <dgm:cxn modelId="{F014DBD3-E469-42F8-9F93-D3E50F1BCF36}" srcId="{92AAB26D-57D3-4D99-977B-EA69830E947C}" destId="{B94953D3-6431-4ECE-A17E-B3BE9B3A7357}" srcOrd="1" destOrd="0" parTransId="{77EAF93E-A6CB-4DE7-88F2-10E880295BB6}" sibTransId="{D35173D0-65D8-4399-AC47-371AC99E743E}"/>
    <dgm:cxn modelId="{2ED361F0-DB08-40BD-BF65-89367CB28D98}" type="presParOf" srcId="{31180A28-48EF-4805-AE70-C8DCCB182AA6}" destId="{19343917-BA43-412E-A2E8-1D40BFBB8EFD}" srcOrd="0" destOrd="0" presId="urn:microsoft.com/office/officeart/2008/layout/VerticalCurvedList"/>
    <dgm:cxn modelId="{50EFC31E-2CA8-41E9-BF31-15B1B62322F9}" type="presParOf" srcId="{19343917-BA43-412E-A2E8-1D40BFBB8EFD}" destId="{9060EC3F-A16E-4B4A-96E3-F53880AD452F}" srcOrd="0" destOrd="0" presId="urn:microsoft.com/office/officeart/2008/layout/VerticalCurvedList"/>
    <dgm:cxn modelId="{44E74ECA-4777-4128-B9CB-0DA08B523B89}" type="presParOf" srcId="{9060EC3F-A16E-4B4A-96E3-F53880AD452F}" destId="{D33ADD5B-CC77-455F-9D10-D07894F36F6B}" srcOrd="0" destOrd="0" presId="urn:microsoft.com/office/officeart/2008/layout/VerticalCurvedList"/>
    <dgm:cxn modelId="{95165B24-5539-46B3-8179-0E25B551FB77}" type="presParOf" srcId="{9060EC3F-A16E-4B4A-96E3-F53880AD452F}" destId="{AED3C211-B8B3-4192-8102-E119CCD183D6}" srcOrd="1" destOrd="0" presId="urn:microsoft.com/office/officeart/2008/layout/VerticalCurvedList"/>
    <dgm:cxn modelId="{86E07453-7397-43F7-8CC1-7122FF388FD5}" type="presParOf" srcId="{9060EC3F-A16E-4B4A-96E3-F53880AD452F}" destId="{EAF6201F-CD85-4013-9C64-EE6D380D2F89}" srcOrd="2" destOrd="0" presId="urn:microsoft.com/office/officeart/2008/layout/VerticalCurvedList"/>
    <dgm:cxn modelId="{FAD1B023-1C93-4123-9677-8EE9060ACE42}" type="presParOf" srcId="{9060EC3F-A16E-4B4A-96E3-F53880AD452F}" destId="{AD422EF6-6E06-42CF-B2D9-2F1AE0155DCA}" srcOrd="3" destOrd="0" presId="urn:microsoft.com/office/officeart/2008/layout/VerticalCurvedList"/>
    <dgm:cxn modelId="{4D1A2B42-B902-40C6-B333-6BFCE95FA4F8}" type="presParOf" srcId="{19343917-BA43-412E-A2E8-1D40BFBB8EFD}" destId="{956231C1-3700-42DF-8AAB-ABFBDD460780}" srcOrd="1" destOrd="0" presId="urn:microsoft.com/office/officeart/2008/layout/VerticalCurvedList"/>
    <dgm:cxn modelId="{AED46549-AFB9-4E37-8A72-4BC759ECA28B}" type="presParOf" srcId="{19343917-BA43-412E-A2E8-1D40BFBB8EFD}" destId="{76F5CB87-55E4-450E-823F-EA62A86514B1}" srcOrd="2" destOrd="0" presId="urn:microsoft.com/office/officeart/2008/layout/VerticalCurvedList"/>
    <dgm:cxn modelId="{970D54AF-EAFE-4696-886B-9CB28813E4CC}" type="presParOf" srcId="{76F5CB87-55E4-450E-823F-EA62A86514B1}" destId="{9F28CA9F-9EC7-4332-9CBE-8D872858C572}" srcOrd="0" destOrd="0" presId="urn:microsoft.com/office/officeart/2008/layout/VerticalCurvedList"/>
    <dgm:cxn modelId="{22871523-5010-45A3-ADD1-F2EC51D6E578}" type="presParOf" srcId="{19343917-BA43-412E-A2E8-1D40BFBB8EFD}" destId="{3B755F25-F360-4AC5-9D3E-12D3CC7B26BA}" srcOrd="3" destOrd="0" presId="urn:microsoft.com/office/officeart/2008/layout/VerticalCurvedList"/>
    <dgm:cxn modelId="{D4E36F61-92CC-49FD-90A0-CB528E952D4B}" type="presParOf" srcId="{19343917-BA43-412E-A2E8-1D40BFBB8EFD}" destId="{FE57027C-C413-4479-B70A-C0CBC02F8DBB}" srcOrd="4" destOrd="0" presId="urn:microsoft.com/office/officeart/2008/layout/VerticalCurvedList"/>
    <dgm:cxn modelId="{CEC926B4-568F-4ECF-B736-6FBC52EFD1DA}" type="presParOf" srcId="{FE57027C-C413-4479-B70A-C0CBC02F8DBB}" destId="{A4D2533F-E154-48F2-9E6A-287BEC2841FB}" srcOrd="0" destOrd="0" presId="urn:microsoft.com/office/officeart/2008/layout/VerticalCurvedList"/>
    <dgm:cxn modelId="{00144A92-7C67-4F5B-901E-E8D47ED778B8}" type="presParOf" srcId="{19343917-BA43-412E-A2E8-1D40BFBB8EFD}" destId="{E5640BEA-1B33-4B86-B6FD-7EDAC7C46CBA}" srcOrd="5" destOrd="0" presId="urn:microsoft.com/office/officeart/2008/layout/VerticalCurvedList"/>
    <dgm:cxn modelId="{578403A1-9E69-4348-9603-CCB56D53ACF8}" type="presParOf" srcId="{19343917-BA43-412E-A2E8-1D40BFBB8EFD}" destId="{B28A67F5-7967-4461-B90A-EFA4BD223048}" srcOrd="6" destOrd="0" presId="urn:microsoft.com/office/officeart/2008/layout/VerticalCurvedList"/>
    <dgm:cxn modelId="{945D94F3-A5A6-4E08-ACBE-4EE790264B99}" type="presParOf" srcId="{B28A67F5-7967-4461-B90A-EFA4BD223048}" destId="{EAAF3C49-26DE-43B2-86CE-902C38437E01}" srcOrd="0" destOrd="0" presId="urn:microsoft.com/office/officeart/2008/layout/VerticalCurvedList"/>
    <dgm:cxn modelId="{95D7C4A0-80C9-4116-94C1-8D458C097D3D}" type="presParOf" srcId="{19343917-BA43-412E-A2E8-1D40BFBB8EFD}" destId="{78C36C4A-EBCC-4995-BA9D-35A41ACA856F}" srcOrd="7" destOrd="0" presId="urn:microsoft.com/office/officeart/2008/layout/VerticalCurvedList"/>
    <dgm:cxn modelId="{A9BB11B1-4EF6-4E09-BEFD-0203683C096C}" type="presParOf" srcId="{19343917-BA43-412E-A2E8-1D40BFBB8EFD}" destId="{9653D368-8F6C-496E-94A6-4727A879EDB7}" srcOrd="8" destOrd="0" presId="urn:microsoft.com/office/officeart/2008/layout/VerticalCurvedList"/>
    <dgm:cxn modelId="{F46EDD57-7DDB-4070-824B-F7F2DFA3C6B0}" type="presParOf" srcId="{9653D368-8F6C-496E-94A6-4727A879EDB7}" destId="{B4392EBA-66A5-4086-996B-D7420786DB9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8F836-3EFB-45AD-B408-C0389AD520AE}">
      <dsp:nvSpPr>
        <dsp:cNvPr id="0" name=""/>
        <dsp:cNvSpPr/>
      </dsp:nvSpPr>
      <dsp:spPr>
        <a:xfrm rot="10800000">
          <a:off x="2290936" y="472"/>
          <a:ext cx="7997887" cy="110572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593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Ограниченность ресурсов полезных ископаемых</a:t>
          </a:r>
        </a:p>
      </dsp:txBody>
      <dsp:txXfrm rot="10800000">
        <a:off x="2567367" y="472"/>
        <a:ext cx="7721456" cy="1105723"/>
      </dsp:txXfrm>
    </dsp:sp>
    <dsp:sp modelId="{780C74FC-AF41-4EE9-92E0-0475469F1426}">
      <dsp:nvSpPr>
        <dsp:cNvPr id="0" name=""/>
        <dsp:cNvSpPr/>
      </dsp:nvSpPr>
      <dsp:spPr>
        <a:xfrm>
          <a:off x="1738074" y="472"/>
          <a:ext cx="1105723" cy="110572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AC05B2-4B9B-4E7D-867E-433A269F33FF}">
      <dsp:nvSpPr>
        <dsp:cNvPr id="0" name=""/>
        <dsp:cNvSpPr/>
      </dsp:nvSpPr>
      <dsp:spPr>
        <a:xfrm rot="10800000">
          <a:off x="2290936" y="1382627"/>
          <a:ext cx="7997887" cy="110572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593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Загрязнение окружающей среды действующими ТЭЦ</a:t>
          </a:r>
        </a:p>
      </dsp:txBody>
      <dsp:txXfrm rot="10800000">
        <a:off x="2567367" y="1382627"/>
        <a:ext cx="7721456" cy="1105723"/>
      </dsp:txXfrm>
    </dsp:sp>
    <dsp:sp modelId="{76431169-9492-414E-8549-091C561396B7}">
      <dsp:nvSpPr>
        <dsp:cNvPr id="0" name=""/>
        <dsp:cNvSpPr/>
      </dsp:nvSpPr>
      <dsp:spPr>
        <a:xfrm>
          <a:off x="1732689" y="1382627"/>
          <a:ext cx="1105723" cy="110572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37E881-D48F-4A3A-856C-C07F98D54607}">
      <dsp:nvSpPr>
        <dsp:cNvPr id="0" name=""/>
        <dsp:cNvSpPr/>
      </dsp:nvSpPr>
      <dsp:spPr>
        <a:xfrm rot="10800000">
          <a:off x="2290936" y="2764781"/>
          <a:ext cx="7997887" cy="110572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7593" tIns="110490" rIns="206248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Уменьшение себестоимости электроэнергии за счет «безотходного производства»</a:t>
          </a:r>
        </a:p>
      </dsp:txBody>
      <dsp:txXfrm rot="10800000">
        <a:off x="2567367" y="2764781"/>
        <a:ext cx="7721456" cy="1105723"/>
      </dsp:txXfrm>
    </dsp:sp>
    <dsp:sp modelId="{B33367FA-25A1-431C-BFED-9A24D81BD53F}">
      <dsp:nvSpPr>
        <dsp:cNvPr id="0" name=""/>
        <dsp:cNvSpPr/>
      </dsp:nvSpPr>
      <dsp:spPr>
        <a:xfrm>
          <a:off x="1738074" y="2764781"/>
          <a:ext cx="1105723" cy="110572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3C211-B8B3-4192-8102-E119CCD183D6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231C1-3700-42DF-8AAB-ABFBDD460780}">
      <dsp:nvSpPr>
        <dsp:cNvPr id="0" name=""/>
        <dsp:cNvSpPr/>
      </dsp:nvSpPr>
      <dsp:spPr>
        <a:xfrm>
          <a:off x="610504" y="416587"/>
          <a:ext cx="7440913" cy="833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Использование солнечных батарей для производства водорода</a:t>
          </a:r>
        </a:p>
      </dsp:txBody>
      <dsp:txXfrm>
        <a:off x="610504" y="416587"/>
        <a:ext cx="7440913" cy="833607"/>
      </dsp:txXfrm>
    </dsp:sp>
    <dsp:sp modelId="{9F28CA9F-9EC7-4332-9CBE-8D872858C572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55F25-F360-4AC5-9D3E-12D3CC7B26BA}">
      <dsp:nvSpPr>
        <dsp:cNvPr id="0" name=""/>
        <dsp:cNvSpPr/>
      </dsp:nvSpPr>
      <dsp:spPr>
        <a:xfrm>
          <a:off x="1061832" y="1667215"/>
          <a:ext cx="6962986" cy="833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Химическая реакция для выработки метана и аммиака</a:t>
          </a:r>
        </a:p>
      </dsp:txBody>
      <dsp:txXfrm>
        <a:off x="1061832" y="1667215"/>
        <a:ext cx="6962986" cy="833607"/>
      </dsp:txXfrm>
    </dsp:sp>
    <dsp:sp modelId="{A4D2533F-E154-48F2-9E6A-287BEC2841FB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640BEA-1B33-4B86-B6FD-7EDAC7C46CBA}">
      <dsp:nvSpPr>
        <dsp:cNvPr id="0" name=""/>
        <dsp:cNvSpPr/>
      </dsp:nvSpPr>
      <dsp:spPr>
        <a:xfrm>
          <a:off x="1088431" y="2917843"/>
          <a:ext cx="6962986" cy="833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Основное топливо для производства электроэнергии метан</a:t>
          </a:r>
        </a:p>
      </dsp:txBody>
      <dsp:txXfrm>
        <a:off x="1088431" y="2917843"/>
        <a:ext cx="6962986" cy="833607"/>
      </dsp:txXfrm>
    </dsp:sp>
    <dsp:sp modelId="{EAAF3C49-26DE-43B2-86CE-902C38437E01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C36C4A-EBCC-4995-BA9D-35A41ACA856F}">
      <dsp:nvSpPr>
        <dsp:cNvPr id="0" name=""/>
        <dsp:cNvSpPr/>
      </dsp:nvSpPr>
      <dsp:spPr>
        <a:xfrm>
          <a:off x="610504" y="4168472"/>
          <a:ext cx="7440913" cy="8336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Дополнительное сырье для реализации – водород (для заправки машин) и аммиак (удобрение в теплицу) </a:t>
          </a:r>
        </a:p>
      </dsp:txBody>
      <dsp:txXfrm>
        <a:off x="610504" y="4168472"/>
        <a:ext cx="7440913" cy="833607"/>
      </dsp:txXfrm>
    </dsp:sp>
    <dsp:sp modelId="{B4392EBA-66A5-4086-996B-D7420786DB95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6F9CD-6BBA-4136-B72C-D8EE6FDBD755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086A3-400E-40E5-8367-74E29B4AD8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514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449EE-79D5-4ED7-8A8F-95908ED62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025146-1753-42C6-9A3C-513EAD234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E2049A-F4E8-42F6-92CE-54D858D6B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8F745-44D2-45A6-857F-CF71C4A3E1E0}" type="datetime1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5EF709-4EEB-479E-A13A-701582B36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2B3758-5B6E-44A5-9AEE-98B086A3D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01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1B0A3-60C6-499E-ABC8-9705E3E7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18115F-4720-46B1-AB1F-F49002563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8C3802-F188-4565-AFDC-547513047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B26B-D437-4A8C-834C-0044081628B1}" type="datetime1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37CC73-88E4-45D3-940C-7E43E46E5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6D5560-1598-4F48-A97E-40ECC6725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35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1F8932D-0DCD-4819-8525-E47B5349C0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0571D2-6BCC-44D2-AD08-632C40297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EFB71D-2F08-4511-B696-4308E1CBB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68F4-B943-4BC0-BAEA-29C35D6F7EC7}" type="datetime1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0413E9-93B6-4609-944E-48369223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D955CE-B248-4F64-920D-D39BFDBF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32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55D8D4-1931-487F-BF85-48A801D88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0E1A04-218B-45A0-9571-2CDEC5AAB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4D9B06-EE45-4360-9C6E-61190880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BE62-7976-4D2B-AFD5-176BCD72E0CE}" type="datetime1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3148BF-EAC7-412F-9480-9E13319A0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6EA8AB-E7DF-4C57-BCD8-BB748658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25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636223-E64C-4158-AAFB-EB5763D17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874DF8-9762-4AAA-B898-A6F802051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89EFD9-E41E-40BE-A2C9-C6D9C5CF1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4D2E-D96A-47DE-9DAF-5BADB5FE487A}" type="datetime1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80192E-1BFB-4948-A8E5-65A9A5A2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5CC6A7-4B4C-4FAA-A7B7-5814E7CF1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48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3FDB85-9B88-49C1-90C2-BDA2483B2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A109A1-30B3-4589-B6C8-1DAC49836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CE49ED-BBEE-496A-B086-35D26EE82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245ED2-3269-4DCF-AC4E-17B3EFE7A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911F-F5EA-43CA-9272-58DA34DB4BF3}" type="datetime1">
              <a:rPr lang="ru-RU" smtClean="0"/>
              <a:t>20.10.2022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D46B4F-D7AA-4A93-9D37-7E266045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A5459B-BBB8-42C1-8E59-26788CCCF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12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EA54DB-F45A-47CD-86F7-5B565742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81D852-0ACB-4B7B-8636-1DF0BAA69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4F1224-60CE-4A0E-8D4E-F842E3443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213178E-B1CD-4536-AD3F-5D30EAC15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F36E8F-8258-4F4A-BC3E-25D9BED962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AD4E850-BE60-49E7-B741-C0BCE21E2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B320-76A7-4783-8529-56A3A80F886F}" type="datetime1">
              <a:rPr lang="ru-RU" smtClean="0"/>
              <a:t>20.10.2022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B6E44CB-4F0C-4BDD-BE62-F8FC01089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A9C25EA-6399-46C7-8A57-718EA547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6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9BD26D-0A10-4EB3-9986-52F987D8F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155A890-EDDD-474D-8F02-1F795D8F2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B154-ABEF-42FC-B074-5F4563990011}" type="datetime1">
              <a:rPr lang="ru-RU" smtClean="0"/>
              <a:t>20.10.2022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13EB343-9655-4D5E-86F6-C3A7576FC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64CB1FD-CAD6-4BF6-87E5-5AAF3F020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25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1F10B37-1312-490A-935D-5C985110B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C983-06FC-46FD-99E3-62842628244E}" type="datetime1">
              <a:rPr lang="ru-RU" smtClean="0"/>
              <a:t>20.10.2022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7F33E91-0A89-472E-BBB3-30622106F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34515A-A5AA-44BA-B17E-058DF33DF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1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9C5AD-4488-4EC3-8E0B-327E92A1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9089F6-56CF-4A95-A735-754DEC077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09FA02-BF61-4FFA-A782-E9276379F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A318E7-8135-4AA1-9BD6-ACE7D66E8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D85D8-2B97-4CD1-B165-D2515E572004}" type="datetime1">
              <a:rPr lang="ru-RU" smtClean="0"/>
              <a:t>20.10.2022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938526-AD3E-44F0-AF40-5AC74FA1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A16943-A4A4-4467-92C7-37E674F6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dirty="0"/>
              <a:t>Слайд </a:t>
            </a:r>
            <a:fld id="{0F43D485-07E7-4DBA-BC2C-97517D1F2D4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6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CA98EF-F966-4FC5-B5ED-53F5DFA7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F1F2E94-8464-4D4D-AB80-A74E7CF2C3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A4D3693-788C-4E0B-B12D-CF8BF3F8A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6FF3F9-B484-4A12-9D1A-D5652FD73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A9427-1BE8-4A82-A8E9-BEDFB24F4726}" type="datetime1">
              <a:rPr lang="ru-RU" smtClean="0"/>
              <a:t>20.10.2022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B31D19-BECF-4DC1-8B1A-DE716924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D857EC-E62D-4D2D-BFCF-D99EE00FC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81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AA7B3D-7844-4255-9E32-0D1982A3E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4F5C7B-040A-4321-BD8C-8AE077133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72738E-CC09-49A3-B699-5B7ABA49F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25EDE-FC2E-45CE-88C7-106549FF8C18}" type="datetime1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655450-3342-4866-A2B4-7E8A60FFE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BFA4CB-7BA6-4315-A4D9-D7B35BCD8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3D485-07E7-4DBA-BC2C-97517D1F2D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84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sv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png"/><Relationship Id="rId9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11" Type="http://schemas.openxmlformats.org/officeDocument/2006/relationships/diagramColors" Target="../diagrams/colors2.xml"/><Relationship Id="rId5" Type="http://schemas.openxmlformats.org/officeDocument/2006/relationships/image" Target="../media/image4.svg"/><Relationship Id="rId10" Type="http://schemas.openxmlformats.org/officeDocument/2006/relationships/diagramQuickStyle" Target="../diagrams/quickStyle2.xml"/><Relationship Id="rId4" Type="http://schemas.openxmlformats.org/officeDocument/2006/relationships/image" Target="../media/image3.png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emf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630CFC-5DE1-4D57-A1BC-94B09AC21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3384" y="4518499"/>
            <a:ext cx="5589342" cy="1141851"/>
          </a:xfrm>
          <a:noFill/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ru-RU" sz="1200" cap="none" dirty="0">
                <a:solidFill>
                  <a:schemeClr val="tx1"/>
                </a:solidFill>
                <a:cs typeface="Times New Roman" panose="02020603050405020304" pitchFamily="18" charset="0"/>
              </a:rPr>
              <a:t>Выполнили:</a:t>
            </a:r>
            <a:r>
              <a:rPr lang="en-US" sz="1200" cap="none" dirty="0">
                <a:solidFill>
                  <a:schemeClr val="tx1"/>
                </a:solidFill>
                <a:latin typeface="Marske" panose="02000000000000000000"/>
                <a:cs typeface="Times New Roman" panose="02020603050405020304" pitchFamily="18" charset="0"/>
              </a:rPr>
              <a:t> </a:t>
            </a:r>
            <a:r>
              <a:rPr lang="ru-RU" sz="1200" cap="none" dirty="0">
                <a:solidFill>
                  <a:schemeClr val="tx1"/>
                </a:solidFill>
                <a:cs typeface="Times New Roman" panose="02020603050405020304" pitchFamily="18" charset="0"/>
              </a:rPr>
              <a:t>Петров Святослав Вячеславович, Токарев Максим Константинович.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ru-RU" sz="1200" cap="none" dirty="0">
                <a:solidFill>
                  <a:schemeClr val="tx1"/>
                </a:solidFill>
                <a:cs typeface="Times New Roman" panose="02020603050405020304" pitchFamily="18" charset="0"/>
              </a:rPr>
              <a:t>Команда:</a:t>
            </a:r>
            <a:r>
              <a:rPr lang="en-US" sz="1200" cap="none" dirty="0">
                <a:solidFill>
                  <a:schemeClr val="tx1"/>
                </a:solidFill>
                <a:latin typeface="Marske" panose="02000000000000000000"/>
                <a:cs typeface="Times New Roman" panose="02020603050405020304" pitchFamily="18" charset="0"/>
              </a:rPr>
              <a:t> </a:t>
            </a:r>
            <a:r>
              <a:rPr lang="ru-RU" sz="1200" cap="none" dirty="0">
                <a:solidFill>
                  <a:schemeClr val="tx1"/>
                </a:solidFill>
                <a:cs typeface="Times New Roman" panose="02020603050405020304" pitchFamily="18" charset="0"/>
              </a:rPr>
              <a:t>Нанотехнологии</a:t>
            </a:r>
            <a:endParaRPr lang="en-US" sz="1200" cap="none" dirty="0">
              <a:solidFill>
                <a:schemeClr val="tx1"/>
              </a:solidFill>
              <a:latin typeface="Marske" panose="0200000000000000000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ru-RU" sz="1200" cap="none" dirty="0">
                <a:solidFill>
                  <a:schemeClr val="tx1"/>
                </a:solidFill>
                <a:cs typeface="Times New Roman" panose="02020603050405020304" pitchFamily="18" charset="0"/>
              </a:rPr>
              <a:t>Образовательное Учреждения: </a:t>
            </a:r>
            <a:r>
              <a:rPr lang="ru-RU" sz="1200" b="0" i="0" dirty="0">
                <a:solidFill>
                  <a:srgbClr val="000000"/>
                </a:solidFill>
                <a:effectLst/>
              </a:rPr>
              <a:t>ГУ ДО "Технопарк Забайкальского края"</a:t>
            </a:r>
            <a:endParaRPr lang="ru-RU" sz="1200" dirty="0">
              <a:solidFill>
                <a:srgbClr val="080808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4B0B5E-923B-4035-8533-054467BB7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ru-RU" sz="4000" b="0" i="0" dirty="0">
                <a:effectLst/>
                <a:latin typeface="Marske" panose="02000000000000000000" pitchFamily="2" charset="0"/>
              </a:rPr>
              <a:t>Химическая промышленность </a:t>
            </a:r>
            <a:br>
              <a:rPr lang="ru-RU" sz="4000" b="0" i="0" dirty="0">
                <a:effectLst/>
                <a:latin typeface="Marske" panose="02000000000000000000" pitchFamily="2" charset="0"/>
              </a:rPr>
            </a:br>
            <a:r>
              <a:rPr lang="ru-RU" sz="4000" b="0" i="0" dirty="0">
                <a:effectLst/>
                <a:latin typeface="Marske" panose="02000000000000000000" pitchFamily="2" charset="0"/>
              </a:rPr>
              <a:t>источник для энергетики</a:t>
            </a:r>
            <a:endParaRPr lang="ru-RU" sz="40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Рисунок 4" descr="Фабрика">
            <a:extLst>
              <a:ext uri="{FF2B5EF4-FFF2-40B4-BE49-F238E27FC236}">
                <a16:creationId xmlns:a16="http://schemas.microsoft.com/office/drawing/2014/main" id="{F9828798-F604-4FF9-B674-B9CE3878B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89053" y="5585126"/>
            <a:ext cx="1156870" cy="1156870"/>
          </a:xfrm>
          <a:prstGeom prst="rect">
            <a:avLst/>
          </a:prstGeom>
        </p:spPr>
      </p:pic>
      <p:pic>
        <p:nvPicPr>
          <p:cNvPr id="7" name="Рисунок 6" descr="Спутниковая антенна">
            <a:extLst>
              <a:ext uri="{FF2B5EF4-FFF2-40B4-BE49-F238E27FC236}">
                <a16:creationId xmlns:a16="http://schemas.microsoft.com/office/drawing/2014/main" id="{FA3B9677-7DA1-4763-B84B-F79B29C4D1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2511" y="5332378"/>
            <a:ext cx="1409618" cy="1409618"/>
          </a:xfrm>
          <a:prstGeom prst="rect">
            <a:avLst/>
          </a:prstGeom>
        </p:spPr>
      </p:pic>
      <p:pic>
        <p:nvPicPr>
          <p:cNvPr id="11" name="Рисунок 10" descr="Вышка сотовой связи">
            <a:extLst>
              <a:ext uri="{FF2B5EF4-FFF2-40B4-BE49-F238E27FC236}">
                <a16:creationId xmlns:a16="http://schemas.microsoft.com/office/drawing/2014/main" id="{B4014DF4-1078-41FB-ACAD-8A7AABC4DC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71619" y="5381288"/>
            <a:ext cx="1311797" cy="1311797"/>
          </a:xfrm>
          <a:prstGeom prst="rect">
            <a:avLst/>
          </a:prstGeom>
        </p:spPr>
      </p:pic>
      <p:sp>
        <p:nvSpPr>
          <p:cNvPr id="13" name="Левая фигурная скобка 12">
            <a:extLst>
              <a:ext uri="{FF2B5EF4-FFF2-40B4-BE49-F238E27FC236}">
                <a16:creationId xmlns:a16="http://schemas.microsoft.com/office/drawing/2014/main" id="{22DD23B2-1E96-42ED-A3BD-33791A435B0C}"/>
              </a:ext>
            </a:extLst>
          </p:cNvPr>
          <p:cNvSpPr/>
          <p:nvPr/>
        </p:nvSpPr>
        <p:spPr>
          <a:xfrm>
            <a:off x="472511" y="419427"/>
            <a:ext cx="594919" cy="1620388"/>
          </a:xfrm>
          <a:prstGeom prst="lef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фигурная скобка 14">
            <a:extLst>
              <a:ext uri="{FF2B5EF4-FFF2-40B4-BE49-F238E27FC236}">
                <a16:creationId xmlns:a16="http://schemas.microsoft.com/office/drawing/2014/main" id="{ACBC29A7-82A4-4DC8-BF1C-9200F865BDB7}"/>
              </a:ext>
            </a:extLst>
          </p:cNvPr>
          <p:cNvSpPr/>
          <p:nvPr/>
        </p:nvSpPr>
        <p:spPr>
          <a:xfrm>
            <a:off x="3357521" y="402780"/>
            <a:ext cx="811974" cy="1626550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9616DEF-95AC-419A-8EB9-AD34EF0274F9}"/>
              </a:ext>
            </a:extLst>
          </p:cNvPr>
          <p:cNvSpPr/>
          <p:nvPr/>
        </p:nvSpPr>
        <p:spPr>
          <a:xfrm>
            <a:off x="1106514" y="118426"/>
            <a:ext cx="2295692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Energy </a:t>
            </a:r>
          </a:p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HACK</a:t>
            </a:r>
          </a:p>
          <a:p>
            <a:pPr algn="ctr"/>
            <a:r>
              <a:rPr lang="en-US" sz="2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2022</a:t>
            </a:r>
            <a:endParaRPr lang="ru-RU" sz="2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62971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абрика">
            <a:extLst>
              <a:ext uri="{FF2B5EF4-FFF2-40B4-BE49-F238E27FC236}">
                <a16:creationId xmlns:a16="http://schemas.microsoft.com/office/drawing/2014/main" id="{F9828798-F604-4FF9-B674-B9CE3878B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0791" y="5632478"/>
            <a:ext cx="1156870" cy="1156870"/>
          </a:xfrm>
          <a:prstGeom prst="rect">
            <a:avLst/>
          </a:prstGeom>
        </p:spPr>
      </p:pic>
      <p:pic>
        <p:nvPicPr>
          <p:cNvPr id="7" name="Рисунок 6" descr="Спутниковая антенна">
            <a:extLst>
              <a:ext uri="{FF2B5EF4-FFF2-40B4-BE49-F238E27FC236}">
                <a16:creationId xmlns:a16="http://schemas.microsoft.com/office/drawing/2014/main" id="{FA3B9677-7DA1-4763-B84B-F79B29C4D1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327" y="5679831"/>
            <a:ext cx="1062165" cy="1062165"/>
          </a:xfrm>
          <a:prstGeom prst="rect">
            <a:avLst/>
          </a:prstGeom>
        </p:spPr>
      </p:pic>
      <p:pic>
        <p:nvPicPr>
          <p:cNvPr id="11" name="Рисунок 10" descr="Вышка сотовой связи">
            <a:extLst>
              <a:ext uri="{FF2B5EF4-FFF2-40B4-BE49-F238E27FC236}">
                <a16:creationId xmlns:a16="http://schemas.microsoft.com/office/drawing/2014/main" id="{B4014DF4-1078-41FB-ACAD-8A7AABC4DC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50053" y="5585125"/>
            <a:ext cx="1156871" cy="1156871"/>
          </a:xfrm>
          <a:prstGeom prst="rect">
            <a:avLst/>
          </a:prstGeom>
        </p:spPr>
      </p:pic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C741D171-A1AC-49DE-A9B2-921DD00A921D}"/>
              </a:ext>
            </a:extLst>
          </p:cNvPr>
          <p:cNvGrpSpPr/>
          <p:nvPr/>
        </p:nvGrpSpPr>
        <p:grpSpPr>
          <a:xfrm>
            <a:off x="-396970" y="108916"/>
            <a:ext cx="2542294" cy="869469"/>
            <a:chOff x="227284" y="346586"/>
            <a:chExt cx="2542294" cy="869469"/>
          </a:xfrm>
        </p:grpSpPr>
        <p:sp>
          <p:nvSpPr>
            <p:cNvPr id="13" name="Левая фигурная скобка 12">
              <a:extLst>
                <a:ext uri="{FF2B5EF4-FFF2-40B4-BE49-F238E27FC236}">
                  <a16:creationId xmlns:a16="http://schemas.microsoft.com/office/drawing/2014/main" id="{22DD23B2-1E96-42ED-A3BD-33791A435B0C}"/>
                </a:ext>
              </a:extLst>
            </p:cNvPr>
            <p:cNvSpPr/>
            <p:nvPr/>
          </p:nvSpPr>
          <p:spPr>
            <a:xfrm>
              <a:off x="795909" y="419427"/>
              <a:ext cx="271986" cy="796628"/>
            </a:xfrm>
            <a:prstGeom prst="leftBrac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A8A9DAB4-42ED-4CBF-85E9-5F87EE10338C}"/>
                </a:ext>
              </a:extLst>
            </p:cNvPr>
            <p:cNvGrpSpPr/>
            <p:nvPr/>
          </p:nvGrpSpPr>
          <p:grpSpPr>
            <a:xfrm>
              <a:off x="227284" y="346586"/>
              <a:ext cx="2542294" cy="869469"/>
              <a:chOff x="253660" y="346586"/>
              <a:chExt cx="2542294" cy="869469"/>
            </a:xfrm>
          </p:grpSpPr>
          <p:sp>
            <p:nvSpPr>
              <p:cNvPr id="15" name="Правая фигурная скобка 14">
                <a:extLst>
                  <a:ext uri="{FF2B5EF4-FFF2-40B4-BE49-F238E27FC236}">
                    <a16:creationId xmlns:a16="http://schemas.microsoft.com/office/drawing/2014/main" id="{ACBC29A7-82A4-4DC8-BF1C-9200F865BDB7}"/>
                  </a:ext>
                </a:extLst>
              </p:cNvPr>
              <p:cNvSpPr/>
              <p:nvPr/>
            </p:nvSpPr>
            <p:spPr>
              <a:xfrm>
                <a:off x="1882129" y="419427"/>
                <a:ext cx="271986" cy="796628"/>
              </a:xfrm>
              <a:prstGeom prst="rightBrac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29616DEF-95AC-419A-8EB9-AD34EF0274F9}"/>
                  </a:ext>
                </a:extLst>
              </p:cNvPr>
              <p:cNvSpPr/>
              <p:nvPr/>
            </p:nvSpPr>
            <p:spPr>
              <a:xfrm>
                <a:off x="253660" y="346586"/>
                <a:ext cx="2542294" cy="86946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Energy </a:t>
                </a:r>
              </a:p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HACK</a:t>
                </a:r>
              </a:p>
              <a:p>
                <a:pPr algn="ctr"/>
                <a:r>
                  <a:rPr lang="en-US" sz="1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2022</a:t>
                </a:r>
                <a:endParaRPr lang="ru-RU" sz="10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CFAA86AD-A93F-4E48-947D-E737DE63F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36525"/>
            <a:ext cx="9906000" cy="990732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  <a:t>Основные расчеты проекта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570C59-8C0A-479D-A62B-CE5557EC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10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DFC53F1-C7ED-952D-BC87-1EE6E351FD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6409" y="1520290"/>
            <a:ext cx="3398490" cy="415954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1FC14DA-AB8F-8EA4-364B-36B0A6E6BA6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30791" y="1476095"/>
            <a:ext cx="4840508" cy="415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74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абрика">
            <a:extLst>
              <a:ext uri="{FF2B5EF4-FFF2-40B4-BE49-F238E27FC236}">
                <a16:creationId xmlns:a16="http://schemas.microsoft.com/office/drawing/2014/main" id="{F9828798-F604-4FF9-B674-B9CE3878B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0791" y="5632478"/>
            <a:ext cx="1156870" cy="1156870"/>
          </a:xfrm>
          <a:prstGeom prst="rect">
            <a:avLst/>
          </a:prstGeom>
        </p:spPr>
      </p:pic>
      <p:pic>
        <p:nvPicPr>
          <p:cNvPr id="7" name="Рисунок 6" descr="Спутниковая антенна">
            <a:extLst>
              <a:ext uri="{FF2B5EF4-FFF2-40B4-BE49-F238E27FC236}">
                <a16:creationId xmlns:a16="http://schemas.microsoft.com/office/drawing/2014/main" id="{FA3B9677-7DA1-4763-B84B-F79B29C4D1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327" y="5679831"/>
            <a:ext cx="1062165" cy="1062165"/>
          </a:xfrm>
          <a:prstGeom prst="rect">
            <a:avLst/>
          </a:prstGeom>
        </p:spPr>
      </p:pic>
      <p:pic>
        <p:nvPicPr>
          <p:cNvPr id="11" name="Рисунок 10" descr="Вышка сотовой связи">
            <a:extLst>
              <a:ext uri="{FF2B5EF4-FFF2-40B4-BE49-F238E27FC236}">
                <a16:creationId xmlns:a16="http://schemas.microsoft.com/office/drawing/2014/main" id="{B4014DF4-1078-41FB-ACAD-8A7AABC4DC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50053" y="5585125"/>
            <a:ext cx="1156871" cy="1156871"/>
          </a:xfrm>
          <a:prstGeom prst="rect">
            <a:avLst/>
          </a:prstGeom>
        </p:spPr>
      </p:pic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C741D171-A1AC-49DE-A9B2-921DD00A921D}"/>
              </a:ext>
            </a:extLst>
          </p:cNvPr>
          <p:cNvGrpSpPr/>
          <p:nvPr/>
        </p:nvGrpSpPr>
        <p:grpSpPr>
          <a:xfrm>
            <a:off x="-396970" y="108916"/>
            <a:ext cx="2542294" cy="869469"/>
            <a:chOff x="227284" y="346586"/>
            <a:chExt cx="2542294" cy="869469"/>
          </a:xfrm>
        </p:grpSpPr>
        <p:sp>
          <p:nvSpPr>
            <p:cNvPr id="13" name="Левая фигурная скобка 12">
              <a:extLst>
                <a:ext uri="{FF2B5EF4-FFF2-40B4-BE49-F238E27FC236}">
                  <a16:creationId xmlns:a16="http://schemas.microsoft.com/office/drawing/2014/main" id="{22DD23B2-1E96-42ED-A3BD-33791A435B0C}"/>
                </a:ext>
              </a:extLst>
            </p:cNvPr>
            <p:cNvSpPr/>
            <p:nvPr/>
          </p:nvSpPr>
          <p:spPr>
            <a:xfrm>
              <a:off x="795909" y="419427"/>
              <a:ext cx="271986" cy="796628"/>
            </a:xfrm>
            <a:prstGeom prst="leftBrac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A8A9DAB4-42ED-4CBF-85E9-5F87EE10338C}"/>
                </a:ext>
              </a:extLst>
            </p:cNvPr>
            <p:cNvGrpSpPr/>
            <p:nvPr/>
          </p:nvGrpSpPr>
          <p:grpSpPr>
            <a:xfrm>
              <a:off x="227284" y="346586"/>
              <a:ext cx="2542294" cy="869469"/>
              <a:chOff x="253660" y="346586"/>
              <a:chExt cx="2542294" cy="869469"/>
            </a:xfrm>
          </p:grpSpPr>
          <p:sp>
            <p:nvSpPr>
              <p:cNvPr id="15" name="Правая фигурная скобка 14">
                <a:extLst>
                  <a:ext uri="{FF2B5EF4-FFF2-40B4-BE49-F238E27FC236}">
                    <a16:creationId xmlns:a16="http://schemas.microsoft.com/office/drawing/2014/main" id="{ACBC29A7-82A4-4DC8-BF1C-9200F865BDB7}"/>
                  </a:ext>
                </a:extLst>
              </p:cNvPr>
              <p:cNvSpPr/>
              <p:nvPr/>
            </p:nvSpPr>
            <p:spPr>
              <a:xfrm>
                <a:off x="1882129" y="419427"/>
                <a:ext cx="271986" cy="796628"/>
              </a:xfrm>
              <a:prstGeom prst="rightBrac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29616DEF-95AC-419A-8EB9-AD34EF0274F9}"/>
                  </a:ext>
                </a:extLst>
              </p:cNvPr>
              <p:cNvSpPr/>
              <p:nvPr/>
            </p:nvSpPr>
            <p:spPr>
              <a:xfrm>
                <a:off x="253660" y="346586"/>
                <a:ext cx="2542294" cy="86946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Energy </a:t>
                </a:r>
              </a:p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HACK</a:t>
                </a:r>
              </a:p>
              <a:p>
                <a:pPr algn="ctr"/>
                <a:r>
                  <a:rPr lang="en-US" sz="1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2022</a:t>
                </a:r>
                <a:endParaRPr lang="ru-RU" sz="10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29FF979-E710-42C2-AD77-6EB40DB51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543650"/>
            <a:ext cx="9906000" cy="990732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  <a:t>Сильные и слабые стороны проекта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603EB9A5-48C2-425F-856E-3575BCF02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241902"/>
              </p:ext>
            </p:extLst>
          </p:nvPr>
        </p:nvGraphicFramePr>
        <p:xfrm>
          <a:off x="443641" y="1399772"/>
          <a:ext cx="10854474" cy="40250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18158">
                  <a:extLst>
                    <a:ext uri="{9D8B030D-6E8A-4147-A177-3AD203B41FA5}">
                      <a16:colId xmlns:a16="http://schemas.microsoft.com/office/drawing/2014/main" val="2095249553"/>
                    </a:ext>
                  </a:extLst>
                </a:gridCol>
                <a:gridCol w="3618158">
                  <a:extLst>
                    <a:ext uri="{9D8B030D-6E8A-4147-A177-3AD203B41FA5}">
                      <a16:colId xmlns:a16="http://schemas.microsoft.com/office/drawing/2014/main" val="2911636710"/>
                    </a:ext>
                  </a:extLst>
                </a:gridCol>
                <a:gridCol w="3618158">
                  <a:extLst>
                    <a:ext uri="{9D8B030D-6E8A-4147-A177-3AD203B41FA5}">
                      <a16:colId xmlns:a16="http://schemas.microsoft.com/office/drawing/2014/main" val="106534092"/>
                    </a:ext>
                  </a:extLst>
                </a:gridCol>
              </a:tblGrid>
              <a:tr h="42895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Этапы производства в проекте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Сильные стороны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Слабые стороны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75583"/>
                  </a:ext>
                </a:extLst>
              </a:tr>
              <a:tr h="740380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Энергия солнечных батарей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Колоссальное количество энергии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Слабая плотность солнечной энергии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0102866"/>
                  </a:ext>
                </a:extLst>
              </a:tr>
              <a:tr h="1057686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Водородная энергетика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Одно из самых актуальных научных направлений в современной энергетике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Большой срок окупаемости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3159584"/>
                  </a:ext>
                </a:extLst>
              </a:tr>
              <a:tr h="1057686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Реализация водорода, как побочного продукта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Развитие автомобильной промышленности в данном направлении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Отсутвуют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4524094"/>
                  </a:ext>
                </a:extLst>
              </a:tr>
              <a:tr h="740380">
                <a:tc>
                  <a:txBody>
                    <a:bodyPr/>
                    <a:lstStyle/>
                    <a:p>
                      <a:r>
                        <a:rPr lang="ru-RU" dirty="0"/>
                        <a:t>Реализация аммиака, как побочного продукта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Идеален в качестве удобрения в сельском хозяйстве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Нужен в ограниченном объеме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2919531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A408DF-6FC4-433C-BF7A-6DB672B3F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493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абрика">
            <a:extLst>
              <a:ext uri="{FF2B5EF4-FFF2-40B4-BE49-F238E27FC236}">
                <a16:creationId xmlns:a16="http://schemas.microsoft.com/office/drawing/2014/main" id="{F9828798-F604-4FF9-B674-B9CE3878B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0791" y="5632478"/>
            <a:ext cx="1156870" cy="1156870"/>
          </a:xfrm>
          <a:prstGeom prst="rect">
            <a:avLst/>
          </a:prstGeom>
        </p:spPr>
      </p:pic>
      <p:pic>
        <p:nvPicPr>
          <p:cNvPr id="7" name="Рисунок 6" descr="Спутниковая антенна">
            <a:extLst>
              <a:ext uri="{FF2B5EF4-FFF2-40B4-BE49-F238E27FC236}">
                <a16:creationId xmlns:a16="http://schemas.microsoft.com/office/drawing/2014/main" id="{FA3B9677-7DA1-4763-B84B-F79B29C4D1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327" y="5679831"/>
            <a:ext cx="1062165" cy="1062165"/>
          </a:xfrm>
          <a:prstGeom prst="rect">
            <a:avLst/>
          </a:prstGeom>
        </p:spPr>
      </p:pic>
      <p:pic>
        <p:nvPicPr>
          <p:cNvPr id="11" name="Рисунок 10" descr="Вышка сотовой связи">
            <a:extLst>
              <a:ext uri="{FF2B5EF4-FFF2-40B4-BE49-F238E27FC236}">
                <a16:creationId xmlns:a16="http://schemas.microsoft.com/office/drawing/2014/main" id="{B4014DF4-1078-41FB-ACAD-8A7AABC4DC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50053" y="5585125"/>
            <a:ext cx="1156871" cy="1156871"/>
          </a:xfrm>
          <a:prstGeom prst="rect">
            <a:avLst/>
          </a:prstGeom>
        </p:spPr>
      </p:pic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C741D171-A1AC-49DE-A9B2-921DD00A921D}"/>
              </a:ext>
            </a:extLst>
          </p:cNvPr>
          <p:cNvGrpSpPr/>
          <p:nvPr/>
        </p:nvGrpSpPr>
        <p:grpSpPr>
          <a:xfrm>
            <a:off x="-396970" y="108916"/>
            <a:ext cx="2542294" cy="869469"/>
            <a:chOff x="227284" y="346586"/>
            <a:chExt cx="2542294" cy="869469"/>
          </a:xfrm>
        </p:grpSpPr>
        <p:sp>
          <p:nvSpPr>
            <p:cNvPr id="13" name="Левая фигурная скобка 12">
              <a:extLst>
                <a:ext uri="{FF2B5EF4-FFF2-40B4-BE49-F238E27FC236}">
                  <a16:creationId xmlns:a16="http://schemas.microsoft.com/office/drawing/2014/main" id="{22DD23B2-1E96-42ED-A3BD-33791A435B0C}"/>
                </a:ext>
              </a:extLst>
            </p:cNvPr>
            <p:cNvSpPr/>
            <p:nvPr/>
          </p:nvSpPr>
          <p:spPr>
            <a:xfrm>
              <a:off x="795909" y="419427"/>
              <a:ext cx="271986" cy="796628"/>
            </a:xfrm>
            <a:prstGeom prst="leftBrac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A8A9DAB4-42ED-4CBF-85E9-5F87EE10338C}"/>
                </a:ext>
              </a:extLst>
            </p:cNvPr>
            <p:cNvGrpSpPr/>
            <p:nvPr/>
          </p:nvGrpSpPr>
          <p:grpSpPr>
            <a:xfrm>
              <a:off x="227284" y="346586"/>
              <a:ext cx="2542294" cy="869469"/>
              <a:chOff x="253660" y="346586"/>
              <a:chExt cx="2542294" cy="869469"/>
            </a:xfrm>
          </p:grpSpPr>
          <p:sp>
            <p:nvSpPr>
              <p:cNvPr id="15" name="Правая фигурная скобка 14">
                <a:extLst>
                  <a:ext uri="{FF2B5EF4-FFF2-40B4-BE49-F238E27FC236}">
                    <a16:creationId xmlns:a16="http://schemas.microsoft.com/office/drawing/2014/main" id="{ACBC29A7-82A4-4DC8-BF1C-9200F865BDB7}"/>
                  </a:ext>
                </a:extLst>
              </p:cNvPr>
              <p:cNvSpPr/>
              <p:nvPr/>
            </p:nvSpPr>
            <p:spPr>
              <a:xfrm>
                <a:off x="1882129" y="419427"/>
                <a:ext cx="271986" cy="796628"/>
              </a:xfrm>
              <a:prstGeom prst="rightBrac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29616DEF-95AC-419A-8EB9-AD34EF0274F9}"/>
                  </a:ext>
                </a:extLst>
              </p:cNvPr>
              <p:cNvSpPr/>
              <p:nvPr/>
            </p:nvSpPr>
            <p:spPr>
              <a:xfrm>
                <a:off x="253660" y="346586"/>
                <a:ext cx="2542294" cy="86946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Energy </a:t>
                </a:r>
              </a:p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HACK</a:t>
                </a:r>
              </a:p>
              <a:p>
                <a:pPr algn="ctr"/>
                <a:r>
                  <a:rPr lang="en-US" sz="1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2022</a:t>
                </a:r>
                <a:endParaRPr lang="ru-RU" sz="10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63BB68FE-FF21-4EDB-9178-6193E4E6B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485" y="187668"/>
            <a:ext cx="9906000" cy="990732"/>
          </a:xfrm>
        </p:spPr>
        <p:txBody>
          <a:bodyPr>
            <a:noAutofit/>
          </a:bodyPr>
          <a:lstStyle/>
          <a:p>
            <a:pPr algn="ctr"/>
            <a:r>
              <a:rPr lang="ru-RU" sz="60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  <a:t>Достоинство проекта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7C627C-28D3-4880-9CBD-55153D7F9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12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4E653EC-A86C-4FCD-B08A-7FA6E8DF2EF0}"/>
              </a:ext>
            </a:extLst>
          </p:cNvPr>
          <p:cNvSpPr/>
          <p:nvPr/>
        </p:nvSpPr>
        <p:spPr>
          <a:xfrm>
            <a:off x="1367492" y="4078796"/>
            <a:ext cx="9588266" cy="175432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</a:t>
            </a:r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абочий макет с возможностью</a:t>
            </a:r>
          </a:p>
          <a:p>
            <a:pPr algn="ctr"/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просмотра в режиме полета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67AF4D8-8CA4-4EB1-B385-2F4021D75E8A}"/>
              </a:ext>
            </a:extLst>
          </p:cNvPr>
          <p:cNvSpPr/>
          <p:nvPr/>
        </p:nvSpPr>
        <p:spPr>
          <a:xfrm>
            <a:off x="2344096" y="931589"/>
            <a:ext cx="7559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Интерактивная модель </a:t>
            </a:r>
          </a:p>
        </p:txBody>
      </p:sp>
    </p:spTree>
    <p:extLst>
      <p:ext uri="{BB962C8B-B14F-4D97-AF65-F5344CB8AC3E}">
        <p14:creationId xmlns:p14="http://schemas.microsoft.com/office/powerpoint/2010/main" val="2143620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абрика">
            <a:extLst>
              <a:ext uri="{FF2B5EF4-FFF2-40B4-BE49-F238E27FC236}">
                <a16:creationId xmlns:a16="http://schemas.microsoft.com/office/drawing/2014/main" id="{F9828798-F604-4FF9-B674-B9CE3878B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0791" y="5632478"/>
            <a:ext cx="1156870" cy="1156870"/>
          </a:xfrm>
          <a:prstGeom prst="rect">
            <a:avLst/>
          </a:prstGeom>
        </p:spPr>
      </p:pic>
      <p:pic>
        <p:nvPicPr>
          <p:cNvPr id="7" name="Рисунок 6" descr="Спутниковая антенна">
            <a:extLst>
              <a:ext uri="{FF2B5EF4-FFF2-40B4-BE49-F238E27FC236}">
                <a16:creationId xmlns:a16="http://schemas.microsoft.com/office/drawing/2014/main" id="{FA3B9677-7DA1-4763-B84B-F79B29C4D1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327" y="5679831"/>
            <a:ext cx="1062165" cy="1062165"/>
          </a:xfrm>
          <a:prstGeom prst="rect">
            <a:avLst/>
          </a:prstGeom>
        </p:spPr>
      </p:pic>
      <p:pic>
        <p:nvPicPr>
          <p:cNvPr id="11" name="Рисунок 10" descr="Вышка сотовой связи">
            <a:extLst>
              <a:ext uri="{FF2B5EF4-FFF2-40B4-BE49-F238E27FC236}">
                <a16:creationId xmlns:a16="http://schemas.microsoft.com/office/drawing/2014/main" id="{B4014DF4-1078-41FB-ACAD-8A7AABC4DC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50053" y="5585125"/>
            <a:ext cx="1156871" cy="1156871"/>
          </a:xfrm>
          <a:prstGeom prst="rect">
            <a:avLst/>
          </a:prstGeom>
        </p:spPr>
      </p:pic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C741D171-A1AC-49DE-A9B2-921DD00A921D}"/>
              </a:ext>
            </a:extLst>
          </p:cNvPr>
          <p:cNvGrpSpPr/>
          <p:nvPr/>
        </p:nvGrpSpPr>
        <p:grpSpPr>
          <a:xfrm>
            <a:off x="-396970" y="108916"/>
            <a:ext cx="2542294" cy="869469"/>
            <a:chOff x="227284" y="346586"/>
            <a:chExt cx="2542294" cy="869469"/>
          </a:xfrm>
        </p:grpSpPr>
        <p:sp>
          <p:nvSpPr>
            <p:cNvPr id="13" name="Левая фигурная скобка 12">
              <a:extLst>
                <a:ext uri="{FF2B5EF4-FFF2-40B4-BE49-F238E27FC236}">
                  <a16:creationId xmlns:a16="http://schemas.microsoft.com/office/drawing/2014/main" id="{22DD23B2-1E96-42ED-A3BD-33791A435B0C}"/>
                </a:ext>
              </a:extLst>
            </p:cNvPr>
            <p:cNvSpPr/>
            <p:nvPr/>
          </p:nvSpPr>
          <p:spPr>
            <a:xfrm>
              <a:off x="795909" y="419427"/>
              <a:ext cx="271986" cy="796628"/>
            </a:xfrm>
            <a:prstGeom prst="leftBrac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A8A9DAB4-42ED-4CBF-85E9-5F87EE10338C}"/>
                </a:ext>
              </a:extLst>
            </p:cNvPr>
            <p:cNvGrpSpPr/>
            <p:nvPr/>
          </p:nvGrpSpPr>
          <p:grpSpPr>
            <a:xfrm>
              <a:off x="227284" y="346586"/>
              <a:ext cx="2542294" cy="869469"/>
              <a:chOff x="253660" y="346586"/>
              <a:chExt cx="2542294" cy="869469"/>
            </a:xfrm>
          </p:grpSpPr>
          <p:sp>
            <p:nvSpPr>
              <p:cNvPr id="15" name="Правая фигурная скобка 14">
                <a:extLst>
                  <a:ext uri="{FF2B5EF4-FFF2-40B4-BE49-F238E27FC236}">
                    <a16:creationId xmlns:a16="http://schemas.microsoft.com/office/drawing/2014/main" id="{ACBC29A7-82A4-4DC8-BF1C-9200F865BDB7}"/>
                  </a:ext>
                </a:extLst>
              </p:cNvPr>
              <p:cNvSpPr/>
              <p:nvPr/>
            </p:nvSpPr>
            <p:spPr>
              <a:xfrm>
                <a:off x="1882129" y="419427"/>
                <a:ext cx="271986" cy="796628"/>
              </a:xfrm>
              <a:prstGeom prst="rightBrac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29616DEF-95AC-419A-8EB9-AD34EF0274F9}"/>
                  </a:ext>
                </a:extLst>
              </p:cNvPr>
              <p:cNvSpPr/>
              <p:nvPr/>
            </p:nvSpPr>
            <p:spPr>
              <a:xfrm>
                <a:off x="253660" y="346586"/>
                <a:ext cx="2542294" cy="86946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Energy </a:t>
                </a:r>
              </a:p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HACK</a:t>
                </a:r>
              </a:p>
              <a:p>
                <a:pPr algn="ctr"/>
                <a:r>
                  <a:rPr lang="en-US" sz="1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2022</a:t>
                </a:r>
                <a:endParaRPr lang="ru-RU" sz="10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802E078-AB0B-4ADC-85B9-29DD040FB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569" y="1289366"/>
            <a:ext cx="9906000" cy="4091305"/>
          </a:xfrm>
        </p:spPr>
        <p:txBody>
          <a:bodyPr>
            <a:noAutofit/>
          </a:bodyPr>
          <a:lstStyle/>
          <a:p>
            <a:pPr algn="ctr"/>
            <a:r>
              <a:rPr lang="ru-RU" sz="96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  <a:t>Спасибо </a:t>
            </a:r>
            <a:br>
              <a:rPr lang="ru-RU" sz="96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</a:br>
            <a:r>
              <a:rPr lang="ru-RU" sz="96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  <a:t>за </a:t>
            </a:r>
            <a:br>
              <a:rPr lang="ru-RU" sz="96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</a:br>
            <a:r>
              <a:rPr lang="ru-RU" sz="96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  <a:t>внимание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90B2EB-26DC-4875-87BE-FF766FC46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1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абрика">
            <a:extLst>
              <a:ext uri="{FF2B5EF4-FFF2-40B4-BE49-F238E27FC236}">
                <a16:creationId xmlns:a16="http://schemas.microsoft.com/office/drawing/2014/main" id="{F9828798-F604-4FF9-B674-B9CE3878B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0791" y="5632478"/>
            <a:ext cx="1156870" cy="1156870"/>
          </a:xfrm>
          <a:prstGeom prst="rect">
            <a:avLst/>
          </a:prstGeom>
        </p:spPr>
      </p:pic>
      <p:pic>
        <p:nvPicPr>
          <p:cNvPr id="7" name="Рисунок 6" descr="Спутниковая антенна">
            <a:extLst>
              <a:ext uri="{FF2B5EF4-FFF2-40B4-BE49-F238E27FC236}">
                <a16:creationId xmlns:a16="http://schemas.microsoft.com/office/drawing/2014/main" id="{FA3B9677-7DA1-4763-B84B-F79B29C4D1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327" y="5679831"/>
            <a:ext cx="1062165" cy="1062165"/>
          </a:xfrm>
          <a:prstGeom prst="rect">
            <a:avLst/>
          </a:prstGeom>
        </p:spPr>
      </p:pic>
      <p:pic>
        <p:nvPicPr>
          <p:cNvPr id="11" name="Рисунок 10" descr="Вышка сотовой связи">
            <a:extLst>
              <a:ext uri="{FF2B5EF4-FFF2-40B4-BE49-F238E27FC236}">
                <a16:creationId xmlns:a16="http://schemas.microsoft.com/office/drawing/2014/main" id="{B4014DF4-1078-41FB-ACAD-8A7AABC4DC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50053" y="5585125"/>
            <a:ext cx="1156871" cy="1156871"/>
          </a:xfrm>
          <a:prstGeom prst="rect">
            <a:avLst/>
          </a:prstGeom>
        </p:spPr>
      </p:pic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C741D171-A1AC-49DE-A9B2-921DD00A921D}"/>
              </a:ext>
            </a:extLst>
          </p:cNvPr>
          <p:cNvGrpSpPr/>
          <p:nvPr/>
        </p:nvGrpSpPr>
        <p:grpSpPr>
          <a:xfrm>
            <a:off x="-396970" y="108916"/>
            <a:ext cx="2542294" cy="869469"/>
            <a:chOff x="227284" y="346586"/>
            <a:chExt cx="2542294" cy="869469"/>
          </a:xfrm>
        </p:grpSpPr>
        <p:sp>
          <p:nvSpPr>
            <p:cNvPr id="13" name="Левая фигурная скобка 12">
              <a:extLst>
                <a:ext uri="{FF2B5EF4-FFF2-40B4-BE49-F238E27FC236}">
                  <a16:creationId xmlns:a16="http://schemas.microsoft.com/office/drawing/2014/main" id="{22DD23B2-1E96-42ED-A3BD-33791A435B0C}"/>
                </a:ext>
              </a:extLst>
            </p:cNvPr>
            <p:cNvSpPr/>
            <p:nvPr/>
          </p:nvSpPr>
          <p:spPr>
            <a:xfrm>
              <a:off x="795909" y="419427"/>
              <a:ext cx="271986" cy="796628"/>
            </a:xfrm>
            <a:prstGeom prst="leftBrac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A8A9DAB4-42ED-4CBF-85E9-5F87EE10338C}"/>
                </a:ext>
              </a:extLst>
            </p:cNvPr>
            <p:cNvGrpSpPr/>
            <p:nvPr/>
          </p:nvGrpSpPr>
          <p:grpSpPr>
            <a:xfrm>
              <a:off x="227284" y="346586"/>
              <a:ext cx="2542294" cy="869469"/>
              <a:chOff x="253660" y="346586"/>
              <a:chExt cx="2542294" cy="869469"/>
            </a:xfrm>
          </p:grpSpPr>
          <p:sp>
            <p:nvSpPr>
              <p:cNvPr id="15" name="Правая фигурная скобка 14">
                <a:extLst>
                  <a:ext uri="{FF2B5EF4-FFF2-40B4-BE49-F238E27FC236}">
                    <a16:creationId xmlns:a16="http://schemas.microsoft.com/office/drawing/2014/main" id="{ACBC29A7-82A4-4DC8-BF1C-9200F865BDB7}"/>
                  </a:ext>
                </a:extLst>
              </p:cNvPr>
              <p:cNvSpPr/>
              <p:nvPr/>
            </p:nvSpPr>
            <p:spPr>
              <a:xfrm>
                <a:off x="1882129" y="419427"/>
                <a:ext cx="271986" cy="796628"/>
              </a:xfrm>
              <a:prstGeom prst="rightBrac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29616DEF-95AC-419A-8EB9-AD34EF0274F9}"/>
                  </a:ext>
                </a:extLst>
              </p:cNvPr>
              <p:cNvSpPr/>
              <p:nvPr/>
            </p:nvSpPr>
            <p:spPr>
              <a:xfrm>
                <a:off x="253660" y="346586"/>
                <a:ext cx="2542294" cy="86946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Energy </a:t>
                </a:r>
              </a:p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HACK</a:t>
                </a:r>
              </a:p>
              <a:p>
                <a:pPr algn="ctr"/>
                <a:r>
                  <a:rPr lang="en-US" sz="1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2022</a:t>
                </a:r>
                <a:endParaRPr lang="ru-RU" sz="10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5A0C4F2-E4F5-45C2-ABBB-97894A3CC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085" y="697077"/>
            <a:ext cx="9906000" cy="990732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  <a:t>Что послужило стартом для нашего проекта?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6F9F25-AD7C-44E4-94A9-2E6F6417BACD}"/>
              </a:ext>
            </a:extLst>
          </p:cNvPr>
          <p:cNvSpPr txBox="1"/>
          <p:nvPr/>
        </p:nvSpPr>
        <p:spPr>
          <a:xfrm>
            <a:off x="513979" y="1828800"/>
            <a:ext cx="1086912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Segoe UI Symbol" panose="020B0502040204020203" pitchFamily="34" charset="0"/>
              </a:rPr>
              <a:t>	В настоящий момент применение альтернативных источников все еще ограничено, поскольку существующие до сих пор технологии использования альтернативной энергетики по сравнению с использованием традиционных нефти, газа, угля являются достаточно дорогими и недостаточно эффективными.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Segoe UI Symbol" panose="020B0502040204020203" pitchFamily="34" charset="0"/>
              </a:rPr>
              <a:t>	Однако ситуация стремительно меняется и, возможно, в недалеком будущем она станет обратной.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Segoe UI Symbol" panose="020B0502040204020203" pitchFamily="34" charset="0"/>
              </a:rPr>
              <a:t>	Ископаемые углеводороды — богатейшее сырье, и лучше производить из него массу полезных вещей, чем сжигать в двигателях внутреннего сгорания и в различных топках.</a:t>
            </a:r>
          </a:p>
        </p:txBody>
      </p:sp>
      <p:sp>
        <p:nvSpPr>
          <p:cNvPr id="8" name="Пузырек для мыслей: облако 7">
            <a:extLst>
              <a:ext uri="{FF2B5EF4-FFF2-40B4-BE49-F238E27FC236}">
                <a16:creationId xmlns:a16="http://schemas.microsoft.com/office/drawing/2014/main" id="{59D7B94F-0F9F-4AB9-BBA7-C21F2994D2F7}"/>
              </a:ext>
            </a:extLst>
          </p:cNvPr>
          <p:cNvSpPr/>
          <p:nvPr/>
        </p:nvSpPr>
        <p:spPr>
          <a:xfrm>
            <a:off x="7156938" y="4149969"/>
            <a:ext cx="4123593" cy="1907931"/>
          </a:xfrm>
          <a:prstGeom prst="cloud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Segoe UI Light" panose="020B0502040204020203" pitchFamily="34" charset="0"/>
                <a:cs typeface="Segoe UI Light" panose="020B0502040204020203" pitchFamily="34" charset="0"/>
              </a:rPr>
              <a:t>Правильно, ещё Дмитрий Иванович Менделеев говорил : «Сжигать нефть – все равно что топить печку ассигнациями»</a:t>
            </a:r>
          </a:p>
        </p:txBody>
      </p:sp>
      <p:sp>
        <p:nvSpPr>
          <p:cNvPr id="19" name="Номер слайда 18">
            <a:extLst>
              <a:ext uri="{FF2B5EF4-FFF2-40B4-BE49-F238E27FC236}">
                <a16:creationId xmlns:a16="http://schemas.microsoft.com/office/drawing/2014/main" id="{8ACAE484-D605-4B8A-985F-108689F77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664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абрика">
            <a:extLst>
              <a:ext uri="{FF2B5EF4-FFF2-40B4-BE49-F238E27FC236}">
                <a16:creationId xmlns:a16="http://schemas.microsoft.com/office/drawing/2014/main" id="{F9828798-F604-4FF9-B674-B9CE3878B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0791" y="5632478"/>
            <a:ext cx="1156870" cy="1156870"/>
          </a:xfrm>
          <a:prstGeom prst="rect">
            <a:avLst/>
          </a:prstGeom>
        </p:spPr>
      </p:pic>
      <p:pic>
        <p:nvPicPr>
          <p:cNvPr id="7" name="Рисунок 6" descr="Спутниковая антенна">
            <a:extLst>
              <a:ext uri="{FF2B5EF4-FFF2-40B4-BE49-F238E27FC236}">
                <a16:creationId xmlns:a16="http://schemas.microsoft.com/office/drawing/2014/main" id="{FA3B9677-7DA1-4763-B84B-F79B29C4D1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327" y="5679831"/>
            <a:ext cx="1062165" cy="1062165"/>
          </a:xfrm>
          <a:prstGeom prst="rect">
            <a:avLst/>
          </a:prstGeom>
        </p:spPr>
      </p:pic>
      <p:pic>
        <p:nvPicPr>
          <p:cNvPr id="11" name="Рисунок 10" descr="Вышка сотовой связи">
            <a:extLst>
              <a:ext uri="{FF2B5EF4-FFF2-40B4-BE49-F238E27FC236}">
                <a16:creationId xmlns:a16="http://schemas.microsoft.com/office/drawing/2014/main" id="{B4014DF4-1078-41FB-ACAD-8A7AABC4DC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50053" y="5585125"/>
            <a:ext cx="1156871" cy="1156871"/>
          </a:xfrm>
          <a:prstGeom prst="rect">
            <a:avLst/>
          </a:prstGeom>
        </p:spPr>
      </p:pic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C741D171-A1AC-49DE-A9B2-921DD00A921D}"/>
              </a:ext>
            </a:extLst>
          </p:cNvPr>
          <p:cNvGrpSpPr/>
          <p:nvPr/>
        </p:nvGrpSpPr>
        <p:grpSpPr>
          <a:xfrm>
            <a:off x="-396970" y="108916"/>
            <a:ext cx="2542294" cy="869469"/>
            <a:chOff x="227284" y="346586"/>
            <a:chExt cx="2542294" cy="869469"/>
          </a:xfrm>
        </p:grpSpPr>
        <p:sp>
          <p:nvSpPr>
            <p:cNvPr id="13" name="Левая фигурная скобка 12">
              <a:extLst>
                <a:ext uri="{FF2B5EF4-FFF2-40B4-BE49-F238E27FC236}">
                  <a16:creationId xmlns:a16="http://schemas.microsoft.com/office/drawing/2014/main" id="{22DD23B2-1E96-42ED-A3BD-33791A435B0C}"/>
                </a:ext>
              </a:extLst>
            </p:cNvPr>
            <p:cNvSpPr/>
            <p:nvPr/>
          </p:nvSpPr>
          <p:spPr>
            <a:xfrm>
              <a:off x="795909" y="419427"/>
              <a:ext cx="271986" cy="796628"/>
            </a:xfrm>
            <a:prstGeom prst="leftBrac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A8A9DAB4-42ED-4CBF-85E9-5F87EE10338C}"/>
                </a:ext>
              </a:extLst>
            </p:cNvPr>
            <p:cNvGrpSpPr/>
            <p:nvPr/>
          </p:nvGrpSpPr>
          <p:grpSpPr>
            <a:xfrm>
              <a:off x="227284" y="346586"/>
              <a:ext cx="2542294" cy="869469"/>
              <a:chOff x="253660" y="346586"/>
              <a:chExt cx="2542294" cy="869469"/>
            </a:xfrm>
          </p:grpSpPr>
          <p:sp>
            <p:nvSpPr>
              <p:cNvPr id="15" name="Правая фигурная скобка 14">
                <a:extLst>
                  <a:ext uri="{FF2B5EF4-FFF2-40B4-BE49-F238E27FC236}">
                    <a16:creationId xmlns:a16="http://schemas.microsoft.com/office/drawing/2014/main" id="{ACBC29A7-82A4-4DC8-BF1C-9200F865BDB7}"/>
                  </a:ext>
                </a:extLst>
              </p:cNvPr>
              <p:cNvSpPr/>
              <p:nvPr/>
            </p:nvSpPr>
            <p:spPr>
              <a:xfrm>
                <a:off x="1882129" y="419427"/>
                <a:ext cx="271986" cy="796628"/>
              </a:xfrm>
              <a:prstGeom prst="rightBrac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29616DEF-95AC-419A-8EB9-AD34EF0274F9}"/>
                  </a:ext>
                </a:extLst>
              </p:cNvPr>
              <p:cNvSpPr/>
              <p:nvPr/>
            </p:nvSpPr>
            <p:spPr>
              <a:xfrm>
                <a:off x="253660" y="346586"/>
                <a:ext cx="2542294" cy="86946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Energy </a:t>
                </a:r>
              </a:p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HACK</a:t>
                </a:r>
              </a:p>
              <a:p>
                <a:pPr algn="ctr"/>
                <a:r>
                  <a:rPr lang="en-US" sz="1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2022</a:t>
                </a:r>
                <a:endParaRPr lang="ru-RU" sz="10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EE2570A-2BB2-4F0A-B64E-B2755F1C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177" y="978385"/>
            <a:ext cx="9906000" cy="990732"/>
          </a:xfrm>
        </p:spPr>
        <p:txBody>
          <a:bodyPr>
            <a:noAutofit/>
          </a:bodyPr>
          <a:lstStyle/>
          <a:p>
            <a:pPr algn="ctr"/>
            <a:r>
              <a:rPr lang="ru-RU" sz="60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  <a:t>Проблемы которые решает наш проект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B19F9261-4480-4382-9465-3EA2AE4044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3530953"/>
              </p:ext>
            </p:extLst>
          </p:nvPr>
        </p:nvGraphicFramePr>
        <p:xfrm>
          <a:off x="-140226" y="1860686"/>
          <a:ext cx="12026899" cy="3870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DA26D8-7D64-4DD6-911C-E902E5D0D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39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абрика">
            <a:extLst>
              <a:ext uri="{FF2B5EF4-FFF2-40B4-BE49-F238E27FC236}">
                <a16:creationId xmlns:a16="http://schemas.microsoft.com/office/drawing/2014/main" id="{F9828798-F604-4FF9-B674-B9CE3878B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0791" y="5632478"/>
            <a:ext cx="1156870" cy="1156870"/>
          </a:xfrm>
          <a:prstGeom prst="rect">
            <a:avLst/>
          </a:prstGeom>
        </p:spPr>
      </p:pic>
      <p:pic>
        <p:nvPicPr>
          <p:cNvPr id="7" name="Рисунок 6" descr="Спутниковая антенна">
            <a:extLst>
              <a:ext uri="{FF2B5EF4-FFF2-40B4-BE49-F238E27FC236}">
                <a16:creationId xmlns:a16="http://schemas.microsoft.com/office/drawing/2014/main" id="{FA3B9677-7DA1-4763-B84B-F79B29C4D1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327" y="5679831"/>
            <a:ext cx="1062165" cy="1062165"/>
          </a:xfrm>
          <a:prstGeom prst="rect">
            <a:avLst/>
          </a:prstGeom>
        </p:spPr>
      </p:pic>
      <p:pic>
        <p:nvPicPr>
          <p:cNvPr id="11" name="Рисунок 10" descr="Вышка сотовой связи">
            <a:extLst>
              <a:ext uri="{FF2B5EF4-FFF2-40B4-BE49-F238E27FC236}">
                <a16:creationId xmlns:a16="http://schemas.microsoft.com/office/drawing/2014/main" id="{B4014DF4-1078-41FB-ACAD-8A7AABC4DC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50053" y="5585125"/>
            <a:ext cx="1156871" cy="1156871"/>
          </a:xfrm>
          <a:prstGeom prst="rect">
            <a:avLst/>
          </a:prstGeom>
        </p:spPr>
      </p:pic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C741D171-A1AC-49DE-A9B2-921DD00A921D}"/>
              </a:ext>
            </a:extLst>
          </p:cNvPr>
          <p:cNvGrpSpPr/>
          <p:nvPr/>
        </p:nvGrpSpPr>
        <p:grpSpPr>
          <a:xfrm>
            <a:off x="-396970" y="108916"/>
            <a:ext cx="2542294" cy="869469"/>
            <a:chOff x="227284" y="346586"/>
            <a:chExt cx="2542294" cy="869469"/>
          </a:xfrm>
        </p:grpSpPr>
        <p:sp>
          <p:nvSpPr>
            <p:cNvPr id="13" name="Левая фигурная скобка 12">
              <a:extLst>
                <a:ext uri="{FF2B5EF4-FFF2-40B4-BE49-F238E27FC236}">
                  <a16:creationId xmlns:a16="http://schemas.microsoft.com/office/drawing/2014/main" id="{22DD23B2-1E96-42ED-A3BD-33791A435B0C}"/>
                </a:ext>
              </a:extLst>
            </p:cNvPr>
            <p:cNvSpPr/>
            <p:nvPr/>
          </p:nvSpPr>
          <p:spPr>
            <a:xfrm>
              <a:off x="795909" y="419427"/>
              <a:ext cx="271986" cy="796628"/>
            </a:xfrm>
            <a:prstGeom prst="leftBrac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A8A9DAB4-42ED-4CBF-85E9-5F87EE10338C}"/>
                </a:ext>
              </a:extLst>
            </p:cNvPr>
            <p:cNvGrpSpPr/>
            <p:nvPr/>
          </p:nvGrpSpPr>
          <p:grpSpPr>
            <a:xfrm>
              <a:off x="227284" y="346586"/>
              <a:ext cx="2542294" cy="869469"/>
              <a:chOff x="253660" y="346586"/>
              <a:chExt cx="2542294" cy="869469"/>
            </a:xfrm>
          </p:grpSpPr>
          <p:sp>
            <p:nvSpPr>
              <p:cNvPr id="15" name="Правая фигурная скобка 14">
                <a:extLst>
                  <a:ext uri="{FF2B5EF4-FFF2-40B4-BE49-F238E27FC236}">
                    <a16:creationId xmlns:a16="http://schemas.microsoft.com/office/drawing/2014/main" id="{ACBC29A7-82A4-4DC8-BF1C-9200F865BDB7}"/>
                  </a:ext>
                </a:extLst>
              </p:cNvPr>
              <p:cNvSpPr/>
              <p:nvPr/>
            </p:nvSpPr>
            <p:spPr>
              <a:xfrm>
                <a:off x="1882129" y="419427"/>
                <a:ext cx="271986" cy="796628"/>
              </a:xfrm>
              <a:prstGeom prst="rightBrac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29616DEF-95AC-419A-8EB9-AD34EF0274F9}"/>
                  </a:ext>
                </a:extLst>
              </p:cNvPr>
              <p:cNvSpPr/>
              <p:nvPr/>
            </p:nvSpPr>
            <p:spPr>
              <a:xfrm>
                <a:off x="253660" y="346586"/>
                <a:ext cx="2542294" cy="86946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Energy </a:t>
                </a:r>
              </a:p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HACK</a:t>
                </a:r>
              </a:p>
              <a:p>
                <a:pPr algn="ctr"/>
                <a:r>
                  <a:rPr lang="en-US" sz="1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2022</a:t>
                </a:r>
                <a:endParaRPr lang="ru-RU" sz="10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5A0C4F2-E4F5-45C2-ABBB-97894A3CC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485" y="181757"/>
            <a:ext cx="9906000" cy="990732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  <a:t>Актуальность проекта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5BC9DACE-3FFA-40F3-A5D5-679BBDD31E93}"/>
              </a:ext>
            </a:extLst>
          </p:cNvPr>
          <p:cNvSpPr/>
          <p:nvPr/>
        </p:nvSpPr>
        <p:spPr>
          <a:xfrm>
            <a:off x="305327" y="1196909"/>
            <a:ext cx="2655277" cy="151227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Исчерпаемость традиционных ресурсов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7DA55F13-4405-4AA7-B26A-AE9956193C22}"/>
              </a:ext>
            </a:extLst>
          </p:cNvPr>
          <p:cNvSpPr/>
          <p:nvPr/>
        </p:nvSpPr>
        <p:spPr>
          <a:xfrm>
            <a:off x="4280502" y="2158653"/>
            <a:ext cx="2655277" cy="151227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Необходимость снижения эмиссии СО</a:t>
            </a:r>
            <a:r>
              <a:rPr lang="ru-RU" sz="1000" baseline="-25000" dirty="0"/>
              <a:t>2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39E776FE-E00F-42CC-B238-DE124778C9C3}"/>
              </a:ext>
            </a:extLst>
          </p:cNvPr>
          <p:cNvSpPr/>
          <p:nvPr/>
        </p:nvSpPr>
        <p:spPr>
          <a:xfrm>
            <a:off x="8573211" y="4173708"/>
            <a:ext cx="2655277" cy="151227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Необходимость снижения зависимости от поставщиков ископаемого сырья</a:t>
            </a:r>
            <a:endParaRPr lang="ru-RU" sz="1000" baseline="-25000" dirty="0"/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27DFF22E-23B3-4467-9AC6-B522B1F21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4</a:t>
            </a:fld>
            <a:endParaRPr lang="ru-RU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B90D08D7-AE81-4798-8A8E-C1C369D44B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5327" y="3583309"/>
            <a:ext cx="4572396" cy="262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523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абрика">
            <a:extLst>
              <a:ext uri="{FF2B5EF4-FFF2-40B4-BE49-F238E27FC236}">
                <a16:creationId xmlns:a16="http://schemas.microsoft.com/office/drawing/2014/main" id="{F9828798-F604-4FF9-B674-B9CE3878B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0791" y="5632478"/>
            <a:ext cx="1156870" cy="1156870"/>
          </a:xfrm>
          <a:prstGeom prst="rect">
            <a:avLst/>
          </a:prstGeom>
        </p:spPr>
      </p:pic>
      <p:pic>
        <p:nvPicPr>
          <p:cNvPr id="7" name="Рисунок 6" descr="Спутниковая антенна">
            <a:extLst>
              <a:ext uri="{FF2B5EF4-FFF2-40B4-BE49-F238E27FC236}">
                <a16:creationId xmlns:a16="http://schemas.microsoft.com/office/drawing/2014/main" id="{FA3B9677-7DA1-4763-B84B-F79B29C4D1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327" y="5679831"/>
            <a:ext cx="1062165" cy="1062165"/>
          </a:xfrm>
          <a:prstGeom prst="rect">
            <a:avLst/>
          </a:prstGeom>
        </p:spPr>
      </p:pic>
      <p:pic>
        <p:nvPicPr>
          <p:cNvPr id="11" name="Рисунок 10" descr="Вышка сотовой связи">
            <a:extLst>
              <a:ext uri="{FF2B5EF4-FFF2-40B4-BE49-F238E27FC236}">
                <a16:creationId xmlns:a16="http://schemas.microsoft.com/office/drawing/2014/main" id="{B4014DF4-1078-41FB-ACAD-8A7AABC4DC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50053" y="5585125"/>
            <a:ext cx="1156871" cy="1156871"/>
          </a:xfrm>
          <a:prstGeom prst="rect">
            <a:avLst/>
          </a:prstGeom>
        </p:spPr>
      </p:pic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C741D171-A1AC-49DE-A9B2-921DD00A921D}"/>
              </a:ext>
            </a:extLst>
          </p:cNvPr>
          <p:cNvGrpSpPr/>
          <p:nvPr/>
        </p:nvGrpSpPr>
        <p:grpSpPr>
          <a:xfrm>
            <a:off x="-396970" y="108916"/>
            <a:ext cx="2542294" cy="869469"/>
            <a:chOff x="227284" y="346586"/>
            <a:chExt cx="2542294" cy="869469"/>
          </a:xfrm>
        </p:grpSpPr>
        <p:sp>
          <p:nvSpPr>
            <p:cNvPr id="13" name="Левая фигурная скобка 12">
              <a:extLst>
                <a:ext uri="{FF2B5EF4-FFF2-40B4-BE49-F238E27FC236}">
                  <a16:creationId xmlns:a16="http://schemas.microsoft.com/office/drawing/2014/main" id="{22DD23B2-1E96-42ED-A3BD-33791A435B0C}"/>
                </a:ext>
              </a:extLst>
            </p:cNvPr>
            <p:cNvSpPr/>
            <p:nvPr/>
          </p:nvSpPr>
          <p:spPr>
            <a:xfrm>
              <a:off x="795909" y="419427"/>
              <a:ext cx="271986" cy="796628"/>
            </a:xfrm>
            <a:prstGeom prst="leftBrac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A8A9DAB4-42ED-4CBF-85E9-5F87EE10338C}"/>
                </a:ext>
              </a:extLst>
            </p:cNvPr>
            <p:cNvGrpSpPr/>
            <p:nvPr/>
          </p:nvGrpSpPr>
          <p:grpSpPr>
            <a:xfrm>
              <a:off x="227284" y="346586"/>
              <a:ext cx="2542294" cy="869469"/>
              <a:chOff x="253660" y="346586"/>
              <a:chExt cx="2542294" cy="869469"/>
            </a:xfrm>
          </p:grpSpPr>
          <p:sp>
            <p:nvSpPr>
              <p:cNvPr id="15" name="Правая фигурная скобка 14">
                <a:extLst>
                  <a:ext uri="{FF2B5EF4-FFF2-40B4-BE49-F238E27FC236}">
                    <a16:creationId xmlns:a16="http://schemas.microsoft.com/office/drawing/2014/main" id="{ACBC29A7-82A4-4DC8-BF1C-9200F865BDB7}"/>
                  </a:ext>
                </a:extLst>
              </p:cNvPr>
              <p:cNvSpPr/>
              <p:nvPr/>
            </p:nvSpPr>
            <p:spPr>
              <a:xfrm>
                <a:off x="1882129" y="419427"/>
                <a:ext cx="271986" cy="796628"/>
              </a:xfrm>
              <a:prstGeom prst="rightBrac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29616DEF-95AC-419A-8EB9-AD34EF0274F9}"/>
                  </a:ext>
                </a:extLst>
              </p:cNvPr>
              <p:cNvSpPr/>
              <p:nvPr/>
            </p:nvSpPr>
            <p:spPr>
              <a:xfrm>
                <a:off x="253660" y="346586"/>
                <a:ext cx="2542294" cy="86946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Energy </a:t>
                </a:r>
              </a:p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HACK</a:t>
                </a:r>
              </a:p>
              <a:p>
                <a:pPr algn="ctr"/>
                <a:r>
                  <a:rPr lang="en-US" sz="1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2022</a:t>
                </a:r>
                <a:endParaRPr lang="ru-RU" sz="10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C9B465E-55EB-425D-B59B-66ACA3891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485" y="181757"/>
            <a:ext cx="9906000" cy="990732"/>
          </a:xfrm>
        </p:spPr>
        <p:txBody>
          <a:bodyPr>
            <a:noAutofit/>
          </a:bodyPr>
          <a:lstStyle/>
          <a:p>
            <a:pPr algn="ctr"/>
            <a:r>
              <a:rPr lang="ru-RU" sz="60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  <a:t>Основные идеи проекта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B67360BB-E91B-41ED-BB02-397ED54B86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93035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A178AF-ABA7-4168-9620-B6AEDEBEF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59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Спутниковая антенна">
            <a:extLst>
              <a:ext uri="{FF2B5EF4-FFF2-40B4-BE49-F238E27FC236}">
                <a16:creationId xmlns:a16="http://schemas.microsoft.com/office/drawing/2014/main" id="{FA3B9677-7DA1-4763-B84B-F79B29C4D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5327" y="5679831"/>
            <a:ext cx="1062165" cy="1062165"/>
          </a:xfrm>
          <a:prstGeom prst="rect">
            <a:avLst/>
          </a:prstGeom>
        </p:spPr>
      </p:pic>
      <p:pic>
        <p:nvPicPr>
          <p:cNvPr id="11" name="Рисунок 10" descr="Вышка сотовой связи">
            <a:extLst>
              <a:ext uri="{FF2B5EF4-FFF2-40B4-BE49-F238E27FC236}">
                <a16:creationId xmlns:a16="http://schemas.microsoft.com/office/drawing/2014/main" id="{B4014DF4-1078-41FB-ACAD-8A7AABC4DC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50053" y="5585125"/>
            <a:ext cx="1156871" cy="1156871"/>
          </a:xfrm>
          <a:prstGeom prst="rect">
            <a:avLst/>
          </a:prstGeom>
        </p:spPr>
      </p:pic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C741D171-A1AC-49DE-A9B2-921DD00A921D}"/>
              </a:ext>
            </a:extLst>
          </p:cNvPr>
          <p:cNvGrpSpPr/>
          <p:nvPr/>
        </p:nvGrpSpPr>
        <p:grpSpPr>
          <a:xfrm>
            <a:off x="-396970" y="108916"/>
            <a:ext cx="2542294" cy="869469"/>
            <a:chOff x="227284" y="346586"/>
            <a:chExt cx="2542294" cy="869469"/>
          </a:xfrm>
        </p:grpSpPr>
        <p:sp>
          <p:nvSpPr>
            <p:cNvPr id="13" name="Левая фигурная скобка 12">
              <a:extLst>
                <a:ext uri="{FF2B5EF4-FFF2-40B4-BE49-F238E27FC236}">
                  <a16:creationId xmlns:a16="http://schemas.microsoft.com/office/drawing/2014/main" id="{22DD23B2-1E96-42ED-A3BD-33791A435B0C}"/>
                </a:ext>
              </a:extLst>
            </p:cNvPr>
            <p:cNvSpPr/>
            <p:nvPr/>
          </p:nvSpPr>
          <p:spPr>
            <a:xfrm>
              <a:off x="795909" y="419427"/>
              <a:ext cx="271986" cy="796628"/>
            </a:xfrm>
            <a:prstGeom prst="leftBrac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A8A9DAB4-42ED-4CBF-85E9-5F87EE10338C}"/>
                </a:ext>
              </a:extLst>
            </p:cNvPr>
            <p:cNvGrpSpPr/>
            <p:nvPr/>
          </p:nvGrpSpPr>
          <p:grpSpPr>
            <a:xfrm>
              <a:off x="227284" y="346586"/>
              <a:ext cx="2542294" cy="869469"/>
              <a:chOff x="253660" y="346586"/>
              <a:chExt cx="2542294" cy="869469"/>
            </a:xfrm>
          </p:grpSpPr>
          <p:sp>
            <p:nvSpPr>
              <p:cNvPr id="15" name="Правая фигурная скобка 14">
                <a:extLst>
                  <a:ext uri="{FF2B5EF4-FFF2-40B4-BE49-F238E27FC236}">
                    <a16:creationId xmlns:a16="http://schemas.microsoft.com/office/drawing/2014/main" id="{ACBC29A7-82A4-4DC8-BF1C-9200F865BDB7}"/>
                  </a:ext>
                </a:extLst>
              </p:cNvPr>
              <p:cNvSpPr/>
              <p:nvPr/>
            </p:nvSpPr>
            <p:spPr>
              <a:xfrm>
                <a:off x="1882129" y="419427"/>
                <a:ext cx="271986" cy="796628"/>
              </a:xfrm>
              <a:prstGeom prst="rightBrac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29616DEF-95AC-419A-8EB9-AD34EF0274F9}"/>
                  </a:ext>
                </a:extLst>
              </p:cNvPr>
              <p:cNvSpPr/>
              <p:nvPr/>
            </p:nvSpPr>
            <p:spPr>
              <a:xfrm>
                <a:off x="253660" y="346586"/>
                <a:ext cx="2542294" cy="86946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Energy </a:t>
                </a:r>
              </a:p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HACK</a:t>
                </a:r>
              </a:p>
              <a:p>
                <a:pPr algn="ctr"/>
                <a:r>
                  <a:rPr lang="en-US" sz="1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2022</a:t>
                </a:r>
                <a:endParaRPr lang="ru-RU" sz="10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E913BC9A-E120-4531-A9FC-2854DA324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485" y="125879"/>
            <a:ext cx="9906000" cy="990732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  <a:t>Исходные данные проекта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A73A13D-C37D-409F-91E8-9596CD9614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33830" y="995348"/>
            <a:ext cx="8880230" cy="5575888"/>
          </a:xfrm>
          <a:prstGeom prst="rect">
            <a:avLst/>
          </a:prstGeom>
        </p:spPr>
      </p:pic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E2777E04-37DB-44ED-A529-EB46520B4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51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абрика">
            <a:extLst>
              <a:ext uri="{FF2B5EF4-FFF2-40B4-BE49-F238E27FC236}">
                <a16:creationId xmlns:a16="http://schemas.microsoft.com/office/drawing/2014/main" id="{F9828798-F604-4FF9-B674-B9CE3878B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0791" y="5632478"/>
            <a:ext cx="1156870" cy="1156870"/>
          </a:xfrm>
          <a:prstGeom prst="rect">
            <a:avLst/>
          </a:prstGeom>
        </p:spPr>
      </p:pic>
      <p:pic>
        <p:nvPicPr>
          <p:cNvPr id="7" name="Рисунок 6" descr="Спутниковая антенна">
            <a:extLst>
              <a:ext uri="{FF2B5EF4-FFF2-40B4-BE49-F238E27FC236}">
                <a16:creationId xmlns:a16="http://schemas.microsoft.com/office/drawing/2014/main" id="{FA3B9677-7DA1-4763-B84B-F79B29C4D1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327" y="5679831"/>
            <a:ext cx="1062165" cy="1062165"/>
          </a:xfrm>
          <a:prstGeom prst="rect">
            <a:avLst/>
          </a:prstGeom>
        </p:spPr>
      </p:pic>
      <p:pic>
        <p:nvPicPr>
          <p:cNvPr id="11" name="Рисунок 10" descr="Вышка сотовой связи">
            <a:extLst>
              <a:ext uri="{FF2B5EF4-FFF2-40B4-BE49-F238E27FC236}">
                <a16:creationId xmlns:a16="http://schemas.microsoft.com/office/drawing/2014/main" id="{B4014DF4-1078-41FB-ACAD-8A7AABC4DC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50053" y="5585125"/>
            <a:ext cx="1156871" cy="1156871"/>
          </a:xfrm>
          <a:prstGeom prst="rect">
            <a:avLst/>
          </a:prstGeom>
        </p:spPr>
      </p:pic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C741D171-A1AC-49DE-A9B2-921DD00A921D}"/>
              </a:ext>
            </a:extLst>
          </p:cNvPr>
          <p:cNvGrpSpPr/>
          <p:nvPr/>
        </p:nvGrpSpPr>
        <p:grpSpPr>
          <a:xfrm>
            <a:off x="-396970" y="108916"/>
            <a:ext cx="2542294" cy="869469"/>
            <a:chOff x="227284" y="346586"/>
            <a:chExt cx="2542294" cy="869469"/>
          </a:xfrm>
        </p:grpSpPr>
        <p:sp>
          <p:nvSpPr>
            <p:cNvPr id="13" name="Левая фигурная скобка 12">
              <a:extLst>
                <a:ext uri="{FF2B5EF4-FFF2-40B4-BE49-F238E27FC236}">
                  <a16:creationId xmlns:a16="http://schemas.microsoft.com/office/drawing/2014/main" id="{22DD23B2-1E96-42ED-A3BD-33791A435B0C}"/>
                </a:ext>
              </a:extLst>
            </p:cNvPr>
            <p:cNvSpPr/>
            <p:nvPr/>
          </p:nvSpPr>
          <p:spPr>
            <a:xfrm>
              <a:off x="795909" y="419427"/>
              <a:ext cx="271986" cy="796628"/>
            </a:xfrm>
            <a:prstGeom prst="leftBrac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A8A9DAB4-42ED-4CBF-85E9-5F87EE10338C}"/>
                </a:ext>
              </a:extLst>
            </p:cNvPr>
            <p:cNvGrpSpPr/>
            <p:nvPr/>
          </p:nvGrpSpPr>
          <p:grpSpPr>
            <a:xfrm>
              <a:off x="227284" y="346586"/>
              <a:ext cx="2542294" cy="869469"/>
              <a:chOff x="253660" y="346586"/>
              <a:chExt cx="2542294" cy="869469"/>
            </a:xfrm>
          </p:grpSpPr>
          <p:sp>
            <p:nvSpPr>
              <p:cNvPr id="15" name="Правая фигурная скобка 14">
                <a:extLst>
                  <a:ext uri="{FF2B5EF4-FFF2-40B4-BE49-F238E27FC236}">
                    <a16:creationId xmlns:a16="http://schemas.microsoft.com/office/drawing/2014/main" id="{ACBC29A7-82A4-4DC8-BF1C-9200F865BDB7}"/>
                  </a:ext>
                </a:extLst>
              </p:cNvPr>
              <p:cNvSpPr/>
              <p:nvPr/>
            </p:nvSpPr>
            <p:spPr>
              <a:xfrm>
                <a:off x="1882129" y="419427"/>
                <a:ext cx="271986" cy="796628"/>
              </a:xfrm>
              <a:prstGeom prst="rightBrac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29616DEF-95AC-419A-8EB9-AD34EF0274F9}"/>
                  </a:ext>
                </a:extLst>
              </p:cNvPr>
              <p:cNvSpPr/>
              <p:nvPr/>
            </p:nvSpPr>
            <p:spPr>
              <a:xfrm>
                <a:off x="253660" y="346586"/>
                <a:ext cx="2542294" cy="86946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Energy </a:t>
                </a:r>
              </a:p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HACK</a:t>
                </a:r>
              </a:p>
              <a:p>
                <a:pPr algn="ctr"/>
                <a:r>
                  <a:rPr lang="en-US" sz="1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2022</a:t>
                </a:r>
                <a:endParaRPr lang="ru-RU" sz="10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E913BC9A-E120-4531-A9FC-2854DA324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485" y="125879"/>
            <a:ext cx="9906000" cy="990732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  <a:t>Исходные данные проекта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8DA98E8-F7D0-4D2D-8C16-1CC5A8F334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27336" y="1116611"/>
            <a:ext cx="7609376" cy="5672737"/>
          </a:xfrm>
          <a:prstGeom prst="rect">
            <a:avLst/>
          </a:prstGeom>
        </p:spPr>
      </p:pic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98F8CD45-E5B8-452B-A3A2-2CEBEB7E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862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абрика">
            <a:extLst>
              <a:ext uri="{FF2B5EF4-FFF2-40B4-BE49-F238E27FC236}">
                <a16:creationId xmlns:a16="http://schemas.microsoft.com/office/drawing/2014/main" id="{F9828798-F604-4FF9-B674-B9CE3878B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0791" y="5632478"/>
            <a:ext cx="1156870" cy="1156870"/>
          </a:xfrm>
          <a:prstGeom prst="rect">
            <a:avLst/>
          </a:prstGeom>
        </p:spPr>
      </p:pic>
      <p:pic>
        <p:nvPicPr>
          <p:cNvPr id="7" name="Рисунок 6" descr="Спутниковая антенна">
            <a:extLst>
              <a:ext uri="{FF2B5EF4-FFF2-40B4-BE49-F238E27FC236}">
                <a16:creationId xmlns:a16="http://schemas.microsoft.com/office/drawing/2014/main" id="{FA3B9677-7DA1-4763-B84B-F79B29C4D1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327" y="5679831"/>
            <a:ext cx="1062165" cy="1062165"/>
          </a:xfrm>
          <a:prstGeom prst="rect">
            <a:avLst/>
          </a:prstGeom>
        </p:spPr>
      </p:pic>
      <p:pic>
        <p:nvPicPr>
          <p:cNvPr id="11" name="Рисунок 10" descr="Вышка сотовой связи">
            <a:extLst>
              <a:ext uri="{FF2B5EF4-FFF2-40B4-BE49-F238E27FC236}">
                <a16:creationId xmlns:a16="http://schemas.microsoft.com/office/drawing/2014/main" id="{B4014DF4-1078-41FB-ACAD-8A7AABC4DC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50053" y="5585125"/>
            <a:ext cx="1156871" cy="1156871"/>
          </a:xfrm>
          <a:prstGeom prst="rect">
            <a:avLst/>
          </a:prstGeom>
        </p:spPr>
      </p:pic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C741D171-A1AC-49DE-A9B2-921DD00A921D}"/>
              </a:ext>
            </a:extLst>
          </p:cNvPr>
          <p:cNvGrpSpPr/>
          <p:nvPr/>
        </p:nvGrpSpPr>
        <p:grpSpPr>
          <a:xfrm>
            <a:off x="-396970" y="108916"/>
            <a:ext cx="2542294" cy="869469"/>
            <a:chOff x="227284" y="346586"/>
            <a:chExt cx="2542294" cy="869469"/>
          </a:xfrm>
        </p:grpSpPr>
        <p:sp>
          <p:nvSpPr>
            <p:cNvPr id="13" name="Левая фигурная скобка 12">
              <a:extLst>
                <a:ext uri="{FF2B5EF4-FFF2-40B4-BE49-F238E27FC236}">
                  <a16:creationId xmlns:a16="http://schemas.microsoft.com/office/drawing/2014/main" id="{22DD23B2-1E96-42ED-A3BD-33791A435B0C}"/>
                </a:ext>
              </a:extLst>
            </p:cNvPr>
            <p:cNvSpPr/>
            <p:nvPr/>
          </p:nvSpPr>
          <p:spPr>
            <a:xfrm>
              <a:off x="795909" y="419427"/>
              <a:ext cx="271986" cy="796628"/>
            </a:xfrm>
            <a:prstGeom prst="leftBrac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A8A9DAB4-42ED-4CBF-85E9-5F87EE10338C}"/>
                </a:ext>
              </a:extLst>
            </p:cNvPr>
            <p:cNvGrpSpPr/>
            <p:nvPr/>
          </p:nvGrpSpPr>
          <p:grpSpPr>
            <a:xfrm>
              <a:off x="227284" y="346586"/>
              <a:ext cx="2542294" cy="869469"/>
              <a:chOff x="253660" y="346586"/>
              <a:chExt cx="2542294" cy="869469"/>
            </a:xfrm>
          </p:grpSpPr>
          <p:sp>
            <p:nvSpPr>
              <p:cNvPr id="15" name="Правая фигурная скобка 14">
                <a:extLst>
                  <a:ext uri="{FF2B5EF4-FFF2-40B4-BE49-F238E27FC236}">
                    <a16:creationId xmlns:a16="http://schemas.microsoft.com/office/drawing/2014/main" id="{ACBC29A7-82A4-4DC8-BF1C-9200F865BDB7}"/>
                  </a:ext>
                </a:extLst>
              </p:cNvPr>
              <p:cNvSpPr/>
              <p:nvPr/>
            </p:nvSpPr>
            <p:spPr>
              <a:xfrm>
                <a:off x="1882129" y="419427"/>
                <a:ext cx="271986" cy="796628"/>
              </a:xfrm>
              <a:prstGeom prst="rightBrac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29616DEF-95AC-419A-8EB9-AD34EF0274F9}"/>
                  </a:ext>
                </a:extLst>
              </p:cNvPr>
              <p:cNvSpPr/>
              <p:nvPr/>
            </p:nvSpPr>
            <p:spPr>
              <a:xfrm>
                <a:off x="253660" y="346586"/>
                <a:ext cx="2542294" cy="86946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Energy </a:t>
                </a:r>
              </a:p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HACK</a:t>
                </a:r>
              </a:p>
              <a:p>
                <a:pPr algn="ctr"/>
                <a:r>
                  <a:rPr lang="en-US" sz="1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2022</a:t>
                </a:r>
                <a:endParaRPr lang="ru-RU" sz="10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E913BC9A-E120-4531-A9FC-2854DA324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3485" y="187668"/>
            <a:ext cx="9906000" cy="990732"/>
          </a:xfrm>
        </p:spPr>
        <p:txBody>
          <a:bodyPr>
            <a:noAutofit/>
          </a:bodyPr>
          <a:lstStyle/>
          <a:p>
            <a:pPr algn="ctr"/>
            <a:r>
              <a:rPr lang="ru-RU" sz="60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  <a:t>Схема проекта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01F63A-6F13-4218-9FAB-2E53FCAE3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8</a:t>
            </a:fld>
            <a:endParaRPr lang="ru-RU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586845E-2C7D-41B7-9CE1-AAFE4D13E1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34" y="1531017"/>
            <a:ext cx="6056497" cy="3032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8D2DA737-745B-4550-BE1D-20221114B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228" y="1531017"/>
            <a:ext cx="4099073" cy="3032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A752485F-9C3C-4DFF-A106-0C50488F06B5}"/>
              </a:ext>
            </a:extLst>
          </p:cNvPr>
          <p:cNvSpPr txBox="1">
            <a:spLocks/>
          </p:cNvSpPr>
          <p:nvPr/>
        </p:nvSpPr>
        <p:spPr>
          <a:xfrm>
            <a:off x="1647093" y="4689099"/>
            <a:ext cx="9906000" cy="9907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0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  <a:t>промышленная зона</a:t>
            </a:r>
          </a:p>
        </p:txBody>
      </p:sp>
    </p:spTree>
    <p:extLst>
      <p:ext uri="{BB962C8B-B14F-4D97-AF65-F5344CB8AC3E}">
        <p14:creationId xmlns:p14="http://schemas.microsoft.com/office/powerpoint/2010/main" val="417829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Фабрика">
            <a:extLst>
              <a:ext uri="{FF2B5EF4-FFF2-40B4-BE49-F238E27FC236}">
                <a16:creationId xmlns:a16="http://schemas.microsoft.com/office/drawing/2014/main" id="{F9828798-F604-4FF9-B674-B9CE3878B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0791" y="5632478"/>
            <a:ext cx="1156870" cy="1156870"/>
          </a:xfrm>
          <a:prstGeom prst="rect">
            <a:avLst/>
          </a:prstGeom>
        </p:spPr>
      </p:pic>
      <p:pic>
        <p:nvPicPr>
          <p:cNvPr id="7" name="Рисунок 6" descr="Спутниковая антенна">
            <a:extLst>
              <a:ext uri="{FF2B5EF4-FFF2-40B4-BE49-F238E27FC236}">
                <a16:creationId xmlns:a16="http://schemas.microsoft.com/office/drawing/2014/main" id="{FA3B9677-7DA1-4763-B84B-F79B29C4D1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327" y="5679831"/>
            <a:ext cx="1062165" cy="1062165"/>
          </a:xfrm>
          <a:prstGeom prst="rect">
            <a:avLst/>
          </a:prstGeom>
        </p:spPr>
      </p:pic>
      <p:pic>
        <p:nvPicPr>
          <p:cNvPr id="11" name="Рисунок 10" descr="Вышка сотовой связи">
            <a:extLst>
              <a:ext uri="{FF2B5EF4-FFF2-40B4-BE49-F238E27FC236}">
                <a16:creationId xmlns:a16="http://schemas.microsoft.com/office/drawing/2014/main" id="{B4014DF4-1078-41FB-ACAD-8A7AABC4DC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50053" y="5585125"/>
            <a:ext cx="1156871" cy="1156871"/>
          </a:xfrm>
          <a:prstGeom prst="rect">
            <a:avLst/>
          </a:prstGeom>
        </p:spPr>
      </p:pic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C741D171-A1AC-49DE-A9B2-921DD00A921D}"/>
              </a:ext>
            </a:extLst>
          </p:cNvPr>
          <p:cNvGrpSpPr/>
          <p:nvPr/>
        </p:nvGrpSpPr>
        <p:grpSpPr>
          <a:xfrm>
            <a:off x="-396970" y="108916"/>
            <a:ext cx="2542294" cy="869469"/>
            <a:chOff x="227284" y="346586"/>
            <a:chExt cx="2542294" cy="869469"/>
          </a:xfrm>
        </p:grpSpPr>
        <p:sp>
          <p:nvSpPr>
            <p:cNvPr id="13" name="Левая фигурная скобка 12">
              <a:extLst>
                <a:ext uri="{FF2B5EF4-FFF2-40B4-BE49-F238E27FC236}">
                  <a16:creationId xmlns:a16="http://schemas.microsoft.com/office/drawing/2014/main" id="{22DD23B2-1E96-42ED-A3BD-33791A435B0C}"/>
                </a:ext>
              </a:extLst>
            </p:cNvPr>
            <p:cNvSpPr/>
            <p:nvPr/>
          </p:nvSpPr>
          <p:spPr>
            <a:xfrm>
              <a:off x="795909" y="419427"/>
              <a:ext cx="271986" cy="796628"/>
            </a:xfrm>
            <a:prstGeom prst="leftBrac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0" name="Группа 29">
              <a:extLst>
                <a:ext uri="{FF2B5EF4-FFF2-40B4-BE49-F238E27FC236}">
                  <a16:creationId xmlns:a16="http://schemas.microsoft.com/office/drawing/2014/main" id="{A8A9DAB4-42ED-4CBF-85E9-5F87EE10338C}"/>
                </a:ext>
              </a:extLst>
            </p:cNvPr>
            <p:cNvGrpSpPr/>
            <p:nvPr/>
          </p:nvGrpSpPr>
          <p:grpSpPr>
            <a:xfrm>
              <a:off x="227284" y="346586"/>
              <a:ext cx="2542294" cy="869469"/>
              <a:chOff x="253660" y="346586"/>
              <a:chExt cx="2542294" cy="869469"/>
            </a:xfrm>
          </p:grpSpPr>
          <p:sp>
            <p:nvSpPr>
              <p:cNvPr id="15" name="Правая фигурная скобка 14">
                <a:extLst>
                  <a:ext uri="{FF2B5EF4-FFF2-40B4-BE49-F238E27FC236}">
                    <a16:creationId xmlns:a16="http://schemas.microsoft.com/office/drawing/2014/main" id="{ACBC29A7-82A4-4DC8-BF1C-9200F865BDB7}"/>
                  </a:ext>
                </a:extLst>
              </p:cNvPr>
              <p:cNvSpPr/>
              <p:nvPr/>
            </p:nvSpPr>
            <p:spPr>
              <a:xfrm>
                <a:off x="1882129" y="419427"/>
                <a:ext cx="271986" cy="796628"/>
              </a:xfrm>
              <a:prstGeom prst="rightBrace">
                <a:avLst/>
              </a:prstGeom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29616DEF-95AC-419A-8EB9-AD34EF0274F9}"/>
                  </a:ext>
                </a:extLst>
              </p:cNvPr>
              <p:cNvSpPr/>
              <p:nvPr/>
            </p:nvSpPr>
            <p:spPr>
              <a:xfrm>
                <a:off x="253660" y="346586"/>
                <a:ext cx="2542294" cy="86946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Energy </a:t>
                </a:r>
              </a:p>
              <a:p>
                <a:pPr algn="ctr"/>
                <a:r>
                  <a:rPr lang="en-US" sz="2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HACK</a:t>
                </a:r>
              </a:p>
              <a:p>
                <a:pPr algn="ctr"/>
                <a:r>
                  <a:rPr lang="en-US" sz="10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</a:rPr>
                  <a:t>2022</a:t>
                </a:r>
                <a:endParaRPr lang="ru-RU" sz="10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p:grpSp>
      </p:grp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CFAA86AD-A93F-4E48-947D-E737DE63F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36525"/>
            <a:ext cx="9906000" cy="990732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</a:rPr>
              <a:t>Основные расчеты проекта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570C59-8C0A-479D-A62B-CE5557EC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D485-07E7-4DBA-BC2C-97517D1F2D46}" type="slidenum">
              <a:rPr lang="ru-RU" smtClean="0"/>
              <a:t>9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96DA667-26A7-4AA9-A18B-B089E885DD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83793" y="1127257"/>
            <a:ext cx="9369856" cy="465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60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180</TotalTime>
  <Words>366</Words>
  <Application>Microsoft Office PowerPoint</Application>
  <PresentationFormat>Широкоэкранный</PresentationFormat>
  <Paragraphs>100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Marske</vt:lpstr>
      <vt:lpstr>Segoe Print</vt:lpstr>
      <vt:lpstr>Segoe UI Light</vt:lpstr>
      <vt:lpstr>Verdana</vt:lpstr>
      <vt:lpstr>Тема Office</vt:lpstr>
      <vt:lpstr>Химическая промышленность  источник для энергетики</vt:lpstr>
      <vt:lpstr>Что послужило стартом для нашего проекта?</vt:lpstr>
      <vt:lpstr>Проблемы которые решает наш проект</vt:lpstr>
      <vt:lpstr>Актуальность проекта</vt:lpstr>
      <vt:lpstr>Основные идеи проекта</vt:lpstr>
      <vt:lpstr>Исходные данные проекта</vt:lpstr>
      <vt:lpstr>Исходные данные проекта</vt:lpstr>
      <vt:lpstr>Схема проекта</vt:lpstr>
      <vt:lpstr>Основные расчеты проекта</vt:lpstr>
      <vt:lpstr>Основные расчеты проекта</vt:lpstr>
      <vt:lpstr>Сильные и слабые стороны проекта</vt:lpstr>
      <vt:lpstr>Достоинство проекта</vt:lpstr>
      <vt:lpstr>Спасибо  за 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Химическая промышленность  источник для энергетики</dc:title>
  <dc:creator>Петрова</dc:creator>
  <cp:lastModifiedBy>Святослав Петров</cp:lastModifiedBy>
  <cp:revision>16</cp:revision>
  <dcterms:created xsi:type="dcterms:W3CDTF">2022-10-07T11:17:53Z</dcterms:created>
  <dcterms:modified xsi:type="dcterms:W3CDTF">2022-10-20T11:33:39Z</dcterms:modified>
</cp:coreProperties>
</file>