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4" r:id="rId4"/>
    <p:sldId id="265" r:id="rId5"/>
    <p:sldId id="266" r:id="rId6"/>
    <p:sldId id="267" r:id="rId7"/>
    <p:sldId id="268" r:id="rId8"/>
    <p:sldId id="260" r:id="rId9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04" autoAdjust="0"/>
  </p:normalViewPr>
  <p:slideViewPr>
    <p:cSldViewPr>
      <p:cViewPr>
        <p:scale>
          <a:sx n="105" d="100"/>
          <a:sy n="105" d="100"/>
        </p:scale>
        <p:origin x="-179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420888"/>
            <a:ext cx="6480720" cy="1102022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204120" y="956017"/>
            <a:ext cx="5760640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1844080" y="2285256"/>
            <a:ext cx="5904656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Дата 3"/>
          <p:cNvSpPr txBox="1">
            <a:spLocks/>
          </p:cNvSpPr>
          <p:nvPr userDrawn="1"/>
        </p:nvSpPr>
        <p:spPr>
          <a:xfrm>
            <a:off x="609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48A96-E1BB-4C8F-80B2-32A47A48A9D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420888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3728" y="3789040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803617"/>
            <a:ext cx="5760640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1680" y="2132856"/>
            <a:ext cx="5904656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772816"/>
            <a:ext cx="5832648" cy="273630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одаренности дошкольников в области «Художественное творчество» посредством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Реджио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подхода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МАДОУ детский сад № 47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г.Новороссийск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2022 г.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проекта: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23728" y="2285256"/>
            <a:ext cx="5544616" cy="308796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Сохранять и развивать все возможные способы самовыражения  детей, знакомить с  основами художественной грамоты посредством занятий по различным направлениям художественного творчества, приобщения к достижениям мировой художественной культуры с использованием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Реджио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подхода.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Одаренность каждого дошкольника от природы уже давно ни у кого не вызывает сомнений. Каждый талант, безусловно, требует поддержки и развития. Как же правильно «вырастить» одаренность в детях в художественном направлении, какие новые технологии при этом использовать, как воспитать эстетически грамотную, креативную личность? Проблема данного проекта обусловлена противоречиями между требованиями образовательного стандарта, Федеральным законом Российской Федерации «Об образовании», в котором говорится о необходимости художественно-эстетического воспитания детей дошкольного возраста и недостаточной разработанностью содержания педагогической работы в дошкольных образовательных учреждениях с одаренными детьми. Сформулированное противоречие позволило определить проблему исследования так: недостаточность применения инновационных технологий  для художественно-эстетического воспитания одаренных детей в условиях детского сада.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31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идея: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2285256"/>
            <a:ext cx="5841032" cy="3952056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Идея проекта заключается в организации на базе ДОУ студии художественного творчества для одаренных детей « КОТ»( Креативность, Одаренность, Творчество). Занятия в студии планируется проводить на безвозмездной основе, в малых группах (3-4 человека), используя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Реджио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-подход.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основе подхода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Реджио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-Эмилия стоит задача способствовать обучению дошкольников. Необходимо обеспечить максимально возможную интеграцию между "100 языками" детей. В этом подходе есть убеждение, что у малышей есть права и им должны быть предоставлены возможности для развития своего потенциала. Дети считаются «носителями знаний», поэтому их поощряют делиться своими мыслями и идеями обо всем, что они могут встретить или сделать в течение дня. Ребенок рассматривается как активный конструктор знаний, активный ученик, исследователь.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Большую часть занятий в студии планируется проводить в форме проектов , где у дошкольников есть возможность исследовать, наблюдать, выдвигать гипотезы и т. д. Предполагается тесное сотрудничество с социальными партнерами и родительским сообществом, организация выездных выставок, концертов, презентаций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97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Новизна: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2285256"/>
            <a:ext cx="5625008" cy="3520008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Новизна идеи организации студии художественного творчества «КОТ» заключается в использовании инновационного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Режио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-подхода в воспитании одаренных детей, а так же  в подборе, в рамках каждого  проекта, родных и понятных для ребенка тем, в тоже время, таящих в себе возможность открытия чего-то нового, захватывающего. Этот принцип выбора «теплых» тем, способствует поддержанию детского интереса. Важную роль играет определение «пункта назначения», т.е. примерной конечной цели. Такой подход к реализации проектов художественной направленности, делает их (проекты) живым приключением. Активное включение родительской общественности в работу студии, тоже является новым для ДОУ. Совместные поездки на «этюды», выставки, концерты помогут стать родителям и дошколятам ближе друг к другу, создать новые привязанности.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91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956017"/>
            <a:ext cx="5697016" cy="124884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практики: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2285256"/>
            <a:ext cx="5769024" cy="3736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1.Будет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создана студия художественного творчества « КОТ» для одаренных детей на основе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Реджио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подхода.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. Пространство студии «КОТ»  будет организовано так, чтобы дети могли самостоятельно найти для себя занятие по интересам, включиться в деятельность, инициированную другими детьми или предложенную взрослыми. Пространство помещения студии поделено на разные «мастерские» – это место, где ребенок может наиболее разнообразно выразить себя, которое насыщено полезной зрительной, слуховой, тактильной и даже обонятельной информацией, предметами, которые интересно взять в руки, разобраться в их устройстве, применить в творчестве. В музыкальном зале будет проводиться «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Пьяцца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» – это место встречи детей с другими членами «Деревни привязанностей».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15018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3. Гипотеза об одаренности каждого ребенка непременно найдет свое подтверждение и воспитанники нашей студии, почувствовав уверенность в своем таланте, непременно осилят «свою гору» и добьются успеха ( именно своего!).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Профессиональные компетенции педагогов, применяющих в своей деятельности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Реджио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–Эмилия, вырастут и перейдут на новый уровень, что непременно найдет свое отражение в повышении статуса детского сада вообще и каждого педагога в отдельности. 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Будет повышен уровень психолого-педагогической компетентности  родителей, ориентированных на стимулирование партнерской художественно-эстетической деятельности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детей.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Произойдет укрепление социально-партнерских связей с учреждениями города различной направленности.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Будут созданы предпосылки для внедрения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Реджио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-подхода в нашем детском саду и мы станем « Вдохновленными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Реджио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8.Наш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опыт непременно будет востребован, т.к. подход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Реджио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-Эмилия не отставляет равнодушным ни одного педагога, узнавшего о нем. Эта педагогическая технология очень близка нам по духу и, при условии верного внедрения в практику, обеспечивает полное выполнение требований ФГОС ДО к образовательному процессу.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                    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f7c99a9f2de5b86a8eb3fb5b476289f86422b2f"/>
</p:tagLst>
</file>

<file path=ppt/theme/theme1.xml><?xml version="1.0" encoding="utf-8"?>
<a:theme xmlns:a="http://schemas.openxmlformats.org/drawingml/2006/main" name="Тема Office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672</Words>
  <Application>Microsoft Office PowerPoint</Application>
  <PresentationFormat>Экран (4:3)</PresentationFormat>
  <Paragraphs>22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Развитие одаренности дошкольников в области «Художественное творчество» посредством Реджио- подхода МАДОУ детский сад № 47 г.Новороссийск 2022 г.</vt:lpstr>
      <vt:lpstr>Цель проекта:</vt:lpstr>
      <vt:lpstr>Проблема:</vt:lpstr>
      <vt:lpstr>Основная идея:</vt:lpstr>
      <vt:lpstr>Новизна:</vt:lpstr>
      <vt:lpstr> Планируемые результаты практики: </vt:lpstr>
      <vt:lpstr>Презентация PowerPoint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 минуты без книги</dc:title>
  <dc:creator>obstinate</dc:creator>
  <dc:description>Шаблон презентации с сайта https://presentation-creation.ru/</dc:description>
  <cp:lastModifiedBy>Пользователь</cp:lastModifiedBy>
  <cp:revision>542</cp:revision>
  <dcterms:created xsi:type="dcterms:W3CDTF">2018-02-25T09:09:03Z</dcterms:created>
  <dcterms:modified xsi:type="dcterms:W3CDTF">2022-10-06T14:26:44Z</dcterms:modified>
</cp:coreProperties>
</file>