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2635-A5D6-462A-862D-5196D48C88E0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6AAF2-E342-4632-BE84-1B84BF8A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6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AAF2-E342-4632-BE84-1B84BF8A4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7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5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0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6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4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1F98-42C3-4B50-B2B8-7791E975FC36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4593-21D8-4B22-82DC-44D2EA90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21526"/>
            <a:ext cx="9144000" cy="2736273"/>
          </a:xfrm>
        </p:spPr>
        <p:txBody>
          <a:bodyPr/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Моя домашняя черепаха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19" y="2669309"/>
            <a:ext cx="11259126" cy="352829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8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1" y="1"/>
            <a:ext cx="6631709" cy="675178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Сухопутная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Внешне животное имеет тело округлой формы, невысокий рост, цвет панциря — жёлто-бурый, на нём хорошо видны тёмные расплывчатые пятна. 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Водится она в полупустынях и степях, регионах с засушливыми условиями. Некоторых представителей можно встретить у гор и даже на высоте до тысячи метров. 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природе живет  — от 40 до 50 лет. </a:t>
            </a:r>
            <a: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Несмотря на то что их места жительства довольно широк, численность среднеазиатских черепах снижается ежегодно.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тот вид занесён в Красную книгу. </a:t>
            </a:r>
            <a: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5491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91" y="365125"/>
            <a:ext cx="3777673" cy="33109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Строение тела черепахи: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83127"/>
            <a:ext cx="8451273" cy="4137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18"/>
            <a:ext cx="12192000" cy="27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5510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 и содержание черепахи.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квартирных условиях рептилия должна содержаться в аквариуме либо террариуме.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Над террариумом вешают лампы. Лампа согревает животное, а ультрафиолетовая для роста. В природе черепаха питается фруктами, кустарниками, ягодами.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Домашняя черепаха с удовольствием лакомится почти любой зеленью и травой (зелень моркови, салат, подорожник, сено, одуванчик). Для роста нужны витаминные добавки: кальций и витамин д3.</a:t>
            </a: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3019425"/>
            <a:ext cx="6096000" cy="3838575"/>
          </a:xfrm>
        </p:spPr>
      </p:pic>
    </p:spTree>
    <p:extLst>
      <p:ext uri="{BB962C8B-B14F-4D97-AF65-F5344CB8AC3E}">
        <p14:creationId xmlns:p14="http://schemas.microsoft.com/office/powerpoint/2010/main" val="14584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141364" cy="2562802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домашняя черепаха.</a:t>
            </a:r>
            <a: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Нашу черепаху зовут Кира. Она девочка. Ей почти 3 года. У нее отдельный домик террариум где она кушает, греется под лампой и спит. Остальное время она любит ходить по дому. Если ее не отпускать она долго шумит и скребётся когтями чтобы дали свободу. Дома все опасные для нее места закрыты: чтобы она не застряла и не потерялась. У нее есть свои предпочтения: она любит все углы дома- мы называем это игра в уголки. 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49" y="2370570"/>
            <a:ext cx="6210651" cy="4487430"/>
          </a:xfrm>
        </p:spPr>
      </p:pic>
    </p:spTree>
    <p:extLst>
      <p:ext uri="{BB962C8B-B14F-4D97-AF65-F5344CB8AC3E}">
        <p14:creationId xmlns:p14="http://schemas.microsoft.com/office/powerpoint/2010/main" val="29082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5" y="4276436"/>
            <a:ext cx="12127345" cy="258156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Сфотографировать ее сложно, так как она сразу разворачивается и уходит если видит перед собой людей. Общается она редко- предпочитает одиночество. А если видит опасность: в виде резкого движения или звука, то прячется полностью в панцирь.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Кормим мы ее раз в день. Это овощи, фрукты, зелень. Но больше всего она любит тыкву, листья салата, огурец, морковь. То, что меньше всего любит она почти не ест: яблоки, бананы, капусту и кабачок. Также один или два раза в неделю мы даем ей витамины чтобы быстрее росла и не было проблем с здоровьем. 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929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03782"/>
            <a:ext cx="10515600" cy="315421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заключение:</a:t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купить и кормить черепаху недостаточно, надо дать условия для её жизни. Перед тем как черепаха у нас появилась, мы прочитали много литературы и рекомендаций как её содержать и что нужно. Поэтому приобрели прозрачный, просторный короб. Поставили лампы. Выделили место кормления. Так как дома у нас очень жарко и иногда температура около 30 градусов то мы ее отпускаем гулять по дому заранее закрыв все опасные места- их оказалось у нас не много. Дополнительно только долго искали витамины и добавки в еду. Так что условия для содержания и хорошего самочувствия для нашего питомца были соблюдены и поддерживаются всегда.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6473" cy="3703782"/>
          </a:xfrm>
        </p:spPr>
      </p:pic>
    </p:spTree>
    <p:extLst>
      <p:ext uri="{BB962C8B-B14F-4D97-AF65-F5344CB8AC3E}">
        <p14:creationId xmlns:p14="http://schemas.microsoft.com/office/powerpoint/2010/main" val="1609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0"/>
            <a:ext cx="12192000" cy="6860670"/>
          </a:xfrm>
        </p:spPr>
      </p:pic>
    </p:spTree>
    <p:extLst>
      <p:ext uri="{BB962C8B-B14F-4D97-AF65-F5344CB8AC3E}">
        <p14:creationId xmlns:p14="http://schemas.microsoft.com/office/powerpoint/2010/main" val="10200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30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содержали домашних животных с незапамятных времён. Заводили собак, кошек, лошадей и много других. Позже началась мода и на более редких животных. Например: попугаи, змеи, ящерицы и черепахи.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2" y="1783052"/>
            <a:ext cx="9289515" cy="5000878"/>
          </a:xfrm>
        </p:spPr>
      </p:pic>
    </p:spTree>
    <p:extLst>
      <p:ext uri="{BB962C8B-B14F-4D97-AF65-F5344CB8AC3E}">
        <p14:creationId xmlns:p14="http://schemas.microsoft.com/office/powerpoint/2010/main" val="41981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210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16582"/>
            <a:ext cx="10515600" cy="234141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Красноухая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черепаха каре-зеленого цвета. Ещё называют желтобрюхой черепахой. Обитает в мелках прудах Мексики, Южной и Центральной Америки и Африки. Название получила из-за красных пятен в районе ушей, встречаются виды с ярко-желтыми пятнами. На голове и лапах расположились насыщенно-зеленые полосы. Молодые особи окрашены менее интенсивно, чем зрелые. Верхняя часть панциря самок до 30 см, у самцов – до 15 см, есть когти. В рационе молодых особей преобладает животная еда. Малоподвижные и неконфликтные питомцы.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03" y="165244"/>
            <a:ext cx="5583887" cy="4351338"/>
          </a:xfrm>
        </p:spPr>
      </p:pic>
    </p:spTree>
    <p:extLst>
      <p:ext uri="{BB962C8B-B14F-4D97-AF65-F5344CB8AC3E}">
        <p14:creationId xmlns:p14="http://schemas.microsoft.com/office/powerpoint/2010/main" val="1090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Трионикс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китайский: черепахи размером до 20 см с мягким кожаным панцирем. Нос продолговатый в виде хобота. Эти трехпалые обитатели азиатских водоемов очень подвижны и агрессивны. Могут поранить человека острыми пластинами, расположенными на их челюстях.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Трионикс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попал в Красную книгу и запрещен к продаже.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47" y="1496291"/>
            <a:ext cx="8802254" cy="5278581"/>
          </a:xfrm>
        </p:spPr>
      </p:pic>
    </p:spTree>
    <p:extLst>
      <p:ext uri="{BB962C8B-B14F-4D97-AF65-F5344CB8AC3E}">
        <p14:creationId xmlns:p14="http://schemas.microsoft.com/office/powerpoint/2010/main" val="1801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0" y="365125"/>
            <a:ext cx="4343400" cy="595962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Американская болотная черепаха: панцирь крайне подвижный и может подтягиваться так, что передние и задние отверстия панциря при втянутых конечностях оказываются плотно закрытыми. </a:t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 эта всеядна, но основной ее рацион составляют ракообразные и насекомые.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0" y="591127"/>
            <a:ext cx="5908116" cy="5733618"/>
          </a:xfrm>
        </p:spPr>
      </p:pic>
    </p:spTree>
    <p:extLst>
      <p:ext uri="{BB962C8B-B14F-4D97-AF65-F5344CB8AC3E}">
        <p14:creationId xmlns:p14="http://schemas.microsoft.com/office/powerpoint/2010/main" val="3227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73964"/>
            <a:ext cx="10515600" cy="1320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Среднеазиатская: это небольшая и популярная домашняя сухопутная черепаха. Небольшие размеры позволяют содержать эту черепаху даже в квартире.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0982" cy="5052291"/>
          </a:xfrm>
        </p:spPr>
      </p:pic>
    </p:spTree>
    <p:extLst>
      <p:ext uri="{BB962C8B-B14F-4D97-AF65-F5344CB8AC3E}">
        <p14:creationId xmlns:p14="http://schemas.microsoft.com/office/powerpoint/2010/main" val="5178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0" y="1625600"/>
            <a:ext cx="6504709" cy="10991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большая черепаха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30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" y="0"/>
            <a:ext cx="12162276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093"/>
          </a:xfrm>
        </p:spPr>
        <p:txBody>
          <a:bodyPr/>
          <a:lstStyle/>
          <a:p>
            <a:r>
              <a:rPr lang="ru-RU" dirty="0" smtClean="0"/>
              <a:t>Маленькая черепашка ребенок.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1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292</Words>
  <Application>Microsoft Office PowerPoint</Application>
  <PresentationFormat>Широкоэкранный</PresentationFormat>
  <Paragraphs>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Моя домашняя черепаха.</vt:lpstr>
      <vt:lpstr>Люди содержали домашних животных с незапамятных времён. Заводили собак, кошек, лошадей и много других. Позже началась мода и на более редких животных. Например: попугаи, змеи, ящерицы и черепахи. </vt:lpstr>
      <vt:lpstr>Презентация PowerPoint</vt:lpstr>
      <vt:lpstr>Красноухая : черепаха каре-зеленого цвета. Ещё называют желтобрюхой черепахой. Обитает в мелках прудах Мексики, Южной и Центральной Америки и Африки. Название получила из-за красных пятен в районе ушей, встречаются виды с ярко-желтыми пятнами. На голове и лапах расположились насыщенно-зеленые полосы. Молодые особи окрашены менее интенсивно, чем зрелые. Верхняя часть панциря самок до 30 см, у самцов – до 15 см, есть когти. В рационе молодых особей преобладает животная еда. Малоподвижные и неконфликтные питомцы. </vt:lpstr>
      <vt:lpstr>Трионикс китайский: черепахи размером до 20 см с мягким кожаным панцирем. Нос продолговатый в виде хобота. Эти трехпалые обитатели азиатских водоемов очень подвижны и агрессивны. Могут поранить человека острыми пластинами, расположенными на их челюстях. Трионикс попал в Красную книгу и запрещен к продаже.  </vt:lpstr>
      <vt:lpstr>Американская болотная черепаха: панцирь крайне подвижный и может подтягиваться так, что передние и задние отверстия панциря при втянутых конечностях оказываются плотно закрытыми.  Черепаха эта всеядна, но основной ее рацион составляют ракообразные и насекомые. </vt:lpstr>
      <vt:lpstr>Среднеазиатская: это небольшая и популярная домашняя сухопутная черепаха. Небольшие размеры позволяют содержать эту черепаху даже в квартире.</vt:lpstr>
      <vt:lpstr>Самая большая черепаха </vt:lpstr>
      <vt:lpstr>Маленькая черепашка ребенок.</vt:lpstr>
      <vt:lpstr>Сухопутная черепаха.  Внешне животное имеет тело округлой формы, невысокий рост, цвет панциря — жёлто-бурый, на нём хорошо видны тёмные расплывчатые пятна. Водится она в полупустынях и степях, регионах с засушливыми условиями. Некоторых представителей можно встретить у гор и даже на высоте до тысячи метров. В природе живет  — от 40 до 50 лет.  Несмотря на то что их места жительства довольно широк, численность среднеазиатских черепах снижается ежегодно. Этот вид занесён в Красную книгу.  </vt:lpstr>
      <vt:lpstr>Строение тела черепахи:</vt:lpstr>
      <vt:lpstr>Уход и содержание черепахи. В квартирных условиях рептилия должна содержаться в аквариуме либо террариуме. Над террариумом вешают лампы. Лампа согревает животное, а ультрафиолетовая для роста. В природе черепаха питается фруктами, кустарниками, ягодами. Домашняя черепаха с удовольствием лакомится почти любой зеленью и травой (зелень моркови, салат, подорожник, сено, одуванчик). Для роста нужны витаминные добавки: кальций и витамин д3.  </vt:lpstr>
      <vt:lpstr>Моя домашняя черепаха. Нашу черепаху зовут Кира. Она девочка. Ей почти 3 года. У нее отдельный домик террариум где она кушает, греется под лампой и спит. Остальное время она любит ходить по дому. Если ее не отпускать она долго шумит и скребётся когтями чтобы дали свободу. Дома все опасные для нее места закрыты: чтобы она не застряла и не потерялась. У нее есть свои предпочтения: она любит все углы дома- мы называем это игра в уголки.  </vt:lpstr>
      <vt:lpstr>Сфотографировать ее сложно, так как она сразу разворачивается и уходит если видит перед собой людей. Общается она редко- предпочитает одиночество. А если видит опасность: в виде резкого движения или звука, то прячется полностью в панцирь. Кормим мы ее раз в день. Это овощи, фрукты, зелень. Но больше всего она любит тыкву, листья салата, огурец, морковь. То, что меньше всего любит она почти не ест: яблоки, бананы, капусту и кабачок. Также один или два раза в неделю мы даем ей витамины чтобы быстрее росла и не было проблем с здоровьем.  </vt:lpstr>
      <vt:lpstr>И в заключение: Просто купить и кормить черепаху недостаточно, надо дать условия для её жизни. Перед тем как черепаха у нас появилась, мы прочитали много литературы и рекомендаций как её содержать и что нужно. Поэтому приобрели прозрачный, просторный короб. Поставили лампы. Выделили место кормления. Так как дома у нас очень жарко и иногда температура около 30 градусов то мы ее отпускаем гулять по дому заранее закрыв все опасные места- их оказалось у нас не много. Дополнительно только долго искали витамины и добавки в еду. Так что условия для содержания и хорошего самочувствия для нашего питомца были соблюдены и поддерживаются всегда.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домашняя черепаха.</dc:title>
  <dc:creator>User</dc:creator>
  <cp:lastModifiedBy>User</cp:lastModifiedBy>
  <cp:revision>5</cp:revision>
  <dcterms:created xsi:type="dcterms:W3CDTF">2022-01-25T14:53:08Z</dcterms:created>
  <dcterms:modified xsi:type="dcterms:W3CDTF">2022-01-25T16:03:58Z</dcterms:modified>
</cp:coreProperties>
</file>