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32" autoAdjust="0"/>
  </p:normalViewPr>
  <p:slideViewPr>
    <p:cSldViewPr>
      <p:cViewPr varScale="1">
        <p:scale>
          <a:sx n="107" d="100"/>
          <a:sy n="107" d="100"/>
        </p:scale>
        <p:origin x="1182" y="108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080972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10101" y="1752602"/>
            <a:ext cx="9181148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810101" y="3611607"/>
            <a:ext cx="9181148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447" y="4953000"/>
            <a:ext cx="10805797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1481330"/>
            <a:ext cx="9721215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84491" y="274641"/>
            <a:ext cx="2099636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41"/>
            <a:ext cx="7470934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306" y="1059712"/>
            <a:ext cx="9181148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3705" y="2931712"/>
            <a:ext cx="5400675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295828" y="3005472"/>
            <a:ext cx="21602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075624" y="3005472"/>
            <a:ext cx="21602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481329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481329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9721215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5410200"/>
            <a:ext cx="4772472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86937" y="5410200"/>
            <a:ext cx="477434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0068" y="1444295"/>
            <a:ext cx="4772472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1444295"/>
            <a:ext cx="477434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135" y="4876800"/>
            <a:ext cx="8837848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20652" y="5355102"/>
            <a:ext cx="4694987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80135" y="274320"/>
            <a:ext cx="8835504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946306" y="6407944"/>
            <a:ext cx="2268284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8080" y="5443402"/>
            <a:ext cx="846105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0034" y="189968"/>
            <a:ext cx="10261283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173961" y="6407945"/>
            <a:ext cx="277674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4" y="4865122"/>
            <a:ext cx="9539104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46291" y="5001994"/>
            <a:ext cx="4491116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63268" y="5785023"/>
            <a:ext cx="4491116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7137" y="5791253"/>
            <a:ext cx="4018983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911" y="5787739"/>
            <a:ext cx="402275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0234482" y="4988440"/>
            <a:ext cx="21602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0014278" y="4988440"/>
            <a:ext cx="21602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846291" y="5001994"/>
            <a:ext cx="4491116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63268" y="5785023"/>
            <a:ext cx="4491116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7137" y="5791253"/>
            <a:ext cx="4018983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911" y="5787739"/>
            <a:ext cx="4022758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40068" y="1481329"/>
            <a:ext cx="9721215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946306" y="6407944"/>
            <a:ext cx="2268284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173961" y="6407945"/>
            <a:ext cx="277674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214590" y="6407945"/>
            <a:ext cx="43205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016" y="214290"/>
            <a:ext cx="10215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Муниципальное автономное общеобразовательное учреждение лицей № 7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757601" y="71435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г</a:t>
            </a:r>
            <a:r>
              <a:rPr lang="en-US" sz="2400" dirty="0" smtClean="0"/>
              <a:t>.</a:t>
            </a:r>
            <a:r>
              <a:rPr lang="ru-RU" sz="2400" dirty="0" smtClean="0"/>
              <a:t>Томска</a:t>
            </a:r>
            <a:endParaRPr lang="ru-RU" sz="2400" dirty="0"/>
          </a:p>
        </p:txBody>
      </p:sp>
      <p:pic>
        <p:nvPicPr>
          <p:cNvPr id="11" name="Рисунок 10" descr="istockphoto-827284688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43" y="1357298"/>
            <a:ext cx="1785950" cy="1571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4659" y="321468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Проект по географии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71717" y="378619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en-US" dirty="0" smtClean="0"/>
              <a:t>&lt;&lt;</a:t>
            </a:r>
            <a:r>
              <a:rPr lang="ru-RU" dirty="0" smtClean="0"/>
              <a:t>Айсберги</a:t>
            </a:r>
            <a:r>
              <a:rPr lang="en-US" dirty="0" smtClean="0"/>
              <a:t>&gt;&gt;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829303" y="4572008"/>
            <a:ext cx="497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         Выполнила</a:t>
            </a:r>
            <a:r>
              <a:rPr lang="en-US" dirty="0" smtClean="0"/>
              <a:t>:</a:t>
            </a:r>
            <a:r>
              <a:rPr lang="ru-RU" dirty="0" smtClean="0"/>
              <a:t>ученица 5 </a:t>
            </a:r>
            <a:r>
              <a:rPr lang="en-US" dirty="0" smtClean="0"/>
              <a:t>“</a:t>
            </a:r>
            <a:r>
              <a:rPr lang="ru-RU" dirty="0" smtClean="0"/>
              <a:t>Ж</a:t>
            </a:r>
            <a:r>
              <a:rPr lang="en-US" dirty="0" smtClean="0"/>
              <a:t>”</a:t>
            </a:r>
            <a:r>
              <a:rPr lang="ru-RU" dirty="0" smtClean="0"/>
              <a:t>класса </a:t>
            </a:r>
            <a:r>
              <a:rPr lang="en-US" dirty="0" smtClean="0"/>
              <a:t> </a:t>
            </a:r>
            <a:r>
              <a:rPr lang="ru-RU" dirty="0" smtClean="0"/>
              <a:t>                                                              </a:t>
            </a:r>
            <a:r>
              <a:rPr lang="en-US" dirty="0" smtClean="0"/>
              <a:t>“</a:t>
            </a:r>
            <a:r>
              <a:rPr lang="ru-RU" dirty="0" smtClean="0"/>
              <a:t>Пугачева   Алиса</a:t>
            </a:r>
            <a:r>
              <a:rPr lang="en-US" dirty="0" smtClean="0"/>
              <a:t>”</a:t>
            </a:r>
            <a:r>
              <a:rPr lang="ru-RU" dirty="0" smtClean="0"/>
              <a:t>                                        </a:t>
            </a:r>
            <a:r>
              <a:rPr lang="en-US" dirty="0" smtClean="0"/>
              <a:t>                                                                     </a:t>
            </a:r>
            <a:r>
              <a:rPr lang="ru-RU" dirty="0" smtClean="0"/>
              <a:t>           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86295" y="5500702"/>
            <a:ext cx="611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ru-RU" dirty="0" smtClean="0"/>
              <a:t>Руководитель</a:t>
            </a:r>
            <a:r>
              <a:rPr lang="en-US" dirty="0" smtClean="0"/>
              <a:t>:</a:t>
            </a:r>
            <a:r>
              <a:rPr lang="ru-RU" dirty="0" smtClean="0"/>
              <a:t>учитель географии   Соломина</a:t>
            </a:r>
            <a:r>
              <a:rPr lang="en-US" dirty="0" smtClean="0"/>
              <a:t>.</a:t>
            </a:r>
            <a:r>
              <a:rPr lang="ru-RU" dirty="0" smtClean="0"/>
              <a:t>И</a:t>
            </a:r>
            <a:r>
              <a:rPr lang="en-US" dirty="0" smtClean="0"/>
              <a:t>.</a:t>
            </a:r>
            <a:r>
              <a:rPr lang="ru-RU" dirty="0" smtClean="0"/>
              <a:t>Г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614461" y="6286520"/>
            <a:ext cx="77867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85965" y="642939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Томск </a:t>
            </a:r>
            <a:r>
              <a:rPr lang="en-US" dirty="0" smtClean="0"/>
              <a:t>,</a:t>
            </a:r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965" y="64291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 Black" pitchFamily="34" charset="0"/>
                <a:cs typeface="Arabic Typesetting" pitchFamily="66" charset="-78"/>
              </a:rPr>
              <a:t>                Заключение</a:t>
            </a:r>
            <a:endParaRPr lang="ru-RU" sz="2800" b="1" i="1" dirty="0">
              <a:latin typeface="Arial Black" pitchFamily="34" charset="0"/>
              <a:cs typeface="Arabic Typesetting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53" y="1714488"/>
            <a:ext cx="10430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планета богата разными и очень интересными открытиями . И о одном из них </a:t>
            </a:r>
          </a:p>
          <a:p>
            <a:r>
              <a:rPr lang="ru-RU" dirty="0" smtClean="0"/>
              <a:t>Я вам рассказала , И земля не престает открывать все новое и новое . Айсберги это</a:t>
            </a:r>
          </a:p>
          <a:p>
            <a:r>
              <a:rPr lang="ru-RU" dirty="0" smtClean="0"/>
              <a:t>Можно сказать просто кусок льда плавающий в океане , но сколько интересного</a:t>
            </a:r>
          </a:p>
          <a:p>
            <a:r>
              <a:rPr lang="ru-RU" dirty="0" smtClean="0"/>
              <a:t>Можно узнать про айсберги.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329" y="3714752"/>
            <a:ext cx="9501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выбрала тему</a:t>
            </a:r>
            <a:r>
              <a:rPr lang="en-US" dirty="0" smtClean="0"/>
              <a:t> &lt;&lt;</a:t>
            </a:r>
            <a:r>
              <a:rPr lang="ru-RU" dirty="0" smtClean="0"/>
              <a:t>Айсберги</a:t>
            </a:r>
            <a:r>
              <a:rPr lang="en-US" dirty="0" smtClean="0"/>
              <a:t>&gt;&gt;</a:t>
            </a:r>
            <a:r>
              <a:rPr lang="ru-RU" dirty="0" smtClean="0"/>
              <a:t> </a:t>
            </a:r>
            <a:r>
              <a:rPr lang="ru-RU" dirty="0" err="1" smtClean="0"/>
              <a:t>потому-что</a:t>
            </a:r>
            <a:r>
              <a:rPr lang="ru-RU" dirty="0" smtClean="0"/>
              <a:t> эта тема мне показалось крайне интересна и актуальной . И после работы над этим проектом теперь</a:t>
            </a:r>
            <a:r>
              <a:rPr lang="en-US" dirty="0" smtClean="0"/>
              <a:t>,</a:t>
            </a:r>
            <a:r>
              <a:rPr lang="ru-RU" dirty="0" smtClean="0"/>
              <a:t> я хочу поделится этой информацией с классом 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8907" y="500042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                           Продукт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53" y="200024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1…</a:t>
            </a:r>
            <a:endParaRPr lang="ru-RU" dirty="0"/>
          </a:p>
        </p:txBody>
      </p:sp>
      <p:pic>
        <p:nvPicPr>
          <p:cNvPr id="1026" name="Picture 2" descr="C:\Users\Админ\Desktop\5257bdfc-498c-4dc6-9886-93eb379c06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783" y="1357298"/>
            <a:ext cx="4714844" cy="47863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01071" y="328612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r>
              <a:rPr lang="en-US" dirty="0" smtClean="0"/>
              <a:t> : 00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7601" y="85723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Продукт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4329" y="221455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2…</a:t>
            </a:r>
            <a:endParaRPr lang="ru-RU" dirty="0"/>
          </a:p>
        </p:txBody>
      </p:sp>
      <p:pic>
        <p:nvPicPr>
          <p:cNvPr id="2050" name="Picture 2" descr="C:\Users\Админ\Desktop\ce698bea-af42-4f64-a600-97180550b9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4659" y="1714488"/>
            <a:ext cx="4429156" cy="4357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01071" y="335756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: 10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6229" y="100010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</a:t>
            </a:r>
            <a:r>
              <a:rPr lang="ru-RU" dirty="0" smtClean="0"/>
              <a:t>Продукт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767" y="214311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3…</a:t>
            </a:r>
            <a:endParaRPr lang="ru-RU" dirty="0"/>
          </a:p>
        </p:txBody>
      </p:sp>
      <p:pic>
        <p:nvPicPr>
          <p:cNvPr id="3074" name="Picture 2" descr="C:\Users\Админ\Desktop\7c934e0f-baa6-4b78-a9de-e78c2e476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1849" y="1714488"/>
            <a:ext cx="4357718" cy="43577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58195" y="3500438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:  15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791" y="785794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Итог  </a:t>
            </a:r>
            <a:r>
              <a:rPr lang="en-US" sz="2800" smtClean="0"/>
              <a:t>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4329" y="2500306"/>
            <a:ext cx="9283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Все 10 кусков льда растаяли через 15 минут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792924" y="3321843"/>
            <a:ext cx="62151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86229" y="228599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Segoe Script" pitchFamily="34" charset="0"/>
              </a:rPr>
              <a:t>     СПАСИБО ЗА       ВНИМАНИЕ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6" name="Рисунок 5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1" y="714356"/>
            <a:ext cx="3571900" cy="49292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1435866" y="3393281"/>
            <a:ext cx="62151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29171" y="42860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00609" y="1428736"/>
            <a:ext cx="5715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1.. Окружающий мир очень красив  и разнообразен</a:t>
            </a:r>
            <a:r>
              <a:rPr lang="en-US" dirty="0" smtClean="0"/>
              <a:t>.</a:t>
            </a:r>
            <a:r>
              <a:rPr lang="ru-RU" dirty="0" smtClean="0"/>
              <a:t>На сегодня существует множество разных видов айсбергов . И я хочу рассказать о них то что вы еще даже не могли знать.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2047" y="3286124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2.. На земле 10% процентов занимают льды и айсберги . Айсберги очень опасны для людей  в случаи столкновения и у них есть множество фактов о которых я сегодня вам расскажу . Я хочу вам рассказать многое интересное про айсберги.</a:t>
            </a:r>
            <a:endParaRPr lang="ru-RU" dirty="0"/>
          </a:p>
        </p:txBody>
      </p:sp>
      <p:pic>
        <p:nvPicPr>
          <p:cNvPr id="10" name="Рисунок 9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7" y="1142984"/>
            <a:ext cx="3786214" cy="4000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5400000">
            <a:off x="1508098" y="3536157"/>
            <a:ext cx="6214312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7" y="1142984"/>
            <a:ext cx="3786214" cy="39290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72047" y="571480"/>
            <a:ext cx="542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Цель проекта</a:t>
            </a:r>
            <a:r>
              <a:rPr lang="en-US" dirty="0" smtClean="0"/>
              <a:t>:</a:t>
            </a:r>
            <a:r>
              <a:rPr lang="ru-RU" dirty="0" smtClean="0"/>
              <a:t>познакомиться с понятием                    Айсберги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43485" y="142873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Задачи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4923" y="2000240"/>
            <a:ext cx="5214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</a:t>
            </a:r>
            <a:r>
              <a:rPr lang="ru-RU" sz="1600" dirty="0" smtClean="0"/>
              <a:t>Изучить литературу по данному вопросу</a:t>
            </a:r>
          </a:p>
          <a:p>
            <a:r>
              <a:rPr lang="ru-RU" sz="1600" dirty="0" smtClean="0"/>
              <a:t>2.Узнать что такое Айсберги</a:t>
            </a:r>
          </a:p>
          <a:p>
            <a:r>
              <a:rPr lang="ru-RU" sz="1600" dirty="0" smtClean="0"/>
              <a:t>3.Узнать много разной информации по  данной теме</a:t>
            </a:r>
          </a:p>
          <a:p>
            <a:r>
              <a:rPr lang="ru-RU" sz="1600" dirty="0" smtClean="0"/>
              <a:t>4.Оформить работу и сделать презентацию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900609" y="3786190"/>
            <a:ext cx="528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Методы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6361" y="4286256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1.Работа с источниками  информации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Дополнительная литература</a:t>
            </a:r>
            <a:r>
              <a:rPr lang="en-US" dirty="0" smtClean="0"/>
              <a:t>,</a:t>
            </a:r>
            <a:r>
              <a:rPr lang="ru-RU" dirty="0" smtClean="0"/>
              <a:t>энциклопедия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,</a:t>
            </a:r>
            <a:r>
              <a:rPr lang="ru-RU" dirty="0" smtClean="0"/>
              <a:t>книги</a:t>
            </a:r>
            <a:r>
              <a:rPr lang="en-US" dirty="0" smtClean="0"/>
              <a:t>,</a:t>
            </a:r>
            <a:r>
              <a:rPr lang="ru-RU" dirty="0" smtClean="0"/>
              <a:t>интернет ресурсы.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2.Сравнение</a:t>
            </a:r>
            <a:r>
              <a:rPr lang="en-US" dirty="0" smtClean="0"/>
              <a:t>,</a:t>
            </a:r>
            <a:r>
              <a:rPr lang="ru-RU" dirty="0" smtClean="0"/>
              <a:t>анализ</a:t>
            </a:r>
            <a:r>
              <a:rPr lang="en-US" dirty="0" smtClean="0"/>
              <a:t>,</a:t>
            </a:r>
            <a:r>
              <a:rPr lang="ru-RU" dirty="0" smtClean="0"/>
              <a:t>описание.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891" y="1428736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 smtClean="0"/>
              <a:t>этом проекте я расскажу  о понятие про Айсберги чем они опасны какие виды айсбергов существует  и </a:t>
            </a:r>
          </a:p>
          <a:p>
            <a:r>
              <a:rPr lang="ru-RU" sz="2400" dirty="0" smtClean="0"/>
              <a:t>Множество фактов про Айсберги.</a:t>
            </a:r>
            <a:endParaRPr lang="ru-RU" sz="2400" dirty="0"/>
          </a:p>
        </p:txBody>
      </p:sp>
      <p:pic>
        <p:nvPicPr>
          <p:cNvPr id="3" name="Рисунок 2" descr="пингвины-на-ь-е-621892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47" y="3000372"/>
            <a:ext cx="5357850" cy="34290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725" y="50004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Понятие про Айсберги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14725" y="1142984"/>
            <a:ext cx="7010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Крупный свободно плавающий кусок льда в океане или море. Как правило, айсберги откалываются от шельфовых ледников. Поскольку плотность льда составляет 920 кг/м³, а плотность морской воды - около 1025 кг/м³, то около 90% объёма айсберга находится под водой. Следовательно, 10% объёма айсберга находится над водой. Многолетние снегопады, уплотнение снегового покрова вызывают рост айсберга, превращая его как бы в совокупность из миллиардов крошечных ледяных зеркал, отражающих свет.</a:t>
            </a:r>
            <a:endParaRPr lang="ru-RU" sz="2000" dirty="0"/>
          </a:p>
        </p:txBody>
      </p:sp>
      <p:pic>
        <p:nvPicPr>
          <p:cNvPr id="5" name="Рисунок 4" descr="i_0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42" y="529000"/>
            <a:ext cx="3107407" cy="50431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8907" y="42860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Типы Айсбергов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577" y="1357298"/>
            <a:ext cx="10001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b="1" i="1" dirty="0" smtClean="0"/>
              <a:t>.Шельфовые Айсберги.</a:t>
            </a:r>
            <a:r>
              <a:rPr lang="ru-RU" dirty="0" smtClean="0"/>
              <a:t> Рождаются в Антарктиде, характеризуются огромными размерами и относительно плоской поверхностью.</a:t>
            </a:r>
          </a:p>
          <a:p>
            <a:endParaRPr lang="ru-RU" dirty="0" smtClean="0"/>
          </a:p>
          <a:p>
            <a:r>
              <a:rPr lang="ru-RU" dirty="0" smtClean="0"/>
              <a:t>2.</a:t>
            </a:r>
            <a:r>
              <a:rPr lang="ru-RU" b="1" i="1" dirty="0" smtClean="0"/>
              <a:t>Айсберги Выводных</a:t>
            </a:r>
            <a:r>
              <a:rPr lang="ru-RU" dirty="0" smtClean="0"/>
              <a:t> </a:t>
            </a:r>
            <a:r>
              <a:rPr lang="ru-RU" b="1" i="1" dirty="0" smtClean="0"/>
              <a:t>Ледников</a:t>
            </a:r>
            <a:r>
              <a:rPr lang="ru-RU" dirty="0" smtClean="0"/>
              <a:t> . Наблюдаются как на севере, так и на юге планеты. Форма поверхности может быть самой разной: плоской, односкатной, гористой.</a:t>
            </a:r>
          </a:p>
          <a:p>
            <a:endParaRPr lang="ru-RU" dirty="0" smtClean="0"/>
          </a:p>
          <a:p>
            <a:pPr fontAlgn="base"/>
            <a:r>
              <a:rPr lang="ru-RU" dirty="0" smtClean="0"/>
              <a:t>3.</a:t>
            </a:r>
            <a:r>
              <a:rPr lang="ru-RU" b="1" i="1" dirty="0" smtClean="0"/>
              <a:t> Айсберги  Покровных Ледников</a:t>
            </a:r>
            <a:r>
              <a:rPr lang="ru-RU" dirty="0" smtClean="0"/>
              <a:t> Поверхность довольно ровная, но наклонена в одну сторону. Преобладают возле Антарктиды, но встречаются и в окрестностях Гренландии.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s-ice-shel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163" y="214290"/>
            <a:ext cx="3429024" cy="307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39" y="407194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6" name="Picture 2" descr="C:\Users\Админ\Desktop\1581159664_aysbe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5187" y="3500438"/>
            <a:ext cx="3500461" cy="32147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00477" y="407194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Шельфовые айсберги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86691" y="135729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Айсберги выводных ледников</a:t>
            </a:r>
            <a:endParaRPr lang="ru-RU" dirty="0"/>
          </a:p>
        </p:txBody>
      </p:sp>
      <p:pic>
        <p:nvPicPr>
          <p:cNvPr id="1027" name="Picture 3" descr="C:\Users\Админ\Desktop\wallls.com_119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01" y="3286124"/>
            <a:ext cx="3357586" cy="33575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0015" y="100010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Айсберги покровных ледников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403" y="500042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</a:t>
            </a:r>
            <a:r>
              <a:rPr lang="ru-RU" sz="2000" dirty="0" smtClean="0"/>
              <a:t>Чем опасны Айсберги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114395" y="1500174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Опасность</a:t>
            </a:r>
            <a:r>
              <a:rPr lang="ru-RU" sz="2400" dirty="0" smtClean="0"/>
              <a:t> заключается в том, что, во-первых, льды отражают солнечные лучи, охлаждают воздух и способствуют образованию туманов; во-вторых, большая часть </a:t>
            </a:r>
            <a:r>
              <a:rPr lang="ru-RU" sz="2400" b="1" dirty="0" smtClean="0"/>
              <a:t>айсберга</a:t>
            </a:r>
            <a:r>
              <a:rPr lang="ru-RU" sz="2400" dirty="0" smtClean="0"/>
              <a:t> (до 90% его объема) находится под водой.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28709" y="3857628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Ну и конечно есть шанс столкнутся с айсбергом и тем самым произойдет кораблекрушение.</a:t>
            </a:r>
            <a:endParaRPr lang="ru-RU" dirty="0"/>
          </a:p>
        </p:txBody>
      </p:sp>
      <p:pic>
        <p:nvPicPr>
          <p:cNvPr id="2050" name="Picture 2" descr="C:\Users\Админ\Desktop\813-XKg81h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435" y="4286256"/>
            <a:ext cx="2786082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31" y="42860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Факты про айсберги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7205" y="1285860"/>
            <a:ext cx="9429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множество разных фактов  и мифов про айсберги но в презентации но я вам расскажу только про  5 фактов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ru-RU" dirty="0" smtClean="0"/>
              <a:t>. На некоторых крупных и старых айсбергах годами располагаются дрейфующие научно-исследовательские станции, на которых работают учёные.</a:t>
            </a:r>
          </a:p>
          <a:p>
            <a:endParaRPr lang="ru-RU" dirty="0" smtClean="0"/>
          </a:p>
          <a:p>
            <a:r>
              <a:rPr lang="ru-RU" dirty="0" smtClean="0"/>
              <a:t>2. В прибрежных водах Антарктиды постоянно плавает около 100 000 айсбергов.</a:t>
            </a:r>
          </a:p>
          <a:p>
            <a:endParaRPr lang="ru-RU" dirty="0" smtClean="0"/>
          </a:p>
          <a:p>
            <a:r>
              <a:rPr lang="ru-RU" dirty="0" smtClean="0"/>
              <a:t>3. Столообразный айсберг отличается от пирамидального плоской и относительно ровной вершиной. Такие айсберги легко принять за острова, особенно в высоких широтах, и такое уже не раз случалось.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550</TotalTime>
  <Words>589</Words>
  <Application>Microsoft Office PowerPoint</Application>
  <PresentationFormat>Произвольный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Arabic Typesetting</vt:lpstr>
      <vt:lpstr>Arial</vt:lpstr>
      <vt:lpstr>Arial Black</vt:lpstr>
      <vt:lpstr>Comic Sans MS</vt:lpstr>
      <vt:lpstr>Lucida Sans Unicode</vt:lpstr>
      <vt:lpstr>Segoe Script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Алёна Сергеевна Коробко</cp:lastModifiedBy>
  <cp:revision>32</cp:revision>
  <dcterms:created xsi:type="dcterms:W3CDTF">2022-01-27T10:22:04Z</dcterms:created>
  <dcterms:modified xsi:type="dcterms:W3CDTF">2022-02-18T01:01:13Z</dcterms:modified>
</cp:coreProperties>
</file>