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5" r:id="rId6"/>
    <p:sldId id="261" r:id="rId7"/>
    <p:sldId id="262" r:id="rId8"/>
    <p:sldId id="263" r:id="rId9"/>
    <p:sldId id="264" r:id="rId10"/>
    <p:sldId id="271" r:id="rId11"/>
    <p:sldId id="266" r:id="rId12"/>
    <p:sldId id="269" r:id="rId13"/>
    <p:sldId id="268" r:id="rId14"/>
    <p:sldId id="267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84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 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 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 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 /><Relationship Id="rId2" Type="http://schemas.microsoft.com/office/2011/relationships/chartColorStyle" Target="colors1.xml" /><Relationship Id="rId1" Type="http://schemas.microsoft.com/office/2011/relationships/chartStyle" Target="style1.xml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1800"/>
          </a:pPr>
          <a:endParaRPr lang="ru-RU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838393441710401E-2"/>
          <c:y val="0.48435316418780994"/>
          <c:w val="0.80232321311657917"/>
          <c:h val="0.4274432779235928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Каким видом спорта вы занимаетесь?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футбол</c:v>
                </c:pt>
                <c:pt idx="1">
                  <c:v>Плавание</c:v>
                </c:pt>
                <c:pt idx="2">
                  <c:v>хореография</c:v>
                </c:pt>
                <c:pt idx="3">
                  <c:v>Волейбол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BD-4344-BC5E-0351AEE48AF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/>
              <a:t>Вы занимаетесь спортом?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9195306660022076E-2"/>
          <c:y val="0.1676140151094323"/>
          <c:w val="0.81291122295328522"/>
          <c:h val="0.5399709060104432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Вы занимаетесь спортом?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50-437C-8A48-A49362374E1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1.6171362082421488E-2"/>
          <c:y val="0.62368590989890005"/>
          <c:w val="0.30725610178862539"/>
          <c:h val="0.1157225586045994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1800"/>
          </a:pPr>
          <a:endParaRPr lang="ru-RU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67522822967003E-2"/>
          <c:y val="0.54712115320519938"/>
          <c:w val="0.95339123556617889"/>
          <c:h val="0.452878846794800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 часто вы выполняете физические упражнения?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Каждый день</c:v>
                </c:pt>
                <c:pt idx="1">
                  <c:v>Несколько раз в неделю</c:v>
                </c:pt>
                <c:pt idx="2">
                  <c:v>Несколько раз в месяц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</c:v>
                </c:pt>
                <c:pt idx="1">
                  <c:v>9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D7-446B-89B5-ECB3FECF181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1.7544238388178701E-2"/>
          <c:y val="0.22883915676035996"/>
          <c:w val="0.60849134402492477"/>
          <c:h val="0.3405538273525163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15 человек</a:t>
            </a:r>
          </a:p>
        </c:rich>
      </c:tx>
      <c:layout>
        <c:manualLayout>
          <c:xMode val="edge"/>
          <c:yMode val="edge"/>
          <c:x val="0.31915162492891597"/>
          <c:y val="2.12573647562935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633246278593083E-2"/>
          <c:y val="0.1285225372057974"/>
          <c:w val="0.94476634714138996"/>
          <c:h val="0.710454117790895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5000-7500 шагов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98-4D0A-9D46-4DA4154FC57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7500-10000 шагов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98-4D0A-9D46-4DA4154FC57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10000-12500 шагов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98-4D0A-9D46-4DA4154FC5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09829887"/>
        <c:axId val="413049455"/>
      </c:barChart>
      <c:catAx>
        <c:axId val="4098298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3049455"/>
        <c:crosses val="autoZero"/>
        <c:auto val="1"/>
        <c:lblAlgn val="ctr"/>
        <c:lblOffset val="100"/>
        <c:noMultiLvlLbl val="0"/>
      </c:catAx>
      <c:valAx>
        <c:axId val="4130494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98298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23A0-F363-46AE-91D0-7DCD49849073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D853-191D-4FF9-9721-E558CBBAD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658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23A0-F363-46AE-91D0-7DCD49849073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D853-191D-4FF9-9721-E558CBBAD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607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23A0-F363-46AE-91D0-7DCD49849073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D853-191D-4FF9-9721-E558CBBAD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593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23A0-F363-46AE-91D0-7DCD49849073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D853-191D-4FF9-9721-E558CBBADF1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6685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23A0-F363-46AE-91D0-7DCD49849073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D853-191D-4FF9-9721-E558CBBAD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84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23A0-F363-46AE-91D0-7DCD49849073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D853-191D-4FF9-9721-E558CBBAD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825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23A0-F363-46AE-91D0-7DCD49849073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D853-191D-4FF9-9721-E558CBBAD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742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23A0-F363-46AE-91D0-7DCD49849073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D853-191D-4FF9-9721-E558CBBAD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3250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23A0-F363-46AE-91D0-7DCD49849073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D853-191D-4FF9-9721-E558CBBAD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64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23A0-F363-46AE-91D0-7DCD49849073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D853-191D-4FF9-9721-E558CBBAD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53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23A0-F363-46AE-91D0-7DCD49849073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D853-191D-4FF9-9721-E558CBBAD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782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23A0-F363-46AE-91D0-7DCD49849073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D853-191D-4FF9-9721-E558CBBAD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821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23A0-F363-46AE-91D0-7DCD49849073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D853-191D-4FF9-9721-E558CBBAD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426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23A0-F363-46AE-91D0-7DCD49849073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D853-191D-4FF9-9721-E558CBBAD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242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23A0-F363-46AE-91D0-7DCD49849073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D853-191D-4FF9-9721-E558CBBAD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017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23A0-F363-46AE-91D0-7DCD49849073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D853-191D-4FF9-9721-E558CBBAD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671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23A0-F363-46AE-91D0-7DCD49849073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D853-191D-4FF9-9721-E558CBBAD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969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B2A23A0-F363-46AE-91D0-7DCD49849073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9A0DD853-191D-4FF9-9721-E558CBBAD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8310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 /><Relationship Id="rId2" Type="http://schemas.openxmlformats.org/officeDocument/2006/relationships/chart" Target="../charts/chart1.xml" /><Relationship Id="rId1" Type="http://schemas.openxmlformats.org/officeDocument/2006/relationships/slideLayout" Target="../slideLayouts/slideLayout2.xml" /><Relationship Id="rId4" Type="http://schemas.openxmlformats.org/officeDocument/2006/relationships/chart" Target="../charts/chart3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o.int/ru/news-room/fact-sheets/detail/physical-activit" TargetMode="External" /><Relationship Id="rId2" Type="http://schemas.openxmlformats.org/officeDocument/2006/relationships/hyperlink" Target="https://medservicebel.com/blog/dvigatelnaya-aktivnost/" TargetMode="External" /><Relationship Id="rId1" Type="http://schemas.openxmlformats.org/officeDocument/2006/relationships/slideLayout" Target="../slideLayouts/slideLayout2.xml" /><Relationship Id="rId4" Type="http://schemas.openxmlformats.org/officeDocument/2006/relationships/hyperlink" Target="https://ru.wikipedia.org/wiki/%D0%94%D0%B2%D0%B8" TargetMode="Externa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99" y="1992688"/>
            <a:ext cx="9906000" cy="915103"/>
          </a:xfrm>
        </p:spPr>
        <p:txBody>
          <a:bodyPr>
            <a:normAutofit/>
          </a:bodyPr>
          <a:lstStyle/>
          <a:p>
            <a:pPr algn="ctr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Движение -  залог здоровья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892137" y="5107781"/>
            <a:ext cx="2454519" cy="1047749"/>
          </a:xfrm>
        </p:spPr>
        <p:txBody>
          <a:bodyPr>
            <a:noAutofit/>
          </a:bodyPr>
          <a:lstStyle/>
          <a:p>
            <a:pPr algn="l"/>
            <a:r>
              <a:rPr lang="ru-RU" sz="140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 ученик 8В</a:t>
            </a:r>
            <a:r>
              <a:rPr lang="en-US" sz="140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класса Филиппов Борислав</a:t>
            </a:r>
          </a:p>
          <a:p>
            <a:pPr algn="l"/>
            <a:r>
              <a:rPr lang="ru-RU" sz="140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</a:t>
            </a:r>
            <a:r>
              <a:rPr lang="ru-RU" sz="140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4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71145" y="124358"/>
            <a:ext cx="108497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ОБЩЕОБРАЗОВАТЕЛЬНОЕ УЧРЕЖДЕНИЕ ГОРОДА ИРКУТСКА СРЕДНЯЯ ОБЩЕОБРАЗОВАТЕЛЬНАЯ ШКОЛА № 57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33B6E78-5A15-4942-A46F-1EEFFB89E985}"/>
              </a:ext>
            </a:extLst>
          </p:cNvPr>
          <p:cNvSpPr/>
          <p:nvPr/>
        </p:nvSpPr>
        <p:spPr>
          <a:xfrm>
            <a:off x="5292958" y="6043480"/>
            <a:ext cx="1606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Иркутск -2022</a:t>
            </a:r>
          </a:p>
        </p:txBody>
      </p:sp>
    </p:spTree>
    <p:extLst>
      <p:ext uri="{BB962C8B-B14F-4D97-AF65-F5344CB8AC3E}">
        <p14:creationId xmlns:p14="http://schemas.microsoft.com/office/powerpoint/2010/main" val="3473933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1AAE94E-A7F8-45EB-BB18-9B80F293FF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001796"/>
              </p:ext>
            </p:extLst>
          </p:nvPr>
        </p:nvGraphicFramePr>
        <p:xfrm>
          <a:off x="5961889" y="548680"/>
          <a:ext cx="4864608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6788C3ED-CC1E-4553-8CDF-E7A15FE75D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5643784"/>
              </p:ext>
            </p:extLst>
          </p:nvPr>
        </p:nvGraphicFramePr>
        <p:xfrm>
          <a:off x="461168" y="438277"/>
          <a:ext cx="449488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5110BE1B-F24A-4E87-B1B1-EE25110680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5010495"/>
              </p:ext>
            </p:extLst>
          </p:nvPr>
        </p:nvGraphicFramePr>
        <p:xfrm>
          <a:off x="2708608" y="3429000"/>
          <a:ext cx="4632176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2978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9063" y="30111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Преодолеваемые дистанции за день</a:t>
            </a:r>
            <a:br>
              <a:rPr lang="en-US" dirty="0"/>
            </a:br>
            <a:endParaRPr lang="ru-RU" dirty="0"/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C49F4469-4A8E-4E1D-96AB-209F487779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5807846"/>
              </p:ext>
            </p:extLst>
          </p:nvPr>
        </p:nvGraphicFramePr>
        <p:xfrm>
          <a:off x="2655887" y="1481328"/>
          <a:ext cx="6880225" cy="2660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A988225-C50E-4385-A0FE-7AF5FA0BE19D}"/>
              </a:ext>
            </a:extLst>
          </p:cNvPr>
          <p:cNvSpPr/>
          <p:nvPr/>
        </p:nvSpPr>
        <p:spPr>
          <a:xfrm>
            <a:off x="3047999" y="4399114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ВОЗ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5000 – 7500 шагов и менее – малоподвижный образ жизни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7500 – 10000 шагов – средний уровень активности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10000 – 12500 шагов – активный образ жизни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6430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75233B-9ED3-4473-88BC-AE9CF924E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моей двигательной активности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0C37F8-D246-4C29-B70D-FB3585A49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056" y="1690688"/>
            <a:ext cx="102338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приложения на телефоне «здоровье»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узнал что по итогу дня я  преодолел около 17 км.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среднем в день я прохожу 9км.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7FC0DC9-7892-489A-B4D5-46D798B716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6641" y="3365356"/>
            <a:ext cx="4270464" cy="3127519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892A00C-7444-4376-8361-2D519F250B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1861" y="2670049"/>
            <a:ext cx="3258291" cy="3822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576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47F8B8-F8C3-4127-AF71-5013BA770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210FD0-FF12-406F-97BB-75BB82B8D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проведенной работы я выяснил, что это очень актуальная и важная тема для моих сверстников. Так же я узнал необходимость в двигательной активности, что будет если постоянно сидеть на месте, суточные нормы двигательной активности для здоровой жизни, также я узнал что не хватка двигательной активности не вымысел.</a:t>
            </a:r>
          </a:p>
        </p:txBody>
      </p:sp>
    </p:spTree>
    <p:extLst>
      <p:ext uri="{BB962C8B-B14F-4D97-AF65-F5344CB8AC3E}">
        <p14:creationId xmlns:p14="http://schemas.microsoft.com/office/powerpoint/2010/main" val="306119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DACA86-F4CF-4584-B03C-51D4A1A29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A21B8F-3B2E-49AB-9833-03077B502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857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022416-44DA-4D7A-B208-1019B2A10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Источники: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B5F78F-8C16-42AC-96CB-EBA907C73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https://medservicebel.com/blog/dvigatelnaya-aktivnost/</a:t>
            </a:r>
            <a:endParaRPr lang="ru-RU" dirty="0"/>
          </a:p>
          <a:p>
            <a:r>
              <a:rPr lang="en-US" dirty="0">
                <a:hlinkClick r:id="rId3"/>
              </a:rPr>
              <a:t>https://www.who.int/ru/news-room/fact-sheets/detail/physical-activit</a:t>
            </a:r>
            <a:endParaRPr lang="ru-RU" dirty="0"/>
          </a:p>
          <a:p>
            <a:r>
              <a:rPr lang="en-US" dirty="0">
                <a:hlinkClick r:id="rId4"/>
              </a:rPr>
              <a:t>https://ru.wikipedia.org/wiki/%D0%94%D0%B2%D0%B8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5316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Введение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Актуальность.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Цель, задачи, проблема.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Виды двигательной активности.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Для чего нужно движение?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Лишение двигательной активности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Что происходит с нашим организмом во время движения?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28377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первому исследованию уровня физической активности среди подростков ,  подготовленному учеными из Всемирной организации здравоохранения ВОЗ, для повышения уровня физической активности мальчиков и девочек в возрасте от 11-17 лет требуются неотложные меры.</a:t>
            </a:r>
          </a:p>
        </p:txBody>
      </p:sp>
    </p:spTree>
    <p:extLst>
      <p:ext uri="{BB962C8B-B14F-4D97-AF65-F5344CB8AC3E}">
        <p14:creationId xmlns:p14="http://schemas.microsoft.com/office/powerpoint/2010/main" val="3330084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368425"/>
            <a:ext cx="10515600" cy="486752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необходимость двигательной активности в подростковом возрасте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38201" y="1855177"/>
            <a:ext cx="1016203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Узнать виды двигательной активности.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происходит с организмом под воздействием двигательной активности?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происходит с нашим организмом во время движения?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Суточная норма в двигательной активности подростка.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исследование уровня физической активности в классе.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исследование моей двигательной активности.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Брошюра пропаганды ЗОЖ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Сегодняшнее поколение подростков ведут малоподвижный образ жизни что негативно отражается на их сегодняшнем и будущем здоровье.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23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двигательной активности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физкультурная деятельность;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спортивная деятельность;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спортивно-игровая деятельность;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физкультурно-игровая деятельность;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несложная домашняя работа.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8100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чего нужно движение?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6630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Двигательная активность это эффективное средство для поддержания и укрепления здоровья, развития личности, а так же профилактики заболеваний. Позволяет отсрочить или предотвратить проблемы с мышцами, суставами и костями с помощью упражнений умеренной интенсивности.</a:t>
            </a:r>
          </a:p>
        </p:txBody>
      </p:sp>
    </p:spTree>
    <p:extLst>
      <p:ext uri="{BB962C8B-B14F-4D97-AF65-F5344CB8AC3E}">
        <p14:creationId xmlns:p14="http://schemas.microsoft.com/office/powerpoint/2010/main" val="678872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Лишение двигательной активности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на людей влияют многие неблагоприятные факторы внешней среды. Что приводит к снижению двигательной активности. Происходят изменение в кровеносной системе: уменьшается размер сердца, учащается пульс, уменьшается масса циркулирующей крови, увеличивается время ее кругооборота. Снижаются функции надпочечников. Лишённый движения организм теряет способность накапливать энергию, необходимую для противостояния стрессу. </a:t>
            </a:r>
          </a:p>
        </p:txBody>
      </p:sp>
    </p:spTree>
    <p:extLst>
      <p:ext uri="{BB962C8B-B14F-4D97-AF65-F5344CB8AC3E}">
        <p14:creationId xmlns:p14="http://schemas.microsoft.com/office/powerpoint/2010/main" val="827118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происходит с нашим организмом во время движения? </a:t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Систематические тренировки делают мышцы более сильными, а организм более приспособленным к условиям внешней среды. Под влиянием мышечных нагрузок увеличивается частота сердцебиений, мышца сердца сокращается сильнее, повышается артериальное давление. Это ведет к функциональному совершенствованию системы кровообращения.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0013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Суточная норма двигательной активности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школьников не занимающихся спортом рекомендуется выполнять нагрузки выраженные малоинтенсивной работой циклического характера (бег, ходьба) от 7,5 до 10 км.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291545"/>
      </p:ext>
    </p:extLst>
  </p:cSld>
  <p:clrMapOvr>
    <a:masterClrMapping/>
  </p:clrMapOvr>
</p:sld>
</file>

<file path=ppt/theme/theme1.xml><?xml version="1.0" encoding="utf-8"?>
<a:theme xmlns:a="http://schemas.openxmlformats.org/drawingml/2006/main" name="Глубина">
  <a:themeElements>
    <a:clrScheme name="Глубина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Глубина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убина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TM04033923[[fn=Глубина]]</Template>
  <TotalTime>490</TotalTime>
  <Words>591</Words>
  <Application>Microsoft Office PowerPoint</Application>
  <PresentationFormat>Широкоэкранный</PresentationFormat>
  <Paragraphs>61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Глубина</vt:lpstr>
      <vt:lpstr>Движение -  залог здоровья</vt:lpstr>
      <vt:lpstr>Содержание:</vt:lpstr>
      <vt:lpstr>Введение:</vt:lpstr>
      <vt:lpstr>Цель:</vt:lpstr>
      <vt:lpstr>Виды двигательной активности</vt:lpstr>
      <vt:lpstr>Для чего нужно движение?  </vt:lpstr>
      <vt:lpstr>Лишение двигательной активности</vt:lpstr>
      <vt:lpstr>Что происходит с нашим организмом во время движения?  </vt:lpstr>
      <vt:lpstr>Суточная норма двигательной активности</vt:lpstr>
      <vt:lpstr>Презентация PowerPoint</vt:lpstr>
      <vt:lpstr>Преодолеваемые дистанции за день </vt:lpstr>
      <vt:lpstr>Исследование моей двигательной активности</vt:lpstr>
      <vt:lpstr>Заключение</vt:lpstr>
      <vt:lpstr>Спасибо за внимание!</vt:lpstr>
      <vt:lpstr>Источники: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Вячеслав</dc:creator>
  <cp:lastModifiedBy>Екатерина Васильевна Филлипова</cp:lastModifiedBy>
  <cp:revision>43</cp:revision>
  <dcterms:created xsi:type="dcterms:W3CDTF">2022-01-06T02:41:36Z</dcterms:created>
  <dcterms:modified xsi:type="dcterms:W3CDTF">2022-04-19T13:34:55Z</dcterms:modified>
</cp:coreProperties>
</file>