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69" r:id="rId4"/>
    <p:sldId id="271" r:id="rId5"/>
    <p:sldId id="282" r:id="rId6"/>
    <p:sldId id="283" r:id="rId7"/>
    <p:sldId id="284" r:id="rId8"/>
    <p:sldId id="257" r:id="rId9"/>
    <p:sldId id="258" r:id="rId10"/>
    <p:sldId id="272" r:id="rId11"/>
    <p:sldId id="260" r:id="rId12"/>
    <p:sldId id="281" r:id="rId13"/>
    <p:sldId id="273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8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30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385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1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56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8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062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7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2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1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9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4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4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7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0515-4A55-408F-965E-D21D517A020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FC0C17-D376-46C8-8CD0-10FEA8B86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5%D0%BC%D1%8C_%D1%87%D1%83%D0%B4%D0%B5%D1%81_%D1%81%D0%B2%D0%B5%D1%82%D0%B0" TargetMode="External"/><Relationship Id="rId2" Type="http://schemas.openxmlformats.org/officeDocument/2006/relationships/hyperlink" Target="https://pandia.ru/text/79/195/58507.phphttps:/pandia.ru/text/79/195/58507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rkbook.ru/7-chudes-svet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546" y="471054"/>
            <a:ext cx="11605490" cy="91918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«</a:t>
            </a:r>
            <a:r>
              <a:rPr lang="ru-RU" b="1" dirty="0" smtClean="0"/>
              <a:t>Семь чудес света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72400" y="2146853"/>
            <a:ext cx="4419600" cy="1126283"/>
          </a:xfrm>
        </p:spPr>
        <p:txBody>
          <a:bodyPr>
            <a:noAutofit/>
          </a:bodyPr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Аблязова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Элина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5А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«СОШ 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им. П. А. Столыпина»,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ЭМР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 области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Мироненко Елена Борисовна,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95" y="1666441"/>
            <a:ext cx="5644195" cy="3986213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6948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Marina\Downloads\img22.jpg"/>
          <p:cNvPicPr/>
          <p:nvPr/>
        </p:nvPicPr>
        <p:blipFill rotWithShape="1">
          <a:blip r:embed="rId2" cstate="print"/>
          <a:srcRect l="2894" t="11662" r="2661"/>
          <a:stretch/>
        </p:blipFill>
        <p:spPr bwMode="auto">
          <a:xfrm>
            <a:off x="6774873" y="2515467"/>
            <a:ext cx="51400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31817" y="169868"/>
            <a:ext cx="97674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пятое -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МАВЗОЛЕЙ В ГАЛИКАРНАСЕ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Мавсол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правителем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входившей в персидскую империю, с 377 по 353 гг. до н.э. Столицей области был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Галикарнас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ставший под названием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Бодрум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туристическим центром в современной Турции.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Мавсол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мечтал о величественном памятнике, который бы напоминал миру о его богатстве и могуществе спустя долгое время после его смерти.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Мавсол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умер до окончания работ над гробницей, но его вдова продолжала руководить строительством до его полного завершения, примерно в 350 г. до н.э. Гробница была названа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Мавзолеем,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имени царя, и это слово стало означать всякую внушительную и величественную гробницу.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37854" y="2293526"/>
            <a:ext cx="523701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ФАКТЫ. Ряд каменных львов сторожил Мавзолей. Над массивным каменным основанием возвышалось сооружение, напоминавшее греческий храм, окружённый колоннами и статуями. Мавзолей, большое прямоугольное в плане здание шириной около 66 м., длиной около 77 м. и высотой 46 м. делится на три части. На ступенчатом постаменте первого этажа находилась усыпальница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Мавсола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Артемисии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на вершине здания находилась ступенчатая пирамида. Венчало её, на высоте 43 метров над землёй, скульптурное изображение колесницы, запряжённой лошадьми. На ней, стояли статуи царя и царицы. Мавзолей просуществовал 1800 лет.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Разрушили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Мавзолей в 16 веке во время войны. В 1846 году в Турции было найдено точное место, где располагалось это чудо света. Там находится много обломков от статуй и колонн Мавзолея. </a:t>
            </a:r>
          </a:p>
        </p:txBody>
      </p:sp>
    </p:spTree>
    <p:extLst>
      <p:ext uri="{BB962C8B-B14F-4D97-AF65-F5344CB8AC3E}">
        <p14:creationId xmlns:p14="http://schemas.microsoft.com/office/powerpoint/2010/main" val="99730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Marina\Downloads\img24.jpg"/>
          <p:cNvPicPr/>
          <p:nvPr/>
        </p:nvPicPr>
        <p:blipFill rotWithShape="1">
          <a:blip r:embed="rId2" cstate="print"/>
          <a:srcRect l="2864" t="13153" r="2626" b="2272"/>
          <a:stretch/>
        </p:blipFill>
        <p:spPr bwMode="auto">
          <a:xfrm>
            <a:off x="7980216" y="3954865"/>
            <a:ext cx="3962402" cy="255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05891" y="115185"/>
            <a:ext cx="96150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шестое -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КОЛОСС РОДОССКИЙ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Колоссом называлась гигантская статуя, которая стояла в портовом городе на Родосе - острове в Эгейском море, у берегов современной Турции. В древние времена жители Родоса хотели быть независимыми торговцами. Они старались не вмешиваться в чужие войны, и тем не менее их самих неоднократно завоёвывали.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IV века до н.э. народ Родоса отпраздновал победу. Они как раз благополучно отстояли свой город, который целый год держали в осаде греческие солдаты. Греки, поняв, что не смогут победить, даже побросали часть осадных сооружений. Народ Родоса решил продать эти сооружения и построить статую почитаемого ими как бог солнца Гелиоса, чтобы отблагодарить его за заступничество.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знаем точно, как выглядела статуя и где она стояла. Есть предположение, что Колос Родосский это высокий стройный юноша с лучистым венцом на голове. Он стоял на высоком мраморном постаменте, слегка отклонившись назад и приложив правую руку ко лбу, как бы заслоняя глаза от солнца. А левой рукой он придерживал ниспадающее до земли покрывало. Правая рука прижата ко лбу потому, что вытянутая рука неизбежно обломилась бы под тяжестью своего веса. Ну а плащ? Он играл роль опоры, придавая статуе большую устойчивость. Статуя была сделана из бронзы и достигала в высоту около 35 метров. Она была создана скульптором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Харетом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строительство её ушло 12 лет.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5891" y="4450001"/>
            <a:ext cx="5874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ФАКТЫ. Примерно через 56 лет после завершения строительства Колосс рухнул. Во время землетрясения он переломился на уровне колен. Оракул велел не восстанавливать статую, и она осталась лежать там, где упала. Так она пролежала более 900 лет, и люди отправлялись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Родосс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лишь затем, чтобы взглянуть на обломки поверженного Бога.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Marina\Downloads\img26.jpg"/>
          <p:cNvPicPr/>
          <p:nvPr/>
        </p:nvPicPr>
        <p:blipFill rotWithShape="1">
          <a:blip r:embed="rId2" cstate="print"/>
          <a:srcRect l="1679" t="12237"/>
          <a:stretch/>
        </p:blipFill>
        <p:spPr bwMode="auto">
          <a:xfrm>
            <a:off x="6898381" y="3082059"/>
            <a:ext cx="5058092" cy="34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34834" y="108901"/>
            <a:ext cx="100861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седьмое –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АЛЕКСАНДРИЙСКИЙ МАЯК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веке до н.э. был построен маяк, чтобы корабли могли благополучно миновать рифы на пути в александрийскую бухту. Ночью им помогало в этом отражение языков пламени, а днём - столб дыма. Это был первый в мире маяк, и простоял он 1500 лет. Все это время на нем постоянно горел огонь. Огонь навсегда потух во время землетрясения в IV веке, но маяк продолжал стоять. В самом начале XIV века его разобрали на камни, а на развалинах маяка построили крепость.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1980 году группа археологов обнаружила на морском дне остатки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Фаросского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маяка.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Маяк был построен на маленьком острове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Фарос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Средиземном море, около берегов Александрии. Этот оживлённый порт основал Александр Великий во время посещения Египта. Сооружение назвали по имени острова. На его строительство, должно быть, ушло 20 лет, а завершён он был около 280 г. до н.э., во времена правления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Птоломея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царя Египта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4834" y="3285350"/>
            <a:ext cx="526354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ФАКТЫ.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Фаросский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маяк состоял из трёх мраморных башен, стоявших на основании из массивных каменных блоков. Первая башня была прямоугольной, в ней находились комнаты, в которых жили рабочие и солдаты. Над этой башней располагалась меньшая, восьмиугольная башня со спиральным пандусом, ведущим в верхнюю башню. Верхняя башня формой напоминала цилиндр, в котором горел огонь, помогавший кораблям благополучно достигнуть бухты. На вершине башни стояла 7-метровая бронзовая статуя Посейдона. Общая высота маяка составляла 120 метров. Кроме своей основной функции маяк служил великолепным наблюдательным пунктом.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4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9527" y="336168"/>
            <a:ext cx="10030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узнала много нового и интересного.  То немногое, что сохранилось до наших дней, даёт возможность представить себе искусство Мира, даёт нам право гордиться великими мастерами прошлого, где бы они не творили – в Индии, Китае, Италии, Перу... Известно, что именно желание узнать что-то новое, познать мир и его законы помогают человечеству не стоять на месте, постоянно развиваться. Без открытий, сделанных людьми прошлого, без их знаний, которые сегодня кажутся нам очевидными, новые открытия были бы невозможны.</a:t>
            </a:r>
          </a:p>
        </p:txBody>
      </p:sp>
      <p:pic>
        <p:nvPicPr>
          <p:cNvPr id="4" name="Рисунок 3" descr="C:\Users\Marina\Downloads\im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515" y="2746214"/>
            <a:ext cx="4923703" cy="375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59527" y="2499433"/>
            <a:ext cx="5223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список Семи Чудес Света входят самые великие творения античной культуры.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памятников древности уникален.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одно из исчезнувших Чудес Света нельзя восстановить в его первоначальном виде.</a:t>
            </a:r>
          </a:p>
        </p:txBody>
      </p:sp>
    </p:spTree>
    <p:extLst>
      <p:ext uri="{BB962C8B-B14F-4D97-AF65-F5344CB8AC3E}">
        <p14:creationId xmlns:p14="http://schemas.microsoft.com/office/powerpoint/2010/main" val="98056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5782" y="460951"/>
            <a:ext cx="98921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и Интернет-источников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история, «Древний мир», Библиотека Ильи Резника,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Москва, 2003.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Непомнящий – «Чудеса света», АСТ,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Транзиткнига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Москва, 2005.</a:t>
            </a: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://pandia.ru/text/79/195/58507.phphttps://pandia.ru/text/79/195/58507.php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https://ru.wikipedia.org/wiki/%D0%A1%D0%B5%D0%BC%D1%8C_%D1%87%D1%83%D0%B4%D0%B5%D1%81_%D1%81%D0%B2%D0%B5%D1%82%D0%B0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http://darkbook.ru/7-chudes-sveta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753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0662" y="196334"/>
            <a:ext cx="8353056" cy="7663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Содержание проекта: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Введение, актуальность выбранной темы, объект и предмет исследования,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 работы, задачи, методы исследования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…………………………………3 –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появилось название семи чудес света Древнего мира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света – Египетские пирамиды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………………………………....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света – Висячие сады Семирамиды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…………………………...7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света – Храм Артемиды в Эфесе ………………………..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света – Статуя Зевса Олимпийского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света – Мавзолей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Геликарнасе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света – Колосс Родосский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света – Александрийский маяк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………………………...........12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………………………………………………….……13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……………………………….……….…………………14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b="1" i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i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i="1" dirty="0" smtClean="0"/>
          </a:p>
          <a:p>
            <a:endParaRPr 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89436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2399" y="1230412"/>
            <a:ext cx="1049251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время, в век информационных технологий нашу жизнь окружают различные гаджеты, телефоны, смартфоны, планшеты, компьютеры, интернет, и т.д. Но желание современных людей узнавать как можно больше об истории, культуре, традициях, как своих предков, так и всего человечества к счастью не уменьшается. Одни реально путешествуют по свету, знакомятся с природой, архитектурными и скульптурными памятниками, изобразительным и декоративно-прикладным искусством,  особенностями и достижениями других народов.  Другие делают то же  самое  с помощью  школы, литературы, интернета. А современные технологии позволяют нам быстро и в больших объёмах получать интересующую нас информацию, делиться своими знаниями с друзьями, родными и близкими, и даже со всем миром.</a:t>
            </a:r>
          </a:p>
          <a:p>
            <a:pPr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80172" y="648915"/>
            <a:ext cx="1667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3199" y="3815735"/>
            <a:ext cx="1039090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человека это настоящее. Но настоящее не может быть без прошлого и будущего. Но, чтобы наше будущее было прекрасным, никогда нельзя забывать прошлое. Его обязательно нужно изучать, знакомиться с историей исчезнувших цивилизаций. Нам нужно больше знать об исторических достопримечательностях, а в современных условиях учитывать исторический опыт.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темы заключается в том, что мне хочется привлечь интерес к истории древней культуры. А так же хотелось бы познакомиться самой и познакомить одноклассников с мировыми памятниками искусства, с жизнью и достижениями людей древнего мира.  </a:t>
            </a:r>
          </a:p>
        </p:txBody>
      </p:sp>
    </p:spTree>
    <p:extLst>
      <p:ext uri="{BB962C8B-B14F-4D97-AF65-F5344CB8AC3E}">
        <p14:creationId xmlns:p14="http://schemas.microsoft.com/office/powerpoint/2010/main" val="38543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2437" y="777102"/>
            <a:ext cx="10709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8691" y="377502"/>
            <a:ext cx="102246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света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и гибели самых знаменитых памятников Древнего Мира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информацию о семи чудесах древнего мира и поделиться ею со своими одноклассниками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и изучить литературу по данной теме;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целостное представление о Чудесах Света как о великих творениях античной культуры, изучить историю создания и гибели самых знаменитых памятников Древнего Мира;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почему каждое из Чудес Света уникально и неповторимо;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о проделанной работе;  	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работу в виде доклада и презентации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нами при выполнении исследовательской работы: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сбор информации о семи чудесах света древнего мира в различных источниках;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найденной информации об истории списков семи чудес света; </a:t>
            </a:r>
          </a:p>
        </p:txBody>
      </p:sp>
    </p:spTree>
    <p:extLst>
      <p:ext uri="{BB962C8B-B14F-4D97-AF65-F5344CB8AC3E}">
        <p14:creationId xmlns:p14="http://schemas.microsoft.com/office/powerpoint/2010/main" val="307916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4836" y="0"/>
            <a:ext cx="1040476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появилось название семи чудес света Древнего мира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Человечество за минувшие тысячелетия создало множество прекрасных произведений искусства и архитектуры. О них писали учёные и поэты. Ими восхищались.   О них спорили.  Насколько один храм затмевает другой, следует его считать чудом света или есть красивее…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чудес окружает нас в повседневной жизни? Сколько их было в прошлом и не дошло до наших дней? И вообще, что такое чудо? На эти вопросы пытались ответить и наши предки, и современники, и будущее поколение наверняка ещё не раз возвратятся в своих исследованиях к теме чудес.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полон чудес, и только семь из них официально признаны классическими. Постепенно сформировался список наиболее выдающихся,  удивляющих своей необычностью чудес света. Первоначально список состоял из трёх чудес, потом их стало семь.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Испокон веков люди считали волшебным число семь. В древности число «7» было окружено ореолом тайны. У древних греков «семёрка» считалась волшебным, счастливым и совершенным числом. Может быть, поэтому греки выбрали из сотен неповторимых произведений искусства и архитектуры именно семь «самых-самых»?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ярких звёзд на небе, семь цветов радуги, семь дней недели, семь муз, семь мудрецов. В сказках можно встретить слова: «за семью печатями», или «за семью вратами, за семью холмами…»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Руководствуясь представлениями о законченности и совершенстве числа «7», древнегреческий учёный Филон Византийский 2200 лет назад впервые описал и классифицировал семь прославленных творений древнего мира, семь памятников, СЕМЬ ЧУДЕС СВЕТА. Это знаменитый список самых прославленных достопримечательностей античной культуры. Но сейчас наверно и не каждый вспомнит наизусть этот небольшой список полностью. Каждое «чудо» по-своему интересно и имеет какой-то секрет, о котором знали только строители.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1. Египетские пирамиды, а точнее пирамида Хеопса.</a:t>
            </a:r>
          </a:p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Висячие сады Семирамиды (Висячие сады Вавилона).</a:t>
            </a:r>
          </a:p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3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Храм Артемиды в Эфесе.</a:t>
            </a:r>
          </a:p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4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Статуя Зевса Олимпийского.</a:t>
            </a:r>
          </a:p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5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Мавзолей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Галикарнасе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6. Колосс Родосский.	</a:t>
            </a:r>
          </a:p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7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Фаросский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маяк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маяк.</a:t>
            </a:r>
          </a:p>
        </p:txBody>
      </p:sp>
    </p:spTree>
    <p:extLst>
      <p:ext uri="{BB962C8B-B14F-4D97-AF65-F5344CB8AC3E}">
        <p14:creationId xmlns:p14="http://schemas.microsoft.com/office/powerpoint/2010/main" val="15527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4946" y="185056"/>
            <a:ext cx="1037705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первое – Египетские пирамиды,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ХЕОПСА.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 чудес света египетские пирамиды самые древние. В отличие от других чудес они сохранились до наших дней.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пирамида была воздвигнута для захоронения фараона Хеопса в начале ХХVII века до н. э. Её высота – 146,6 м, длина каждой из сторон – 233 м. Сложена она из тщательно отесанных и плотно подогнанных известняковых блоков весом от 2,5 до 30 тонн. По расчетам ученых, для сооружения пирамиды потребовалось 2300000 таких блоков. Чтобы обойти пирамиду по периметру, нужно пройти 1 км. Первого человека, который заглянул в пирамиду Хеопса на виду на виду у свидетелей, звали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Аллах аль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Мамун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сын знаменитого Гаруна аль-Рашида, которому мудрая красавица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Шахерезада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рассказывала свои сказки. На пирамиде тогда еще сохранялась прекрасная облицовка и халиф не мог найти входа: его закрывали сверкающие белые плиты. Поэтому халиф приказал слугам пробить стену. В конце концов слуги добрались до прохода, который был завален огромными гранитными глыбами. Им даже удалось расчистить этот проход, и тогда халиф попал в странную пустую камеру. В ее центре был глубокий колодец, заваленный камнями. Этот колодец даже сегодня не удалось полностью раскопать. И пока ученые не знают, к каким тайнам он ведёт! </a:t>
            </a:r>
          </a:p>
        </p:txBody>
      </p:sp>
      <p:pic>
        <p:nvPicPr>
          <p:cNvPr id="7" name="Рисунок 6" descr="C:\Users\Marina\Downloads\img10.jpg"/>
          <p:cNvPicPr/>
          <p:nvPr/>
        </p:nvPicPr>
        <p:blipFill rotWithShape="1">
          <a:blip r:embed="rId2" cstate="print"/>
          <a:srcRect l="2244" t="12916" r="6089" b="4505"/>
          <a:stretch/>
        </p:blipFill>
        <p:spPr bwMode="auto">
          <a:xfrm>
            <a:off x="2244437" y="3704365"/>
            <a:ext cx="4558144" cy="287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02581" y="4050729"/>
            <a:ext cx="5015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 ФАКТЫ. Пирамида Хеопса занимает площадь 5,3 гектара, то есть 12 современных футбольных полей. Внутри нее мог свободно поместиться Исаакиевский собор, который стоит в Петербурге, или московский храм Христа Спасителя.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9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129269"/>
            <a:ext cx="1023851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второе - ВИСЯЧИЕ САДЫ СЕМИРАМИДЫ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Вавилон находилось одно из семи чудес света – Висячие сады Семирамиды. Эти сады велел соорудить сам Навуходоносор для любимейшей из своих жен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Амитис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взятой из гористой страны Мидии, чтобы на плоских равнинах Вавилона создать хотя бы подобие родных ей лесистых гор. Висячие сады украшали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западную часть дворца Навуходоносора.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замечательные сады размещались на четырёхъярусной башне. Внутри каждого яруса кирпичные стены опирались на мощные колонны. Платформы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терасс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сложены из каменных глыб. Покрытых слоем камыша и сверху – смолой асфальтом. Затем шла прокладка скреплённых гипсом кирпичей. А уже на ней лежали свинцовые пластины, чтобы вода не просачивалась на нижние этажи. Далее на всё это сложное сооружение насыпали толстый слой плодородной почвы – достаточно мощный, на столько, чтобы можно было посадить самые любимые растения царевны: и высокие пальмы, и маленькие кустики, и цветы.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этому зелёному великолепию в жарком Вавилоне, конечно же требовалась живительная влага. И тысячи рабов круглосуточно качали воду из реки Евфрат, вращая громадное колесо, которое в свою очередь, черпало воду кожаными вёдрами.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безлесном Вавилоне висячие сады производили необыкновенное впечатление!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Александра Македонского Вавилон постепенно пришел в упадок. Мощные наводнения разрушили фундамент Садов, платформы упали на землю. Так погибло одно из Чудес Света.</a:t>
            </a:r>
          </a:p>
        </p:txBody>
      </p:sp>
      <p:pic>
        <p:nvPicPr>
          <p:cNvPr id="5" name="Рисунок 4" descr="C:\Users\Marina\Downloads\sem-chudes-sveta-drevnego-mira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7928" y="3651684"/>
            <a:ext cx="3692236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62545" y="411246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ФАКТЫ. Висячие сады хотя и называются садами Семирамиды, но к ассирийской царице никакого отношения не имеют! Семирамида на самом деле была ассиро-вавилонской царицей, но жила она за несколько веков до построения садов и никакого к ним отношения не имела.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сады считали выдумкой, красивой сказкой. Только в самом конце XIX века археологи раскопали одну из террас вавилонских садов и остатки водопровода, по которому когда- то поднималась вода для полива. Тогда стало понятно, что фантастические сады действительно существовали. </a:t>
            </a:r>
          </a:p>
        </p:txBody>
      </p:sp>
    </p:spTree>
    <p:extLst>
      <p:ext uri="{BB962C8B-B14F-4D97-AF65-F5344CB8AC3E}">
        <p14:creationId xmlns:p14="http://schemas.microsoft.com/office/powerpoint/2010/main" val="152054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3273" y="184964"/>
            <a:ext cx="1019694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третье - ХРАМ АРТЕМИДЫ В ЭФЕСЕ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Артемиду с давних времён почитали во многих городах Малой Азии. Культ греческой покровительницы охоты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малоазийцы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совместили с культом богини плодородия. Центром почитания Артемиды считался город Эфес, где её называли Артемидой Эфесской. 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До н.э.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эфесцы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решили посвятить все свои богатства покровительнице города и построить в честь неё величественный храм. Строительство начал архитектор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Херсифрон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Место для строительства было выбрано на болотистой местности неподалёку от устья реки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Каистры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Т.к. постройка храма растянулась на 120 лет, строили его несколько архитекторов. После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Херсифрона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строительство принялся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заканчивали возведение храма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Пеонит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Деметрий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строительстве храма участвовали все государства Малой Азии. Например лидийский царь Крез преподнёс храму колонны, украшенные фигурными рельефами с изображением богов в рост человека.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построен из известняка и мрамора, добывавшегося рабочими в близлежащих горах. Несущие конструкции храма составляли 127 мраморных колонн. Гигантские колонны достигали в высоту 18 метров. Огромные глыбы, из которых они складывались, приходилось ставить на место с помощью блоков, после чего их скрепляли металлическими штырями. Когда здание покрыла крыша, художники придали ему законченный вид, украсив скульптурами и орнаментами. В центре храма находилась гигантская статуя Артемиды (высотой 15 метров). Лицо богини, кисти рук и ног были из дерева. А всю остальную поверхность статуи сплошь покрывали золотые украшения и драгоценности.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которой он стоял храм, достигала 131 метра в длину и 79 метров в ширину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Marina\Downloads\img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7528" y="4415675"/>
            <a:ext cx="2748539" cy="23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11928" y="4743809"/>
            <a:ext cx="60267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ФАКТЫ. В 356 году до н.э., храм был сожжен дотла. Поджег его человек по имени Герострат, который просто хотел прославиться. По странному совпадению, храм был уничтожен в тот самый день, когда родился Александр Великий.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существования храма, не более 100 лет, он часто подвергался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расхитительству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 самые страшные разрушения храму причинила болотистая почва – та, которая, по мнению первого архитектора, должна была защитить храм от землетрясений. И постепенно наносы реки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Каистры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скрыли остатки разрушенного храма, ушедшего в топкое болото.</a:t>
            </a:r>
          </a:p>
        </p:txBody>
      </p:sp>
    </p:spTree>
    <p:extLst>
      <p:ext uri="{BB962C8B-B14F-4D97-AF65-F5344CB8AC3E}">
        <p14:creationId xmlns:p14="http://schemas.microsoft.com/office/powerpoint/2010/main" val="39062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Семь чудес света древнего мира и нашего времени. Презентация, фото и описание, где на карте_files\sem-chudes-sveta-drevnego-mira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237" y="4486996"/>
            <a:ext cx="3505199" cy="21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8691" y="157254"/>
            <a:ext cx="102523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четвертое -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СТАТУЯ ЗЕВСА В ОЛИМПИИ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V веке до н.э. граждане Олимпии решили построить храм Зевса. Величественное здание возводилось между 466 и 456 гг. до н.э. Оно было сооружено из огромных каменных блоков, и его окружали массивные колонны. В течение нескольких лет после окончания строительства в храме не было достойной статуи Зевса, хотя довольно скоро решили, что она необходима. В качестве создателя статуи был избран знаменитый афинский скульптор.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Скульптора звали Фидий, и он уже успел сотворить две величественные статуи богини Афины. В Олимпии под руководством Фидия была создана 17-метровая статуя Зевса. Фидий и его подручные создали, прежде всего,  деревянный каркас, который должен был служить статуе Зевса костяком. После этого они покрыли каркас пластинами из слоновой кости, представлявшими кожу бога, и золотыми листами, изображавшими его одеяние. Рабочие скрыли стыки, так что завершённая статуя смотрелась как монолитная фигура.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Зевс восседал на троне, инкрустированным чёрным деревом и драгоценными камнями. Верхняя часть его торса была обнажена, нижняя – закутана в роскошный плащ. В одной руке Зевс держал статую Ники, в другой – жезл, увенчанный изображением орла – священной птицы Зевса. Голову бога, почти касающуюся потолка, украшал венец из масличных ветвей. Одежда, драгоценный кованый венец, ленты повязки на голове, победный венок в руке Ники были сделаны из золота, туловище, голова Зевса и фигурка Ники – из слоновой кости. Плащ был покрыт тонким слоем чеканного золота и украшен вставками-инкрустациями, словно изображающими звёзды, цветы лилии, разных животных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8691" y="474312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ФАКТЫ. Из-за огромной величины статуя была плохо освещена, т.к. свет попадал только через дверной проём. Но Фидий нашёл остроумное решение. На полу перед постаментом статуи было вырублено прямоугольное углубления для бассейна, в который налили состав с оливковым маслом. Маслянистая поверхность жидкости в тёмном бассейне прекрасно отражала падающий на неё из дверей поток света. Отражённые лучи прекрасно освещали Зевса.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545</TotalTime>
  <Words>2106</Words>
  <Application>Microsoft Office PowerPoint</Application>
  <PresentationFormat>Произвольный</PresentationFormat>
  <Paragraphs>108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«Семь чудес света»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Урок(1)</dc:title>
  <dc:creator>RePack by Diakov</dc:creator>
  <cp:lastModifiedBy>ablya</cp:lastModifiedBy>
  <cp:revision>67</cp:revision>
  <dcterms:created xsi:type="dcterms:W3CDTF">2019-02-25T14:30:51Z</dcterms:created>
  <dcterms:modified xsi:type="dcterms:W3CDTF">2022-04-27T14:10:00Z</dcterms:modified>
</cp:coreProperties>
</file>