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524CA86-0F09-496D-8ADF-B5B764048C7D}">
          <p14:sldIdLst>
            <p14:sldId id="256"/>
            <p14:sldId id="257"/>
          </p14:sldIdLst>
        </p14:section>
        <p14:section name="Раздел без заголовка" id="{5323BFF0-B3D1-4D0D-9667-085F6BAA0A43}">
          <p14:sldIdLst>
            <p14:sldId id="258"/>
            <p14:sldId id="260"/>
            <p14:sldId id="259"/>
            <p14:sldId id="261"/>
            <p14:sldId id="262"/>
            <p14:sldId id="263"/>
            <p14:sldId id="264"/>
            <p14:sldId id="26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17BD"/>
    <a:srgbClr val="CFE1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6474127557160047E-2"/>
          <c:y val="0.14955912391740031"/>
          <c:w val="0.97352587244283995"/>
          <c:h val="0.7208297142423499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результаты</c:v>
                </c:pt>
              </c:strCache>
            </c:strRef>
          </c:tx>
          <c:dPt>
            <c:idx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4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5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6"/>
            <c:bubble3D val="0"/>
            <c:spPr>
              <a:solidFill>
                <a:srgbClr val="FF17BD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Лист1!$A$2:$A$8</c:f>
              <c:strCache>
                <c:ptCount val="7"/>
                <c:pt idx="0">
                  <c:v>биология</c:v>
                </c:pt>
                <c:pt idx="1">
                  <c:v>русский/литература</c:v>
                </c:pt>
                <c:pt idx="2">
                  <c:v>история</c:v>
                </c:pt>
                <c:pt idx="3">
                  <c:v>математика/геометрия</c:v>
                </c:pt>
                <c:pt idx="4">
                  <c:v>география</c:v>
                </c:pt>
                <c:pt idx="5">
                  <c:v>ин.яз</c:v>
                </c:pt>
                <c:pt idx="6">
                  <c:v>музыка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2</c:v>
                </c:pt>
                <c:pt idx="1">
                  <c:v>0</c:v>
                </c:pt>
                <c:pt idx="2">
                  <c:v>3</c:v>
                </c:pt>
                <c:pt idx="3">
                  <c:v>4</c:v>
                </c:pt>
                <c:pt idx="4">
                  <c:v>0</c:v>
                </c:pt>
                <c:pt idx="5">
                  <c:v>5</c:v>
                </c:pt>
                <c:pt idx="6">
                  <c:v>6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3930318277002371"/>
          <c:y val="0.18075630684172481"/>
          <c:w val="0.25347660062347804"/>
          <c:h val="0.77807692847026488"/>
        </c:manualLayout>
      </c:layout>
      <c:overlay val="0"/>
      <c:spPr>
        <a:solidFill>
          <a:schemeClr val="accent1"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0F1E8-83ED-491E-9038-BD07DD7AEA7F}" type="datetimeFigureOut">
              <a:rPr lang="ru-RU" smtClean="0"/>
              <a:t>04.02.2022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12C40-7953-409E-A9AC-BFBA1CC8E4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420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0F1E8-83ED-491E-9038-BD07DD7AEA7F}" type="datetimeFigureOut">
              <a:rPr lang="ru-RU" smtClean="0"/>
              <a:t>04.02.2022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12C40-7953-409E-A9AC-BFBA1CC8E4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187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0F1E8-83ED-491E-9038-BD07DD7AEA7F}" type="datetimeFigureOut">
              <a:rPr lang="ru-RU" smtClean="0"/>
              <a:t>04.02.2022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12C40-7953-409E-A9AC-BFBA1CC8E4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91923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0F1E8-83ED-491E-9038-BD07DD7AEA7F}" type="datetimeFigureOut">
              <a:rPr lang="ru-RU" smtClean="0"/>
              <a:t>04.02.2022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12C40-7953-409E-A9AC-BFBA1CC8E4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4690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0F1E8-83ED-491E-9038-BD07DD7AEA7F}" type="datetimeFigureOut">
              <a:rPr lang="ru-RU" smtClean="0"/>
              <a:t>04.02.2022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12C40-7953-409E-A9AC-BFBA1CC8E4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05300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0F1E8-83ED-491E-9038-BD07DD7AEA7F}" type="datetimeFigureOut">
              <a:rPr lang="ru-RU" smtClean="0"/>
              <a:t>04.02.2022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12C40-7953-409E-A9AC-BFBA1CC8E4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6690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0F1E8-83ED-491E-9038-BD07DD7AEA7F}" type="datetimeFigureOut">
              <a:rPr lang="ru-RU" smtClean="0"/>
              <a:t>04.02.2022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12C40-7953-409E-A9AC-BFBA1CC8E4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4156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0F1E8-83ED-491E-9038-BD07DD7AEA7F}" type="datetimeFigureOut">
              <a:rPr lang="ru-RU" smtClean="0"/>
              <a:t>04.02.2022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12C40-7953-409E-A9AC-BFBA1CC8E4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318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0F1E8-83ED-491E-9038-BD07DD7AEA7F}" type="datetimeFigureOut">
              <a:rPr lang="ru-RU" smtClean="0"/>
              <a:t>04.02.2022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12C40-7953-409E-A9AC-BFBA1CC8E4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886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0F1E8-83ED-491E-9038-BD07DD7AEA7F}" type="datetimeFigureOut">
              <a:rPr lang="ru-RU" smtClean="0"/>
              <a:t>04.02.2022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12C40-7953-409E-A9AC-BFBA1CC8E4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089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0F1E8-83ED-491E-9038-BD07DD7AEA7F}" type="datetimeFigureOut">
              <a:rPr lang="ru-RU" smtClean="0"/>
              <a:t>04.02.2022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12C40-7953-409E-A9AC-BFBA1CC8E4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2611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0F1E8-83ED-491E-9038-BD07DD7AEA7F}" type="datetimeFigureOut">
              <a:rPr lang="ru-RU" smtClean="0"/>
              <a:t>04.02.2022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12C40-7953-409E-A9AC-BFBA1CC8E4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03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0F1E8-83ED-491E-9038-BD07DD7AEA7F}" type="datetimeFigureOut">
              <a:rPr lang="ru-RU" smtClean="0"/>
              <a:t>04.02.2022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12C40-7953-409E-A9AC-BFBA1CC8E4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2125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69B0F1E8-83ED-491E-9038-BD07DD7AEA7F}" type="datetimeFigureOut">
              <a:rPr lang="ru-RU" smtClean="0"/>
              <a:t>04.02.2022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84112C40-7953-409E-A9AC-BFBA1CC8E4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52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69B0F1E8-83ED-491E-9038-BD07DD7AEA7F}" type="datetimeFigureOut">
              <a:rPr lang="ru-RU" smtClean="0"/>
              <a:t>04.02.2022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84112C40-7953-409E-A9AC-BFBA1CC8E4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441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f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f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0001" y="1776549"/>
            <a:ext cx="10572000" cy="1119649"/>
          </a:xfrm>
        </p:spPr>
        <p:txBody>
          <a:bodyPr/>
          <a:lstStyle/>
          <a:p>
            <a:r>
              <a:rPr lang="ru-RU" dirty="0" smtClean="0"/>
              <a:t>Модель идеальных классов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Богданова Полина</a:t>
            </a:r>
          </a:p>
          <a:p>
            <a:r>
              <a:rPr lang="ru-RU" dirty="0" smtClean="0"/>
              <a:t>Володина Мария</a:t>
            </a:r>
          </a:p>
          <a:p>
            <a:r>
              <a:rPr lang="ru-RU" dirty="0" smtClean="0"/>
              <a:t>Терехова Софья</a:t>
            </a:r>
          </a:p>
          <a:p>
            <a:r>
              <a:rPr lang="ru-RU" dirty="0" err="1" smtClean="0"/>
              <a:t>Шапорова</a:t>
            </a:r>
            <a:r>
              <a:rPr lang="ru-RU" dirty="0" smtClean="0"/>
              <a:t> Анна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873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574918" y="1859443"/>
            <a:ext cx="12675181" cy="2419594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sz="8000" dirty="0" smtClean="0"/>
              <a:t>Спасибо за внимание!</a:t>
            </a:r>
            <a:endParaRPr lang="ru-RU" sz="8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96936" y="270339"/>
            <a:ext cx="10561418" cy="433955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073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</a:t>
            </a:r>
            <a:r>
              <a:rPr lang="ru-RU" dirty="0" err="1" smtClean="0"/>
              <a:t>работы:Создать</a:t>
            </a:r>
            <a:r>
              <a:rPr lang="ru-RU" dirty="0" smtClean="0"/>
              <a:t> модель </a:t>
            </a:r>
            <a:r>
              <a:rPr lang="ru-RU" dirty="0" err="1" smtClean="0"/>
              <a:t>идеальнго</a:t>
            </a:r>
            <a:r>
              <a:rPr lang="ru-RU" dirty="0" smtClean="0"/>
              <a:t> класса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2286" y="3589533"/>
            <a:ext cx="10554574" cy="3636511"/>
          </a:xfrm>
        </p:spPr>
        <p:txBody>
          <a:bodyPr/>
          <a:lstStyle/>
          <a:p>
            <a:endParaRPr lang="ru-RU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/>
              <a:t>Задачи:1-провести опрос.2-создать модель класса(по результатам опроса)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 err="1" smtClean="0"/>
              <a:t>Проблема:Так</a:t>
            </a:r>
            <a:r>
              <a:rPr lang="ru-RU" sz="2800" dirty="0" smtClean="0"/>
              <a:t> как у людей разные предпочтения идеального </a:t>
            </a:r>
            <a:r>
              <a:rPr lang="ru-RU" sz="2800" dirty="0" err="1" smtClean="0"/>
              <a:t>класса,но</a:t>
            </a:r>
            <a:r>
              <a:rPr lang="ru-RU" sz="2800" dirty="0" smtClean="0"/>
              <a:t> мы постараемся учесть </a:t>
            </a:r>
            <a:r>
              <a:rPr lang="ru-RU" sz="2800" dirty="0" smtClean="0"/>
              <a:t>все пожелания</a:t>
            </a:r>
            <a:endParaRPr lang="ru-RU" sz="2800" dirty="0" smtClean="0"/>
          </a:p>
          <a:p>
            <a:pPr>
              <a:buFont typeface="Wingdings" panose="05000000000000000000" pitchFamily="2" charset="2"/>
              <a:buChar char="Ø"/>
            </a:pPr>
            <a:endParaRPr lang="ru-RU" sz="2800" dirty="0"/>
          </a:p>
          <a:p>
            <a:pPr>
              <a:buFont typeface="Wingdings" panose="05000000000000000000" pitchFamily="2" charset="2"/>
              <a:buChar char="Ø"/>
            </a:pPr>
            <a:endParaRPr lang="ru-RU" sz="2800" dirty="0" smtClean="0"/>
          </a:p>
          <a:p>
            <a:pPr>
              <a:buFont typeface="Wingdings" panose="05000000000000000000" pitchFamily="2" charset="2"/>
              <a:buChar char="Ø"/>
            </a:pPr>
            <a:endParaRPr lang="ru-RU" dirty="0"/>
          </a:p>
          <a:p>
            <a:pPr>
              <a:buFont typeface="Wingdings" panose="05000000000000000000" pitchFamily="2" charset="2"/>
              <a:buChar char="Ø"/>
            </a:pPr>
            <a:endParaRPr lang="ru-RU" dirty="0" smtClean="0"/>
          </a:p>
          <a:p>
            <a:pPr>
              <a:buFont typeface="Wingdings" panose="05000000000000000000" pitchFamily="2" charset="2"/>
              <a:buChar char="Ø"/>
            </a:pPr>
            <a:endParaRPr lang="ru-RU" dirty="0"/>
          </a:p>
          <a:p>
            <a:pPr>
              <a:buFont typeface="Wingdings" panose="05000000000000000000" pitchFamily="2" charset="2"/>
              <a:buChar char="Ø"/>
            </a:pPr>
            <a:endParaRPr lang="ru-RU" dirty="0" smtClean="0"/>
          </a:p>
          <a:p>
            <a:pPr>
              <a:buFont typeface="Wingdings" panose="05000000000000000000" pitchFamily="2" charset="2"/>
              <a:buChar char="Ø"/>
            </a:pPr>
            <a:endParaRPr lang="ru-RU" dirty="0"/>
          </a:p>
          <a:p>
            <a:pPr>
              <a:buFont typeface="Wingdings" panose="05000000000000000000" pitchFamily="2" charset="2"/>
              <a:buChar char="Ø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082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Почему наш проект считается актуальным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3581" y="2204870"/>
            <a:ext cx="10554574" cy="36365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>
                <a:solidFill>
                  <a:schemeClr val="accent1">
                    <a:lumMod val="25000"/>
                  </a:schemeClr>
                </a:solidFill>
              </a:rPr>
              <a:t>Тема модел</a:t>
            </a:r>
            <a:r>
              <a:rPr lang="ru-RU" sz="3600" dirty="0">
                <a:solidFill>
                  <a:schemeClr val="accent1">
                    <a:lumMod val="25000"/>
                  </a:schemeClr>
                </a:solidFill>
              </a:rPr>
              <a:t>и</a:t>
            </a:r>
            <a:r>
              <a:rPr lang="ru-RU" sz="3600" dirty="0" smtClean="0">
                <a:solidFill>
                  <a:schemeClr val="accent1">
                    <a:lumMod val="25000"/>
                  </a:schemeClr>
                </a:solidFill>
              </a:rPr>
              <a:t>рования и дизайна в данный момент очень </a:t>
            </a:r>
            <a:r>
              <a:rPr lang="ru-RU" sz="3600" dirty="0" err="1" smtClean="0">
                <a:solidFill>
                  <a:schemeClr val="accent1">
                    <a:lumMod val="25000"/>
                  </a:schemeClr>
                </a:solidFill>
              </a:rPr>
              <a:t>актульна,а</a:t>
            </a:r>
            <a:r>
              <a:rPr lang="ru-RU" sz="3600" dirty="0" smtClean="0">
                <a:solidFill>
                  <a:schemeClr val="accent1">
                    <a:lumMod val="25000"/>
                  </a:schemeClr>
                </a:solidFill>
              </a:rPr>
              <a:t> нас это очень </a:t>
            </a:r>
            <a:r>
              <a:rPr lang="ru-RU" sz="3600" dirty="0" err="1" smtClean="0">
                <a:solidFill>
                  <a:schemeClr val="accent1">
                    <a:lumMod val="25000"/>
                  </a:schemeClr>
                </a:solidFill>
              </a:rPr>
              <a:t>вдохновляет.Многим</a:t>
            </a:r>
            <a:r>
              <a:rPr lang="ru-RU" sz="3600" dirty="0" smtClean="0">
                <a:solidFill>
                  <a:schemeClr val="accent1">
                    <a:lumMod val="25000"/>
                  </a:schemeClr>
                </a:solidFill>
              </a:rPr>
              <a:t> нравится самим создавать и придумывать дизайн </a:t>
            </a:r>
            <a:r>
              <a:rPr lang="ru-RU" sz="3600" dirty="0" err="1" smtClean="0">
                <a:solidFill>
                  <a:schemeClr val="accent1">
                    <a:lumMod val="25000"/>
                  </a:schemeClr>
                </a:solidFill>
              </a:rPr>
              <a:t>интерьера.Поэтому</a:t>
            </a:r>
            <a:r>
              <a:rPr lang="ru-RU" sz="3600" dirty="0" smtClean="0">
                <a:solidFill>
                  <a:schemeClr val="accent1">
                    <a:lumMod val="25000"/>
                  </a:schemeClr>
                </a:solidFill>
              </a:rPr>
              <a:t> мы </a:t>
            </a:r>
            <a:r>
              <a:rPr lang="ru-RU" sz="3600" dirty="0" err="1" smtClean="0">
                <a:solidFill>
                  <a:schemeClr val="accent1">
                    <a:lumMod val="25000"/>
                  </a:schemeClr>
                </a:solidFill>
              </a:rPr>
              <a:t>считаеи</a:t>
            </a:r>
            <a:r>
              <a:rPr lang="ru-RU" sz="3600" dirty="0" smtClean="0">
                <a:solidFill>
                  <a:schemeClr val="accent1">
                    <a:lumMod val="25000"/>
                  </a:schemeClr>
                </a:solidFill>
              </a:rPr>
              <a:t> наш проект вполне актуальным.</a:t>
            </a:r>
            <a:endParaRPr lang="ru-RU" sz="3600" dirty="0">
              <a:solidFill>
                <a:schemeClr val="accent1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72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 опроса:</a:t>
            </a:r>
            <a:endParaRPr lang="ru-RU" dirty="0"/>
          </a:p>
        </p:txBody>
      </p:sp>
      <p:graphicFrame>
        <p:nvGraphicFramePr>
          <p:cNvPr id="29" name="Объект 2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9943006"/>
              </p:ext>
            </p:extLst>
          </p:nvPr>
        </p:nvGraphicFramePr>
        <p:xfrm>
          <a:off x="819150" y="2222500"/>
          <a:ext cx="10553700" cy="3636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4301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Интерьер и </a:t>
            </a:r>
            <a:r>
              <a:rPr lang="ru-RU" dirty="0" err="1" smtClean="0"/>
              <a:t>моделирование,что</a:t>
            </a:r>
            <a:r>
              <a:rPr lang="ru-RU" dirty="0" smtClean="0"/>
              <a:t> это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066" y="2344207"/>
            <a:ext cx="10554574" cy="3636511"/>
          </a:xfrm>
        </p:spPr>
        <p:txBody>
          <a:bodyPr/>
          <a:lstStyle/>
          <a:p>
            <a:r>
              <a:rPr lang="ru-RU" sz="2400" dirty="0" smtClean="0">
                <a:solidFill>
                  <a:srgbClr val="002060"/>
                </a:solidFill>
              </a:rPr>
              <a:t>Интерьер это-</a:t>
            </a:r>
            <a:r>
              <a:rPr lang="ru-RU" sz="2400" dirty="0">
                <a:solidFill>
                  <a:srgbClr val="002060"/>
                </a:solidFill>
              </a:rPr>
              <a:t>внутреннее пространство помещения, которое заключается в его архитектурном, художественном и функциональном </a:t>
            </a:r>
            <a:r>
              <a:rPr lang="ru-RU" sz="2400" dirty="0" smtClean="0">
                <a:solidFill>
                  <a:srgbClr val="002060"/>
                </a:solidFill>
              </a:rPr>
              <a:t>оформлении</a:t>
            </a:r>
          </a:p>
          <a:p>
            <a:endParaRPr lang="ru-RU" sz="2400" dirty="0"/>
          </a:p>
          <a:p>
            <a:r>
              <a:rPr lang="ru-RU" sz="2400" dirty="0" smtClean="0">
                <a:solidFill>
                  <a:srgbClr val="002060"/>
                </a:solidFill>
              </a:rPr>
              <a:t>Моделирование это-Исследование объектов познания на их моделях; построение и изучение моделей реально существующих объектов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Полилиния 3"/>
          <p:cNvSpPr/>
          <p:nvPr/>
        </p:nvSpPr>
        <p:spPr>
          <a:xfrm>
            <a:off x="2368731" y="757646"/>
            <a:ext cx="548640" cy="235131"/>
          </a:xfrm>
          <a:custGeom>
            <a:avLst/>
            <a:gdLst>
              <a:gd name="connsiteX0" fmla="*/ 0 w 548640"/>
              <a:gd name="connsiteY0" fmla="*/ 235131 h 235131"/>
              <a:gd name="connsiteX1" fmla="*/ 95795 w 548640"/>
              <a:gd name="connsiteY1" fmla="*/ 200297 h 235131"/>
              <a:gd name="connsiteX2" fmla="*/ 113212 w 548640"/>
              <a:gd name="connsiteY2" fmla="*/ 174171 h 235131"/>
              <a:gd name="connsiteX3" fmla="*/ 200298 w 548640"/>
              <a:gd name="connsiteY3" fmla="*/ 121920 h 235131"/>
              <a:gd name="connsiteX4" fmla="*/ 278675 w 548640"/>
              <a:gd name="connsiteY4" fmla="*/ 113211 h 235131"/>
              <a:gd name="connsiteX5" fmla="*/ 330926 w 548640"/>
              <a:gd name="connsiteY5" fmla="*/ 104503 h 235131"/>
              <a:gd name="connsiteX6" fmla="*/ 409303 w 548640"/>
              <a:gd name="connsiteY6" fmla="*/ 78377 h 235131"/>
              <a:gd name="connsiteX7" fmla="*/ 435429 w 548640"/>
              <a:gd name="connsiteY7" fmla="*/ 69668 h 235131"/>
              <a:gd name="connsiteX8" fmla="*/ 487680 w 548640"/>
              <a:gd name="connsiteY8" fmla="*/ 43543 h 235131"/>
              <a:gd name="connsiteX9" fmla="*/ 505098 w 548640"/>
              <a:gd name="connsiteY9" fmla="*/ 26125 h 235131"/>
              <a:gd name="connsiteX10" fmla="*/ 548640 w 548640"/>
              <a:gd name="connsiteY10" fmla="*/ 0 h 235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8640" h="235131">
                <a:moveTo>
                  <a:pt x="0" y="235131"/>
                </a:moveTo>
                <a:cubicBezTo>
                  <a:pt x="33019" y="226876"/>
                  <a:pt x="70216" y="225876"/>
                  <a:pt x="95795" y="200297"/>
                </a:cubicBezTo>
                <a:cubicBezTo>
                  <a:pt x="103196" y="192896"/>
                  <a:pt x="105335" y="181063"/>
                  <a:pt x="113212" y="174171"/>
                </a:cubicBezTo>
                <a:cubicBezTo>
                  <a:pt x="119787" y="168418"/>
                  <a:pt x="181767" y="126196"/>
                  <a:pt x="200298" y="121920"/>
                </a:cubicBezTo>
                <a:cubicBezTo>
                  <a:pt x="225911" y="116009"/>
                  <a:pt x="252619" y="116685"/>
                  <a:pt x="278675" y="113211"/>
                </a:cubicBezTo>
                <a:cubicBezTo>
                  <a:pt x="296177" y="110877"/>
                  <a:pt x="313509" y="107406"/>
                  <a:pt x="330926" y="104503"/>
                </a:cubicBezTo>
                <a:lnTo>
                  <a:pt x="409303" y="78377"/>
                </a:lnTo>
                <a:cubicBezTo>
                  <a:pt x="418012" y="75474"/>
                  <a:pt x="427791" y="74760"/>
                  <a:pt x="435429" y="69668"/>
                </a:cubicBezTo>
                <a:cubicBezTo>
                  <a:pt x="469193" y="47159"/>
                  <a:pt x="451626" y="55561"/>
                  <a:pt x="487680" y="43543"/>
                </a:cubicBezTo>
                <a:cubicBezTo>
                  <a:pt x="493486" y="37737"/>
                  <a:pt x="498686" y="31254"/>
                  <a:pt x="505098" y="26125"/>
                </a:cubicBezTo>
                <a:cubicBezTo>
                  <a:pt x="522614" y="12112"/>
                  <a:pt x="530550" y="9044"/>
                  <a:pt x="54864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68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697" y="734570"/>
            <a:ext cx="10571998" cy="970450"/>
          </a:xfrm>
        </p:spPr>
        <p:txBody>
          <a:bodyPr/>
          <a:lstStyle/>
          <a:p>
            <a:r>
              <a:rPr lang="ru-RU" dirty="0" smtClean="0"/>
              <a:t>Процесс создания </a:t>
            </a:r>
            <a:br>
              <a:rPr lang="ru-RU" dirty="0" smtClean="0"/>
            </a:br>
            <a:r>
              <a:rPr lang="ru-RU" dirty="0" smtClean="0"/>
              <a:t>класса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921" y="177223"/>
            <a:ext cx="4817899" cy="642386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16" y="1957560"/>
            <a:ext cx="4900824" cy="452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809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9406" y="691028"/>
            <a:ext cx="10571998" cy="970450"/>
          </a:xfrm>
        </p:spPr>
        <p:txBody>
          <a:bodyPr/>
          <a:lstStyle/>
          <a:p>
            <a:r>
              <a:rPr lang="ru-RU" dirty="0" smtClean="0"/>
              <a:t>Процесс создания</a:t>
            </a:r>
            <a:br>
              <a:rPr lang="ru-RU" dirty="0" smtClean="0"/>
            </a:br>
            <a:r>
              <a:rPr lang="ru-RU" dirty="0" smtClean="0"/>
              <a:t>класса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600891" y="1820091"/>
            <a:ext cx="182880" cy="174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08" y="1994263"/>
            <a:ext cx="6339840" cy="4456077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571" y="454489"/>
            <a:ext cx="4381357" cy="5841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45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Процесс создания</a:t>
            </a:r>
            <a:br>
              <a:rPr lang="ru-RU" dirty="0" smtClean="0"/>
            </a:br>
            <a:r>
              <a:rPr lang="ru-RU" dirty="0" smtClean="0"/>
              <a:t>класса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42" y="1856740"/>
            <a:ext cx="7837611" cy="4408656"/>
          </a:xfrm>
        </p:spPr>
      </p:pic>
    </p:spTree>
    <p:extLst>
      <p:ext uri="{BB962C8B-B14F-4D97-AF65-F5344CB8AC3E}">
        <p14:creationId xmlns:p14="http://schemas.microsoft.com/office/powerpoint/2010/main" val="190203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</a:t>
            </a:r>
            <a:r>
              <a:rPr lang="en-US" dirty="0"/>
              <a:t>: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076" y="374469"/>
            <a:ext cx="4272524" cy="569669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549" y="-191589"/>
            <a:ext cx="4911634" cy="65488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0357"/>
            <a:ext cx="4661808" cy="6215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688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Цитаты">
  <a:themeElements>
    <a:clrScheme name="Другая 2">
      <a:dk1>
        <a:srgbClr val="8E58B6"/>
      </a:dk1>
      <a:lt1>
        <a:srgbClr val="E8DDF0"/>
      </a:lt1>
      <a:dk2>
        <a:srgbClr val="BB9AD3"/>
      </a:dk2>
      <a:lt2>
        <a:srgbClr val="344D6C"/>
      </a:lt2>
      <a:accent1>
        <a:srgbClr val="E8DDF0"/>
      </a:accent1>
      <a:accent2>
        <a:srgbClr val="E5EBF2"/>
      </a:accent2>
      <a:accent3>
        <a:srgbClr val="E8DDF0"/>
      </a:accent3>
      <a:accent4>
        <a:srgbClr val="6B3D8C"/>
      </a:accent4>
      <a:accent5>
        <a:srgbClr val="9C85C0"/>
      </a:accent5>
      <a:accent6>
        <a:srgbClr val="9C85C0"/>
      </a:accent6>
      <a:hlink>
        <a:srgbClr val="6B3D8C"/>
      </a:hlink>
      <a:folHlink>
        <a:srgbClr val="D1BCE1"/>
      </a:folHlink>
    </a:clrScheme>
    <a:fontScheme name="Цитаты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Цитаты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7AF46513-5B0D-4B03-9323-32F3F0BFC9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Цитаты</Template>
  <TotalTime>123</TotalTime>
  <Words>119</Words>
  <Application>Microsoft Office PowerPoint</Application>
  <PresentationFormat>Широкоэкранный</PresentationFormat>
  <Paragraphs>28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Century Gothic</vt:lpstr>
      <vt:lpstr>Wingdings</vt:lpstr>
      <vt:lpstr>Wingdings 2</vt:lpstr>
      <vt:lpstr>Цитаты</vt:lpstr>
      <vt:lpstr>Модель идеальных классов</vt:lpstr>
      <vt:lpstr>Цель работы:Создать модель идеальнго класса</vt:lpstr>
      <vt:lpstr>Почему наш проект считается актуальным</vt:lpstr>
      <vt:lpstr>Результаты опроса:</vt:lpstr>
      <vt:lpstr>Интерьер и моделирование,что это </vt:lpstr>
      <vt:lpstr>Процесс создания  класса</vt:lpstr>
      <vt:lpstr>Процесс создания класса</vt:lpstr>
      <vt:lpstr>Процесс создания класса</vt:lpstr>
      <vt:lpstr>итог:</vt:lpstr>
      <vt:lpstr> 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Модель идеальных классов</dc:title>
  <dc:creator>QTUM</dc:creator>
  <cp:lastModifiedBy>QTUM</cp:lastModifiedBy>
  <cp:revision>10</cp:revision>
  <dcterms:created xsi:type="dcterms:W3CDTF">2022-01-19T07:46:52Z</dcterms:created>
  <dcterms:modified xsi:type="dcterms:W3CDTF">2022-02-04T11:21:35Z</dcterms:modified>
</cp:coreProperties>
</file>