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1" r:id="rId5"/>
    <p:sldId id="263" r:id="rId6"/>
    <p:sldId id="271" r:id="rId7"/>
    <p:sldId id="272" r:id="rId8"/>
    <p:sldId id="264" r:id="rId9"/>
    <p:sldId id="265" r:id="rId10"/>
    <p:sldId id="273" r:id="rId11"/>
    <p:sldId id="268" r:id="rId12"/>
    <p:sldId id="274" r:id="rId13"/>
    <p:sldId id="269" r:id="rId14"/>
    <p:sldId id="275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660"/>
  </p:normalViewPr>
  <p:slideViewPr>
    <p:cSldViewPr>
      <p:cViewPr varScale="1">
        <p:scale>
          <a:sx n="110" d="100"/>
          <a:sy n="110" d="100"/>
        </p:scale>
        <p:origin x="54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788591"/>
            <a:ext cx="7772400" cy="68589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30474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BFE6-C462-45C3-A954-AE0D42B8A1BF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B209-5A6F-4686-9296-0D28BBCCA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4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95736" y="205979"/>
            <a:ext cx="6491064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1200151"/>
            <a:ext cx="6491064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BFE6-C462-45C3-A954-AE0D42B8A1BF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B209-5A6F-4686-9296-0D28BBCCA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7155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35645"/>
            <a:ext cx="8229600" cy="295897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ABFE6-C462-45C3-A954-AE0D42B8A1BF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B209-5A6F-4686-9296-0D28BBCCA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2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BFE6-C462-45C3-A954-AE0D42B8A1BF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B209-5A6F-4686-9296-0D28BBCCA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6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synonyms/%D1%80%D0%BE%D0%B4%D0%BD%D0%B0%D1%8F+%D1%81%D1%82%D0%BE%D1%80%D0%BE%D0%BD%D0%BA%D0%B0" TargetMode="External"/><Relationship Id="rId3" Type="http://schemas.openxmlformats.org/officeDocument/2006/relationships/hyperlink" Target="http://dic.academic.ru/synonyms/%D0%BC%D0%B0%D1%82%D0%B5%D1%80%D0%B8%D0%BD%D1%81%D0%BA%D0%B8%D0%B9+%D0%B6%D0%B8%D0%B2%D0%BE%D1%82" TargetMode="External"/><Relationship Id="rId7" Type="http://schemas.openxmlformats.org/officeDocument/2006/relationships/hyperlink" Target="http://dic.academic.ru/synonyms/%D1%80%D0%BE%D0%B4%D0%BD%D0%B0%D1%8F+%D1%81%D1%82%D0%BE%D1%80%D0%BE%D0%BD%D0%B0" TargetMode="External"/><Relationship Id="rId12" Type="http://schemas.openxmlformats.org/officeDocument/2006/relationships/hyperlink" Target="http://dic.academic.ru/synonyms/%D1%80%D0%BE%D0%B4%D0%BD%D1%8B%D0%B5+%D0%BF%D0%B0%D0%BB%D0%B5%D1%81%D1%82%D0%B8%D0%BD%D1%8B" TargetMode="External"/><Relationship Id="rId2" Type="http://schemas.openxmlformats.org/officeDocument/2006/relationships/hyperlink" Target="http://dic.academic.ru/synonyms/%D0%BA%D1%80%D0%B0%D0%B9+%D0%BE%D1%82%D1%86%D0%B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synonyms/%D1%80%D0%BE%D0%B4%D0%BD%D0%B0%D1%8F+%D0%B7%D0%B5%D0%BC%D0%BB%D1%8F" TargetMode="External"/><Relationship Id="rId11" Type="http://schemas.openxmlformats.org/officeDocument/2006/relationships/hyperlink" Target="http://dic.academic.ru/synonyms/%D1%80%D0%BE%D0%B4%D0%BD%D1%8B%D0%B5+%D0%BE%D1%81%D0%B8%D0%BD%D1%8B" TargetMode="External"/><Relationship Id="rId5" Type="http://schemas.openxmlformats.org/officeDocument/2006/relationships/hyperlink" Target="http://dic.academic.ru/synonyms/%D1%80%D0%BE%D0%B4%D0%B8%D0%BD%D0%B0-%D0%BC%D0%B0%D1%82%D1%8C" TargetMode="External"/><Relationship Id="rId10" Type="http://schemas.openxmlformats.org/officeDocument/2006/relationships/hyperlink" Target="http://dic.academic.ru/synonyms/%D1%80%D0%BE%D0%B4%D0%BD%D1%8B%D0%B5+%D0%BC%D0%B5%D1%81%D1%82%D0%B0" TargetMode="External"/><Relationship Id="rId4" Type="http://schemas.openxmlformats.org/officeDocument/2006/relationships/hyperlink" Target="http://dic.academic.ru/synonyms/%D0%BE%D1%82%D1%87%D0%B8%D0%B9+%D0%BA%D1%80%D0%B0%D0%B9" TargetMode="External"/><Relationship Id="rId9" Type="http://schemas.openxmlformats.org/officeDocument/2006/relationships/hyperlink" Target="http://dic.academic.ru/synonyms/%D1%80%D0%BE%D0%B4%D0%BD%D0%B0%D1%8F+%D1%81%D1%82%D1%80%D0%B0%D0%BD%D0%B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43558"/>
            <a:ext cx="8132440" cy="685899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ЛЕКСИКО-ЭТИМОЛОГИЧЕСКИЙ И ФОНОСЕМАНТИЧЕСКИЙ АНАЛИЗ СЛОВА «РОДИНА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6б класса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«ЗСОШ №1» ЗМР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 Хасанова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Рузиля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07704" y="0"/>
            <a:ext cx="6851104" cy="35899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«Толковом словаре русского языка» под редакцией Д.Н.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Ушакова даны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значения слова «родина»: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РО́ДИНА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родины,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жен.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Отечество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страна, в которой человек родился и гражданином которой он состоит.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Готовил родине ты честных сыновей.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Некрасов.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О, родина святая, какое сердце не дрожит, тебя благословляя?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Жуковский.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Тоска по родине.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Место рождения кого-нибудь.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 Ломоносова - деревня Денисовка близ Холмогор.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перен.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Место зарождения, происхождения чего-нибудь.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 картофеля - Америка. </a:t>
            </a:r>
            <a:endParaRPr lang="ru-RU" sz="22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перен.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возникновения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чего-нибудь.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74441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«Толковом словаре русского языка»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С.И.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Ожегова 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Ю.Шведовой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«родина» толкуется следующим образом: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ДИНА, -ы,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Отечество, родная страна.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родине. Защита родины.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рождения кого-чего-нибудь, возникновения чего-нибудь.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– его родина. Индия – родина шахмат.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родина – место, давшее кому-нибудь приют, ставшее родным</a:t>
            </a:r>
          </a:p>
        </p:txBody>
      </p:sp>
    </p:spTree>
    <p:extLst>
      <p:ext uri="{BB962C8B-B14F-4D97-AF65-F5344CB8AC3E}">
        <p14:creationId xmlns:p14="http://schemas.microsoft.com/office/powerpoint/2010/main" val="1835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059582"/>
            <a:ext cx="8229600" cy="37444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во всех известных толковых словарях даётся два значения слова «родина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широком смысле – «страна», «государство»; в узком смысле – «место рождения»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Следует отметить, что в словаре С.И. Ожегова и Н.Ю. Шведовой приводится также фразеологизм «вторая родина».</a:t>
            </a:r>
          </a:p>
        </p:txBody>
      </p:sp>
    </p:spTree>
    <p:extLst>
      <p:ext uri="{BB962C8B-B14F-4D97-AF65-F5344CB8AC3E}">
        <p14:creationId xmlns:p14="http://schemas.microsoft.com/office/powerpoint/2010/main" val="14820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771550"/>
            <a:ext cx="8060432" cy="68589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СИНОНИМИЯ СЛОВА «РОДИНА»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339502"/>
            <a:ext cx="6491064" cy="4464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Синонимический   ряд   для   значения  «страна,   в   которой   человек   родился   и гражданином которой он состоит», - Отечество, Отчизна: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что такое гражданин?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 достойный сын. 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Некрасов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друг, отчизне посвятим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Души прекрасные порывы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 синонима имеют в словаре стилистическую помету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следовательно, по функции их можно отнести к стилистическим синонимам.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0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95736" y="339502"/>
            <a:ext cx="6491064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онлайн-версии «Большого толково-фразеологического словаря Михельсона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данных в Словаре под редакцией </a:t>
            </a:r>
            <a:endParaRPr lang="ru-RU" sz="3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Евгеньевой слов-синонимов для слова «родина», приводятся также синонимические словосочетания: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край отцов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материнский живот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отчий край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родина-мать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родная земля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родная сторона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родная сторонка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родная страна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родные места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родные осины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родные палестины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1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131590"/>
            <a:ext cx="7772400" cy="68589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АНТОНИМИЯ СЛОВА «РОДИНА»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1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9582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«Словарь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антонимов русского языка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М.Р. Львова: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23678"/>
            <a:ext cx="8229600" cy="295897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ЧУЖБИНА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«Словом, то, что 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было внушено ему при воспитании, мало-помалу вкралось в его душу 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чужбине.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Соллогуб, Тарантас. Что может быть грустней,  когда твой друг уезжает 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остаёшься 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чужбине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Билль-Белоцерковский, Письмо. Великий артист Фёдор Иванович Шаляпин духом учуял контраст между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чужбиной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родиной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с её светом, с её задушевной красотой. Коненков, Мой век.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Чужбина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всегда чья-нибудь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Ф. Кривин, Азбучные истины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7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275606"/>
            <a:ext cx="7772400" cy="68589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ЛЕКСИЧЕСКАЯ СОЧЕТАЕМОСТЬ СЛОВА «РОДИНА»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без родины – соловей без песни». </a:t>
            </a:r>
            <a:b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пословица</a:t>
            </a:r>
            <a:endParaRPr lang="en-US" sz="28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8229600" cy="85725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словарь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сочетаемости слов русского языка» под редакцией П.Н. Денисова и В.В.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Морковкина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831131"/>
            <a:ext cx="8435280" cy="331236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прилагательными, числительными или местоимениями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Прекрасная, любимая, могучая, далёкая, вторая, наша… … родина.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 с приложениями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Родина – мать.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сочетания с существительными: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Родина кого: (человека) Пушкина, Гагарина… 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Защита, чувство… … родины.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Измена… … родине. Гордость за родину. Любовь… … к родина. Думы (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)… … 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родине.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… перед родиной. Тоска… … по родине.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2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8229600" cy="85725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словарь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сочетаемости слов русского языка» под редакцией П.Н. Денисова и В.В.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Морковкина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2067694"/>
            <a:ext cx="8435280" cy="331236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сочетания с глаголами: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Защищать, любить, славить (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воспевать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покинуть, предать… (свою) родину.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Изменить… (своей) родине.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Гордиться … (своей) родиной.</a:t>
            </a:r>
          </a:p>
        </p:txBody>
      </p:sp>
    </p:spTree>
    <p:extLst>
      <p:ext uri="{BB962C8B-B14F-4D97-AF65-F5344CB8AC3E}">
        <p14:creationId xmlns:p14="http://schemas.microsoft.com/office/powerpoint/2010/main" val="24456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203598"/>
            <a:ext cx="7772400" cy="68589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ЭТИМОЛОГИЧЕСКИЙ АНАЛИЗ СЛОВА «РОДИНА»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Этимологический словарь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Г.П. Цыганенко: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35645"/>
            <a:ext cx="8229600" cy="316835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«отчизна». По корню общеславянское. По образованию и значению собственно русское. Образовано с суффиксом принадлежности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-ин-а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существительного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родъ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значении «то, что принадлежит роду, что связано с рождением» &gt; «место рождения» &gt; «отчизна». Ср. диалектное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«родимая земля», «деревня», «государство»;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</a:t>
            </a:r>
            <a:r>
              <a:rPr lang="ru-RU" i="1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«семья»;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болг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</a:t>
            </a:r>
            <a:r>
              <a:rPr lang="ru-RU" i="1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«родина, место рождения»;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</a:t>
            </a:r>
            <a:r>
              <a:rPr lang="ru-RU" i="1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«обилие плодов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67037"/>
            <a:ext cx="8712968" cy="4176463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слово «родина» произошло от слова «род», которое в свою очередь образовано от «расти»: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Расти</a:t>
            </a:r>
            <a:r>
              <a:rPr lang="ru-RU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«увеличиваться в результате жизненного процесса, становиться больше ростом, длиннее, выше и т.п.». Древнее славянское слово. В современной форме заимствовано из старославянского языка, в котором оно развилось из праславянского *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orsti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«расти» вследствие изменения начального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-.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Праславянское *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orsti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возникло от глагола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ordti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«расти, растить», который дал много  ветвей семантического развития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4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44470"/>
              </p:ext>
            </p:extLst>
          </p:nvPr>
        </p:nvGraphicFramePr>
        <p:xfrm>
          <a:off x="971600" y="1131590"/>
          <a:ext cx="7128792" cy="350977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27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Родственное слово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образования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физиологический процесс появления на свет младенца, детёныша, рождение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др.-рус. родъ вследствие утраты конечного слабого -ъ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произвести, производить на свет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др.-рус. родъ с помощью суф. –и-ти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рожать, рождать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давать начало чему-нибудь, создавать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родити &gt; вост.-слав. рожать (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ж); ст.-слав. рождать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жд)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родитель, родительница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отец, мать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глагола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лица муж рода 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от него с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суф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жен. рода -ниц-а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возродить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восстановить, вдохнуть новую жизненную энергию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глагола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 ст.-слав. приставкой воз-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7" marR="6745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126745"/>
              </p:ext>
            </p:extLst>
          </p:nvPr>
        </p:nvGraphicFramePr>
        <p:xfrm>
          <a:off x="467543" y="987574"/>
          <a:ext cx="8280921" cy="398050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354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возрождение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после периода упадка, обновление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страд. прич. возрожденъ от глагола возродити с суф.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 отвлечённого сущ.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родственники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др.-рус. родъ с суф. -н-я в собирательном значении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Близость по общности происхождения, отношения между людьми, имеющими общих предков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совр. слово развилось из др.-рус. родьство «рождение, роды, родство, жизнь»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находящийся в кровном родстве; перен. близкий сердцу, дорогой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др.-рус. родъ с суф. -ьн- др.-рус. прилагательного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92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разновидность домашних животных, ископаемый материал, вид растения, телосложение человека; букв. то, что порождено, особенности, присущие роду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древнего слав. глагола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прист. по-)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308" marR="6030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95736" y="915566"/>
            <a:ext cx="6491064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беглое знакомство со словами с общим корнем «род-» позволяет сделать вывод о том, какие важные, сокровенные для каждого русского человека понятия они обозначают, все они связаны с тем, что мы считаем главным в жизни: любовь, семья, родная земля, окружающий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6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131590"/>
            <a:ext cx="7772400" cy="68589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ФОНОСЕМАНТИЧЕСКИЙ АНАЛИЗ СЛОВА «РОДИНА»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319016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звук человеческой речи обладает определённым подсознательным значением.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Впервые в русском языке эти значения определил известный учёный, доктор филологических наук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Павлович Журавлёв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сначала в своей диссертации «Фонетическое значение» (1974), а затем в книге «Звук и смысл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 которой я и буду пользоваться при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фоносемантическом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анализе слова «родина».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9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понять, какой огромный смысл вкладывали наши предки в слово «родина», как важно оно и ныне для каждого россиянина, следует тщательно разобраться в его происхождении, значении и употреблении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Фоносемантическое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каждого звука русской речи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35645"/>
            <a:ext cx="7848872" cy="280831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хороший 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красивый - отталкивающий, радостный - печальный, светлый - тёмный, лёгкий –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тяжёлый, безопасный - страшный, добрый - злой, простой - сложный, гладкий - шероховатый, округлый - угловатый, большой - маленький, грубый - нежный, мужественный - женственный, сильный - слабый, холодный - горячий, величественный - низменный, громкий - тихий, могучий - хилый, весёлый - грустный, яркий - тусклый, подвижный - медлительный, быстрый - медленный, активный - пассивный.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7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31901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Воспользуемся шкалой оценки звуков, предложенной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Журавлёвым, 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фоносемантическую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содержательность слова «родина» по критериям «хороший – плохой», «большой – маленький», «женственный – мужественный», «активный – пассивный», «сильный – слабый», «красивый – отталкивающий», «весёлый – грустный», «величественный – низменный», «яркий – тусклый»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я считаю наиболее важными для характеристики понятия «родина».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7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187531"/>
              </p:ext>
            </p:extLst>
          </p:nvPr>
        </p:nvGraphicFramePr>
        <p:xfrm>
          <a:off x="611560" y="699542"/>
          <a:ext cx="8208913" cy="411675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857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59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183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хороший - плохой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большой – маленький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женственный - мужественный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активный - пассивный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сильный - слабый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красивый - отталкивающий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весёлый - грустный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0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величественный - низменный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яркий - тусклый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4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95736" y="411510"/>
            <a:ext cx="6491064" cy="418311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аблица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показывает, что в совокупности звуки, входящие в состав слова «родина», вызывают у русского человека самый позитивный эмоциональный настрой: родина воспринимается как что-то хорошее (6 баллов), большое (4 балла), женственное, то есть материнское (4 балла), активное (4 балла), сильное (4 балла),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красивое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 баллов), весёлое (4 балла), величественное (6 баллов), яркое (6 баллов).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9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3463032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Фоносемантические</a:t>
            </a:r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таблицы А.П. Журавлёва позволяют также рассчитать степень речевого воздействия любого слова на слушателя. </a:t>
            </a:r>
            <a:endParaRPr lang="ru-RU" sz="3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расчёта следует пользоваться коэффициентом звучности, который имеет каждый звук речи. Определим степень речевого воздействия слова «родина». Для этого выполняем следующие операции: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5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3190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транскрибируем анализируемое слово – [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инъ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 коэффициент звучности звуков, входящих в состав слова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звуки: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ударного гласного [о] коэффициент 2, у звука [и] в безударной позиции – 1, у редуцированного гласного [ъ] коэффициент 0,5;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сонорные согласные [р] и [н] имеют коэффициент 0,8 каждый, звонкий [д</a:t>
            </a:r>
            <a:r>
              <a:rPr lang="ru-RU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– 0,5;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0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7614"/>
            <a:ext cx="7416824" cy="302433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находим сумму коэффициентов и делим её на общее количество звуков в анализируемом слове: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+ 0,5 + 0,8 + 0,8 + 0,5 = 5,6 : 6 = 0,93;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по таблицам фонетическое значение слова (ФЗ) и степень его речевого воздействия (РВ):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5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95736" y="915566"/>
            <a:ext cx="6491064" cy="339447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0,51 - 0,56 – ФЗ слабое, РВ отсутствует;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0,57 - 0,75 - ФЗ чёткое, степень РВ слабая;</a:t>
            </a:r>
          </a:p>
          <a:p>
            <a:r>
              <a:rPr lang="ru-RU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0,76 - 0,95 - ФЗ ярко выраженное, степень РВ высокая;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0,96 - 0,99 - ФЗ ярко выраженное, степень РВ крайне высокая;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1,00 -... - ФЗ ярко выраженное, степень РВ сверхвысокая.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95736" y="915566"/>
            <a:ext cx="6491064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 таблицам, слово «родина»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ярко выраженное фонетическое значение и высокую степень речевого воздействия на слушателя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ещё раз подтверждает мысль о том, как важно это слово для русского человека, какие глубоко и благоприятно воздействует само его звучание на нашу психику. </a:t>
            </a:r>
          </a:p>
        </p:txBody>
      </p:sp>
    </p:spTree>
    <p:extLst>
      <p:ext uri="{BB962C8B-B14F-4D97-AF65-F5344CB8AC3E}">
        <p14:creationId xmlns:p14="http://schemas.microsoft.com/office/powerpoint/2010/main" val="9434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131590"/>
            <a:ext cx="7772400" cy="6858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ЦВЕТОЗВУКОВОЙ АНАЛИЗ СЛОВА «РОДИНА»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7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en-US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особенности лексического толкования слова «родина» в различных словарях, историю его происхождения,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фоносемантическую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содержательность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цветозвуковой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облик этого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8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47615"/>
            <a:ext cx="8229600" cy="324700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расположила цвета в соответствии с гласными звуками, входящими в слово «родина», то обнаружила интересное совпадение: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– белый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синий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красный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Это же цвета Государственного флага Российской Федерации - нашей Родины!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9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47615"/>
            <a:ext cx="8229600" cy="324700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древних времён каждому цвету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приписывалось своё символическое значение. Например: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белый цвет — благородство и откровенность;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синий цвет — верность, чест­ность, безупречность и целомудрие;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цвет — мужество, смелость, великодушие и любовь.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987574"/>
            <a:ext cx="7772400" cy="6858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Лексический, этимологический и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фоносемантический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слова «родина» позволил нам прийти к следующим выводам:</a:t>
            </a:r>
          </a:p>
        </p:txBody>
      </p:sp>
    </p:spTree>
    <p:extLst>
      <p:ext uri="{BB962C8B-B14F-4D97-AF65-F5344CB8AC3E}">
        <p14:creationId xmlns:p14="http://schemas.microsoft.com/office/powerpoint/2010/main" val="6317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555526"/>
            <a:ext cx="6491064" cy="403909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Впервые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толкование слова «родина» было предпринято в словарях русского языка в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веке. В современных толковых словарях выделяется два лексических значения этого слова: «родная страна», «место рождения кого-нибудь или зарождения чего-нибудь».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627534"/>
            <a:ext cx="6491064" cy="3967089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«родина» имеет в русском языке синонимы и антонимы, входит в состав фразеологизмов.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Анализируемое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обладает широкими сочетательными возможностями. Слова, вступающие в словосочетания со словом «родина», чаще всего отражают чувства человека и зачастую имеют помету «высок.»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3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483518"/>
            <a:ext cx="6563072" cy="4176464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Корень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«родина» общеславянский, по  образованию и значению это слово собственно русское, имеет большое количество этимологически родственных слов в языке.</a:t>
            </a:r>
          </a:p>
          <a:p>
            <a:pPr marL="457200" lvl="1" indent="0"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фоносемантики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утверждать, что слово «родина» вызывает позитивный эмоциональный настрой и обладает высокой степенью речевого воздействия на слушателя. 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Цветозвуковой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гласных звуков этого слова показал их совпадение по цвету с цветами Государственного флага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5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2958977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Разносторонний лингвистический и </a:t>
            </a:r>
            <a:r>
              <a:rPr lang="ru-RU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фоносемантический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слова «родина» позволил мне глубоко проникнуть в высокий смысл этого слова и убедиться в его огромной значимости для русского человека. Недаром гласит русская пословица: </a:t>
            </a:r>
            <a:endParaRPr lang="ru-RU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без родины - соловей без песни».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2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alt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Задачи исследования</a:t>
            </a:r>
            <a:endParaRPr lang="ru-RU" sz="32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как толкуется слово «родина» в самых известных толковых словарях русского языка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веков, определить отличия толкования этого слова разными учёными-лексикографами;</a:t>
            </a: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синонимические ряды слова «родина» и его антонимию;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3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alt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Задачи исследования</a:t>
            </a:r>
            <a:endParaRPr lang="ru-RU" sz="32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лексическую сочетаемость слова «родина» с другими словами русского языка;</a:t>
            </a: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этимологического словаря узнать о происхождении слова «родина» и установить его родственные связи с другими словами русского языка;</a:t>
            </a:r>
          </a:p>
          <a:p>
            <a:pPr lvl="0"/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0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alt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Задачи исследования</a:t>
            </a:r>
            <a:endParaRPr lang="ru-RU" sz="32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опираясь на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фоносемантическую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теорию учёного А.П. Журавлёва, определить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фоносемантическое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слова «родина»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цветозвуковой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облик этого слова.</a:t>
            </a:r>
          </a:p>
          <a:p>
            <a:pPr marL="0" lvl="0" indent="0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0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23728" y="915566"/>
            <a:ext cx="6491064" cy="33944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поисковый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сбор  необходимой справочной литературы, содержащей сведения о слове «родина»;  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анализ,  отбор  и  систематизация   полученных   данных; 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описательный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изложение отобранных необходимых сведений и фактов</a:t>
            </a:r>
          </a:p>
        </p:txBody>
      </p:sp>
    </p:spTree>
    <p:extLst>
      <p:ext uri="{BB962C8B-B14F-4D97-AF65-F5344CB8AC3E}">
        <p14:creationId xmlns:p14="http://schemas.microsoft.com/office/powerpoint/2010/main" val="34430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Лексический анализ слова «родина»</a:t>
            </a:r>
            <a:b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Толкование значения слова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51670"/>
            <a:ext cx="8229600" cy="2958977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«Толковом словаре живого великорусского языка» Владимира Ивановича Даля, в котором учёный расположил слова в алфавитно-гнездовом порядке, слово «родина» толкуется в словарной статье «РАЖДА</a:t>
            </a:r>
            <a:r>
              <a:rPr lang="ru-RU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ТЬ» наряду с 86-ю родственными словами: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  родимая земля, чьё место рождения; в обширном значении земля,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240</Template>
  <TotalTime>233</TotalTime>
  <Words>2096</Words>
  <Application>Microsoft Office PowerPoint</Application>
  <PresentationFormat>Экран (16:9)</PresentationFormat>
  <Paragraphs>286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Calibri</vt:lpstr>
      <vt:lpstr>Times New Roman</vt:lpstr>
      <vt:lpstr>240</vt:lpstr>
      <vt:lpstr>«ЛЕКСИКО-ЭТИМОЛОГИЧЕСКИЙ И ФОНОСЕМАНТИЧЕСКИЙ АНАЛИЗ СЛОВА «РОДИНА» ученица 6б класса  МБОУ «ЗСОШ №1» ЗМР РТ Хасанова Рузиля</vt:lpstr>
      <vt:lpstr>«Человек без родины – соловей без песни».  Русская пословица</vt:lpstr>
      <vt:lpstr>Актуальность</vt:lpstr>
      <vt:lpstr>Цель проекта</vt:lpstr>
      <vt:lpstr>Задачи исследования</vt:lpstr>
      <vt:lpstr>Задачи исследования</vt:lpstr>
      <vt:lpstr>Задачи исследования</vt:lpstr>
      <vt:lpstr>Методы исследования</vt:lpstr>
      <vt:lpstr>Лексический анализ слова «родина» Толкование значения слова </vt:lpstr>
      <vt:lpstr>Презентация PowerPoint</vt:lpstr>
      <vt:lpstr>Презентация PowerPoint</vt:lpstr>
      <vt:lpstr>Презентация PowerPoint</vt:lpstr>
      <vt:lpstr>СИНОНИМИЯ СЛОВА «РОДИНА»</vt:lpstr>
      <vt:lpstr>Презентация PowerPoint</vt:lpstr>
      <vt:lpstr>Презентация PowerPoint</vt:lpstr>
      <vt:lpstr>Презентация PowerPoint</vt:lpstr>
      <vt:lpstr>АНТОНИМИЯ СЛОВА «РОДИНА» </vt:lpstr>
      <vt:lpstr>«Словарь антонимов русского языка»  М.Р. Львова: </vt:lpstr>
      <vt:lpstr>ЛЕКСИЧЕСКАЯ СОЧЕТАЕМОСТЬ СЛОВА «РОДИНА» </vt:lpstr>
      <vt:lpstr>«Учебный словарь сочетаемости слов русского языка» под редакцией П.Н. Денисова и В.В. Морковкина</vt:lpstr>
      <vt:lpstr>«Учебный словарь сочетаемости слов русского языка» под редакцией П.Н. Денисова и В.В. Морковкина</vt:lpstr>
      <vt:lpstr>ЭТИМОЛОГИЧЕСКИЙ АНАЛИЗ СЛОВА «РОДИНА» </vt:lpstr>
      <vt:lpstr>«Этимологический словарь русского языка»  Г.П. Цыганенко:</vt:lpstr>
      <vt:lpstr>Презентация PowerPoint</vt:lpstr>
      <vt:lpstr>Презентация PowerPoint</vt:lpstr>
      <vt:lpstr>Презентация PowerPoint</vt:lpstr>
      <vt:lpstr>Презентация PowerPoint</vt:lpstr>
      <vt:lpstr>ФОНОСЕМАНТИЧЕСКИЙ АНАЛИЗ СЛОВА «РОДИНА» </vt:lpstr>
      <vt:lpstr>Презентация PowerPoint</vt:lpstr>
      <vt:lpstr>Фоносемантическое значение каждого звука русской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ЦВЕТОЗВУКОВОЙ АНАЛИЗ СЛОВА «РОДИНА» </vt:lpstr>
      <vt:lpstr>Презентация PowerPoint</vt:lpstr>
      <vt:lpstr>Презентация PowerPoint</vt:lpstr>
      <vt:lpstr>Лексический, этимологический и фоносемантический анализ слова «родина» позволил нам прийти к следующим выводам: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«Глагол придает речи жизнь, - присутствием своим животворит отдельные слова».  Николай Греч</dc:title>
  <dc:creator>1</dc:creator>
  <cp:lastModifiedBy>Наталия</cp:lastModifiedBy>
  <cp:revision>27</cp:revision>
  <dcterms:created xsi:type="dcterms:W3CDTF">2018-03-25T04:39:02Z</dcterms:created>
  <dcterms:modified xsi:type="dcterms:W3CDTF">2021-12-27T09:26:56Z</dcterms:modified>
</cp:coreProperties>
</file>