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type="screen16x9" cy="6858000" cx="12192000"/>
  <p:notesSz cx="6858000" cy="9144000"/>
  <p:defaultText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FCFCFC"/>
    <a:srgbClr val="F0F0F0"/>
    <a:srgbClr val="EFEDE3"/>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snapToGrid="0">
      <p:cViewPr varScale="1">
        <p:scale>
          <a:sx n="69" d="100"/>
          <a:sy n="69" d="100"/>
        </p:scale>
        <p:origin x="756" y="72"/>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tableStyles" Target="tableStyles.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54" name=""/>
        <p:cNvGrpSpPr/>
        <p:nvPr/>
      </p:nvGrpSpPr>
      <p:grpSpPr>
        <a:xfrm>
          <a:off x="0" y="0"/>
          <a:ext cx="0" cy="0"/>
          <a:chOff x="0" y="0"/>
          <a:chExt cx="0" cy="0"/>
        </a:xfrm>
      </p:grpSpPr>
      <p:sp>
        <p:nvSpPr>
          <p:cNvPr id="104867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Титульный слайд">
    <p:bg>
      <p:bgPr>
        <a:solidFill>
          <a:schemeClr val="bg2"/>
        </a:solidFill>
      </p:bgPr>
    </p:bg>
    <p:spTree>
      <p:nvGrpSpPr>
        <p:cNvPr id="23" name=""/>
        <p:cNvGrpSpPr/>
        <p:nvPr/>
      </p:nvGrpSpPr>
      <p:grpSpPr>
        <a:xfrm>
          <a:off x="0" y="0"/>
          <a:ext cx="0" cy="0"/>
          <a:chOff x="0" y="0"/>
          <a:chExt cx="0" cy="0"/>
        </a:xfrm>
      </p:grpSpPr>
      <p:sp>
        <p:nvSpPr>
          <p:cNvPr id="1048582" name="Title 1"/>
          <p:cNvSpPr>
            <a:spLocks noGrp="1"/>
          </p:cNvSpPr>
          <p:nvPr>
            <p:ph type="ctrTitle"/>
          </p:nvPr>
        </p:nvSpPr>
        <p:spPr>
          <a:xfrm>
            <a:off x="1915128" y="1788454"/>
            <a:ext cx="8361229" cy="2098226"/>
          </a:xfrm>
        </p:spPr>
        <p:txBody>
          <a:bodyPr anchor="b">
            <a:noAutofit/>
          </a:bodyPr>
          <a:lstStyle>
            <a:lvl1pPr algn="ctr">
              <a:defRPr baseline="0" cap="all" sz="7200">
                <a:solidFill>
                  <a:schemeClr val="tx2"/>
                </a:solidFill>
              </a:defRPr>
            </a:lvl1pPr>
          </a:lstStyle>
          <a:p>
            <a:r>
              <a:rPr lang="ru-RU" smtClean="0"/>
              <a:t>Образец заголовка</a:t>
            </a:r>
            <a:endParaRPr dirty="0" lang="en-US"/>
          </a:p>
        </p:txBody>
      </p:sp>
      <p:sp>
        <p:nvSpPr>
          <p:cNvPr id="1048583" name="Subtitle 2"/>
          <p:cNvSpPr>
            <a:spLocks noGrp="1"/>
          </p:cNvSpPr>
          <p:nvPr>
            <p:ph type="subTitle" idx="1"/>
          </p:nvPr>
        </p:nvSpPr>
        <p:spPr>
          <a:xfrm>
            <a:off x="2679906" y="3956279"/>
            <a:ext cx="6831673" cy="1086237"/>
          </a:xfrm>
        </p:spPr>
        <p:txBody>
          <a:bodyPr>
            <a:normAutofit/>
          </a:bodyPr>
          <a:lstStyle>
            <a:lvl1pPr algn="ctr" indent="0" marL="0">
              <a:lnSpc>
                <a:spcPct val="112000"/>
              </a:lnSpc>
              <a:spcBef>
                <a:spcPts val="0"/>
              </a:spcBef>
              <a:spcAft>
                <a:spcPts val="0"/>
              </a:spcAft>
              <a:buNone/>
              <a:defRPr sz="23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ru-RU" smtClean="0"/>
              <a:t>Образец подзаголовка</a:t>
            </a:r>
            <a:endParaRPr dirty="0" lang="en-US"/>
          </a:p>
        </p:txBody>
      </p:sp>
      <p:sp>
        <p:nvSpPr>
          <p:cNvPr id="104858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6C607DF-4996-4AE4-88D1-2A7752DB89E1}" type="datetimeFigureOut">
              <a:rPr lang="ru-RU" smtClean="0"/>
              <a:t>19.10.2021</a:t>
            </a:fld>
            <a:endParaRPr lang="ru-RU"/>
          </a:p>
        </p:txBody>
      </p:sp>
      <p:sp>
        <p:nvSpPr>
          <p:cNvPr id="104858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104858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27C9971-AE8E-44A2-ACB4-33B34107CD75}" type="slidenum">
              <a:rPr lang="ru-RU" smtClean="0"/>
              <a:t>‹#›</a:t>
            </a:fld>
            <a:endParaRPr lang="ru-RU"/>
          </a:p>
        </p:txBody>
      </p:sp>
      <p:grpSp>
        <p:nvGrpSpPr>
          <p:cNvPr id="24" name="Group 6"/>
          <p:cNvGrpSpPr/>
          <p:nvPr/>
        </p:nvGrpSpPr>
        <p:grpSpPr>
          <a:xfrm>
            <a:off x="752858" y="744469"/>
            <a:ext cx="10674117" cy="5349671"/>
            <a:chOff x="752858" y="744469"/>
            <a:chExt cx="10674117" cy="5349671"/>
          </a:xfrm>
        </p:grpSpPr>
        <p:sp>
          <p:nvSpPr>
            <p:cNvPr id="1048587" name="Freeform 6"/>
            <p:cNvSpPr/>
            <p:nvPr/>
          </p:nvSpPr>
          <p:spPr bwMode="auto">
            <a:xfrm>
              <a:off x="8151962" y="1685652"/>
              <a:ext cx="3275013" cy="4408488"/>
            </a:xfrm>
            <a:custGeom>
              <a:avLst/>
              <a:ah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48588" name="Freeform 6"/>
            <p:cNvSpPr/>
            <p:nvPr/>
          </p:nvSpPr>
          <p:spPr bwMode="auto">
            <a:xfrm flipH="1" flipV="1">
              <a:off x="752858" y="744469"/>
              <a:ext cx="3275668" cy="4408488"/>
            </a:xfrm>
            <a:custGeom>
              <a:avLst/>
              <a:ah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47" name=""/>
        <p:cNvGrpSpPr/>
        <p:nvPr/>
      </p:nvGrpSpPr>
      <p:grpSpPr>
        <a:xfrm>
          <a:off x="0" y="0"/>
          <a:ext cx="0" cy="0"/>
          <a:chOff x="0" y="0"/>
          <a:chExt cx="0" cy="0"/>
        </a:xfrm>
      </p:grpSpPr>
      <p:sp>
        <p:nvSpPr>
          <p:cNvPr id="1048637" name="Title 1"/>
          <p:cNvSpPr>
            <a:spLocks noGrp="1"/>
          </p:cNvSpPr>
          <p:nvPr>
            <p:ph type="title"/>
          </p:nvPr>
        </p:nvSpPr>
        <p:spPr/>
        <p:txBody>
          <a:bodyPr/>
          <a:p>
            <a:r>
              <a:rPr lang="ru-RU" smtClean="0"/>
              <a:t>Образец заголовка</a:t>
            </a:r>
            <a:endParaRPr dirty="0" lang="en-US"/>
          </a:p>
        </p:txBody>
      </p:sp>
      <p:sp>
        <p:nvSpPr>
          <p:cNvPr id="1048638" name="Vertical Text Placeholder 2"/>
          <p:cNvSpPr>
            <a:spLocks noGrp="1"/>
          </p:cNvSpPr>
          <p:nvPr>
            <p:ph type="body" orient="vert" idx="1"/>
          </p:nvPr>
        </p:nvSpPr>
        <p:spPr>
          <a:xfrm>
            <a:off x="1371600" y="2295525"/>
            <a:ext cx="9601200" cy="3571875"/>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39" name="Date Placeholder 3"/>
          <p:cNvSpPr>
            <a:spLocks noGrp="1"/>
          </p:cNvSpPr>
          <p:nvPr>
            <p:ph type="dt" sz="half" idx="10"/>
          </p:nvPr>
        </p:nvSpPr>
        <p:spPr/>
        <p:txBody>
          <a:bodyPr/>
          <a:p>
            <a:fld id="{96C607DF-4996-4AE4-88D1-2A7752DB89E1}" type="datetimeFigureOut">
              <a:rPr lang="ru-RU" smtClean="0"/>
              <a:t>19.10.2021</a:t>
            </a:fld>
            <a:endParaRPr lang="ru-RU"/>
          </a:p>
        </p:txBody>
      </p:sp>
      <p:sp>
        <p:nvSpPr>
          <p:cNvPr id="1048640" name="Footer Placeholder 4"/>
          <p:cNvSpPr>
            <a:spLocks noGrp="1"/>
          </p:cNvSpPr>
          <p:nvPr>
            <p:ph type="ftr" sz="quarter" idx="11"/>
          </p:nvPr>
        </p:nvSpPr>
        <p:spPr/>
        <p:txBody>
          <a:bodyPr/>
          <a:p>
            <a:endParaRPr lang="ru-RU"/>
          </a:p>
        </p:txBody>
      </p:sp>
      <p:sp>
        <p:nvSpPr>
          <p:cNvPr id="1048641" name="Slide Number Placeholder 5"/>
          <p:cNvSpPr>
            <a:spLocks noGrp="1"/>
          </p:cNvSpPr>
          <p:nvPr>
            <p:ph type="sldNum" sz="quarter" idx="12"/>
          </p:nvPr>
        </p:nvSpPr>
        <p:spPr/>
        <p:txBody>
          <a:bodyPr/>
          <a:p>
            <a:fld id="{F27C9971-AE8E-44A2-ACB4-33B34107CD7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45" name=""/>
        <p:cNvGrpSpPr/>
        <p:nvPr/>
      </p:nvGrpSpPr>
      <p:grpSpPr>
        <a:xfrm>
          <a:off x="0" y="0"/>
          <a:ext cx="0" cy="0"/>
          <a:chOff x="0" y="0"/>
          <a:chExt cx="0" cy="0"/>
        </a:xfrm>
      </p:grpSpPr>
      <p:sp>
        <p:nvSpPr>
          <p:cNvPr id="1048624" name="Vertical Title 1"/>
          <p:cNvSpPr>
            <a:spLocks noGrp="1"/>
          </p:cNvSpPr>
          <p:nvPr>
            <p:ph type="title" orient="vert"/>
          </p:nvPr>
        </p:nvSpPr>
        <p:spPr>
          <a:xfrm>
            <a:off x="9596561" y="624156"/>
            <a:ext cx="1565766" cy="5243244"/>
          </a:xfrm>
        </p:spPr>
        <p:txBody>
          <a:bodyPr vert="eaVert"/>
          <a:p>
            <a:r>
              <a:rPr lang="ru-RU" smtClean="0"/>
              <a:t>Образец заголовка</a:t>
            </a:r>
            <a:endParaRPr dirty="0" lang="en-US"/>
          </a:p>
        </p:txBody>
      </p:sp>
      <p:sp>
        <p:nvSpPr>
          <p:cNvPr id="1048625" name="Vertical Text Placeholder 2"/>
          <p:cNvSpPr>
            <a:spLocks noGrp="1"/>
          </p:cNvSpPr>
          <p:nvPr>
            <p:ph type="body" orient="vert" idx="1"/>
          </p:nvPr>
        </p:nvSpPr>
        <p:spPr>
          <a:xfrm>
            <a:off x="1371600" y="624156"/>
            <a:ext cx="8179641" cy="5243244"/>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26" name="Date Placeholder 3"/>
          <p:cNvSpPr>
            <a:spLocks noGrp="1"/>
          </p:cNvSpPr>
          <p:nvPr>
            <p:ph type="dt" sz="half" idx="10"/>
          </p:nvPr>
        </p:nvSpPr>
        <p:spPr/>
        <p:txBody>
          <a:bodyPr/>
          <a:p>
            <a:fld id="{96C607DF-4996-4AE4-88D1-2A7752DB89E1}" type="datetimeFigureOut">
              <a:rPr lang="ru-RU" smtClean="0"/>
              <a:t>19.10.2021</a:t>
            </a:fld>
            <a:endParaRPr lang="ru-RU"/>
          </a:p>
        </p:txBody>
      </p:sp>
      <p:sp>
        <p:nvSpPr>
          <p:cNvPr id="1048627" name="Footer Placeholder 4"/>
          <p:cNvSpPr>
            <a:spLocks noGrp="1"/>
          </p:cNvSpPr>
          <p:nvPr>
            <p:ph type="ftr" sz="quarter" idx="11"/>
          </p:nvPr>
        </p:nvSpPr>
        <p:spPr/>
        <p:txBody>
          <a:bodyPr/>
          <a:p>
            <a:endParaRPr lang="ru-RU"/>
          </a:p>
        </p:txBody>
      </p:sp>
      <p:sp>
        <p:nvSpPr>
          <p:cNvPr id="1048628" name="Slide Number Placeholder 5"/>
          <p:cNvSpPr>
            <a:spLocks noGrp="1"/>
          </p:cNvSpPr>
          <p:nvPr>
            <p:ph type="sldNum" sz="quarter" idx="12"/>
          </p:nvPr>
        </p:nvSpPr>
        <p:spPr/>
        <p:txBody>
          <a:bodyPr/>
          <a:p>
            <a:fld id="{F27C9971-AE8E-44A2-ACB4-33B34107CD7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30" name=""/>
        <p:cNvGrpSpPr/>
        <p:nvPr/>
      </p:nvGrpSpPr>
      <p:grpSpPr>
        <a:xfrm>
          <a:off x="0" y="0"/>
          <a:ext cx="0" cy="0"/>
          <a:chOff x="0" y="0"/>
          <a:chExt cx="0" cy="0"/>
        </a:xfrm>
      </p:grpSpPr>
      <p:sp>
        <p:nvSpPr>
          <p:cNvPr id="1048591" name="Title 1"/>
          <p:cNvSpPr>
            <a:spLocks noGrp="1"/>
          </p:cNvSpPr>
          <p:nvPr>
            <p:ph type="title"/>
          </p:nvPr>
        </p:nvSpPr>
        <p:spPr/>
        <p:txBody>
          <a:bodyPr/>
          <a:p>
            <a:r>
              <a:rPr lang="ru-RU" smtClean="0"/>
              <a:t>Образец заголовка</a:t>
            </a:r>
            <a:endParaRPr dirty="0" lang="en-US"/>
          </a:p>
        </p:txBody>
      </p:sp>
      <p:sp>
        <p:nvSpPr>
          <p:cNvPr id="1048592" name="Content Placeholder 2"/>
          <p:cNvSpPr>
            <a:spLocks noGrp="1"/>
          </p:cNvSpPr>
          <p:nvPr>
            <p:ph idx="1"/>
          </p:nvPr>
        </p:nvSpPr>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593" name="Date Placeholder 3"/>
          <p:cNvSpPr>
            <a:spLocks noGrp="1"/>
          </p:cNvSpPr>
          <p:nvPr>
            <p:ph type="dt" sz="half" idx="10"/>
          </p:nvPr>
        </p:nvSpPr>
        <p:spPr/>
        <p:txBody>
          <a:bodyPr/>
          <a:p>
            <a:fld id="{96C607DF-4996-4AE4-88D1-2A7752DB89E1}" type="datetimeFigureOut">
              <a:rPr lang="ru-RU" smtClean="0"/>
              <a:t>19.10.2021</a:t>
            </a:fld>
            <a:endParaRPr lang="ru-RU"/>
          </a:p>
        </p:txBody>
      </p:sp>
      <p:sp>
        <p:nvSpPr>
          <p:cNvPr id="1048594" name="Footer Placeholder 4"/>
          <p:cNvSpPr>
            <a:spLocks noGrp="1"/>
          </p:cNvSpPr>
          <p:nvPr>
            <p:ph type="ftr" sz="quarter" idx="11"/>
          </p:nvPr>
        </p:nvSpPr>
        <p:spPr/>
        <p:txBody>
          <a:bodyPr/>
          <a:p>
            <a:endParaRPr lang="ru-RU"/>
          </a:p>
        </p:txBody>
      </p:sp>
      <p:sp>
        <p:nvSpPr>
          <p:cNvPr id="1048595" name="Slide Number Placeholder 5"/>
          <p:cNvSpPr>
            <a:spLocks noGrp="1"/>
          </p:cNvSpPr>
          <p:nvPr>
            <p:ph type="sldNum" sz="quarter" idx="12"/>
          </p:nvPr>
        </p:nvSpPr>
        <p:spPr/>
        <p:txBody>
          <a:bodyPr/>
          <a:p>
            <a:fld id="{F27C9971-AE8E-44A2-ACB4-33B34107CD7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Заголовок раздела">
    <p:bg>
      <p:bgRef idx="1001">
        <a:schemeClr val="bg2"/>
      </p:bgRef>
    </p:bg>
    <p:spTree>
      <p:nvGrpSpPr>
        <p:cNvPr id="48" name=""/>
        <p:cNvGrpSpPr/>
        <p:nvPr/>
      </p:nvGrpSpPr>
      <p:grpSpPr>
        <a:xfrm>
          <a:off x="0" y="0"/>
          <a:ext cx="0" cy="0"/>
          <a:chOff x="0" y="0"/>
          <a:chExt cx="0" cy="0"/>
        </a:xfrm>
      </p:grpSpPr>
      <p:sp>
        <p:nvSpPr>
          <p:cNvPr id="1048642" name="Title 1"/>
          <p:cNvSpPr>
            <a:spLocks noGrp="1"/>
          </p:cNvSpPr>
          <p:nvPr>
            <p:ph type="title"/>
          </p:nvPr>
        </p:nvSpPr>
        <p:spPr>
          <a:xfrm>
            <a:off x="765025" y="1301360"/>
            <a:ext cx="9612971" cy="2852737"/>
          </a:xfrm>
        </p:spPr>
        <p:txBody>
          <a:bodyPr anchor="b">
            <a:normAutofit/>
          </a:bodyPr>
          <a:lstStyle>
            <a:lvl1pPr algn="r">
              <a:defRPr baseline="0" cap="all" sz="7200">
                <a:solidFill>
                  <a:schemeClr val="tx2"/>
                </a:solidFill>
              </a:defRPr>
            </a:lvl1pPr>
          </a:lstStyle>
          <a:p>
            <a:r>
              <a:rPr lang="ru-RU" smtClean="0"/>
              <a:t>Образец заголовка</a:t>
            </a:r>
            <a:endParaRPr dirty="0" lang="en-US"/>
          </a:p>
        </p:txBody>
      </p:sp>
      <p:sp>
        <p:nvSpPr>
          <p:cNvPr id="1048643" name="Text Placeholder 2"/>
          <p:cNvSpPr>
            <a:spLocks noGrp="1"/>
          </p:cNvSpPr>
          <p:nvPr>
            <p:ph type="body" idx="1"/>
          </p:nvPr>
        </p:nvSpPr>
        <p:spPr>
          <a:xfrm>
            <a:off x="765025" y="4216328"/>
            <a:ext cx="9612971" cy="1143324"/>
          </a:xfrm>
        </p:spPr>
        <p:txBody>
          <a:bodyPr/>
          <a:lstStyle>
            <a:lvl1pPr algn="r" indent="0" marL="0">
              <a:lnSpc>
                <a:spcPct val="112000"/>
              </a:lnSpc>
              <a:spcBef>
                <a:spcPts val="0"/>
              </a:spcBef>
              <a:spcAft>
                <a:spcPts val="0"/>
              </a:spcAft>
              <a:buNone/>
              <a:defRPr sz="2400">
                <a:solidFill>
                  <a:schemeClr val="tx2"/>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ru-RU" smtClean="0"/>
              <a:t>Образец текста</a:t>
            </a:r>
          </a:p>
        </p:txBody>
      </p:sp>
      <p:sp>
        <p:nvSpPr>
          <p:cNvPr id="104864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6C607DF-4996-4AE4-88D1-2A7752DB89E1}" type="datetimeFigureOut">
              <a:rPr lang="ru-RU" smtClean="0"/>
              <a:t>19.10.2021</a:t>
            </a:fld>
            <a:endParaRPr lang="ru-RU"/>
          </a:p>
        </p:txBody>
      </p:sp>
      <p:sp>
        <p:nvSpPr>
          <p:cNvPr id="104864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104864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27C9971-AE8E-44A2-ACB4-33B34107CD75}" type="slidenum">
              <a:rPr lang="ru-RU" smtClean="0"/>
              <a:t>‹#›</a:t>
            </a:fld>
            <a:endParaRPr lang="ru-RU"/>
          </a:p>
        </p:txBody>
      </p:sp>
      <p:sp>
        <p:nvSpPr>
          <p:cNvPr id="1048647" name="Freeform 6" title="Crop Mark"/>
          <p:cNvSpPr/>
          <p:nvPr/>
        </p:nvSpPr>
        <p:spPr bwMode="auto">
          <a:xfrm>
            <a:off x="8151962" y="1685652"/>
            <a:ext cx="3275013" cy="4408488"/>
          </a:xfrm>
          <a:custGeom>
            <a:avLst/>
            <a:ah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49" name=""/>
        <p:cNvGrpSpPr/>
        <p:nvPr/>
      </p:nvGrpSpPr>
      <p:grpSpPr>
        <a:xfrm>
          <a:off x="0" y="0"/>
          <a:ext cx="0" cy="0"/>
          <a:chOff x="0" y="0"/>
          <a:chExt cx="0" cy="0"/>
        </a:xfrm>
      </p:grpSpPr>
      <p:sp>
        <p:nvSpPr>
          <p:cNvPr id="1048648"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dirty="0" lang="en-US"/>
          </a:p>
        </p:txBody>
      </p:sp>
      <p:sp>
        <p:nvSpPr>
          <p:cNvPr id="1048649"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50"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51" name="Date Placeholder 4"/>
          <p:cNvSpPr>
            <a:spLocks noGrp="1"/>
          </p:cNvSpPr>
          <p:nvPr>
            <p:ph type="dt" sz="half" idx="10"/>
          </p:nvPr>
        </p:nvSpPr>
        <p:spPr/>
        <p:txBody>
          <a:bodyPr/>
          <a:p>
            <a:fld id="{96C607DF-4996-4AE4-88D1-2A7752DB89E1}" type="datetimeFigureOut">
              <a:rPr lang="ru-RU" smtClean="0"/>
              <a:t>19.10.2021</a:t>
            </a:fld>
            <a:endParaRPr lang="ru-RU"/>
          </a:p>
        </p:txBody>
      </p:sp>
      <p:sp>
        <p:nvSpPr>
          <p:cNvPr id="1048652" name="Footer Placeholder 5"/>
          <p:cNvSpPr>
            <a:spLocks noGrp="1"/>
          </p:cNvSpPr>
          <p:nvPr>
            <p:ph type="ftr" sz="quarter" idx="11"/>
          </p:nvPr>
        </p:nvSpPr>
        <p:spPr/>
        <p:txBody>
          <a:bodyPr/>
          <a:p>
            <a:endParaRPr lang="ru-RU"/>
          </a:p>
        </p:txBody>
      </p:sp>
      <p:sp>
        <p:nvSpPr>
          <p:cNvPr id="1048653" name="Slide Number Placeholder 6"/>
          <p:cNvSpPr>
            <a:spLocks noGrp="1"/>
          </p:cNvSpPr>
          <p:nvPr>
            <p:ph type="sldNum" sz="quarter" idx="12"/>
          </p:nvPr>
        </p:nvSpPr>
        <p:spPr/>
        <p:txBody>
          <a:bodyPr/>
          <a:p>
            <a:fld id="{F27C9971-AE8E-44A2-ACB4-33B34107CD7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50" name=""/>
        <p:cNvGrpSpPr/>
        <p:nvPr/>
      </p:nvGrpSpPr>
      <p:grpSpPr>
        <a:xfrm>
          <a:off x="0" y="0"/>
          <a:ext cx="0" cy="0"/>
          <a:chOff x="0" y="0"/>
          <a:chExt cx="0" cy="0"/>
        </a:xfrm>
      </p:grpSpPr>
      <p:sp>
        <p:nvSpPr>
          <p:cNvPr id="1048654"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dirty="0" lang="en-US"/>
          </a:p>
        </p:txBody>
      </p:sp>
      <p:sp>
        <p:nvSpPr>
          <p:cNvPr id="1048655" name="Text Placeholder 2"/>
          <p:cNvSpPr>
            <a:spLocks noGrp="1"/>
          </p:cNvSpPr>
          <p:nvPr>
            <p:ph type="body" idx="1"/>
          </p:nvPr>
        </p:nvSpPr>
        <p:spPr>
          <a:xfrm>
            <a:off x="1371600" y="2340864"/>
            <a:ext cx="4443984" cy="823912"/>
          </a:xfrm>
        </p:spPr>
        <p:txBody>
          <a:bodyPr anchor="b">
            <a:noAutofit/>
          </a:bodyPr>
          <a:lstStyle>
            <a:lvl1pPr indent="0" marL="0">
              <a:lnSpc>
                <a:spcPct val="84000"/>
              </a:lnSpc>
              <a:spcBef>
                <a:spcPts val="0"/>
              </a:spcBef>
              <a:spcAft>
                <a:spcPts val="0"/>
              </a:spcAft>
              <a:buNone/>
              <a:defRPr baseline="0" b="0" sz="3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56"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57" name="Text Placeholder 4"/>
          <p:cNvSpPr>
            <a:spLocks noGrp="1"/>
          </p:cNvSpPr>
          <p:nvPr>
            <p:ph type="body" sz="quarter" idx="3"/>
          </p:nvPr>
        </p:nvSpPr>
        <p:spPr>
          <a:xfrm>
            <a:off x="6525014" y="2340864"/>
            <a:ext cx="4443984" cy="823912"/>
          </a:xfrm>
        </p:spPr>
        <p:txBody>
          <a:bodyPr anchor="b">
            <a:noAutofit/>
          </a:bodyPr>
          <a:lstStyle>
            <a:lvl1pPr indent="0" marL="0">
              <a:lnSpc>
                <a:spcPct val="84000"/>
              </a:lnSpc>
              <a:spcBef>
                <a:spcPts val="0"/>
              </a:spcBef>
              <a:spcAft>
                <a:spcPts val="0"/>
              </a:spcAft>
              <a:buNone/>
              <a:defRPr baseline="0" b="0" sz="3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58"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59" name="Date Placeholder 6"/>
          <p:cNvSpPr>
            <a:spLocks noGrp="1"/>
          </p:cNvSpPr>
          <p:nvPr>
            <p:ph type="dt" sz="half" idx="10"/>
          </p:nvPr>
        </p:nvSpPr>
        <p:spPr/>
        <p:txBody>
          <a:bodyPr/>
          <a:p>
            <a:fld id="{96C607DF-4996-4AE4-88D1-2A7752DB89E1}" type="datetimeFigureOut">
              <a:rPr lang="ru-RU" smtClean="0"/>
              <a:t>19.10.2021</a:t>
            </a:fld>
            <a:endParaRPr lang="ru-RU"/>
          </a:p>
        </p:txBody>
      </p:sp>
      <p:sp>
        <p:nvSpPr>
          <p:cNvPr id="1048660" name="Footer Placeholder 7"/>
          <p:cNvSpPr>
            <a:spLocks noGrp="1"/>
          </p:cNvSpPr>
          <p:nvPr>
            <p:ph type="ftr" sz="quarter" idx="11"/>
          </p:nvPr>
        </p:nvSpPr>
        <p:spPr/>
        <p:txBody>
          <a:bodyPr/>
          <a:p>
            <a:endParaRPr lang="ru-RU"/>
          </a:p>
        </p:txBody>
      </p:sp>
      <p:sp>
        <p:nvSpPr>
          <p:cNvPr id="1048661" name="Slide Number Placeholder 8"/>
          <p:cNvSpPr>
            <a:spLocks noGrp="1"/>
          </p:cNvSpPr>
          <p:nvPr>
            <p:ph type="sldNum" sz="quarter" idx="12"/>
          </p:nvPr>
        </p:nvSpPr>
        <p:spPr/>
        <p:txBody>
          <a:bodyPr/>
          <a:p>
            <a:fld id="{F27C9971-AE8E-44A2-ACB4-33B34107CD7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44" name=""/>
        <p:cNvGrpSpPr/>
        <p:nvPr/>
      </p:nvGrpSpPr>
      <p:grpSpPr>
        <a:xfrm>
          <a:off x="0" y="0"/>
          <a:ext cx="0" cy="0"/>
          <a:chOff x="0" y="0"/>
          <a:chExt cx="0" cy="0"/>
        </a:xfrm>
      </p:grpSpPr>
      <p:sp>
        <p:nvSpPr>
          <p:cNvPr id="1048620" name="Title 1"/>
          <p:cNvSpPr>
            <a:spLocks noGrp="1"/>
          </p:cNvSpPr>
          <p:nvPr>
            <p:ph type="title"/>
          </p:nvPr>
        </p:nvSpPr>
        <p:spPr/>
        <p:txBody>
          <a:bodyPr/>
          <a:p>
            <a:r>
              <a:rPr lang="ru-RU" smtClean="0"/>
              <a:t>Образец заголовка</a:t>
            </a:r>
            <a:endParaRPr dirty="0" lang="en-US"/>
          </a:p>
        </p:txBody>
      </p:sp>
      <p:sp>
        <p:nvSpPr>
          <p:cNvPr id="1048621" name="Date Placeholder 2"/>
          <p:cNvSpPr>
            <a:spLocks noGrp="1"/>
          </p:cNvSpPr>
          <p:nvPr>
            <p:ph type="dt" sz="half" idx="10"/>
          </p:nvPr>
        </p:nvSpPr>
        <p:spPr/>
        <p:txBody>
          <a:bodyPr/>
          <a:p>
            <a:fld id="{96C607DF-4996-4AE4-88D1-2A7752DB89E1}" type="datetimeFigureOut">
              <a:rPr lang="ru-RU" smtClean="0"/>
              <a:t>19.10.2021</a:t>
            </a:fld>
            <a:endParaRPr lang="ru-RU"/>
          </a:p>
        </p:txBody>
      </p:sp>
      <p:sp>
        <p:nvSpPr>
          <p:cNvPr id="1048622" name="Footer Placeholder 3"/>
          <p:cNvSpPr>
            <a:spLocks noGrp="1"/>
          </p:cNvSpPr>
          <p:nvPr>
            <p:ph type="ftr" sz="quarter" idx="11"/>
          </p:nvPr>
        </p:nvSpPr>
        <p:spPr/>
        <p:txBody>
          <a:bodyPr/>
          <a:p>
            <a:endParaRPr lang="ru-RU"/>
          </a:p>
        </p:txBody>
      </p:sp>
      <p:sp>
        <p:nvSpPr>
          <p:cNvPr id="1048623" name="Slide Number Placeholder 4"/>
          <p:cNvSpPr>
            <a:spLocks noGrp="1"/>
          </p:cNvSpPr>
          <p:nvPr>
            <p:ph type="sldNum" sz="quarter" idx="12"/>
          </p:nvPr>
        </p:nvSpPr>
        <p:spPr/>
        <p:txBody>
          <a:bodyPr/>
          <a:p>
            <a:fld id="{F27C9971-AE8E-44A2-ACB4-33B34107CD7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51" name=""/>
        <p:cNvGrpSpPr/>
        <p:nvPr/>
      </p:nvGrpSpPr>
      <p:grpSpPr>
        <a:xfrm>
          <a:off x="0" y="0"/>
          <a:ext cx="0" cy="0"/>
          <a:chOff x="0" y="0"/>
          <a:chExt cx="0" cy="0"/>
        </a:xfrm>
      </p:grpSpPr>
      <p:sp>
        <p:nvSpPr>
          <p:cNvPr id="1048662" name="Date Placeholder 1"/>
          <p:cNvSpPr>
            <a:spLocks noGrp="1"/>
          </p:cNvSpPr>
          <p:nvPr>
            <p:ph type="dt" sz="half" idx="10"/>
          </p:nvPr>
        </p:nvSpPr>
        <p:spPr/>
        <p:txBody>
          <a:bodyPr/>
          <a:p>
            <a:fld id="{96C607DF-4996-4AE4-88D1-2A7752DB89E1}" type="datetimeFigureOut">
              <a:rPr lang="ru-RU" smtClean="0"/>
              <a:t>19.10.2021</a:t>
            </a:fld>
            <a:endParaRPr lang="ru-RU"/>
          </a:p>
        </p:txBody>
      </p:sp>
      <p:sp>
        <p:nvSpPr>
          <p:cNvPr id="1048663" name="Footer Placeholder 2"/>
          <p:cNvSpPr>
            <a:spLocks noGrp="1"/>
          </p:cNvSpPr>
          <p:nvPr>
            <p:ph type="ftr" sz="quarter" idx="11"/>
          </p:nvPr>
        </p:nvSpPr>
        <p:spPr/>
        <p:txBody>
          <a:bodyPr/>
          <a:p>
            <a:endParaRPr lang="ru-RU"/>
          </a:p>
        </p:txBody>
      </p:sp>
      <p:sp>
        <p:nvSpPr>
          <p:cNvPr id="1048664" name="Slide Number Placeholder 3"/>
          <p:cNvSpPr>
            <a:spLocks noGrp="1"/>
          </p:cNvSpPr>
          <p:nvPr>
            <p:ph type="sldNum" sz="quarter" idx="12"/>
          </p:nvPr>
        </p:nvSpPr>
        <p:spPr/>
        <p:txBody>
          <a:bodyPr/>
          <a:p>
            <a:fld id="{F27C9971-AE8E-44A2-ACB4-33B34107CD7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Объект с подписью">
    <p:spTree>
      <p:nvGrpSpPr>
        <p:cNvPr id="52" name=""/>
        <p:cNvGrpSpPr/>
        <p:nvPr/>
      </p:nvGrpSpPr>
      <p:grpSpPr>
        <a:xfrm>
          <a:off x="0" y="0"/>
          <a:ext cx="0" cy="0"/>
          <a:chOff x="0" y="0"/>
          <a:chExt cx="0" cy="0"/>
        </a:xfrm>
      </p:grpSpPr>
      <p:sp>
        <p:nvSpPr>
          <p:cNvPr id="1048665" name="Rectangle 7" title="Background Shape"/>
          <p:cNvSpPr/>
          <p:nvPr/>
        </p:nvSpPr>
        <p:spPr>
          <a:xfrm>
            <a:off x="0" y="376"/>
            <a:ext cx="5303520" cy="685762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6" name="Title 1"/>
          <p:cNvSpPr>
            <a:spLocks noGrp="1"/>
          </p:cNvSpPr>
          <p:nvPr>
            <p:ph type="title"/>
          </p:nvPr>
        </p:nvSpPr>
        <p:spPr>
          <a:xfrm>
            <a:off x="723900" y="685800"/>
            <a:ext cx="3855720" cy="2157884"/>
          </a:xfrm>
        </p:spPr>
        <p:txBody>
          <a:bodyPr anchor="t">
            <a:noAutofit/>
          </a:bodyPr>
          <a:lstStyle>
            <a:lvl1pPr>
              <a:lnSpc>
                <a:spcPct val="84000"/>
              </a:lnSpc>
              <a:defRPr baseline="0" sz="4800">
                <a:solidFill>
                  <a:schemeClr val="tx2"/>
                </a:solidFill>
              </a:defRPr>
            </a:lvl1pPr>
          </a:lstStyle>
          <a:p>
            <a:r>
              <a:rPr lang="ru-RU" smtClean="0"/>
              <a:t>Образец заголовка</a:t>
            </a:r>
            <a:endParaRPr dirty="0" lang="en-US"/>
          </a:p>
        </p:txBody>
      </p:sp>
      <p:sp>
        <p:nvSpPr>
          <p:cNvPr id="1048667"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68" name="Text Placeholder 3"/>
          <p:cNvSpPr>
            <a:spLocks noGrp="1"/>
          </p:cNvSpPr>
          <p:nvPr>
            <p:ph type="body" sz="half" idx="2"/>
          </p:nvPr>
        </p:nvSpPr>
        <p:spPr>
          <a:xfrm>
            <a:off x="723900" y="2856344"/>
            <a:ext cx="3855720" cy="3011056"/>
          </a:xfrm>
        </p:spPr>
        <p:txBody>
          <a:bodyPr/>
          <a:lstStyle>
            <a:lvl1pPr indent="0" marL="0">
              <a:lnSpc>
                <a:spcPct val="113000"/>
              </a:lnSpc>
              <a:spcBef>
                <a:spcPts val="0"/>
              </a:spcBef>
              <a:spcAft>
                <a:spcPts val="1500"/>
              </a:spcAft>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ru-RU" smtClean="0"/>
              <a:t>Образец текста</a:t>
            </a:r>
          </a:p>
        </p:txBody>
      </p:sp>
      <p:sp>
        <p:nvSpPr>
          <p:cNvPr id="1048669"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6C607DF-4996-4AE4-88D1-2A7752DB89E1}" type="datetimeFigureOut">
              <a:rPr lang="ru-RU" smtClean="0"/>
              <a:t>19.10.2021</a:t>
            </a:fld>
            <a:endParaRPr lang="ru-RU"/>
          </a:p>
        </p:txBody>
      </p:sp>
      <p:sp>
        <p:nvSpPr>
          <p:cNvPr id="1048670"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1048671"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27C9971-AE8E-44A2-ACB4-33B34107CD75}" type="slidenum">
              <a:rPr lang="ru-RU" smtClean="0"/>
              <a:t>‹#›</a:t>
            </a:fld>
            <a:endParaRPr lang="ru-RU"/>
          </a:p>
        </p:txBody>
      </p:sp>
      <p:sp>
        <p:nvSpPr>
          <p:cNvPr id="1048672" name="Rectangle 8" title="Divider Bar"/>
          <p:cNvSpPr/>
          <p:nvPr/>
        </p:nvSpPr>
        <p:spPr>
          <a:xfrm>
            <a:off x="5303520"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Рисунок с подписью">
    <p:spTree>
      <p:nvGrpSpPr>
        <p:cNvPr id="46" name=""/>
        <p:cNvGrpSpPr/>
        <p:nvPr/>
      </p:nvGrpSpPr>
      <p:grpSpPr>
        <a:xfrm>
          <a:off x="0" y="0"/>
          <a:ext cx="0" cy="0"/>
          <a:chOff x="0" y="0"/>
          <a:chExt cx="0" cy="0"/>
        </a:xfrm>
      </p:grpSpPr>
      <p:sp>
        <p:nvSpPr>
          <p:cNvPr id="1048629" name="Rectangle 7" title="Background Shape"/>
          <p:cNvSpPr/>
          <p:nvPr/>
        </p:nvSpPr>
        <p:spPr>
          <a:xfrm>
            <a:off x="0" y="376"/>
            <a:ext cx="5303520" cy="685762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0" name="Title 1"/>
          <p:cNvSpPr>
            <a:spLocks noGrp="1"/>
          </p:cNvSpPr>
          <p:nvPr>
            <p:ph type="title"/>
          </p:nvPr>
        </p:nvSpPr>
        <p:spPr>
          <a:xfrm>
            <a:off x="723900" y="685800"/>
            <a:ext cx="3855720" cy="2157884"/>
          </a:xfrm>
        </p:spPr>
        <p:txBody>
          <a:bodyPr anchor="t">
            <a:normAutofit/>
          </a:bodyPr>
          <a:lstStyle>
            <a:lvl1pPr>
              <a:lnSpc>
                <a:spcPct val="84000"/>
              </a:lnSpc>
              <a:defRPr baseline="0" sz="4800"/>
            </a:lvl1pPr>
          </a:lstStyle>
          <a:p>
            <a:r>
              <a:rPr lang="ru-RU" smtClean="0"/>
              <a:t>Образец заголовка</a:t>
            </a:r>
            <a:endParaRPr dirty="0" lang="en-US"/>
          </a:p>
        </p:txBody>
      </p:sp>
      <p:sp>
        <p:nvSpPr>
          <p:cNvPr id="1048631" name="Picture Placeholder 2"/>
          <p:cNvSpPr>
            <a:spLocks noChangeAspect="1" noGrp="1"/>
          </p:cNvSpPr>
          <p:nvPr>
            <p:ph type="pic" idx="1"/>
          </p:nvPr>
        </p:nvSpPr>
        <p:spPr>
          <a:xfrm>
            <a:off x="5532120" y="0"/>
            <a:ext cx="6659880" cy="6857999"/>
          </a:xfrm>
        </p:spPr>
        <p:txBody>
          <a:bodyPr anchor="t">
            <a:normAutofit/>
          </a:bodyPr>
          <a:lstStyle>
            <a:lvl1pPr indent="0" marL="0">
              <a:buNone/>
              <a:defRPr sz="2000"/>
            </a:lvl1pPr>
            <a:lvl2pPr indent="0" marL="457200">
              <a:buNone/>
              <a:defRPr sz="20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ru-RU" smtClean="0"/>
              <a:t>Вставка рисунка</a:t>
            </a:r>
            <a:endParaRPr dirty="0" lang="en-US"/>
          </a:p>
        </p:txBody>
      </p:sp>
      <p:sp>
        <p:nvSpPr>
          <p:cNvPr id="1048632" name="Text Placeholder 3"/>
          <p:cNvSpPr>
            <a:spLocks noGrp="1"/>
          </p:cNvSpPr>
          <p:nvPr>
            <p:ph type="body" sz="half" idx="2"/>
          </p:nvPr>
        </p:nvSpPr>
        <p:spPr>
          <a:xfrm>
            <a:off x="723900" y="2855968"/>
            <a:ext cx="3855720" cy="3011432"/>
          </a:xfrm>
        </p:spPr>
        <p:txBody>
          <a:bodyPr/>
          <a:lstStyle>
            <a:lvl1pPr indent="0" marL="0">
              <a:lnSpc>
                <a:spcPct val="113000"/>
              </a:lnSpc>
              <a:spcBef>
                <a:spcPts val="0"/>
              </a:spcBef>
              <a:spcAft>
                <a:spcPts val="1500"/>
              </a:spcAft>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ru-RU" smtClean="0"/>
              <a:t>Образец текста</a:t>
            </a:r>
          </a:p>
        </p:txBody>
      </p:sp>
      <p:sp>
        <p:nvSpPr>
          <p:cNvPr id="1048633"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6C607DF-4996-4AE4-88D1-2A7752DB89E1}" type="datetimeFigureOut">
              <a:rPr lang="ru-RU" smtClean="0"/>
              <a:t>19.10.2021</a:t>
            </a:fld>
            <a:endParaRPr lang="ru-RU"/>
          </a:p>
        </p:txBody>
      </p:sp>
      <p:sp>
        <p:nvSpPr>
          <p:cNvPr id="1048634"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1048635"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27C9971-AE8E-44A2-ACB4-33B34107CD75}" type="slidenum">
              <a:rPr lang="ru-RU" smtClean="0"/>
              <a:t>‹#›</a:t>
            </a:fld>
            <a:endParaRPr lang="ru-RU"/>
          </a:p>
        </p:txBody>
      </p:sp>
      <p:sp>
        <p:nvSpPr>
          <p:cNvPr id="1048636" name="Rectangle 8" title="Divider Bar"/>
          <p:cNvSpPr/>
          <p:nvPr/>
        </p:nvSpPr>
        <p:spPr>
          <a:xfrm>
            <a:off x="5303520"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p:bgPr>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1371600" y="685800"/>
            <a:ext cx="9601200" cy="1485900"/>
          </a:xfrm>
          <a:prstGeom prst="rect"/>
        </p:spPr>
        <p:txBody>
          <a:bodyPr anchor="t" bIns="45720" lIns="91440" rIns="91440" rtlCol="0" tIns="45720" vert="horz">
            <a:normAutofit/>
          </a:bodyPr>
          <a:p>
            <a:r>
              <a:rPr lang="ru-RU" smtClean="0"/>
              <a:t>Образец заголовка</a:t>
            </a:r>
            <a:endParaRPr dirty="0" lang="en-US"/>
          </a:p>
        </p:txBody>
      </p:sp>
      <p:sp>
        <p:nvSpPr>
          <p:cNvPr id="1048577" name="Text Placeholder 2"/>
          <p:cNvSpPr>
            <a:spLocks noGrp="1"/>
          </p:cNvSpPr>
          <p:nvPr>
            <p:ph type="body" idx="1"/>
          </p:nvPr>
        </p:nvSpPr>
        <p:spPr>
          <a:xfrm>
            <a:off x="1371600" y="2286000"/>
            <a:ext cx="9601200" cy="3581400"/>
          </a:xfrm>
          <a:prstGeom prst="rect"/>
        </p:spPr>
        <p:txBody>
          <a:bodyPr bIns="45720" lIns="91440" rIns="91440" rtlCol="0" tIns="45720" vert="horz">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578" name="Date Placeholder 3"/>
          <p:cNvSpPr>
            <a:spLocks noGrp="1"/>
          </p:cNvSpPr>
          <p:nvPr>
            <p:ph type="dt" sz="half" idx="2"/>
          </p:nvPr>
        </p:nvSpPr>
        <p:spPr>
          <a:xfrm>
            <a:off x="1390650" y="6453386"/>
            <a:ext cx="1204572" cy="404614"/>
          </a:xfrm>
          <a:prstGeom prst="rect"/>
        </p:spPr>
        <p:txBody>
          <a:bodyPr anchor="ctr" bIns="45720" lIns="91440" rIns="91440" rtlCol="0" tIns="45720" vert="horz"/>
          <a:lstStyle>
            <a:lvl1pPr algn="l">
              <a:defRPr baseline="0" sz="1200">
                <a:solidFill>
                  <a:schemeClr val="tx2"/>
                </a:solidFill>
              </a:defRPr>
            </a:lvl1pPr>
          </a:lstStyle>
          <a:p>
            <a:fld id="{96C607DF-4996-4AE4-88D1-2A7752DB89E1}" type="datetimeFigureOut">
              <a:rPr lang="ru-RU" smtClean="0"/>
              <a:t>19.10.2021</a:t>
            </a:fld>
            <a:endParaRPr lang="ru-RU"/>
          </a:p>
        </p:txBody>
      </p:sp>
      <p:sp>
        <p:nvSpPr>
          <p:cNvPr id="1048579" name="Footer Placeholder 4"/>
          <p:cNvSpPr>
            <a:spLocks noGrp="1"/>
          </p:cNvSpPr>
          <p:nvPr>
            <p:ph type="ftr" sz="quarter" idx="3"/>
          </p:nvPr>
        </p:nvSpPr>
        <p:spPr>
          <a:xfrm>
            <a:off x="2893564" y="6453386"/>
            <a:ext cx="6280830" cy="404614"/>
          </a:xfrm>
          <a:prstGeom prst="rect"/>
        </p:spPr>
        <p:txBody>
          <a:bodyPr anchor="ctr" bIns="45720" lIns="91440" rIns="91440" rtlCol="0" tIns="45720" vert="horz"/>
          <a:lstStyle>
            <a:lvl1pPr algn="l">
              <a:defRPr baseline="0" sz="1200">
                <a:solidFill>
                  <a:schemeClr val="tx2"/>
                </a:solidFill>
              </a:defRPr>
            </a:lvl1pPr>
          </a:lstStyle>
          <a:p>
            <a:endParaRPr lang="ru-RU"/>
          </a:p>
        </p:txBody>
      </p:sp>
      <p:sp>
        <p:nvSpPr>
          <p:cNvPr id="1048580" name="Slide Number Placeholder 5"/>
          <p:cNvSpPr>
            <a:spLocks noGrp="1"/>
          </p:cNvSpPr>
          <p:nvPr>
            <p:ph type="sldNum" sz="quarter" idx="4"/>
          </p:nvPr>
        </p:nvSpPr>
        <p:spPr>
          <a:xfrm>
            <a:off x="9472736" y="6453386"/>
            <a:ext cx="1596292" cy="404614"/>
          </a:xfrm>
          <a:prstGeom prst="rect"/>
        </p:spPr>
        <p:txBody>
          <a:bodyPr anchor="ctr" bIns="45720" lIns="91440" rIns="91440" rtlCol="0" tIns="45720" vert="horz"/>
          <a:lstStyle>
            <a:lvl1pPr algn="r">
              <a:defRPr baseline="0" sz="1200">
                <a:solidFill>
                  <a:schemeClr val="tx2"/>
                </a:solidFill>
              </a:defRPr>
            </a:lvl1pPr>
          </a:lstStyle>
          <a:p>
            <a:fld id="{F27C9971-AE8E-44A2-ACB4-33B34107CD75}" type="slidenum">
              <a:rPr lang="ru-RU" smtClean="0"/>
              <a:t>‹#›</a:t>
            </a:fld>
            <a:endParaRPr lang="ru-RU"/>
          </a:p>
        </p:txBody>
      </p:sp>
      <p:sp>
        <p:nvSpPr>
          <p:cNvPr id="1048581" name="Rectangle 8" title="Side bar"/>
          <p:cNvSpPr/>
          <p:nvPr/>
        </p:nvSpPr>
        <p:spPr>
          <a:xfrm>
            <a:off x="478095" y="376"/>
            <a:ext cx="228600"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89000"/>
        </a:lnSpc>
        <a:spcBef>
          <a:spcPct val="0"/>
        </a:spcBef>
        <a:buNone/>
        <a:defRPr baseline="0" sz="4400" kern="1200">
          <a:solidFill>
            <a:schemeClr val="tx2"/>
          </a:solidFill>
          <a:latin typeface="+mj-lt"/>
          <a:ea typeface="+mj-ea"/>
          <a:cs typeface="+mj-cs"/>
        </a:defRPr>
      </a:lvl1pPr>
    </p:titleStyle>
    <p:bodyStyle>
      <a:lvl1pPr algn="l" defTabSz="914400" eaLnBrk="1" hangingPunct="1" indent="-384048" latinLnBrk="0" marL="384048" rtl="0">
        <a:lnSpc>
          <a:spcPct val="94000"/>
        </a:lnSpc>
        <a:spcBef>
          <a:spcPts val="1000"/>
        </a:spcBef>
        <a:spcAft>
          <a:spcPts val="200"/>
        </a:spcAft>
        <a:buFont typeface="Franklin Gothic Book" panose="020B0503020102020204" pitchFamily="34" charset="0"/>
        <a:buChar char="■"/>
        <a:defRPr baseline="0" sz="2000" kern="1200">
          <a:solidFill>
            <a:schemeClr val="tx2"/>
          </a:solidFill>
          <a:latin typeface="+mn-lt"/>
          <a:ea typeface="+mn-ea"/>
          <a:cs typeface="+mn-cs"/>
        </a:defRPr>
      </a:lvl1pPr>
      <a:lvl2pPr algn="l" defTabSz="914400" eaLnBrk="1" hangingPunct="1" indent="-384048" latinLnBrk="0" marL="914400" rtl="0">
        <a:lnSpc>
          <a:spcPct val="94000"/>
        </a:lnSpc>
        <a:spcBef>
          <a:spcPts val="500"/>
        </a:spcBef>
        <a:spcAft>
          <a:spcPts val="200"/>
        </a:spcAft>
        <a:buFont typeface="Franklin Gothic Book" panose="020B0503020102020204" pitchFamily="34" charset="0"/>
        <a:buChar char="–"/>
        <a:defRPr baseline="0" sz="2000" i="1" kern="1200">
          <a:solidFill>
            <a:schemeClr val="tx2"/>
          </a:solidFill>
          <a:latin typeface="+mn-lt"/>
          <a:ea typeface="+mn-ea"/>
          <a:cs typeface="+mn-cs"/>
        </a:defRPr>
      </a:lvl2pPr>
      <a:lvl3pPr algn="l" defTabSz="914400" eaLnBrk="1" hangingPunct="1" indent="-384048" latinLnBrk="0" marL="1371600" rtl="0">
        <a:lnSpc>
          <a:spcPct val="94000"/>
        </a:lnSpc>
        <a:spcBef>
          <a:spcPts val="500"/>
        </a:spcBef>
        <a:spcAft>
          <a:spcPts val="200"/>
        </a:spcAft>
        <a:buFont typeface="Franklin Gothic Book" panose="020B0503020102020204" pitchFamily="34" charset="0"/>
        <a:buChar char="■"/>
        <a:defRPr baseline="0" sz="1800" kern="1200">
          <a:solidFill>
            <a:schemeClr val="tx2"/>
          </a:solidFill>
          <a:latin typeface="+mn-lt"/>
          <a:ea typeface="+mn-ea"/>
          <a:cs typeface="+mn-cs"/>
        </a:defRPr>
      </a:lvl3pPr>
      <a:lvl4pPr algn="l" defTabSz="914400" eaLnBrk="1" hangingPunct="1" indent="-384048" latinLnBrk="0" marL="1828800" rtl="0">
        <a:lnSpc>
          <a:spcPct val="94000"/>
        </a:lnSpc>
        <a:spcBef>
          <a:spcPts val="500"/>
        </a:spcBef>
        <a:spcAft>
          <a:spcPts val="200"/>
        </a:spcAft>
        <a:buFont typeface="Franklin Gothic Book" panose="020B0503020102020204" pitchFamily="34" charset="0"/>
        <a:buChar char="–"/>
        <a:defRPr baseline="0" sz="1800" i="1" kern="1200">
          <a:solidFill>
            <a:schemeClr val="tx2"/>
          </a:solidFill>
          <a:latin typeface="+mn-lt"/>
          <a:ea typeface="+mn-ea"/>
          <a:cs typeface="+mn-cs"/>
        </a:defRPr>
      </a:lvl4pPr>
      <a:lvl5pPr algn="l" defTabSz="914400" eaLnBrk="1" hangingPunct="1" indent="-384048" latinLnBrk="0" marL="2286000" rtl="0">
        <a:lnSpc>
          <a:spcPct val="94000"/>
        </a:lnSpc>
        <a:spcBef>
          <a:spcPts val="500"/>
        </a:spcBef>
        <a:spcAft>
          <a:spcPts val="200"/>
        </a:spcAft>
        <a:buFont typeface="Franklin Gothic Book" panose="020B0503020102020204" pitchFamily="34" charset="0"/>
        <a:buChar char="■"/>
        <a:defRPr baseline="0" sz="1600" kern="1200">
          <a:solidFill>
            <a:schemeClr val="tx2"/>
          </a:solidFill>
          <a:latin typeface="+mn-lt"/>
          <a:ea typeface="+mn-ea"/>
          <a:cs typeface="+mn-cs"/>
        </a:defRPr>
      </a:lvl5pPr>
      <a:lvl6pPr algn="l" defTabSz="914400" eaLnBrk="1" hangingPunct="1" indent="-384048" latinLnBrk="0" marL="2743200" rtl="0">
        <a:lnSpc>
          <a:spcPct val="94000"/>
        </a:lnSpc>
        <a:spcBef>
          <a:spcPts val="500"/>
        </a:spcBef>
        <a:spcAft>
          <a:spcPts val="200"/>
        </a:spcAft>
        <a:buFont typeface="Franklin Gothic Book" panose="020B0503020102020204" pitchFamily="34" charset="0"/>
        <a:buChar char="–"/>
        <a:defRPr baseline="0" sz="1600" i="1" kern="1200">
          <a:solidFill>
            <a:schemeClr val="tx2"/>
          </a:solidFill>
          <a:latin typeface="+mn-lt"/>
          <a:ea typeface="+mn-ea"/>
          <a:cs typeface="+mn-cs"/>
        </a:defRPr>
      </a:lvl6pPr>
      <a:lvl7pPr algn="l" defTabSz="914400" eaLnBrk="1" hangingPunct="1" indent="-384048" latinLnBrk="0" marL="3200400" rtl="0">
        <a:lnSpc>
          <a:spcPct val="94000"/>
        </a:lnSpc>
        <a:spcBef>
          <a:spcPts val="500"/>
        </a:spcBef>
        <a:spcAft>
          <a:spcPts val="200"/>
        </a:spcAft>
        <a:buFont typeface="Franklin Gothic Book" panose="020B0503020102020204" pitchFamily="34" charset="0"/>
        <a:buChar char="■"/>
        <a:defRPr baseline="0" sz="1400" kern="1200">
          <a:solidFill>
            <a:schemeClr val="tx2"/>
          </a:solidFill>
          <a:latin typeface="+mn-lt"/>
          <a:ea typeface="+mn-ea"/>
          <a:cs typeface="+mn-cs"/>
        </a:defRPr>
      </a:lvl7pPr>
      <a:lvl8pPr algn="l" defTabSz="914400" eaLnBrk="1" hangingPunct="1" indent="-384048" latinLnBrk="0" marL="3657600" rtl="0">
        <a:lnSpc>
          <a:spcPct val="94000"/>
        </a:lnSpc>
        <a:spcBef>
          <a:spcPts val="500"/>
        </a:spcBef>
        <a:spcAft>
          <a:spcPts val="200"/>
        </a:spcAft>
        <a:buFont typeface="Franklin Gothic Book" panose="020B0503020102020204" pitchFamily="34" charset="0"/>
        <a:buChar char="–"/>
        <a:defRPr baseline="0" sz="1400" i="1" kern="1200">
          <a:solidFill>
            <a:schemeClr val="tx2"/>
          </a:solidFill>
          <a:latin typeface="+mn-lt"/>
          <a:ea typeface="+mn-ea"/>
          <a:cs typeface="+mn-cs"/>
        </a:defRPr>
      </a:lvl8pPr>
      <a:lvl9pPr algn="l" defTabSz="914400" eaLnBrk="1" hangingPunct="1" indent="-384048" latinLnBrk="0" marL="4114800" rtl="0">
        <a:lnSpc>
          <a:spcPct val="94000"/>
        </a:lnSpc>
        <a:spcBef>
          <a:spcPts val="500"/>
        </a:spcBef>
        <a:spcAft>
          <a:spcPts val="200"/>
        </a:spcAft>
        <a:buFont typeface="Franklin Gothic Book" panose="020B0503020102020204" pitchFamily="34" charset="0"/>
        <a:buChar char="■"/>
        <a:defRPr baseline="0" sz="1400" kern="1200">
          <a:solidFill>
            <a:schemeClr val="tx2"/>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9" name="Заголовок 1"/>
          <p:cNvSpPr>
            <a:spLocks noGrp="1"/>
          </p:cNvSpPr>
          <p:nvPr>
            <p:ph type="ctrTitle"/>
          </p:nvPr>
        </p:nvSpPr>
        <p:spPr>
          <a:xfrm>
            <a:off x="1915128" y="1788454"/>
            <a:ext cx="8361229" cy="2783546"/>
          </a:xfrm>
        </p:spPr>
        <p:txBody>
          <a:bodyPr>
            <a:normAutofit fontScale="90000"/>
          </a:bodyPr>
          <a:p>
            <a:r>
              <a:rPr dirty="0" sz="4000" lang="ru-RU"/>
              <a:t>Научно – образовательная общественно – просветительская программа</a:t>
            </a:r>
            <a:br>
              <a:rPr dirty="0" sz="4000" lang="ru-RU"/>
            </a:br>
            <a:r>
              <a:rPr dirty="0" sz="4000" lang="ru-RU"/>
              <a:t>“Экологический патруль</a:t>
            </a:r>
            <a:r>
              <a:rPr dirty="0" sz="4000" lang="en-US"/>
              <a:t>”</a:t>
            </a:r>
            <a:r>
              <a:rPr dirty="0" lang="ru-RU"/>
              <a:t/>
            </a:r>
            <a:br>
              <a:rPr dirty="0" lang="ru-RU"/>
            </a:br>
            <a:endParaRPr dirty="0" lang="ru-RU"/>
          </a:p>
        </p:txBody>
      </p:sp>
      <p:sp>
        <p:nvSpPr>
          <p:cNvPr id="1048590" name="Подзаголовок 2"/>
          <p:cNvSpPr>
            <a:spLocks noGrp="1"/>
          </p:cNvSpPr>
          <p:nvPr>
            <p:ph type="subTitle" idx="1"/>
          </p:nvPr>
        </p:nvSpPr>
        <p:spPr>
          <a:xfrm>
            <a:off x="4779818" y="4294909"/>
            <a:ext cx="7897091" cy="2133600"/>
          </a:xfrm>
        </p:spPr>
        <p:txBody>
          <a:bodyPr/>
          <a:p>
            <a:r>
              <a:rPr dirty="0" lang="ru-RU" smtClean="0"/>
              <a:t>Липатов Андрей</a:t>
            </a:r>
            <a:endParaRPr dirty="0" lang="ru-RU"/>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10" name="Заголовок 1"/>
          <p:cNvSpPr>
            <a:spLocks noGrp="1"/>
          </p:cNvSpPr>
          <p:nvPr>
            <p:ph type="title"/>
          </p:nvPr>
        </p:nvSpPr>
        <p:spPr>
          <a:xfrm>
            <a:off x="838200" y="581891"/>
            <a:ext cx="10515600" cy="1108797"/>
          </a:xfrm>
        </p:spPr>
        <p:txBody>
          <a:bodyPr>
            <a:normAutofit fontScale="90000"/>
          </a:bodyPr>
          <a:p>
            <a:r>
              <a:rPr dirty="0" sz="3600" lang="ru-RU" smtClean="0"/>
              <a:t>Ограничение использования лесных, подземных ресурсов путем вторичной переработки</a:t>
            </a:r>
            <a:r>
              <a:rPr dirty="0" lang="ru-RU" smtClean="0"/>
              <a:t>.</a:t>
            </a:r>
            <a:br>
              <a:rPr dirty="0" lang="ru-RU" smtClean="0"/>
            </a:br>
            <a:endParaRPr dirty="0" lang="ru-RU"/>
          </a:p>
        </p:txBody>
      </p:sp>
      <p:sp>
        <p:nvSpPr>
          <p:cNvPr id="1048611" name="Объект 2"/>
          <p:cNvSpPr>
            <a:spLocks noGrp="1"/>
          </p:cNvSpPr>
          <p:nvPr>
            <p:ph idx="1"/>
          </p:nvPr>
        </p:nvSpPr>
        <p:spPr/>
        <p:txBody>
          <a:bodyPr>
            <a:noAutofit/>
          </a:bodyPr>
          <a:p>
            <a:r>
              <a:rPr dirty="0" sz="2400" lang="ru-RU" smtClean="0"/>
              <a:t>Забота о чистоте воздуха подвела шведов к необходимости перехода с горючих  смесей на биологическое топливо, которое получают из отходов. Это снизило выбросы газов на 40% . Преобразования промышленных зон вблизи Мальме  превратило город в территорию с нулевым атмосферным выбросом. Для сохранения природного богатства планеты все больше стран используют переработку мусора для вторичного использования. В Швейцарии население самостоятельно отвозит отходы на перерабатывающие заводы. Японцы из мусора изготавливают строительные материалы. Сингапур за счет утиля расширяет территорию, создав из него новый остров.</a:t>
            </a:r>
            <a:endParaRPr dirty="0" sz="2400" lang="ru-RU"/>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12" name="Заголовок 1"/>
          <p:cNvSpPr>
            <a:spLocks noGrp="1"/>
          </p:cNvSpPr>
          <p:nvPr>
            <p:ph type="title"/>
          </p:nvPr>
        </p:nvSpPr>
        <p:spPr/>
        <p:txBody>
          <a:bodyPr>
            <a:normAutofit fontScale="90000"/>
          </a:bodyPr>
          <a:p>
            <a:r>
              <a:rPr dirty="0" lang="ru-RU" smtClean="0"/>
              <a:t>Увеличение перерабатывающих предприятий.</a:t>
            </a:r>
            <a:br>
              <a:rPr dirty="0" lang="ru-RU" smtClean="0"/>
            </a:br>
            <a:endParaRPr dirty="0" lang="ru-RU"/>
          </a:p>
        </p:txBody>
      </p:sp>
      <p:sp>
        <p:nvSpPr>
          <p:cNvPr id="1048613" name="Объект 2"/>
          <p:cNvSpPr>
            <a:spLocks noGrp="1"/>
          </p:cNvSpPr>
          <p:nvPr>
            <p:ph idx="1"/>
          </p:nvPr>
        </p:nvSpPr>
        <p:spPr>
          <a:xfrm>
            <a:off x="928255" y="2171700"/>
            <a:ext cx="11097490" cy="1000991"/>
          </a:xfrm>
        </p:spPr>
        <p:txBody>
          <a:bodyPr>
            <a:noAutofit/>
          </a:bodyPr>
          <a:p>
            <a:r>
              <a:rPr dirty="0" lang="ru-RU" smtClean="0"/>
              <a:t>Чтобы переработать горы ненужных предметов необходимо увеличивать количество заводов. Сегодня на территории ЕС (Евросоюза) возводят около 30 новых предприятий. Литва запускает 2 завода, которые станут перерабатывать до 160 тыс. тонн мусора. Швейцария, имеющая в арсенале 30 перерабатывающих предприятий, в 2021 году планирует оборудовать еще один. РФ предполагает до 2024 года запустить 200 предприятий. Но сегодня из 70 млн. т. произведенного мусора, страна вторично использует только 4%.</a:t>
            </a:r>
            <a:endParaRPr dirty="0" lang="ru-RU"/>
          </a:p>
        </p:txBody>
      </p:sp>
      <p:pic>
        <p:nvPicPr>
          <p:cNvPr id="2097156" name="Picture 2" descr="https://musorniy.ru/wp-content/uploads/2019/05/zavod.jpg"/>
          <p:cNvPicPr>
            <a:picLocks noChangeAspect="1" noChangeArrowheads="1"/>
          </p:cNvPicPr>
          <p:nvPr/>
        </p:nvPicPr>
        <p:blipFill>
          <a:blip xmlns:r="http://schemas.openxmlformats.org/officeDocument/2006/relationships" r:embed="rId1" cstate="print"/>
          <a:srcRect/>
          <a:stretch>
            <a:fillRect/>
          </a:stretch>
        </p:blipFill>
        <p:spPr bwMode="auto">
          <a:xfrm>
            <a:off x="1371600" y="4089497"/>
            <a:ext cx="3781785" cy="2521190"/>
          </a:xfrm>
          <a:prstGeom prst="rect"/>
          <a:noFill/>
        </p:spPr>
      </p:pic>
      <p:pic>
        <p:nvPicPr>
          <p:cNvPr id="2097157" name="Picture 4" descr="https://recycling-m.ru/vendor/img/news/rt-invest-kpo.jpeg"/>
          <p:cNvPicPr>
            <a:picLocks noChangeAspect="1" noChangeArrowheads="1"/>
          </p:cNvPicPr>
          <p:nvPr/>
        </p:nvPicPr>
        <p:blipFill>
          <a:blip xmlns:r="http://schemas.openxmlformats.org/officeDocument/2006/relationships" r:embed="rId2" cstate="print"/>
          <a:srcRect/>
          <a:stretch>
            <a:fillRect/>
          </a:stretch>
        </p:blipFill>
        <p:spPr bwMode="auto">
          <a:xfrm>
            <a:off x="6919310" y="4089497"/>
            <a:ext cx="4482115" cy="2521190"/>
          </a:xfrm>
          <a:prstGeom prst="rect"/>
          <a:noFill/>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14" name="Заголовок 1"/>
          <p:cNvSpPr>
            <a:spLocks noGrp="1"/>
          </p:cNvSpPr>
          <p:nvPr>
            <p:ph type="title"/>
          </p:nvPr>
        </p:nvSpPr>
        <p:spPr/>
        <p:txBody>
          <a:bodyPr>
            <a:normAutofit fontScale="90000"/>
          </a:bodyPr>
          <a:p>
            <a:r>
              <a:rPr dirty="0" lang="ru-RU" smtClean="0"/>
              <a:t>Принятие мер по предотвращению загрязнения окружающей среды.</a:t>
            </a:r>
            <a:br>
              <a:rPr dirty="0" lang="ru-RU" smtClean="0"/>
            </a:br>
            <a:endParaRPr dirty="0" lang="ru-RU"/>
          </a:p>
        </p:txBody>
      </p:sp>
      <p:sp>
        <p:nvSpPr>
          <p:cNvPr id="1048615" name="Объект 2"/>
          <p:cNvSpPr>
            <a:spLocks noGrp="1"/>
          </p:cNvSpPr>
          <p:nvPr>
            <p:ph idx="1"/>
          </p:nvPr>
        </p:nvSpPr>
        <p:spPr/>
        <p:txBody>
          <a:bodyPr>
            <a:normAutofit fontScale="95833" lnSpcReduction="20000"/>
          </a:bodyPr>
          <a:p>
            <a:r>
              <a:rPr dirty="0" sz="2400" lang="ru-RU" smtClean="0"/>
              <a:t>Ежегодно в результате загрязнений ухудшается состояние воздуха, почвы, водоемов. Развитые страны принимают меры для охраны окружающей среды. Наиболее строгое законодательство существует в Германии. За умышленные экологические преступления предусмотрено наказание до 5 лет лишения свободы, при нанесении крупного ущерба – до 10 лет. Бельгия в 2009 году приняла закон об экологических штрафах. За брошенный на улице мусор наказание от 50 до 150 евро. Франция предъявляет особые требования к автомобилям. Если выброс машины превышает 160 г газа на километр пути, то владелец </a:t>
            </a:r>
            <a:r>
              <a:rPr dirty="0" sz="2400" lang="ru-RU" smtClean="0"/>
              <a:t>заплатит</a:t>
            </a:r>
            <a:r>
              <a:rPr dirty="0" sz="2400" lang="ru-RU" smtClean="0"/>
              <a:t> </a:t>
            </a:r>
            <a:r>
              <a:rPr dirty="0" sz="2400" lang="ru-RU" smtClean="0"/>
              <a:t>до 2,5 тыс. евро.</a:t>
            </a:r>
            <a:endParaRPr dirty="0" sz="2400" lang="ru-RU"/>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DE3"/>
        </a:solidFill>
      </p:bgPr>
    </p:bg>
    <p:spTree>
      <p:nvGrpSpPr>
        <p:cNvPr id="42" name=""/>
        <p:cNvGrpSpPr/>
        <p:nvPr/>
      </p:nvGrpSpPr>
      <p:grpSpPr>
        <a:xfrm>
          <a:off x="0" y="0"/>
          <a:ext cx="0" cy="0"/>
          <a:chOff x="0" y="0"/>
          <a:chExt cx="0" cy="0"/>
        </a:xfrm>
      </p:grpSpPr>
      <p:sp>
        <p:nvSpPr>
          <p:cNvPr id="1048616" name="Заголовок 1"/>
          <p:cNvSpPr>
            <a:spLocks noGrp="1"/>
          </p:cNvSpPr>
          <p:nvPr>
            <p:ph type="title"/>
          </p:nvPr>
        </p:nvSpPr>
        <p:spPr/>
        <p:txBody>
          <a:bodyPr>
            <a:normAutofit fontScale="90000"/>
          </a:bodyPr>
          <a:p>
            <a:r>
              <a:rPr dirty="0" lang="ru-RU" smtClean="0"/>
              <a:t>Усиление борьбы с шумовыми, производственными загрязнениями.</a:t>
            </a:r>
            <a:br>
              <a:rPr dirty="0" lang="ru-RU" smtClean="0"/>
            </a:br>
            <a:endParaRPr dirty="0" lang="ru-RU"/>
          </a:p>
        </p:txBody>
      </p:sp>
      <p:sp>
        <p:nvSpPr>
          <p:cNvPr id="1048617" name="Объект 2"/>
          <p:cNvSpPr>
            <a:spLocks noGrp="1"/>
          </p:cNvSpPr>
          <p:nvPr>
            <p:ph idx="1"/>
          </p:nvPr>
        </p:nvSpPr>
        <p:spPr>
          <a:xfrm>
            <a:off x="838200" y="1867189"/>
            <a:ext cx="10515600" cy="4519756"/>
          </a:xfrm>
        </p:spPr>
        <p:txBody>
          <a:bodyPr>
            <a:normAutofit/>
          </a:bodyPr>
          <a:p>
            <a:r>
              <a:rPr dirty="0" lang="ru-RU" smtClean="0"/>
              <a:t>По данным ВОЗ (Всемирная организация здравоохранения) производственное шумовое загрязнение в мире достигает 70-75%. Для защиты от отрицательного воздействия шума московские власти </a:t>
            </a:r>
            <a:r>
              <a:rPr dirty="0" lang="ru-RU" smtClean="0"/>
              <a:t>приняли </a:t>
            </a:r>
            <a:r>
              <a:rPr dirty="0" lang="ru-RU" smtClean="0"/>
              <a:t>закон, запрещающий шумные работы с 13-00 до 15-00 днем и с 19-00 до 9-00 ночью. Вдоль городских улиц с интенсивным движением устанавливаются </a:t>
            </a:r>
            <a:r>
              <a:rPr dirty="0" lang="ru-RU" err="1" smtClean="0"/>
              <a:t>шумопоглощающие</a:t>
            </a:r>
            <a:r>
              <a:rPr dirty="0" lang="ru-RU" smtClean="0"/>
              <a:t> экраны. В городах США, Великобритании, Франции, Швеции наложен запрет на въезд уборочных машин на улицы с 23-00 до 7-00 утра. На промышленных предприятиях устанавливается оборудование по новым технологиям с пониженным уровнем шума. Инженеры задумываются о создании «тихих» рельс и бесшумных поездов. </a:t>
            </a:r>
            <a:endParaRPr dirty="0" lang="ru-RU"/>
          </a:p>
        </p:txBody>
      </p:sp>
      <p:pic>
        <p:nvPicPr>
          <p:cNvPr id="2097158" name="Picture 4" descr="https://kflex24.ru/upload/resize_cache/iblock/125/800_800_1/1254f448fa78fcca0fbdf89b9a8efffe.png"/>
          <p:cNvPicPr>
            <a:picLocks noChangeAspect="1" noChangeArrowheads="1"/>
          </p:cNvPicPr>
          <p:nvPr/>
        </p:nvPicPr>
        <p:blipFill>
          <a:blip xmlns:r="http://schemas.openxmlformats.org/officeDocument/2006/relationships" r:embed="rId1"/>
          <a:srcRect/>
          <a:stretch>
            <a:fillRect/>
          </a:stretch>
        </p:blipFill>
        <p:spPr bwMode="auto">
          <a:xfrm>
            <a:off x="8395854" y="4260142"/>
            <a:ext cx="3678382" cy="2597858"/>
          </a:xfrm>
          <a:prstGeom prst="rect"/>
          <a:noFill/>
        </p:spPr>
      </p:pic>
      <p:pic>
        <p:nvPicPr>
          <p:cNvPr id="2097159" name="Picture 20" descr="https://e7.pngegg.com/pngimages/808/691/png-clipart-train-rail-transport-commuter-rail-rapid-transit-high-speed-rail-train-photography-mode-of-transport.png"/>
          <p:cNvPicPr>
            <a:picLocks noChangeAspect="1" noChangeArrowheads="1"/>
          </p:cNvPicPr>
          <p:nvPr/>
        </p:nvPicPr>
        <p:blipFill>
          <a:blip xmlns:r="http://schemas.openxmlformats.org/officeDocument/2006/relationships" r:embed="rId2" cstate="print">
            <a:clrChange>
              <a:clrFrom>
                <a:srgbClr val="E7E6E6"/>
              </a:clrFrom>
              <a:clrTo>
                <a:srgbClr val="E7E6E6">
                  <a:alpha val="0"/>
                </a:srgbClr>
              </a:clrTo>
            </a:clrChange>
          </a:blip>
          <a:srcRect/>
          <a:stretch>
            <a:fillRect/>
          </a:stretch>
        </p:blipFill>
        <p:spPr bwMode="auto">
          <a:xfrm>
            <a:off x="4344162" y="4383314"/>
            <a:ext cx="3331256" cy="2264229"/>
          </a:xfrm>
          <a:prstGeom prst="rect"/>
          <a:ln>
            <a:noFill/>
          </a:ln>
          <a:effectLst>
            <a:glow rad="114300">
              <a:srgbClr val="F0F0F0"/>
            </a:glow>
            <a:reflection algn="bl" dir="5400000" endPos="0" rotWithShape="0" stA="99000" sy="-100000"/>
          </a:effectLst>
        </p:spPr>
      </p:pic>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18" name="Заголовок 1"/>
          <p:cNvSpPr>
            <a:spLocks noGrp="1"/>
          </p:cNvSpPr>
          <p:nvPr>
            <p:ph type="title"/>
          </p:nvPr>
        </p:nvSpPr>
        <p:spPr/>
        <p:txBody>
          <a:bodyPr/>
          <a:p>
            <a:r>
              <a:rPr dirty="0" lang="ru-RU" smtClean="0"/>
              <a:t>Вывод</a:t>
            </a:r>
            <a:endParaRPr dirty="0" lang="ru-RU"/>
          </a:p>
        </p:txBody>
      </p:sp>
      <p:sp>
        <p:nvSpPr>
          <p:cNvPr id="1048619" name="Объект 2"/>
          <p:cNvSpPr>
            <a:spLocks noGrp="1"/>
          </p:cNvSpPr>
          <p:nvPr>
            <p:ph idx="1"/>
          </p:nvPr>
        </p:nvSpPr>
        <p:spPr/>
        <p:txBody>
          <a:bodyPr/>
          <a:p>
            <a:r>
              <a:rPr dirty="0" sz="2400" lang="ru-RU"/>
              <a:t>Загрязнение окружающей среды, истощение природных ресурсов и нарушения экологических связей в экосистемах стали глобальными проблемами. И если человечество будет продолжать идти по нынешнему пути развития, то его гибель, как считают ведущие экологи мира, через два - три поколения неизбежна.</a:t>
            </a:r>
          </a:p>
          <a:p>
            <a:r>
              <a:rPr dirty="0" sz="2400" lang="ru-RU"/>
              <a:t>Нарушение экологического равновесия в современном мире приняло такие размеры, что произошло нарушение баланса между природными системами, необходимыми для жизни и демографических потребностей человечества.</a:t>
            </a:r>
          </a:p>
          <a:p>
            <a:endParaRPr dirty="0" lang="ru-RU"/>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6" name="Заголовок 1"/>
          <p:cNvSpPr>
            <a:spLocks noGrp="1"/>
          </p:cNvSpPr>
          <p:nvPr>
            <p:ph type="title"/>
          </p:nvPr>
        </p:nvSpPr>
        <p:spPr/>
        <p:txBody>
          <a:bodyPr/>
          <a:p>
            <a:r>
              <a:rPr dirty="0" lang="ru-RU" smtClean="0"/>
              <a:t>Цель проекта</a:t>
            </a:r>
            <a:endParaRPr dirty="0" lang="ru-RU"/>
          </a:p>
        </p:txBody>
      </p:sp>
      <p:sp>
        <p:nvSpPr>
          <p:cNvPr id="1048597" name="Объект 2"/>
          <p:cNvSpPr>
            <a:spLocks noGrp="1"/>
          </p:cNvSpPr>
          <p:nvPr>
            <p:ph idx="1"/>
          </p:nvPr>
        </p:nvSpPr>
        <p:spPr/>
        <p:txBody>
          <a:bodyPr>
            <a:normAutofit/>
          </a:bodyPr>
          <a:p>
            <a:r>
              <a:rPr dirty="0" sz="2400" lang="ru-RU"/>
              <a:t>П</a:t>
            </a:r>
            <a:r>
              <a:rPr dirty="0" sz="2400" lang="ru-RU" smtClean="0"/>
              <a:t>овышение </a:t>
            </a:r>
            <a:r>
              <a:rPr dirty="0" sz="2400" lang="ru-RU"/>
              <a:t>уровня заинтересованности в защите и сохранении природной </a:t>
            </a:r>
            <a:r>
              <a:rPr dirty="0" sz="2400" lang="ru-RU" smtClean="0"/>
              <a:t>среды.</a:t>
            </a:r>
          </a:p>
          <a:p>
            <a:r>
              <a:rPr dirty="0" sz="2400" lang="ru-RU"/>
              <a:t>привлечение </a:t>
            </a:r>
            <a:r>
              <a:rPr dirty="0" sz="2400" lang="ru-RU" smtClean="0"/>
              <a:t>внимания </a:t>
            </a:r>
            <a:r>
              <a:rPr dirty="0" sz="2400" lang="ru-RU"/>
              <a:t>к проблемам благоустройства территории, сохранения экологической </a:t>
            </a:r>
            <a:r>
              <a:rPr dirty="0" sz="2400" lang="ru-RU" smtClean="0"/>
              <a:t>безопасности.</a:t>
            </a:r>
          </a:p>
          <a:p>
            <a:r>
              <a:rPr dirty="0" sz="2400" lang="ru-RU" smtClean="0"/>
              <a:t>Анализ основных экологических проблем.</a:t>
            </a:r>
          </a:p>
          <a:p>
            <a:r>
              <a:rPr dirty="0" sz="2400" lang="ru-RU" smtClean="0"/>
              <a:t>Рассмотреть о обозначить основные пути решения экологических проблем.</a:t>
            </a:r>
            <a:endParaRPr dirty="0" sz="2400" lang="ru-RU"/>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98" name="Заголовок 1"/>
          <p:cNvSpPr>
            <a:spLocks noGrp="1"/>
          </p:cNvSpPr>
          <p:nvPr>
            <p:ph type="title"/>
          </p:nvPr>
        </p:nvSpPr>
        <p:spPr/>
        <p:txBody>
          <a:bodyPr/>
          <a:p>
            <a:r>
              <a:rPr dirty="0" lang="ru-RU" smtClean="0"/>
              <a:t>Что такое экология?</a:t>
            </a:r>
            <a:endParaRPr dirty="0" lang="ru-RU"/>
          </a:p>
        </p:txBody>
      </p:sp>
      <p:sp>
        <p:nvSpPr>
          <p:cNvPr id="1048599" name="Объект 3"/>
          <p:cNvSpPr>
            <a:spLocks noGrp="1"/>
          </p:cNvSpPr>
          <p:nvPr>
            <p:ph idx="1"/>
          </p:nvPr>
        </p:nvSpPr>
        <p:spPr>
          <a:xfrm>
            <a:off x="838200" y="1825625"/>
            <a:ext cx="10515600" cy="4367358"/>
          </a:xfrm>
        </p:spPr>
        <p:txBody>
          <a:bodyPr>
            <a:normAutofit/>
          </a:bodyPr>
          <a:p>
            <a:r>
              <a:rPr dirty="0" sz="2400" lang="ru-RU"/>
              <a:t>Э</a:t>
            </a:r>
            <a:r>
              <a:rPr dirty="0" sz="2400" lang="ru-RU" smtClean="0"/>
              <a:t>кология </a:t>
            </a:r>
            <a:r>
              <a:rPr dirty="0" sz="2400" lang="ru-RU"/>
              <a:t>— это наука, изучающая взаимодействие живых организмов с окружающей средой. Исходя из перевода составного термина, это наука о доме. Но под словом «дом» в экологии понимают не то или, точнее, не только то жилище, в котором проживает конкретная семья, отдельный человек или даже группа людей. Под словом «дом» здесь понимается целая планета, мир — дом, в котором живут все люди. И, конечно, в разных разделах экологии рассматриваются отдельные «комнаты» этого «дома».</a:t>
            </a:r>
          </a:p>
          <a:p>
            <a:r>
              <a:rPr dirty="0" sz="2400" lang="ru-RU"/>
              <a:t>Экология изучает всё, что как-то взаимодействует или влияет на живые организмы. Это очень объёмная наука, которая </a:t>
            </a:r>
            <a:r>
              <a:rPr dirty="0" sz="2400" lang="ru-RU" smtClean="0"/>
              <a:t>затрагивает сотню </a:t>
            </a:r>
            <a:r>
              <a:rPr dirty="0" sz="2400" lang="ru-RU"/>
              <a:t>актуальных вопросов для человека и его жизни на земле.</a:t>
            </a:r>
          </a:p>
          <a:p>
            <a:endParaRPr dirty="0" lang="ru-RU"/>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0" name="Заголовок 1"/>
          <p:cNvSpPr>
            <a:spLocks noGrp="1"/>
          </p:cNvSpPr>
          <p:nvPr>
            <p:ph type="title"/>
          </p:nvPr>
        </p:nvSpPr>
        <p:spPr/>
        <p:txBody>
          <a:bodyPr/>
          <a:p>
            <a:r>
              <a:rPr dirty="0" lang="ru-RU" smtClean="0"/>
              <a:t>Виды экологии</a:t>
            </a:r>
            <a:endParaRPr dirty="0" lang="ru-RU"/>
          </a:p>
        </p:txBody>
      </p:sp>
      <p:sp>
        <p:nvSpPr>
          <p:cNvPr id="1048601" name="Объект 2"/>
          <p:cNvSpPr>
            <a:spLocks noGrp="1"/>
          </p:cNvSpPr>
          <p:nvPr>
            <p:ph idx="1"/>
          </p:nvPr>
        </p:nvSpPr>
        <p:spPr>
          <a:xfrm>
            <a:off x="914400" y="1548534"/>
            <a:ext cx="10515600" cy="4658303"/>
          </a:xfrm>
        </p:spPr>
        <p:txBody>
          <a:bodyPr>
            <a:noAutofit/>
          </a:bodyPr>
          <a:p>
            <a:r>
              <a:rPr dirty="0" sz="1800" lang="ru-RU" smtClean="0"/>
              <a:t>Экология </a:t>
            </a:r>
            <a:r>
              <a:rPr dirty="0" sz="1800" lang="ru-RU"/>
              <a:t>биосферы — раздел, изучающий среду обитания человека и глобальные изменения в ней;</a:t>
            </a:r>
          </a:p>
          <a:p>
            <a:r>
              <a:rPr dirty="0" sz="1800" lang="ru-RU" smtClean="0"/>
              <a:t>Промышленная </a:t>
            </a:r>
            <a:r>
              <a:rPr dirty="0" sz="1800" lang="ru-RU"/>
              <a:t>экология — направление, занимающееся изучением влияния на окружающую среду промышленных предприятий и процессов;</a:t>
            </a:r>
          </a:p>
          <a:p>
            <a:r>
              <a:rPr dirty="0" sz="1800" lang="ru-RU" smtClean="0"/>
              <a:t>Сельхоз-экология </a:t>
            </a:r>
            <a:r>
              <a:rPr dirty="0" sz="1800" lang="ru-RU"/>
              <a:t>— изучает влияние и взаимодействие сельского хозяйства с окружающей средой;</a:t>
            </a:r>
          </a:p>
          <a:p>
            <a:r>
              <a:rPr dirty="0" sz="1800" lang="ru-RU" smtClean="0"/>
              <a:t>Эволюционная </a:t>
            </a:r>
            <a:r>
              <a:rPr dirty="0" sz="1800" lang="ru-RU"/>
              <a:t>экология — изучает процессы эволюции живых организмов и влияние их на среду обитания;</a:t>
            </a:r>
          </a:p>
          <a:p>
            <a:r>
              <a:rPr dirty="0" sz="1800" lang="ru-RU" err="1" smtClean="0"/>
              <a:t>Валеология</a:t>
            </a:r>
            <a:r>
              <a:rPr dirty="0" sz="1800" lang="ru-RU" smtClean="0"/>
              <a:t> </a:t>
            </a:r>
            <a:r>
              <a:rPr dirty="0" sz="1800" lang="ru-RU"/>
              <a:t>— наука о качестве жизни и здоровье человека;</a:t>
            </a:r>
          </a:p>
          <a:p>
            <a:r>
              <a:rPr dirty="0" sz="1800" lang="ru-RU" smtClean="0"/>
              <a:t>Геоэкология </a:t>
            </a:r>
            <a:r>
              <a:rPr dirty="0" sz="1800" lang="ru-RU"/>
              <a:t>— изучает геосферу планеты и её обитателей;</a:t>
            </a:r>
          </a:p>
          <a:p>
            <a:r>
              <a:rPr dirty="0" sz="1800" lang="ru-RU" smtClean="0"/>
              <a:t>Экология </a:t>
            </a:r>
            <a:r>
              <a:rPr dirty="0" sz="1800" lang="ru-RU"/>
              <a:t>морей и океанов — направлена на изучение вопросов чистоты водной поверхности земли;</a:t>
            </a:r>
          </a:p>
          <a:p>
            <a:r>
              <a:rPr dirty="0" sz="1800" lang="ru-RU" smtClean="0"/>
              <a:t>Социальная </a:t>
            </a:r>
            <a:r>
              <a:rPr dirty="0" sz="1800" lang="ru-RU"/>
              <a:t>экология — наука о чистоте социальной области;</a:t>
            </a:r>
          </a:p>
          <a:p>
            <a:r>
              <a:rPr dirty="0" sz="1800" lang="ru-RU" smtClean="0"/>
              <a:t>Экономическая </a:t>
            </a:r>
            <a:r>
              <a:rPr dirty="0" sz="1800" lang="ru-RU"/>
              <a:t>экология — направлена на разработку алгоритмов рационального использования ресурсов планеты</a:t>
            </a:r>
            <a:r>
              <a:rPr dirty="0" sz="1800" lang="ru-RU" smtClean="0"/>
              <a:t>.</a:t>
            </a:r>
            <a:endParaRPr dirty="0" sz="1800" lang="ru-RU"/>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02" name="Заголовок 1"/>
          <p:cNvSpPr>
            <a:spLocks noGrp="1"/>
          </p:cNvSpPr>
          <p:nvPr>
            <p:ph type="title"/>
          </p:nvPr>
        </p:nvSpPr>
        <p:spPr/>
        <p:txBody>
          <a:bodyPr/>
          <a:p>
            <a:r>
              <a:rPr dirty="0" lang="ru-RU" smtClean="0"/>
              <a:t>Проблемная ситуация</a:t>
            </a:r>
            <a:endParaRPr dirty="0" lang="ru-RU"/>
          </a:p>
        </p:txBody>
      </p:sp>
      <p:sp>
        <p:nvSpPr>
          <p:cNvPr id="1048603" name="Объект 2"/>
          <p:cNvSpPr>
            <a:spLocks noGrp="1"/>
          </p:cNvSpPr>
          <p:nvPr>
            <p:ph idx="1"/>
          </p:nvPr>
        </p:nvSpPr>
        <p:spPr/>
        <p:txBody>
          <a:bodyPr>
            <a:noAutofit/>
          </a:bodyPr>
          <a:p>
            <a:r>
              <a:rPr dirty="0" sz="2400" lang="ru-RU"/>
              <a:t>Экологическая проблема - это изменение природной среды в результате деятельности человека, ведущее к нарушению структуры и функционирования природы. Это проблема антропогенного характера. Иначе говоря, она возникает вследствие негативного воздействия человека на природу. Экологические проблемы могут быть локальными (затрагивается определенная местность), региональными (конкретный регион) и глобальными (воздействие оказывается на всю биосферу планеты).</a:t>
            </a: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pic>
        <p:nvPicPr>
          <p:cNvPr id="2097152" name="Picture 4" descr="https://ic.pics.livejournal.com/alexpobezinsky/34184740/1525693/1525693_original.jpg"/>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1192680" y="692149"/>
            <a:ext cx="4094885" cy="2729923"/>
          </a:xfrm>
          <a:prstGeom prst="rect"/>
          <a:noFill/>
        </p:spPr>
      </p:pic>
      <p:pic>
        <p:nvPicPr>
          <p:cNvPr id="2097153" name="Picture 6" descr="https://u3a.itmo.ru/images/eco/image046.jpg"/>
          <p:cNvPicPr>
            <a:picLocks noChangeAspect="1" noChangeArrowheads="1"/>
          </p:cNvPicPr>
          <p:nvPr/>
        </p:nvPicPr>
        <p:blipFill>
          <a:blip xmlns:r="http://schemas.openxmlformats.org/officeDocument/2006/relationships" r:embed="rId2" cstate="print"/>
          <a:srcRect/>
          <a:stretch>
            <a:fillRect/>
          </a:stretch>
        </p:blipFill>
        <p:spPr bwMode="auto">
          <a:xfrm>
            <a:off x="6990844" y="692150"/>
            <a:ext cx="4094885" cy="2729923"/>
          </a:xfrm>
          <a:prstGeom prst="rect"/>
          <a:noFill/>
        </p:spPr>
      </p:pic>
      <p:pic>
        <p:nvPicPr>
          <p:cNvPr id="2097154" name="Picture 8" descr="https://ecologanna.ru/wp-content/uploads/2021/03/s.jpg"/>
          <p:cNvPicPr>
            <a:picLocks noChangeAspect="1" noChangeArrowheads="1"/>
          </p:cNvPicPr>
          <p:nvPr/>
        </p:nvPicPr>
        <p:blipFill>
          <a:blip xmlns:r="http://schemas.openxmlformats.org/officeDocument/2006/relationships" r:embed="rId3" cstate="print"/>
          <a:srcRect/>
          <a:stretch>
            <a:fillRect/>
          </a:stretch>
        </p:blipFill>
        <p:spPr bwMode="auto">
          <a:xfrm>
            <a:off x="3550494" y="8526740"/>
            <a:ext cx="1914968" cy="1148980"/>
          </a:xfrm>
          <a:prstGeom prst="rect"/>
          <a:noFill/>
        </p:spPr>
      </p:pic>
      <p:pic>
        <p:nvPicPr>
          <p:cNvPr id="2097155" name="Picture 2" descr="10 глобальных экологических проблем, каждая из которых может уничтожить человечество"/>
          <p:cNvPicPr>
            <a:picLocks noChangeAspect="1" noChangeArrowheads="1"/>
          </p:cNvPicPr>
          <p:nvPr/>
        </p:nvPicPr>
        <p:blipFill>
          <a:blip xmlns:r="http://schemas.openxmlformats.org/officeDocument/2006/relationships" r:embed="rId4" cstate="print"/>
          <a:srcRect/>
          <a:stretch>
            <a:fillRect/>
          </a:stretch>
        </p:blipFill>
        <p:spPr bwMode="auto">
          <a:xfrm>
            <a:off x="3879273" y="3829051"/>
            <a:ext cx="4810701" cy="2706019"/>
          </a:xfrm>
          <a:prstGeom prst="rect"/>
          <a:noFill/>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04" name="Заголовок 1"/>
          <p:cNvSpPr>
            <a:spLocks noGrp="1"/>
          </p:cNvSpPr>
          <p:nvPr>
            <p:ph type="title"/>
          </p:nvPr>
        </p:nvSpPr>
        <p:spPr>
          <a:xfrm>
            <a:off x="838200" y="152401"/>
            <a:ext cx="10515599" cy="1673224"/>
          </a:xfrm>
        </p:spPr>
        <p:txBody>
          <a:bodyPr>
            <a:noAutofit/>
          </a:bodyPr>
          <a:p>
            <a:r>
              <a:rPr dirty="0" lang="ru-RU" smtClean="0"/>
              <a:t>Возможные пути решения экологических проблем</a:t>
            </a:r>
            <a:endParaRPr dirty="0" lang="ru-RU"/>
          </a:p>
        </p:txBody>
      </p:sp>
      <p:sp>
        <p:nvSpPr>
          <p:cNvPr id="1048605" name="Объект 2"/>
          <p:cNvSpPr>
            <a:spLocks noGrp="1"/>
          </p:cNvSpPr>
          <p:nvPr>
            <p:ph idx="1"/>
          </p:nvPr>
        </p:nvSpPr>
        <p:spPr/>
        <p:txBody>
          <a:bodyPr>
            <a:noAutofit/>
          </a:bodyPr>
          <a:p>
            <a:pPr indent="-514350" marL="514350">
              <a:buFont typeface="+mj-lt"/>
              <a:buAutoNum type="arabicPeriod"/>
            </a:pPr>
            <a:r>
              <a:rPr dirty="0" sz="2400" lang="ru-RU" smtClean="0"/>
              <a:t>Усиление внимания к охране природных ресурсов. </a:t>
            </a:r>
          </a:p>
          <a:p>
            <a:pPr indent="-514350" marL="514350">
              <a:buFont typeface="+mj-lt"/>
              <a:buAutoNum type="arabicPeriod"/>
            </a:pPr>
            <a:r>
              <a:rPr dirty="0" sz="2400" lang="ru-RU" smtClean="0"/>
              <a:t>Рациональное использование запасов воды.</a:t>
            </a:r>
          </a:p>
          <a:p>
            <a:pPr indent="-514350" marL="514350">
              <a:buFont typeface="+mj-lt"/>
              <a:buAutoNum type="arabicPeriod"/>
            </a:pPr>
            <a:r>
              <a:rPr dirty="0" sz="2400" lang="ru-RU" smtClean="0"/>
              <a:t>Ограничение использования лесных, подземных ресурсов путем вторичной переработки.</a:t>
            </a:r>
          </a:p>
          <a:p>
            <a:pPr indent="-514350" marL="514350">
              <a:buFont typeface="+mj-lt"/>
              <a:buAutoNum type="arabicPeriod"/>
            </a:pPr>
            <a:r>
              <a:rPr dirty="0" sz="2400" lang="ru-RU" smtClean="0"/>
              <a:t>Увеличение перерабатывающих предприятий.</a:t>
            </a:r>
          </a:p>
          <a:p>
            <a:pPr indent="-514350" marL="514350">
              <a:buFont typeface="+mj-lt"/>
              <a:buAutoNum type="arabicPeriod"/>
            </a:pPr>
            <a:r>
              <a:rPr dirty="0" sz="2400" lang="ru-RU" smtClean="0"/>
              <a:t>Принятие мер по предотвращению загрязнения окружающей среды.</a:t>
            </a:r>
          </a:p>
          <a:p>
            <a:pPr indent="-514350" marL="514350">
              <a:buFont typeface="+mj-lt"/>
              <a:buAutoNum type="arabicPeriod"/>
            </a:pPr>
            <a:r>
              <a:rPr dirty="0" sz="2400" lang="ru-RU" smtClean="0"/>
              <a:t>Усиление борьбы с шумовыми, производственными загрязнениями.</a:t>
            </a: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06" name="Заголовок 1"/>
          <p:cNvSpPr>
            <a:spLocks noGrp="1"/>
          </p:cNvSpPr>
          <p:nvPr>
            <p:ph type="title"/>
          </p:nvPr>
        </p:nvSpPr>
        <p:spPr/>
        <p:txBody>
          <a:bodyPr>
            <a:normAutofit/>
          </a:bodyPr>
          <a:p>
            <a:r>
              <a:rPr dirty="0" sz="3600" lang="ru-RU" smtClean="0"/>
              <a:t>Усиление внимания к охране природных ресурсов.</a:t>
            </a:r>
            <a:endParaRPr dirty="0" sz="3600" lang="ru-RU"/>
          </a:p>
        </p:txBody>
      </p:sp>
      <p:sp>
        <p:nvSpPr>
          <p:cNvPr id="1048607" name="Объект 2"/>
          <p:cNvSpPr>
            <a:spLocks noGrp="1"/>
          </p:cNvSpPr>
          <p:nvPr>
            <p:ph idx="1"/>
          </p:nvPr>
        </p:nvSpPr>
        <p:spPr>
          <a:xfrm>
            <a:off x="838200" y="1825625"/>
            <a:ext cx="10515600" cy="4436630"/>
          </a:xfrm>
        </p:spPr>
        <p:txBody>
          <a:bodyPr>
            <a:normAutofit/>
          </a:bodyPr>
          <a:p>
            <a:r>
              <a:rPr dirty="0" sz="2400" lang="ru-RU" smtClean="0"/>
              <a:t>Часто охрана одного объекта наносит вред другому. Примером может служить охрана лосей, ведущая к росту числа особей, вытаптывающих молодую поросль лесов. Или в Африке большой вред флоре наносят слоны, охраняемые законом. Поэтому меры по охране природных ресурсов должны быть комплексными</a:t>
            </a:r>
            <a:r>
              <a:rPr dirty="0" sz="2400" lang="ru-RU" smtClean="0"/>
              <a:t>. Леса </a:t>
            </a:r>
            <a:r>
              <a:rPr dirty="0" sz="2400" lang="ru-RU" smtClean="0"/>
              <a:t>– легкие планеты. В удивительной стране </a:t>
            </a:r>
            <a:r>
              <a:rPr dirty="0" sz="2400" lang="ru-RU" err="1" smtClean="0"/>
              <a:t>Филлипины</a:t>
            </a:r>
            <a:r>
              <a:rPr dirty="0" sz="2400" lang="ru-RU" smtClean="0"/>
              <a:t> незаконная вырубка лесов уменьшила их площадь с 70 до 20%. По правительственному указу каждый школьник до выпуска должен посадить 10 деревьев. Девятилетний Феликс </a:t>
            </a:r>
            <a:r>
              <a:rPr dirty="0" sz="2400" lang="ru-RU" err="1" smtClean="0"/>
              <a:t>Финкбайнер</a:t>
            </a:r>
            <a:r>
              <a:rPr dirty="0" sz="2400" lang="ru-RU" smtClean="0"/>
              <a:t> из Германии решил высадить 1 млн. саженцев, став организатором нового движения. Сотни активистов, подхватив его начинание, высадили к 2017 году больше 14 млрд. молодых деревьев</a:t>
            </a:r>
            <a:r>
              <a:rPr dirty="0" lang="ru-RU" smtClean="0"/>
              <a:t>.</a:t>
            </a:r>
            <a:endParaRPr dirty="0" lang="ru-RU"/>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08" name="Заголовок 1"/>
          <p:cNvSpPr>
            <a:spLocks noGrp="1"/>
          </p:cNvSpPr>
          <p:nvPr>
            <p:ph type="title"/>
          </p:nvPr>
        </p:nvSpPr>
        <p:spPr/>
        <p:txBody>
          <a:bodyPr>
            <a:normAutofit fontScale="90000"/>
          </a:bodyPr>
          <a:p>
            <a:r>
              <a:rPr dirty="0" lang="ru-RU" smtClean="0"/>
              <a:t>Рациональное использование запасов воды.</a:t>
            </a:r>
            <a:br>
              <a:rPr dirty="0" lang="ru-RU" smtClean="0"/>
            </a:br>
            <a:endParaRPr dirty="0" lang="ru-RU"/>
          </a:p>
        </p:txBody>
      </p:sp>
      <p:sp>
        <p:nvSpPr>
          <p:cNvPr id="1048609" name="Объект 2"/>
          <p:cNvSpPr>
            <a:spLocks noGrp="1"/>
          </p:cNvSpPr>
          <p:nvPr>
            <p:ph idx="1"/>
          </p:nvPr>
        </p:nvSpPr>
        <p:spPr/>
        <p:txBody>
          <a:bodyPr>
            <a:noAutofit/>
          </a:bodyPr>
          <a:p>
            <a:r>
              <a:rPr dirty="0" sz="2400" lang="ru-RU" smtClean="0"/>
              <a:t>Сегодня огромное количество стран страдают от нехватки воды. Весной 2020 года власти Тайваня из-за засух, преследующих страну на протяжении 56 лет, ввели ограничение на использование воды для промышленных предприятий. Приоритет был отдан медицинским, социальным, детским учреждением. Промышленность вынуждена переходить на безотходное производство. Для рационального использования водных ресурсов молочные фермы Калифорнии повторно используют воду для рабочего процесса. Уже к 2018 году экономия составила 97-98 тыс. м3. Экологически чистая Швеция снизила окисление водоемов с 17% до 10% и работает по улучшению состояния Балтийского моря.</a:t>
            </a:r>
            <a:endParaRPr dirty="0" sz="2400" lang="ru-RU"/>
          </a:p>
        </p:txBody>
      </p:sp>
    </p:spTree>
  </p:cSld>
  <p:clrMapOvr>
    <a:masterClrMapping/>
  </p:clrMapOvr>
  <p:timing/>
</p:sld>
</file>

<file path=ppt/theme/theme1.xml><?xml version="1.0" encoding="utf-8"?>
<a:theme xmlns:a="http://schemas.openxmlformats.org/drawingml/2006/main" name="Crop">
  <a:themeElements>
    <a:clrScheme name="Crop">
      <a:dk1>
        <a:sysClr lastClr="000000" val="windowText"/>
      </a:dk1>
      <a:lt1>
        <a:sysClr lastClr="FFFFFF" val="window"/>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algn="ctr" blurRad="57150" dir="5400000" dist="1905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Научно – образовательная общественно – просветительская программа “Экологический патруль”</dc:title>
  <dc:creator>user</dc:creator>
  <cp:lastModifiedBy>user</cp:lastModifiedBy>
  <dcterms:created xsi:type="dcterms:W3CDTF">2021-10-18T13:32:05Z</dcterms:created>
  <dcterms:modified xsi:type="dcterms:W3CDTF">2021-10-19T21:33:22Z</dcterms:modified>
</cp:coreProperties>
</file>