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0" r:id="rId2"/>
    <p:sldId id="263" r:id="rId3"/>
    <p:sldId id="261" r:id="rId4"/>
    <p:sldId id="266" r:id="rId5"/>
    <p:sldId id="262" r:id="rId6"/>
    <p:sldId id="267" r:id="rId7"/>
    <p:sldId id="275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9E1"/>
    <a:srgbClr val="66FF66"/>
    <a:srgbClr val="99FF99"/>
    <a:srgbClr val="F92F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1343" autoAdjust="0"/>
  </p:normalViewPr>
  <p:slideViewPr>
    <p:cSldViewPr>
      <p:cViewPr>
        <p:scale>
          <a:sx n="73" d="100"/>
          <a:sy n="73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="" xmlns:a16="http://schemas.microsoft.com/office/drawing/2014/main" id="{C7AA2416-4817-4279-9F20-C1927B2287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7" name="Rectangle 3">
            <a:extLst>
              <a:ext uri="{FF2B5EF4-FFF2-40B4-BE49-F238E27FC236}">
                <a16:creationId xmlns="" xmlns:a16="http://schemas.microsoft.com/office/drawing/2014/main" id="{17E9E637-8181-4EEB-90AB-E6A1B4D209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308B0-763A-47FC-9EA3-40BEB0AB5B0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3A551304-C43F-40E3-B63B-32DC961DD9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>
            <a:extLst>
              <a:ext uri="{FF2B5EF4-FFF2-40B4-BE49-F238E27FC236}">
                <a16:creationId xmlns="" xmlns:a16="http://schemas.microsoft.com/office/drawing/2014/main" id="{14142570-AE6F-4587-8F01-C97851BC89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="" xmlns:a16="http://schemas.microsoft.com/office/drawing/2014/main" id="{D2126653-9016-4BFF-85C0-E3731081FF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1" name="Rectangle 7">
            <a:extLst>
              <a:ext uri="{FF2B5EF4-FFF2-40B4-BE49-F238E27FC236}">
                <a16:creationId xmlns="" xmlns:a16="http://schemas.microsoft.com/office/drawing/2014/main" id="{7E86DCEC-679E-4A8A-B384-F15BE795C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F03CC78F-0470-444D-A084-5AA2F1CCCD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91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="" xmlns:a16="http://schemas.microsoft.com/office/drawing/2014/main" id="{F270A2B3-F917-4215-983B-275129C94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>
            <a:extLst>
              <a:ext uri="{FF2B5EF4-FFF2-40B4-BE49-F238E27FC236}">
                <a16:creationId xmlns="" xmlns:a16="http://schemas.microsoft.com/office/drawing/2014/main" id="{DCEF597C-1433-4363-B503-DA217883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="" xmlns:a16="http://schemas.microsoft.com/office/drawing/2014/main" id="{A0DAA602-09AC-4688-841E-33AAA6CBC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7654E3-15F1-43F3-BD5F-948495F1EAC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="" xmlns:a16="http://schemas.microsoft.com/office/drawing/2014/main" id="{E7ED1501-F9E6-4FC0-BB5B-C22CEED8E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>
            <a:extLst>
              <a:ext uri="{FF2B5EF4-FFF2-40B4-BE49-F238E27FC236}">
                <a16:creationId xmlns="" xmlns:a16="http://schemas.microsoft.com/office/drawing/2014/main" id="{428D5323-D3D9-461C-842C-5EDFFACC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="" xmlns:a16="http://schemas.microsoft.com/office/drawing/2014/main" id="{5B70B0BB-661C-4555-AC43-44DD71640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DF8EAE-361D-480F-8597-9A9DC1CA5CE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08A028E7-925F-45D7-9AA2-7BFFF2416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10E60BD6-B7A6-412E-8F69-6194A053A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="" xmlns:a16="http://schemas.microsoft.com/office/drawing/2014/main" id="{95EF2B9F-64CF-4056-BC50-D4CBD5685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7F3560-4AAF-4B2D-BADA-0B87E8CECE6D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="" xmlns:a16="http://schemas.microsoft.com/office/drawing/2014/main" id="{F8CE7320-7052-4BE9-8991-F50C135EDF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="" xmlns:a16="http://schemas.microsoft.com/office/drawing/2014/main" id="{E89B1003-6FDB-4D34-87C8-117DC4321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33B52BFD-614C-4ED0-8EF3-40E925E41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A4ABE5-AD89-4B3C-BF71-AF5F5EF55025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="" xmlns:a16="http://schemas.microsoft.com/office/drawing/2014/main" id="{FD625C31-B80C-427F-BB21-C61E51C599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>
            <a:extLst>
              <a:ext uri="{FF2B5EF4-FFF2-40B4-BE49-F238E27FC236}">
                <a16:creationId xmlns="" xmlns:a16="http://schemas.microsoft.com/office/drawing/2014/main" id="{5F1690A4-A735-403D-BE21-C702B9C0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="" xmlns:a16="http://schemas.microsoft.com/office/drawing/2014/main" id="{484ABF91-B58E-4DD7-AE99-1F97CE6C4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999051-8166-4054-B540-442C8E018303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="" xmlns:a16="http://schemas.microsoft.com/office/drawing/2014/main" id="{37AE056C-B139-4F09-BD93-DE71A00000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>
            <a:extLst>
              <a:ext uri="{FF2B5EF4-FFF2-40B4-BE49-F238E27FC236}">
                <a16:creationId xmlns="" xmlns:a16="http://schemas.microsoft.com/office/drawing/2014/main" id="{48213F2F-C594-450E-AF14-24CCA5F1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="" xmlns:a16="http://schemas.microsoft.com/office/drawing/2014/main" id="{820D037E-5253-4108-9165-C60039A0E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093F4B-BB24-40B9-9A56-10B664D5877E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="" xmlns:a16="http://schemas.microsoft.com/office/drawing/2014/main" id="{B6512CAE-F7E5-4D61-A913-885B5DCC1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="" xmlns:a16="http://schemas.microsoft.com/office/drawing/2014/main" id="{2966912D-8AAA-40A1-A40E-E281BFA36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="" xmlns:a16="http://schemas.microsoft.com/office/drawing/2014/main" id="{C5244808-5FC9-4800-ADF3-B9F4E4F4A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F26055-6433-449F-93A7-EC0D5A805468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="" xmlns:a16="http://schemas.microsoft.com/office/drawing/2014/main" id="{E38378FB-0CFA-44D4-A5CA-49564EFCF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>
            <a:extLst>
              <a:ext uri="{FF2B5EF4-FFF2-40B4-BE49-F238E27FC236}">
                <a16:creationId xmlns="" xmlns:a16="http://schemas.microsoft.com/office/drawing/2014/main" id="{0408C4F3-7953-4B0A-90E6-2968893CD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="" xmlns:a16="http://schemas.microsoft.com/office/drawing/2014/main" id="{E3334404-39A8-4770-BB7E-B5A0D3AC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436D25-375F-4986-A801-C906D305FF43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="" xmlns:a16="http://schemas.microsoft.com/office/drawing/2014/main" id="{C2B46F7B-4FE7-4E69-B7AE-330D4EB841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="" xmlns:a16="http://schemas.microsoft.com/office/drawing/2014/main" id="{F3144590-21A4-4356-9F40-966549B2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="" xmlns:a16="http://schemas.microsoft.com/office/drawing/2014/main" id="{A57DC6F3-C3B8-47FF-B6DE-D89540575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750533-230B-4C23-8842-E62B7AB3C712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657C6F-860E-4192-AE88-F6302D61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20B21-120F-4F35-A798-190C35D9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9E8094-5C01-4432-9F41-A551FFFA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51544-494D-4C7E-A16B-2D34BF5FE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7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FC1CDC-36DF-4C82-A8BA-C12CB46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3B67E-43EF-44A6-8AFB-8E560C7F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53DCC0-AA98-429F-A84E-FCCCD3CC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66254-A9A1-4C5D-B88E-16BE491F8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04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76F859-D47A-4436-B365-4C7B188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876ED5-0270-4ED6-862B-D0B78F64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AB3233-DD1F-4034-9154-933815A3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D3A55-406D-4872-9148-EC4F0620B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72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ADA85D-0F05-4377-A6CC-3FEF139B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C2D5F-8740-45E0-AC77-309D45C7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C13043-F359-42CF-A72F-F025B382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2C81-4D73-4A47-B2E6-7E9051278B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4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B69557-64A3-4AAD-BECB-38E40B17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3069BE-72BC-45E7-A964-B62D22FE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7EF87A-55F9-4DBA-AA29-93F9DA6B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3179F-EC74-4384-A125-F3B1F6F0A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45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35671A4-E332-4D9A-9E5F-ED938DAE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AF52712-57A8-41FB-89C7-34A917F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A9D249F-B93D-4A83-A128-A433C06D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3AE8-5607-4271-9CB8-F5E485620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46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C27DE1FC-77ED-4519-94B8-EEC4DF75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0376AFA-C150-4FB2-8465-FAADD532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137D047-19B0-4E45-8D7E-3C9D5D39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A307-D941-468C-8BAA-8076BF917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0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C46AD980-294D-4AF5-9303-6B3D2F01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26DFCBFA-C2C2-4B5E-8AD5-0567D6D2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EE0DBB03-611D-45AA-A8E8-0A822FC4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F5EF-96EB-4CBD-AB23-60759733B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1F8AE0B3-2E1A-40EC-8AE6-D4E1D716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80A7F61-F750-427E-A134-939A581D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8E5EB29-2A9B-48DA-810E-60FDD01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3645-02F6-4D32-BA69-5344D952C8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00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0AD4DF8-ADAA-4167-B0FB-F64274CB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E975F60-FCA5-4948-8447-35CAE72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6A4B579-FE9B-42BB-AC13-E2CB8D6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01992-0EEC-4AB5-9D42-852CAABE3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2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A8E9A8A-31A2-4212-B143-B89D6505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A5E3D4A-69AE-41FE-B595-E2297F79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3E885F33-D09D-4525-9D98-AE5E1095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E7C9A-9F37-4316-BD0D-97FE03082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4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887B45B4-6928-4C17-A327-50E867044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5A092F62-65E5-4A1E-A87A-361D1483C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A5951A-BD1D-4942-8E7D-EA3966148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C3F0B0-EC2D-47F5-9F43-1841DC738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6ED293-2BDC-477A-AD9D-BEA3CCB4D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2BFA1C91-D045-452B-8914-723A78DE7D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="" xmlns:a16="http://schemas.microsoft.com/office/drawing/2014/main" id="{2BA0BBCE-D6B6-444E-BA44-7E2216ACF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30163"/>
            <a:ext cx="9090025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="" xmlns:a16="http://schemas.microsoft.com/office/drawing/2014/main" id="{56A2BF4F-1B93-47E9-80B2-FE0857F90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738"/>
            <a:ext cx="799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altLang="ru-RU" b="1"/>
              <a:t>Средняя общеобразовательная школа №4 c углубленным изучением отдельных предметов им. Г.К. Жукова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C6B908D-1D57-4BF5-96DB-353FCC08DF57}"/>
              </a:ext>
            </a:extLst>
          </p:cNvPr>
          <p:cNvSpPr/>
          <p:nvPr/>
        </p:nvSpPr>
        <p:spPr>
          <a:xfrm>
            <a:off x="1476375" y="1412875"/>
            <a:ext cx="7618413" cy="265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 smtClean="0"/>
              <a:t>Исследовательская </a:t>
            </a:r>
            <a:r>
              <a:rPr lang="ru-RU" altLang="ru-RU" sz="3200" b="1" dirty="0"/>
              <a:t>работа на тему:</a:t>
            </a:r>
          </a:p>
          <a:p>
            <a:pPr algn="ctr" eaLnBrk="1" hangingPunct="1">
              <a:defRPr/>
            </a:pPr>
            <a:r>
              <a:rPr lang="ru-RU" altLang="ru-RU" sz="3200" b="1" dirty="0"/>
              <a:t>«Муравьи как домашние животные»</a:t>
            </a:r>
          </a:p>
          <a:p>
            <a:pPr algn="ctr" eaLnBrk="1" hangingPunct="1">
              <a:defRPr/>
            </a:pPr>
            <a:endParaRPr lang="ru-RU" altLang="ru-RU" sz="1050" b="1" dirty="0"/>
          </a:p>
          <a:p>
            <a:pPr eaLnBrk="1" hangingPunct="1">
              <a:defRPr/>
            </a:pPr>
            <a:r>
              <a:rPr lang="ru-RU" altLang="ru-RU" sz="2000" dirty="0"/>
              <a:t>                                                    </a:t>
            </a:r>
            <a:r>
              <a:rPr lang="ru-RU" altLang="ru-RU" b="1" dirty="0"/>
              <a:t>Автор:</a:t>
            </a:r>
          </a:p>
          <a:p>
            <a:pPr eaLnBrk="1" hangingPunct="1">
              <a:defRPr/>
            </a:pPr>
            <a:r>
              <a:rPr lang="ru-RU" altLang="ru-RU" b="1" dirty="0"/>
              <a:t>                                                         Коновалова Вероника,</a:t>
            </a:r>
          </a:p>
          <a:p>
            <a:pPr eaLnBrk="1" hangingPunct="1">
              <a:defRPr/>
            </a:pPr>
            <a:r>
              <a:rPr lang="ru-RU" altLang="ru-RU" b="1" dirty="0"/>
              <a:t>                                                         </a:t>
            </a:r>
            <a:r>
              <a:rPr lang="ru-RU" altLang="ru-RU" b="1" dirty="0" smtClean="0"/>
              <a:t>ученица 2б </a:t>
            </a:r>
            <a:r>
              <a:rPr lang="ru-RU" altLang="ru-RU" b="1" dirty="0"/>
              <a:t>класса</a:t>
            </a:r>
          </a:p>
          <a:p>
            <a:pPr eaLnBrk="1" hangingPunct="1">
              <a:defRPr/>
            </a:pPr>
            <a:r>
              <a:rPr lang="ru-RU" altLang="ru-RU" b="1" dirty="0"/>
              <a:t>                                                         Руководитель: </a:t>
            </a:r>
          </a:p>
          <a:p>
            <a:pPr eaLnBrk="1" hangingPunct="1">
              <a:defRPr/>
            </a:pPr>
            <a:r>
              <a:rPr lang="ru-RU" altLang="ru-RU" b="1" dirty="0"/>
              <a:t>                                                         Баскакова Светлана Михайловна </a:t>
            </a:r>
          </a:p>
        </p:txBody>
      </p:sp>
      <p:sp>
        <p:nvSpPr>
          <p:cNvPr id="3077" name="Прямоугольник 3">
            <a:extLst>
              <a:ext uri="{FF2B5EF4-FFF2-40B4-BE49-F238E27FC236}">
                <a16:creationId xmlns="" xmlns:a16="http://schemas.microsoft.com/office/drawing/2014/main" id="{7444F2AF-EAD2-418D-A8CE-F764385F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1452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Краснознаменск</a:t>
            </a:r>
          </a:p>
          <a:p>
            <a:pPr algn="ctr" eaLnBrk="1" hangingPunct="1"/>
            <a:r>
              <a:rPr lang="ru-RU" altLang="ru-RU" b="1"/>
              <a:t>2021 г.</a:t>
            </a:r>
          </a:p>
        </p:txBody>
      </p:sp>
      <p:pic>
        <p:nvPicPr>
          <p:cNvPr id="3078" name="Рисунок 1">
            <a:extLst>
              <a:ext uri="{FF2B5EF4-FFF2-40B4-BE49-F238E27FC236}">
                <a16:creationId xmlns="" xmlns:a16="http://schemas.microsoft.com/office/drawing/2014/main" id="{DAFCA80B-2687-4191-ACE1-D501B3C64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712913"/>
            <a:ext cx="45593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="" xmlns:a16="http://schemas.microsoft.com/office/drawing/2014/main" id="{EB9FCC32-782D-46B2-A923-57A9161D7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090026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>
            <a:extLst>
              <a:ext uri="{FF2B5EF4-FFF2-40B4-BE49-F238E27FC236}">
                <a16:creationId xmlns="" xmlns:a16="http://schemas.microsoft.com/office/drawing/2014/main" id="{DAB45892-432C-43C8-A81B-6E8229290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852738"/>
            <a:ext cx="3860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3A16732-246B-4572-B123-2CC747B881DF}"/>
              </a:ext>
            </a:extLst>
          </p:cNvPr>
          <p:cNvSpPr/>
          <p:nvPr/>
        </p:nvSpPr>
        <p:spPr>
          <a:xfrm>
            <a:off x="379166" y="260648"/>
            <a:ext cx="829729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изучение колонии муравьев, развитие колонии.</a:t>
            </a:r>
          </a:p>
          <a:p>
            <a:pPr algn="just"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необходимую литературу, получить полезную информацию от старшего брата;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поведение муравьев и сравнить его с поведением других домашних животных (например, кошек);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хорошие условия для жизни муравьев, правильное кормление,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преодоление собственного страха перед насекомыми;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сближение с природой;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выводы.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>
            <a:extLst>
              <a:ext uri="{FF2B5EF4-FFF2-40B4-BE49-F238E27FC236}">
                <a16:creationId xmlns="" xmlns:a16="http://schemas.microsoft.com/office/drawing/2014/main" id="{E562BF09-0207-4457-834A-7A5785D8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513"/>
            <a:ext cx="91424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3">
            <a:extLst>
              <a:ext uri="{FF2B5EF4-FFF2-40B4-BE49-F238E27FC236}">
                <a16:creationId xmlns="" xmlns:a16="http://schemas.microsoft.com/office/drawing/2014/main" id="{9951E13E-691F-4655-AB83-8C966976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26035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Строение муравья</a:t>
            </a:r>
          </a:p>
        </p:txBody>
      </p:sp>
      <p:sp>
        <p:nvSpPr>
          <p:cNvPr id="7172" name="Прямоугольник 5">
            <a:extLst>
              <a:ext uri="{FF2B5EF4-FFF2-40B4-BE49-F238E27FC236}">
                <a16:creationId xmlns="" xmlns:a16="http://schemas.microsoft.com/office/drawing/2014/main" id="{79212A99-4817-4FD8-80F6-F1C361E6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052513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Стадии развития муравья</a:t>
            </a:r>
          </a:p>
        </p:txBody>
      </p:sp>
      <p:pic>
        <p:nvPicPr>
          <p:cNvPr id="7173" name="Рисунок 1">
            <a:extLst>
              <a:ext uri="{FF2B5EF4-FFF2-40B4-BE49-F238E27FC236}">
                <a16:creationId xmlns="" xmlns:a16="http://schemas.microsoft.com/office/drawing/2014/main" id="{8CB61215-6FF1-4EE3-8B7B-615CF431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998788"/>
            <a:ext cx="385921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ttps://ds04.infourok.ru/uploads/ex/103d/000e8f2c-c84df777/hello_html_m3f455bab.png">
            <a:extLst>
              <a:ext uri="{FF2B5EF4-FFF2-40B4-BE49-F238E27FC236}">
                <a16:creationId xmlns="" xmlns:a16="http://schemas.microsoft.com/office/drawing/2014/main" id="{9233B3E7-02B1-4BE5-BF97-A00C9620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5086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2">
            <a:extLst>
              <a:ext uri="{FF2B5EF4-FFF2-40B4-BE49-F238E27FC236}">
                <a16:creationId xmlns="" xmlns:a16="http://schemas.microsoft.com/office/drawing/2014/main" id="{513BD474-F30C-4DC1-9ABE-6190BCA3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513013"/>
            <a:ext cx="359251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="" xmlns:a16="http://schemas.microsoft.com/office/drawing/2014/main" id="{9B7EA638-F7E8-466D-8F9A-08756EAF0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0163"/>
            <a:ext cx="9090025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>
            <a:extLst>
              <a:ext uri="{FF2B5EF4-FFF2-40B4-BE49-F238E27FC236}">
                <a16:creationId xmlns="" xmlns:a16="http://schemas.microsoft.com/office/drawing/2014/main" id="{F7CFDFE0-04DD-46EA-91D4-D71D1A80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5113"/>
            <a:ext cx="446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/>
              <a:t>Муравьиная семья</a:t>
            </a:r>
          </a:p>
        </p:txBody>
      </p:sp>
      <p:pic>
        <p:nvPicPr>
          <p:cNvPr id="9220" name="Рисунок 1">
            <a:extLst>
              <a:ext uri="{FF2B5EF4-FFF2-40B4-BE49-F238E27FC236}">
                <a16:creationId xmlns="" xmlns:a16="http://schemas.microsoft.com/office/drawing/2014/main" id="{A559F210-03C9-4BE5-B177-9D4AFBADA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/>
          <a:stretch>
            <a:fillRect/>
          </a:stretch>
        </p:blipFill>
        <p:spPr bwMode="auto">
          <a:xfrm>
            <a:off x="250825" y="1052513"/>
            <a:ext cx="41767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>
            <a:extLst>
              <a:ext uri="{FF2B5EF4-FFF2-40B4-BE49-F238E27FC236}">
                <a16:creationId xmlns="" xmlns:a16="http://schemas.microsoft.com/office/drawing/2014/main" id="{12E9A123-4D26-4D62-BBAE-EF108BB58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263"/>
            <a:ext cx="44497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>
            <a:extLst>
              <a:ext uri="{FF2B5EF4-FFF2-40B4-BE49-F238E27FC236}">
                <a16:creationId xmlns="" xmlns:a16="http://schemas.microsoft.com/office/drawing/2014/main" id="{35305484-149B-4C42-BE15-762F5694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22300"/>
            <a:ext cx="3168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Муравьиные профессии</a:t>
            </a:r>
          </a:p>
        </p:txBody>
      </p:sp>
      <p:pic>
        <p:nvPicPr>
          <p:cNvPr id="9223" name="Рисунок 1">
            <a:extLst>
              <a:ext uri="{FF2B5EF4-FFF2-40B4-BE49-F238E27FC236}">
                <a16:creationId xmlns="" xmlns:a16="http://schemas.microsoft.com/office/drawing/2014/main" id="{0871401C-80FC-48DB-AC38-B0BA12038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1650"/>
            <a:ext cx="38592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>
            <a:extLst>
              <a:ext uri="{FF2B5EF4-FFF2-40B4-BE49-F238E27FC236}">
                <a16:creationId xmlns="" xmlns:a16="http://schemas.microsoft.com/office/drawing/2014/main" id="{9B22A3CA-4159-463C-A9A7-7FA3172F2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20638"/>
            <a:ext cx="9090025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>
            <a:extLst>
              <a:ext uri="{FF2B5EF4-FFF2-40B4-BE49-F238E27FC236}">
                <a16:creationId xmlns="" xmlns:a16="http://schemas.microsoft.com/office/drawing/2014/main" id="{C0B15D87-CA10-4F03-9C6E-F291913A2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4300"/>
            <a:ext cx="27352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>
            <a:extLst>
              <a:ext uri="{FF2B5EF4-FFF2-40B4-BE49-F238E27FC236}">
                <a16:creationId xmlns="" xmlns:a16="http://schemas.microsoft.com/office/drawing/2014/main" id="{BA3AFD3B-0AF1-410D-B602-788F734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22375"/>
            <a:ext cx="24304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7">
            <a:extLst>
              <a:ext uri="{FF2B5EF4-FFF2-40B4-BE49-F238E27FC236}">
                <a16:creationId xmlns="" xmlns:a16="http://schemas.microsoft.com/office/drawing/2014/main" id="{B203EE7A-3725-40E2-B1B8-CD70468C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287338"/>
            <a:ext cx="427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Виды формикариев</a:t>
            </a:r>
          </a:p>
        </p:txBody>
      </p:sp>
      <p:pic>
        <p:nvPicPr>
          <p:cNvPr id="11270" name="Рисунок 1">
            <a:extLst>
              <a:ext uri="{FF2B5EF4-FFF2-40B4-BE49-F238E27FC236}">
                <a16:creationId xmlns="" xmlns:a16="http://schemas.microsoft.com/office/drawing/2014/main" id="{B1F18297-D6ED-4707-8183-37789EEA6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324100"/>
            <a:ext cx="32718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">
            <a:extLst>
              <a:ext uri="{FF2B5EF4-FFF2-40B4-BE49-F238E27FC236}">
                <a16:creationId xmlns="" xmlns:a16="http://schemas.microsoft.com/office/drawing/2014/main" id="{B3A6D4E0-CABF-45C4-984F-42E079FA7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32113"/>
            <a:ext cx="38592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="" xmlns:a16="http://schemas.microsoft.com/office/drawing/2014/main" id="{34F57419-3F8F-41EB-B105-AB5133C8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090025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7">
            <a:extLst>
              <a:ext uri="{FF2B5EF4-FFF2-40B4-BE49-F238E27FC236}">
                <a16:creationId xmlns="" xmlns:a16="http://schemas.microsoft.com/office/drawing/2014/main" id="{369D77B3-8408-42B8-AA63-1FFCEC23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87338"/>
            <a:ext cx="79200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Необходимые условия содержания муравьев</a:t>
            </a:r>
          </a:p>
        </p:txBody>
      </p:sp>
      <p:pic>
        <p:nvPicPr>
          <p:cNvPr id="13316" name="Рисунок 1">
            <a:extLst>
              <a:ext uri="{FF2B5EF4-FFF2-40B4-BE49-F238E27FC236}">
                <a16:creationId xmlns="" xmlns:a16="http://schemas.microsoft.com/office/drawing/2014/main" id="{248D1A1E-5B12-4825-8D74-C59FE667F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27100"/>
            <a:ext cx="23749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2">
            <a:extLst>
              <a:ext uri="{FF2B5EF4-FFF2-40B4-BE49-F238E27FC236}">
                <a16:creationId xmlns="" xmlns:a16="http://schemas.microsoft.com/office/drawing/2014/main" id="{FD395A8B-2A3F-459D-8F71-EA3360F04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196975"/>
            <a:ext cx="24447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>
            <a:extLst>
              <a:ext uri="{FF2B5EF4-FFF2-40B4-BE49-F238E27FC236}">
                <a16:creationId xmlns="" xmlns:a16="http://schemas.microsoft.com/office/drawing/2014/main" id="{52F10996-6E9B-46AE-9D60-F9C078368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652" r="38976" b="53783"/>
          <a:stretch>
            <a:fillRect/>
          </a:stretch>
        </p:blipFill>
        <p:spPr bwMode="auto">
          <a:xfrm>
            <a:off x="2735263" y="1522413"/>
            <a:ext cx="369093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">
            <a:extLst>
              <a:ext uri="{FF2B5EF4-FFF2-40B4-BE49-F238E27FC236}">
                <a16:creationId xmlns="" xmlns:a16="http://schemas.microsoft.com/office/drawing/2014/main" id="{02F523F6-136F-458E-8746-1322B3EE9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965450"/>
            <a:ext cx="38592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>
            <a:extLst>
              <a:ext uri="{FF2B5EF4-FFF2-40B4-BE49-F238E27FC236}">
                <a16:creationId xmlns="" xmlns:a16="http://schemas.microsoft.com/office/drawing/2014/main" id="{68510373-E30E-4EC8-AD69-CBF236A94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1750"/>
            <a:ext cx="9090026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7">
            <a:extLst>
              <a:ext uri="{FF2B5EF4-FFF2-40B4-BE49-F238E27FC236}">
                <a16:creationId xmlns="" xmlns:a16="http://schemas.microsoft.com/office/drawing/2014/main" id="{AF1428F8-34D5-4F07-8714-0ED09993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87338"/>
            <a:ext cx="6372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Мои питомцы</a:t>
            </a:r>
          </a:p>
          <a:p>
            <a:pPr algn="ctr"/>
            <a:r>
              <a:rPr lang="en-US" altLang="ru-RU" sz="3200" b="1">
                <a:solidFill>
                  <a:srgbClr val="303030"/>
                </a:solidFill>
                <a:latin typeface="Segoe UI" panose="020B0502040204020203" pitchFamily="34" charset="0"/>
              </a:rPr>
              <a:t>Messor structor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pic>
        <p:nvPicPr>
          <p:cNvPr id="15364" name="Рисунок 5">
            <a:extLst>
              <a:ext uri="{FF2B5EF4-FFF2-40B4-BE49-F238E27FC236}">
                <a16:creationId xmlns="" xmlns:a16="http://schemas.microsoft.com/office/drawing/2014/main" id="{C7DB1E1D-1085-4232-8CF3-A85D7006E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 t="70195" r="23590"/>
          <a:stretch>
            <a:fillRect/>
          </a:stretch>
        </p:blipFill>
        <p:spPr bwMode="auto">
          <a:xfrm>
            <a:off x="6883400" y="92075"/>
            <a:ext cx="2360613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8">
            <a:extLst>
              <a:ext uri="{FF2B5EF4-FFF2-40B4-BE49-F238E27FC236}">
                <a16:creationId xmlns="" xmlns:a16="http://schemas.microsoft.com/office/drawing/2014/main" id="{F5C2DB8A-DC95-4C92-A266-157B80CFA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565400"/>
            <a:ext cx="105886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>
            <a:extLst>
              <a:ext uri="{FF2B5EF4-FFF2-40B4-BE49-F238E27FC236}">
                <a16:creationId xmlns="" xmlns:a16="http://schemas.microsoft.com/office/drawing/2014/main" id="{C6DEDD9A-F737-42E6-B08E-F4FED5E6F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2992438"/>
            <a:ext cx="385921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2">
            <a:extLst>
              <a:ext uri="{FF2B5EF4-FFF2-40B4-BE49-F238E27FC236}">
                <a16:creationId xmlns="" xmlns:a16="http://schemas.microsoft.com/office/drawing/2014/main" id="{B7BF64CB-AEC0-4250-9479-6FF9DC8AE7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419893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3">
            <a:extLst>
              <a:ext uri="{FF2B5EF4-FFF2-40B4-BE49-F238E27FC236}">
                <a16:creationId xmlns="" xmlns:a16="http://schemas.microsoft.com/office/drawing/2014/main" id="{61CE479B-14DB-42E0-A7D5-84886110F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89413"/>
            <a:ext cx="2179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>
            <a:extLst>
              <a:ext uri="{FF2B5EF4-FFF2-40B4-BE49-F238E27FC236}">
                <a16:creationId xmlns="" xmlns:a16="http://schemas.microsoft.com/office/drawing/2014/main" id="{9658073B-BD47-4C2B-B794-D3832A6AA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90025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5">
            <a:extLst>
              <a:ext uri="{FF2B5EF4-FFF2-40B4-BE49-F238E27FC236}">
                <a16:creationId xmlns="" xmlns:a16="http://schemas.microsoft.com/office/drawing/2014/main" id="{FDB90CE0-9A10-4CA2-8BDE-7B9D42DD3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25413"/>
            <a:ext cx="554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Колония увеличилась</a:t>
            </a:r>
          </a:p>
        </p:txBody>
      </p:sp>
      <p:pic>
        <p:nvPicPr>
          <p:cNvPr id="17412" name="Рисунок 2">
            <a:extLst>
              <a:ext uri="{FF2B5EF4-FFF2-40B4-BE49-F238E27FC236}">
                <a16:creationId xmlns="" xmlns:a16="http://schemas.microsoft.com/office/drawing/2014/main" id="{74DD03E4-6232-48F0-B622-4C3E56163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81075"/>
            <a:ext cx="3868738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>
            <a:extLst>
              <a:ext uri="{FF2B5EF4-FFF2-40B4-BE49-F238E27FC236}">
                <a16:creationId xmlns="" xmlns:a16="http://schemas.microsoft.com/office/drawing/2014/main" id="{031E22DB-9510-47E1-8A1F-AE9BB8211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931988"/>
            <a:ext cx="38750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="" xmlns:a16="http://schemas.microsoft.com/office/drawing/2014/main" id="{BFEE526A-767D-42EC-A01A-8BA20C2D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90025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2" descr="https://www.clipartmax.com/png/full/143-1433097_ant-colony-insect-clip-art-ant-colony-insect-clip-art.png">
            <a:extLst>
              <a:ext uri="{FF2B5EF4-FFF2-40B4-BE49-F238E27FC236}">
                <a16:creationId xmlns="" xmlns:a16="http://schemas.microsoft.com/office/drawing/2014/main" id="{6E2761C8-5597-4536-8586-AE35AD71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005263"/>
            <a:ext cx="4254501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 descr="https://fhd.videouroki.net/tests/592972/image_5e94aa18c1074.jpg">
            <a:extLst>
              <a:ext uri="{FF2B5EF4-FFF2-40B4-BE49-F238E27FC236}">
                <a16:creationId xmlns="" xmlns:a16="http://schemas.microsoft.com/office/drawing/2014/main" id="{0189225A-BC36-4671-B426-47817C1E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860925"/>
            <a:ext cx="3035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">
            <a:extLst>
              <a:ext uri="{FF2B5EF4-FFF2-40B4-BE49-F238E27FC236}">
                <a16:creationId xmlns="" xmlns:a16="http://schemas.microsoft.com/office/drawing/2014/main" id="{FFC7B66C-F537-4E4A-B6D4-B92F048A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0601"/>
          <a:stretch>
            <a:fillRect/>
          </a:stretch>
        </p:blipFill>
        <p:spPr bwMode="auto">
          <a:xfrm>
            <a:off x="2051050" y="884238"/>
            <a:ext cx="55054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2">
            <a:extLst>
              <a:ext uri="{FF2B5EF4-FFF2-40B4-BE49-F238E27FC236}">
                <a16:creationId xmlns="" xmlns:a16="http://schemas.microsoft.com/office/drawing/2014/main" id="{2746A01F-1BD2-4111-AF35-3DF518139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925"/>
            <a:ext cx="5030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16103</TotalTime>
  <Words>147</Words>
  <Application>Microsoft Office PowerPoint</Application>
  <PresentationFormat>Экран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Baskakova</cp:lastModifiedBy>
  <cp:revision>627</cp:revision>
  <dcterms:created xsi:type="dcterms:W3CDTF">2017-02-07T08:48:26Z</dcterms:created>
  <dcterms:modified xsi:type="dcterms:W3CDTF">2021-12-02T07:52:05Z</dcterms:modified>
</cp:coreProperties>
</file>