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84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C1BDF-5B33-4DA9-8CC9-414735160FAD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7B66B-C18D-4964-A40B-3386E5EF8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ED7A5-EAAB-4F8D-9A6D-9D08D78FD611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17041-3296-4C68-B297-424096992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4856-FB21-40CC-AADD-3E16CF38791C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5DE2-3BF8-4B36-A6B3-A50FB180E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898525" y="971550"/>
            <a:ext cx="801688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9329738" y="2613025"/>
            <a:ext cx="8032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9CB4-452F-46B9-BB80-B804FBAA66B5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D60E9-D993-4EB8-B6FD-4197BD4F3A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46E68-DE7D-40FD-8129-2573F7DFF18D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93E8B-BDBC-4132-9523-987A64367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0175-B298-4897-B809-9B800038C670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028-3715-4408-8161-36BB3400E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372586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69627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2C5CA-D18B-4243-AF50-ED9481E6377B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8C66-0002-4037-B3D2-1EFEA8B84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4B14B-6568-45A2-A56D-20A27A424C0B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72087-C64F-4E0C-A069-A3C8BE0AB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29A38-F0C1-47BB-93F9-889E334E2B3D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22450-1A26-4C8D-9B4F-3B2220225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36F9-EF08-4D71-AA3D-64F744811FCB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D266-5881-4073-9B0D-F0F23135B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7F99C-69D6-4370-A977-885165BB7DF9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3BD3-4BEE-4EA0-87A7-6C82467B6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FEC0-B748-4607-988E-D4882D189EED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9A765-047D-4086-9B77-BE1761278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657CD-37EC-4F44-BF9F-1EC062ADAABF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9D76-6ED6-4BB0-9C7A-F7AECE08C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6937E-4DEF-4A9C-95A6-52F97D28C631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11F1-64D1-4633-A700-6540AB588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C077E-E5D4-40B0-96CA-F4E0BEED8B12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2CA5C-A5F2-436D-AB5B-680E67707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438A8-8BC1-4C65-B91A-23F22DA8CB03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D114-2C8C-4459-A2F0-A35F9645B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8D658-D570-4CB2-8FC3-8428A2FD1C08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47AE6-B226-4385-B13F-9A7E29ECD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9"/>
          <a:srcRect l="3613"/>
          <a:stretch>
            <a:fillRect/>
          </a:stretch>
        </p:blipFill>
        <p:spPr bwMode="auto">
          <a:xfrm>
            <a:off x="0" y="2670175"/>
            <a:ext cx="40370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/>
          <p:cNvPicPr>
            <a:picLocks noChangeAspect="1"/>
          </p:cNvPicPr>
          <p:nvPr/>
        </p:nvPicPr>
        <p:blipFill>
          <a:blip r:embed="rId20"/>
          <a:srcRect l="35640"/>
          <a:stretch>
            <a:fillRect/>
          </a:stretch>
        </p:blipFill>
        <p:spPr bwMode="auto">
          <a:xfrm>
            <a:off x="0" y="2892425"/>
            <a:ext cx="1522413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1" name="Picture 8"/>
          <p:cNvPicPr>
            <a:picLocks noChangeAspect="1"/>
          </p:cNvPicPr>
          <p:nvPr/>
        </p:nvPicPr>
        <p:blipFill>
          <a:blip r:embed="rId21"/>
          <a:srcRect t="28813"/>
          <a:stretch>
            <a:fillRect/>
          </a:stretch>
        </p:blipFill>
        <p:spPr bwMode="auto">
          <a:xfrm>
            <a:off x="7999413" y="0"/>
            <a:ext cx="1603375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/>
          </p:cNvPicPr>
          <p:nvPr/>
        </p:nvPicPr>
        <p:blipFill>
          <a:blip r:embed="rId22"/>
          <a:srcRect b="23320"/>
          <a:stretch>
            <a:fillRect/>
          </a:stretch>
        </p:blipFill>
        <p:spPr bwMode="auto">
          <a:xfrm>
            <a:off x="8605838" y="6096000"/>
            <a:ext cx="993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646113" y="452438"/>
            <a:ext cx="94043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3313" y="2052638"/>
            <a:ext cx="89471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238" y="1790700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A80059-D9F8-4E11-83CD-3F3612C3E913}" type="datetimeFigureOut">
              <a:rPr lang="ru-RU"/>
              <a:pPr>
                <a:defRPr/>
              </a:pPr>
              <a:t>11.11.2021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118" y="3225007"/>
            <a:ext cx="3859213" cy="3048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8FBBC7-A9A3-4870-89CE-E7D0143DF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78" r:id="rId12"/>
    <p:sldLayoutId id="2147483666" r:id="rId13"/>
    <p:sldLayoutId id="2147483679" r:id="rId14"/>
    <p:sldLayoutId id="2147483680" r:id="rId15"/>
    <p:sldLayoutId id="2147483665" r:id="rId16"/>
    <p:sldLayoutId id="2147483664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700" y="1447800"/>
            <a:ext cx="8824913" cy="33289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Инновационные технологии в лыжных гонках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5440363" y="4311650"/>
            <a:ext cx="1311275" cy="2032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ru-RU" dirty="0"/>
          </a:p>
        </p:txBody>
      </p:sp>
      <p:sp>
        <p:nvSpPr>
          <p:cNvPr id="4" name="Заголовок 1"/>
          <p:cNvSpPr>
            <a:spLocks/>
          </p:cNvSpPr>
          <p:nvPr/>
        </p:nvSpPr>
        <p:spPr bwMode="auto">
          <a:xfrm>
            <a:off x="4959350" y="4906963"/>
            <a:ext cx="72326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/>
            <a:r>
              <a:rPr lang="ru-RU" sz="2400">
                <a:solidFill>
                  <a:schemeClr val="tx2"/>
                </a:solidFill>
              </a:rPr>
              <a:t>Подготовила: к.пед.н., профессор Чурикова Л.Н.</a:t>
            </a:r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1470025" y="6051550"/>
            <a:ext cx="72326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457200"/>
            <a:r>
              <a:rPr lang="ru-RU" sz="2400">
                <a:solidFill>
                  <a:schemeClr val="tx2"/>
                </a:solidFill>
              </a:rPr>
              <a:t>Воронеж 2021 г.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1482725" y="347663"/>
            <a:ext cx="835183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Федеральное государственное бюджетное образовательное учреждение высшего образования «Воронежский государственный институт физической культуры»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</TotalTime>
  <Words>25</Words>
  <Application>Microsoft Office PowerPoint</Application>
  <PresentationFormat>Произвольный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Century Gothic</vt:lpstr>
      <vt:lpstr>Wingdings 3</vt:lpstr>
      <vt:lpstr>Calibri</vt:lpstr>
      <vt:lpstr>Ион</vt:lpstr>
      <vt:lpstr>Ион</vt:lpstr>
      <vt:lpstr>Ион</vt:lpstr>
      <vt:lpstr>Ион</vt:lpstr>
      <vt:lpstr>Инновационные технологии в лыжных гонках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 в лыжных гонках</dc:title>
  <dc:creator>ALEXEY ANDREEVICH</dc:creator>
  <cp:lastModifiedBy>user</cp:lastModifiedBy>
  <cp:revision>6</cp:revision>
  <dcterms:created xsi:type="dcterms:W3CDTF">2021-06-27T11:15:27Z</dcterms:created>
  <dcterms:modified xsi:type="dcterms:W3CDTF">2021-11-11T08:51:26Z</dcterms:modified>
</cp:coreProperties>
</file>