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39" autoAdjust="0"/>
  </p:normalViewPr>
  <p:slideViewPr>
    <p:cSldViewPr snapToGrid="0">
      <p:cViewPr>
        <p:scale>
          <a:sx n="66" d="100"/>
          <a:sy n="66" d="100"/>
        </p:scale>
        <p:origin x="-87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27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49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716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47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287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548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554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612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992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1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453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9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331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699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6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04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7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E5767E-742F-431E-8517-7901C8B78A8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A30CB3-A12A-45F4-B7AE-9B9729262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7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8920" y="1819656"/>
            <a:ext cx="6300216" cy="246888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Растительный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Черноземья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4273" y="3819646"/>
            <a:ext cx="3808071" cy="143815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4800" dirty="0" smtClean="0"/>
              <a:t>Мир природы»</a:t>
            </a:r>
          </a:p>
          <a:p>
            <a:r>
              <a:rPr lang="ru-RU" sz="4800" dirty="0" smtClean="0"/>
              <a:t>Средняя группа «Незабудки»</a:t>
            </a:r>
          </a:p>
          <a:p>
            <a:r>
              <a:rPr lang="ru-RU" sz="4800" dirty="0" smtClean="0"/>
              <a:t>Воспитатель: </a:t>
            </a:r>
            <a:r>
              <a:rPr lang="ru-RU" sz="4800" dirty="0" err="1" smtClean="0"/>
              <a:t>Дудченко</a:t>
            </a:r>
            <a:r>
              <a:rPr lang="ru-RU" sz="4800" dirty="0" smtClean="0"/>
              <a:t> Татьяна Алексеевна</a:t>
            </a:r>
            <a:endParaRPr lang="ru-RU" sz="4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r>
              <a:rPr lang="ru-RU" sz="2000" dirty="0" smtClean="0"/>
              <a:t>.</a:t>
            </a:r>
          </a:p>
          <a:p>
            <a:pPr algn="r"/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88458" y="726141"/>
            <a:ext cx="821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МБДОУ Детский сад «Северяночка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47657" y="628468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Гыда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65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Кубышки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75bf0c9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344" y="2642616"/>
            <a:ext cx="4645152" cy="33009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86968" y="1298448"/>
            <a:ext cx="873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10101"/>
                </a:solidFill>
                <a:effectLst/>
                <a:latin typeface="Open Sans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0745" y="2816352"/>
            <a:ext cx="4800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Кубышка желтая – гидрофит, ведет водный образ жизни. Многолетняя трава, с длинными до 2-3 метров толстыми, уплощенными сверху вниз, зеленоватыми сверху и белесыми снизу корневищами, располагающимися на дне водоема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9950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яска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m6ca5b6c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616" y="2542033"/>
            <a:ext cx="4824982" cy="32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43000" y="2542033"/>
            <a:ext cx="4809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Ряска – многолетнее растение, произрастающее в условиях природы в стоячих водоемах, которые обогащены кислородом. Довольно часто называют утиной травой, так как мелкую траву употребляют в пищу утки.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663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водоросли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2760ff5c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91515" y="2546431"/>
            <a:ext cx="5289629" cy="3497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18572" y="2407534"/>
            <a:ext cx="46877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Водоросли — группа организмов различного происхождения: наличие хлорофилла и фотоавтотрофного питания; обитание в водной среде или во влажных условиях (в почве, сырых местах и т. п.). Они сами по себе не имеют органов, тканей и лишены покровной оболочки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22484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Растительный мир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Растительный мир </a:t>
            </a:r>
            <a:r>
              <a:rPr lang="ru-RU" sz="36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Воронежской области 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определяется двумя природными зонами: лесостепной и степной. Лесостепь занимает большую часть территории. В дубравах возрастом менее 300 лет преобладают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6551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Д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уб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5" name="Объект 3" descr="hello_html_m2765a7b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6270667" y="2548319"/>
            <a:ext cx="4423833" cy="3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45894" y="2548319"/>
            <a:ext cx="49539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Род объединяет около 600 видов. Естественным ареалом дуба являются регионы Северного полушария с умеренным климатом. </a:t>
            </a:r>
          </a:p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Дуб хорошо узнаваем благодаря его плодам, желудям, являющимися, по сути, орехам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2427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Л</a:t>
            </a:r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ипа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m1a8f287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04032" y="2430684"/>
            <a:ext cx="5207508" cy="35534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02826" y="2430683"/>
            <a:ext cx="50465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Листья очередные,  косо-овальные. При распускании листьев имеются прилистники, которые быстро опадают. У основания листа часто присутствуют нектарники.</a:t>
            </a:r>
          </a:p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Цветки по два и больше собраны в цимозные зонтиковидные соцветия,  с сильным ароматом.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810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Клен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m46c913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780" y="2615183"/>
            <a:ext cx="5236461" cy="3383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3020992"/>
            <a:ext cx="51160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32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ольшинство видов клёна представляют собой деревья 10 -40 м, но среди них встречаются и кустарники 5-10 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1083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Ясень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5ceb93a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23008" y="2521565"/>
            <a:ext cx="5104423" cy="3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3377" y="2372810"/>
            <a:ext cx="52896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Ясень – представитель семейства маслиновых. Растёт в виде дерева или многоствольного кустарника. Распространено много разновидностей этого прекрасного дерева. Чаще других встречается в нашей стране ясень обыкновенный</a:t>
            </a:r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2541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Вяз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6636d0b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518" y="2496312"/>
            <a:ext cx="5212080" cy="3574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88021" y="2496312"/>
            <a:ext cx="44446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Вяз род деревьев семейства Вязовые . Считается, что ильмы появились около 40 миллионов лет назад и включают в себя несколько десятков видов.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55123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488" y="899836"/>
            <a:ext cx="9601196" cy="130386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m4806f6f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086" y="2569579"/>
            <a:ext cx="532424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60699" y="2662176"/>
            <a:ext cx="51970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Осина дерево из семейства ивовых высотой 15–20 м. В хороших условиях осина достигает более значительных размеров. Крона у дерева осина выглядит, как гигантское, ажурное «яйцо»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4502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Воронежская </a:t>
            </a:r>
            <a:r>
              <a:rPr lang="ru-RU" sz="4800" b="1" dirty="0" smtClean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br>
              <a:rPr lang="ru-RU" sz="4800" b="1" dirty="0" smtClean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столица </a:t>
            </a:r>
            <a:r>
              <a:rPr lang="ru-RU" sz="4800" b="1" dirty="0" err="1" smtClean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черноземья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80360"/>
            <a:ext cx="4087368" cy="299550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убъект 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область в центре европейской части России.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pbs.twimg.com/media/DmJd_sVWwAAybJ9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641" y="2447365"/>
            <a:ext cx="4164528" cy="35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29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m38774b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037" y="2509819"/>
            <a:ext cx="5330951" cy="33009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56526" y="2606040"/>
            <a:ext cx="50795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Берёза занимает важное место в культуре славян. Деревья высотой </a:t>
            </a:r>
          </a:p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30 и даже 45 м, с обхватом ствола до 120—150 см, некоторые виды — кустарники от крупных до мелких, вплоть до стелющихся, едва приподнимающихся над землёй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411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648" y="1216152"/>
            <a:ext cx="9442702" cy="154736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Сосновые леса растут на песчаных террасах Воронежа, Усмани, Битюга. Они имеют примесь дуба,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осины, берёзы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ts val="147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лесов, в области встречаются участки степей и лугов. Здесь преобладают костёр, тимофеевка, овсяница, мятлик, лапчатка, шалфей, колокольчики, незабудки, ковыли, клевер, одуванчик, таволга, и многие другие травы. В Красную книгу России занесено 40 видов, а 240 видов рекомендовано внести в Красную книгу Воронежской области.</a:t>
            </a:r>
            <a:endParaRPr lang="ru-RU" sz="3200" dirty="0" smtClean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082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2630" y="1770744"/>
            <a:ext cx="8374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Черноземье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240" y="2682240"/>
            <a:ext cx="3803904" cy="309372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Климат на территории области — умеренно-континентальный. Основную часть территории занимают чернозёмы.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014" y="2556932"/>
            <a:ext cx="4762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13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59" y="1319513"/>
            <a:ext cx="9521913" cy="1237419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buClr>
                <a:srgbClr val="83992A"/>
              </a:buClr>
              <a:buSzPct val="115000"/>
            </a:pPr>
            <a:r>
              <a:rPr lang="ru-RU" sz="4000" b="1" dirty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водоемах области </a:t>
            </a:r>
            <a:r>
              <a:rPr lang="ru-RU" sz="4000" b="1" dirty="0" smtClean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произрастают</a:t>
            </a:r>
            <a:br>
              <a:rPr lang="ru-RU" sz="4000" b="1" dirty="0" smtClean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n>
                  <a:noFill/>
                </a:ln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виды растений</a:t>
            </a:r>
            <a:r>
              <a:rPr lang="ru-RU" sz="2800" dirty="0">
                <a:ln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n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59" y="2556932"/>
            <a:ext cx="9387837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Воронежская земля богата водоемами: реками, озёрами, прудами, водохранилищами. По ней протекает 829 рек. Крупнейшие реки области: Дон, Воронеж, Хопер и Битюг. В области есть и большое количество искусственных прудов.</a:t>
            </a:r>
            <a:r>
              <a:rPr lang="ru-RU" sz="3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 smtClean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поверхности рек можно увидеть кувшинки </a:t>
            </a:r>
            <a:r>
              <a:rPr lang="ru-RU" sz="3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кубышки, ряску. </a:t>
            </a:r>
            <a:r>
              <a:rPr lang="ru-RU" sz="30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Встречаются в водоемах и разнообразные водоросли</a:t>
            </a:r>
            <a:endParaRPr lang="ru-RU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679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32" y="969177"/>
            <a:ext cx="9601196" cy="1303867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алужница </a:t>
            </a:r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болотная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7399"/>
            <a:ext cx="4707064" cy="411956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www.plantarium.ru/dat/plants/0/064/225064_48349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195" y="2598175"/>
            <a:ext cx="4754014" cy="3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6016" y="5129784"/>
            <a:ext cx="4032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3312" y="2697480"/>
            <a:ext cx="4553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Встречаются в водоемах и разнообразные </a:t>
            </a:r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водоросли Калужница болотная-</a:t>
            </a:r>
            <a:r>
              <a:rPr lang="ru-RU" sz="2800" dirty="0" err="1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короткокорневищный</a:t>
            </a:r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травянистый многолетник высотой 10-40 см и шириной 45см.Стебель прямой</a:t>
            </a:r>
            <a:r>
              <a:rPr lang="ru-RU" sz="3000" dirty="0" smtClean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13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амыши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m3b45f69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22545" y="2593717"/>
            <a:ext cx="4423833" cy="3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64037" y="2524432"/>
            <a:ext cx="46075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Камыш- род многолетних  и однолетних  прибрежно-водных растений семейства Осоковые. Вырастает до 4-6 м.</a:t>
            </a:r>
          </a:p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Камышом часто ошибочно называют другие растения, </a:t>
            </a:r>
            <a:r>
              <a:rPr lang="ru-RU" sz="2800" dirty="0" err="1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рогоноз</a:t>
            </a:r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тростник, это растения из других семейств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7931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Рогозы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2457" y="2600619"/>
            <a:ext cx="4864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Многолетнее земноводное травянистое растение; Растение легко  узнается по толстым </a:t>
            </a:r>
            <a:r>
              <a:rPr lang="ru-RU" sz="2800" dirty="0" err="1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буровато</a:t>
            </a:r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-коричневым плотным, цилиндрическим соцветиям -початкам</a:t>
            </a:r>
            <a:endParaRPr lang="ru-RU" sz="2800" dirty="0"/>
          </a:p>
        </p:txBody>
      </p:sp>
      <p:pic>
        <p:nvPicPr>
          <p:cNvPr id="10" name="Объект 3" descr="hello_html_4a7d83af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94120" y="2556932"/>
            <a:ext cx="4602478" cy="3179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107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Тростники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 descr="hello_html_73d46c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952" y="2679192"/>
            <a:ext cx="5115930" cy="279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104048" y="2679192"/>
            <a:ext cx="4492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Тростник обыкновенный необычайно крупное растение, вырастающее до 4 м. стебель тростника прямой и толстый . Иногда корневище даёт начало особым побегам, достигающим длины до 10-15 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4523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Кувшинки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ello_html_m68c9586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638544" y="2450592"/>
            <a:ext cx="4258054" cy="3630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567" y="2642616"/>
            <a:ext cx="55229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3175" cmpd="sng">
                  <a:noFill/>
                </a:ln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Кувшинки род водных растений семейства Кувшинковые, включающий в себя около 50 видов. Хорошо известное растение с крупными плавающими на воде сердцевидно-овальными или сердцевидно-округлыми листьями и крупными, как бы плавающими на воде цветками.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23081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644</Words>
  <Application>Microsoft Office PowerPoint</Application>
  <PresentationFormat>Произвольный</PresentationFormat>
  <Paragraphs>63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Растительный мир  Черноземья </vt:lpstr>
      <vt:lpstr>Воронежская область столица черноземья</vt:lpstr>
      <vt:lpstr>Черноземье</vt:lpstr>
      <vt:lpstr>В водоемах области произрастают  многие виды растений   </vt:lpstr>
      <vt:lpstr>Калужница болотная </vt:lpstr>
      <vt:lpstr>Камыши</vt:lpstr>
      <vt:lpstr>Рогозы</vt:lpstr>
      <vt:lpstr>Тростники</vt:lpstr>
      <vt:lpstr>Кувшинки</vt:lpstr>
      <vt:lpstr>Кубышки</vt:lpstr>
      <vt:lpstr>Ряска</vt:lpstr>
      <vt:lpstr>Разнообразные водоросли</vt:lpstr>
      <vt:lpstr>Растительный мир</vt:lpstr>
      <vt:lpstr>Дуб</vt:lpstr>
      <vt:lpstr>Липа</vt:lpstr>
      <vt:lpstr>Клен</vt:lpstr>
      <vt:lpstr>Ясень</vt:lpstr>
      <vt:lpstr>Вяз</vt:lpstr>
      <vt:lpstr>Осина</vt:lpstr>
      <vt:lpstr>Берёзы</vt:lpstr>
      <vt:lpstr>Сосновые леса растут на песчаных террасах Воронежа, Усмани, Битюга. Они имеют примесь дуба, осины, берёзы 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мир  Воронежской области. </dc:title>
  <dc:creator>Алексеевна</dc:creator>
  <cp:lastModifiedBy>Катя</cp:lastModifiedBy>
  <cp:revision>25</cp:revision>
  <dcterms:created xsi:type="dcterms:W3CDTF">2021-04-17T13:53:21Z</dcterms:created>
  <dcterms:modified xsi:type="dcterms:W3CDTF">2021-11-08T08:38:15Z</dcterms:modified>
</cp:coreProperties>
</file>