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2" autoAdjust="0"/>
  </p:normalViewPr>
  <p:slideViewPr>
    <p:cSldViewPr>
      <p:cViewPr varScale="1">
        <p:scale>
          <a:sx n="67" d="100"/>
          <a:sy n="67" d="100"/>
        </p:scale>
        <p:origin x="-146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4E2361-7630-4AC7-B5FC-D27D7660A94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C59B9-A1D3-4BF1-AB12-EEC9BAA2FE7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" TargetMode="External"/><Relationship Id="rId2" Type="http://schemas.openxmlformats.org/officeDocument/2006/relationships/hyperlink" Target="https://bible.ru/children/ibt/16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28092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Использование инновационных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технологий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уроках музыки и изобразительного искусства».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6803" name="Picture 3" descr="C:\Users\Виктория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9334"/>
            <a:ext cx="4731296" cy="2858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450912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solidFill>
                  <a:srgbClr val="002060"/>
                </a:solidFill>
              </a:rPr>
              <a:t>Подготовила презентацию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учитель  музыки, изо , МХК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высшей категории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ГОУ ЛНР ССШ № 1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</a:t>
            </a:r>
            <a:r>
              <a:rPr lang="ru-RU" sz="2000" dirty="0" err="1" smtClean="0">
                <a:solidFill>
                  <a:srgbClr val="002060"/>
                </a:solidFill>
              </a:rPr>
              <a:t>им.И.Х.Михайличенко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Борзых Виктория Эдуардовна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-3945719"/>
            <a:ext cx="9208355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Считаю одной из основных задач уроков музыки: снимать нервно-психические перегрузки,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восстанавливать положительный эмоционально - энергетический тонус обучающихся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Поэтому наряду с основными формами музыкальной работы с детьми на уроках 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ритмотерапию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фольклорную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3686835"/>
            <a:ext cx="96115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Логоритмическая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гимнастика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форма активного отдыха, наиболее благоприятная для снятия напряжения после долгого сидения. Кратковременные физические упражнения под музыку, вызывая возбуждение других отделов мозга, усиливают кровообращение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создают благоприятные условия отдыха для ранее возбужденных отделов. После такого короткого активного отдыха внимание детей повышается, а восприятие учебного материала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улучшается.Например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музыку: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08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Ритмотерапия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/>
              <a:t> </a:t>
            </a:r>
            <a:r>
              <a:rPr lang="ru-RU" sz="2000" dirty="0"/>
              <a:t>Танец, мимика и жест являются одним из древнейших способов выражения чувств и переживаний. Музыкально-ритмические упражнения выполняют релаксационную функцию, помогают добиться эмоциональной разрядки, снять умственную перегрузку и утомление.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-3418547"/>
            <a:ext cx="944598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развития ассоциативно-образного мышления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 музыки базируются на связи музыки с другими видами искусства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литературой, изобразительном искусством, православной культурой, кино, театром.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музыки интеграция искусств помогает осваивать язык музыки, сравнивая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выявляя его «сходства и различия» с языком других видов искусств. Одним из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приемов данной технологии является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 музыки и ее восприятие,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произведения.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прием является самым творческим, т.к. в процессе работы раскрывается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творческий потенциал ребенка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внутренний мир. Такое прослушивание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музыкального произведения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затем его анализ помогают детям мысленно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представить ту или иную картинку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которую можно перенести на бумагу.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1" name="Picture 3" descr="https://mamochka-club.com/upload/medialibrary/606/6069c7575ea64adbdf5efef6044a71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554461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17126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ехнология - продуктивно-творческая деятельность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в данной технологии строится по следующей формуле: чувства – мысли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действия, от игры к творчеству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которого будет определенный продукт.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545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«Музыканты»</a:t>
            </a:r>
            <a:endParaRPr lang="ru-RU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2184829"/>
            <a:ext cx="8459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Актёры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исполнители»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2822035"/>
            <a:ext cx="1643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Художники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3601561"/>
            <a:ext cx="3653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Выставка музыкальных картин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70" name="Picture 6" descr="https://songsforteaching.net/wp-content/uploads/2017/07/kids-music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03848" y="1484784"/>
            <a:ext cx="3024336" cy="2160240"/>
          </a:xfrm>
          <a:prstGeom prst="rect">
            <a:avLst/>
          </a:prstGeom>
          <a:noFill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77072"/>
            <a:ext cx="3995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Информационно-коммуникативные технологии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-2479827"/>
            <a:ext cx="914051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 время приобретают большое значение для учащихся, большая роль отводится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владению навыками самостоятельных умений школьников, направленных на умение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различными источниками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информации: книгами, учебниками,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справочниками, энциклопедиями, словарями (в том числе на электронных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носителях, таких как:,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флеш-карта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ресурсами сети Интернет; самостоятельный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поиск и отбор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необходимой информации. Одной из форм овладения учащимися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ИКТ является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3" name="Picture 3" descr="https://ds04.infourok.ru/uploads/ex/0a51/000820a0-d566693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35292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theslide.ru/img/thumbs/3d2b7ac4e9cd74047a96dbfb9974a1f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-1664223"/>
            <a:ext cx="163587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радостно, без принуждений – возможно, если в своей работе педагог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 новые технологии.                                            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Как говорил Е. И. Рерих  « Чем выше и дальше каждый из нас идет, тем яснее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предела достижений совершенства не существует. Дело не в том, какой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высоты ты достигнешь сегодня, а в том, чтобы двигаться вперед вместе с вечным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движением жизни».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-3198645"/>
            <a:ext cx="7855587" cy="93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жизнь моя, моя работа!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раз волнуешь сердце вновь.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едва тебя услышу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сердце исчезает боль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тебя не мыслю жизни,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тесен этот мир грешной,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с тобой приобретаю крылья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парю как птица над землёй.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неси меня по белу свету в синеву небес,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тебя любя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 петь тебе я песню эту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,ты жизнь и боль моя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20" name="Picture 4" descr="https://im0-tub-ua.yandex.net/i?id=a541d302bfb2205c035e678ac9f3bc3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413995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Притча </a:t>
            </a:r>
            <a:r>
              <a:rPr lang="ru-RU" sz="3600" b="1" dirty="0"/>
              <a:t>о Сеятеле из </a:t>
            </a:r>
            <a:r>
              <a:rPr lang="ru-RU" sz="3600" b="1" dirty="0" smtClean="0"/>
              <a:t>Святого Писания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8820472" cy="525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Иисус рассказал народу притчу о сеятеле: "Вот, вышел сеятель сеять; и когда он сеял, иное упало при дороге, и налетели птицы и поклевали то; иное упало на места каменистые, где немного было земли, и скоро взошло, потому что земля была неглубока. Когда же взошло солнце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увяло, и,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не имело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корня,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засохло;иное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упало в терние, и выросло терние и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заглушило его; иное упало на добрую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землю и принесло плод: одно во сто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крат, а другое в шестьдесят, иное же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тридцать.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имеет уши слышать, слышит!" </a:t>
            </a:r>
          </a:p>
          <a:p>
            <a:r>
              <a:rPr lang="ru-RU" dirty="0" smtClean="0">
                <a:hlinkClick r:id="rId2"/>
              </a:rPr>
              <a:t>Притча о сеятеле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© Библия </a:t>
            </a:r>
            <a:r>
              <a:rPr lang="ru-RU" dirty="0" err="1" smtClean="0">
                <a:hlinkClick r:id="rId3"/>
              </a:rPr>
              <a:t>Онлайн</a:t>
            </a:r>
            <a:r>
              <a:rPr lang="ru-RU" dirty="0" smtClean="0">
                <a:hlinkClick r:id="rId3"/>
              </a:rPr>
              <a:t>, 2003-2021.</a:t>
            </a:r>
            <a:endParaRPr lang="ru-RU" dirty="0"/>
          </a:p>
        </p:txBody>
      </p:sp>
      <p:pic>
        <p:nvPicPr>
          <p:cNvPr id="63490" name="Picture 2" descr="https://cont.ws/uploads/posts/1486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3286547" cy="3600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41044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Использование  современных инновационных технологий  на уроках музыки  и изобразительного искусства делает обучение ярким ,запоминающимся,</a:t>
            </a:r>
          </a:p>
          <a:p>
            <a:r>
              <a:rPr lang="ru-RU" dirty="0" smtClean="0"/>
              <a:t>и</a:t>
            </a:r>
            <a:r>
              <a:rPr lang="ru-RU" dirty="0" smtClean="0"/>
              <a:t>нтересным для учащихся ,формирует эмоционально-положительное отношение к предмету. Вот основная задача учителя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2466" name="Picture 2" descr="https://ds04.infourok.ru/uploads/ex/0e3a/0006ec09-8f9af2c8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97560"/>
            <a:ext cx="734481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4589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К </a:t>
            </a:r>
            <a:r>
              <a:rPr lang="ru-RU" dirty="0" smtClean="0"/>
              <a:t>инновационным процессам относятся все связанные с передовым </a:t>
            </a:r>
            <a:r>
              <a:rPr lang="ru-RU" dirty="0" smtClean="0"/>
              <a:t>опытом , многочисленные </a:t>
            </a:r>
            <a:r>
              <a:rPr lang="ru-RU" dirty="0" smtClean="0"/>
              <a:t>организационные преобразования в сфере непрерывного образования и внедрение их в практику. </a:t>
            </a:r>
          </a:p>
          <a:p>
            <a:r>
              <a:rPr lang="ru-RU" dirty="0" smtClean="0"/>
              <a:t>Учебно-воспитательный процесс, занимающий центральное место в педагогике, можно рассматривать как инновационный, т.к. его цель заключается в передачи учащимся новых для них знаний, формировании новых свойств личности.</a:t>
            </a:r>
          </a:p>
          <a:p>
            <a:endParaRPr lang="ru-RU" dirty="0"/>
          </a:p>
        </p:txBody>
      </p:sp>
      <p:pic>
        <p:nvPicPr>
          <p:cNvPr id="83969" name="Picture 1" descr="E:\НЕДЕЛЯ МУЗЫКИ фото\20180205_10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4392488" cy="2513781"/>
          </a:xfrm>
          <a:prstGeom prst="rect">
            <a:avLst/>
          </a:prstGeo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42119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052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нновационные технологии,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которые я использую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уроках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музыки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изобразительного искусства 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Она позволяет расширять кругозор, формировать целостные представления об окружающем мире, реализовывать навыки ролевого поведения, оказывать влияние на развитие познавательной и эмоционально-волевой сферы.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повышение внимания и заинтересованности детей, учебной мотивации на уроках музыки и ИЗО, формирование позитивного поведения с опорой на пример положительных сказочных героев.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произвольное внимание, память, мышление, воображение, фантазию, творческие способности;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познавательный интерес;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речь, обогащать активный словарь;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-обогащать положительный эмоциональный опыт.</a:t>
            </a:r>
          </a:p>
          <a:p>
            <a:endParaRPr lang="ru-RU" dirty="0"/>
          </a:p>
        </p:txBody>
      </p:sp>
      <p:pic>
        <p:nvPicPr>
          <p:cNvPr id="80898" name="Picture 2" descr="https://sun9-44.userapi.com/6SENAb7iaXvyGvyvZJdxfuJ_8RDyRP8dDnt7NA/nM_sOWZla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57531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эффективно используется для создания благоприятных условий формирования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качеств личности, развивает фантазию, логику, внимание, наблюдательность, учит детей сопереживанию. Дети не только слушают учителя, но и сами участвуют в творческом процессе, сочиняя свои  музыкальные сказки, рассказы. Таким образом открывается ребёнку волшебный, удивительный мир о природе, животных и растениях, явлениях, древней мудрой истории с идеями добра и зла.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сказок, применяемых на уроках музыки и ИЗО: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-дидактические;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-медитативные (для снятия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напряжения): дети слушают музыку, звуки природы, рисуют, играют, сочиняют, мечтают и воображают.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(для мягкого влияния на поведение ребёнка), читаем проблемную сказку не обсуждая, даём возможность побыть детям наедине с собой и подумать.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s://shareslide.ru/img/thumbs/75f4ec8e4af921ddc3b27b78b54f5ee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77072"/>
            <a:ext cx="6405397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СТИХОМУЗЫКА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4868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мы много раз слышали, как читаются классические стихи под музыку. Обычно при этом музыка звучит просто фоном. Суть инновационной технологии, которую я назвала «СТИХОМУЗЫКА» состоит в том, что в данном случае музыка играет абсолютно равноправную роль с классическими стихами, гармонируя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взаимодействуя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ними. Музыка звучит громче, чем обычно в таких случаях, а в те моменты, когда есть всплеск в музыке, происходит всплеск и в стихах, все взаимосвязано,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взаимодействует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дополняет друг друга. Сложность тут состоит в том, чтобы попасть «всплеском стиха»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соответствующии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музыкальныи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момент,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поймать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нужное мгновенье. </a:t>
            </a:r>
          </a:p>
        </p:txBody>
      </p:sp>
      <p:pic>
        <p:nvPicPr>
          <p:cNvPr id="77828" name="Picture 4" descr="https://img-fotki.yandex.ru/get/4807/41490086.f/0_6c0f6_97646958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583792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-2084258"/>
            <a:ext cx="8856399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Музыкально-рациональная психотерапия.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Музыкально-рациональная психотерапия в условиях представляет собой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совокупность приемов и методов, направленных на расширение и обогащение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спектра доступных учащемуся переживаний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формирование мировоззрения, которое помогает ему быть здоровым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счастливым. В предлагаемом подходе объединяются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эстетотерапия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красотой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лечение идеалами.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3" name="Picture 3" descr="https://i.livelib.ru/auface/012774/o/5515/Valentin_Petrus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232248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2276872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Валентин  Иванович  Петрушин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Профессор, первый Президент ассоциации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психологов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психотерапевтов.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методике используются приемы музыкально-образной медитативной психотерапии, специальные дыхательные упражнения, ритмические движения и танцы, просмотр слайдов с красивыми картинами природы и шедевров мировой живописи, внимательное прослушивание аффективно насыщенных музыкальных произведений. </a:t>
            </a:r>
            <a:r>
              <a:rPr lang="ru-RU" dirty="0"/>
              <a:t>Автор концепции создал формулы (установки) музыкального самовнушения, которые могут оказывать на мироощущение ребенка положительное воздействие. Проникновенное слово, сказанное на фоне прекрасной музыки, изменяет у человека его взгляд на жизнь гораздо эффективнее, чем это может быть достигнуто в процессе обычной рациональной психотерапии («нам песня жить и строить помогает»).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-4108814"/>
            <a:ext cx="20171273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арттерапевтического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воздействия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комфортной обстановки для обучения (снижение влияния стрессов),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-нормализация основных функций организма – дыхание, артериальное давление,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сердечные ритмы;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-стимулирование слуховой активности при восприятии музыки,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-оздоровление голосового аппарата в процессе пения,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-восстановление координации между слухом и голосом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вокалотерапия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-развитие функций легких в процессе пения,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-развитие координации движений под музыку (пластическое интонирование,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музыкально-ритмические движения) и др.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учебного процесса на уроках музыки необходимо увеличить объем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восприятия и исполнения классической музыки с целью создания комфортной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звуковой среды для музыкального образования и воспитания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9" name="Picture 3" descr="https://avatars.mds.yandex.net/get-zen_doc/168279/pub_5c1799072fb96d00aa8d20f0_5c17996246809400ae8d844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5064"/>
            <a:ext cx="6749323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866</Words>
  <Application>Microsoft Office PowerPoint</Application>
  <PresentationFormat>Экран (4:3)</PresentationFormat>
  <Paragraphs>207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«Использование инновационных  технологий на уроках музыки и изобразительного искусства». </vt:lpstr>
      <vt:lpstr>Слайд 2</vt:lpstr>
      <vt:lpstr>Слайд 3</vt:lpstr>
      <vt:lpstr>Слайд 4</vt:lpstr>
      <vt:lpstr>Инновационные технологии, которые я использую на уроках             музыки и изобразительного искусства 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инновационных технологий на уроках музыки и изобразительного искусства».</dc:title>
  <dc:creator>Виктория</dc:creator>
  <cp:lastModifiedBy>Виктория</cp:lastModifiedBy>
  <cp:revision>24</cp:revision>
  <dcterms:created xsi:type="dcterms:W3CDTF">2021-04-02T13:44:11Z</dcterms:created>
  <dcterms:modified xsi:type="dcterms:W3CDTF">2021-04-02T17:38:28Z</dcterms:modified>
</cp:coreProperties>
</file>