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9" r:id="rId3"/>
    <p:sldId id="268" r:id="rId4"/>
    <p:sldId id="26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491B3"/>
    <a:srgbClr val="6080A8"/>
    <a:srgbClr val="65969A"/>
    <a:srgbClr val="A5C7D3"/>
    <a:srgbClr val="D0E2E8"/>
    <a:srgbClr val="B0CBDE"/>
    <a:srgbClr val="BFF3FD"/>
    <a:srgbClr val="7A9C21"/>
    <a:srgbClr val="C2F4FE"/>
    <a:srgbClr val="69E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1A2D8-EEE5-4786-A1C3-4A251DFF0F9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AE2B-98AB-45D5-A634-59CD14460C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77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344300"/>
            <a:ext cx="6096000" cy="45342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04800" y="838200"/>
            <a:ext cx="9677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40084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Исследовательская работа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Арзамас-город детства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Выполнил: ученик 1 «Б» класса МБОУ «Лицей»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Кочунов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Тимур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Руководитель: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Оскирко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Ирина Юрьевна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858715"/>
            <a:ext cx="1257300" cy="838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2235" y="838200"/>
            <a:ext cx="1257300" cy="8382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352800" cy="6397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Места </a:t>
            </a:r>
            <a:r>
              <a:rPr lang="ru-RU" sz="1800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отдыха на природе</a:t>
            </a:r>
            <a:endParaRPr lang="ru-RU" sz="1800" u="sng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78486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 территории района протекает множество ручьев и речек. Самые значительные среди них река Теша и ее правый приток Сережа. 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Самые крупные и значимые озера района - это Пустынские озера. Они не только памятник природы, но и основной источник питьевой воды для города Арзамаса.</a:t>
            </a:r>
          </a:p>
          <a:p>
            <a:endParaRPr lang="ru-RU" dirty="0"/>
          </a:p>
        </p:txBody>
      </p:sp>
      <p:pic>
        <p:nvPicPr>
          <p:cNvPr id="5122" name="Picture 2" descr="C:\Users\User\Desktop\kGAAAgDe_uA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6338888" cy="4229226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752600" y="2848069"/>
            <a:ext cx="0" cy="3562287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376854" y="2514601"/>
            <a:ext cx="6324234" cy="42292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3352800" cy="7921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Близость к крупным городам</a:t>
            </a:r>
            <a:endParaRPr lang="ru-RU" sz="1800" u="sng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6" name="Picture 2" descr="C:\Users\User\Desktop\739257b9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00" y="1676400"/>
            <a:ext cx="6299200" cy="47244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371600" y="6172200"/>
            <a:ext cx="6781800" cy="0"/>
          </a:xfrm>
          <a:prstGeom prst="line">
            <a:avLst/>
          </a:prstGeom>
          <a:ln w="5397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57300" y="1905000"/>
            <a:ext cx="6781800" cy="0"/>
          </a:xfrm>
          <a:prstGeom prst="line">
            <a:avLst/>
          </a:prstGeom>
          <a:ln w="5397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2578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Детские площадки в каждом дворе</a:t>
            </a:r>
            <a:endParaRPr lang="ru-RU" sz="1800" u="sng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0" name="Picture 2" descr="C:\Users\User\Desktop\f8cf9d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85532"/>
            <a:ext cx="7200900" cy="47885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3868" y="1585532"/>
            <a:ext cx="7203831" cy="47885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-26377" y="1244104"/>
            <a:ext cx="5715000" cy="76200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381000"/>
            <a:ext cx="6096000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АРЗАМАС ГОРОД ДЕТСТВА</a:t>
            </a: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АРЗАМАС МОЙ ЛЮБИМЫЙ ГОРОД</a:t>
            </a: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АРЗАМАС МОЯ МАЛАЯ РОДИНА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User\Desktop\Qy-op1y-V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4971021" cy="4419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0469" y="2286000"/>
            <a:ext cx="4973952" cy="4419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-914400" y="190500"/>
            <a:ext cx="5715000" cy="76200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867400" y="2819400"/>
            <a:ext cx="2971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узнал, что у меня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Есть огромная семья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 тропинка и лесок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поле каждый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колосок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Речка, небо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голубое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—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Это все мое родное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Это Родина моя,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Всех люблю на свете 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       В.Орлов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350472"/>
            <a:ext cx="4114800" cy="2122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50472"/>
            <a:ext cx="5334000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Цель проекта: 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1.Собрать материал о городе Арзамас. 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2. Изучить удобство города для детей и рассказать одноклассникам. 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Ожидаемый результат: исследование расширит мой кругозор, поможет узнать о своем городе больше. </a:t>
            </a: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2971800"/>
            <a:ext cx="60960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</a:rPr>
              <a:t>Актуальность работы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для меня обусловлена тем, что я и мои сверстники мало знаем о нашем городе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Социальная значимость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данной работы обусловлена тем, что люди,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проживающие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нашем городе должны знать больше о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нем 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любить его. </a:t>
            </a:r>
          </a:p>
          <a:p>
            <a:r>
              <a:rPr lang="ru-RU" sz="1600" u="sng" dirty="0" smtClean="0">
                <a:solidFill>
                  <a:schemeClr val="accent3">
                    <a:lumMod val="50000"/>
                  </a:schemeClr>
                </a:solidFill>
              </a:rPr>
              <a:t>Личностная значимость </a:t>
            </a:r>
            <a:r>
              <a:rPr lang="ru-RU" sz="1600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заключается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том, что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исследуя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собственный город я еще больше горжусь местом в котором родился.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Гипотеза: Мой город – город в котором созданы все условия, для жизни детей .</a:t>
            </a:r>
          </a:p>
          <a:p>
            <a:endParaRPr lang="ru-RU" dirty="0" smtClean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6000" y="2819400"/>
            <a:ext cx="0" cy="3810000"/>
          </a:xfrm>
          <a:prstGeom prst="line">
            <a:avLst/>
          </a:prstGeom>
          <a:ln w="6667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3400" y="533400"/>
            <a:ext cx="5257800" cy="0"/>
          </a:xfrm>
          <a:prstGeom prst="line">
            <a:avLst/>
          </a:prstGeom>
          <a:ln w="6667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52400" y="228600"/>
            <a:ext cx="7391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u="sng" dirty="0" smtClean="0">
                <a:latin typeface="+mn-lt"/>
              </a:rPr>
              <a:t/>
            </a:r>
            <a:br>
              <a:rPr lang="ru-RU" sz="1800" u="sng" dirty="0" smtClean="0">
                <a:latin typeface="+mn-lt"/>
              </a:rPr>
            </a:b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 проекте: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Тип, вид проекта: Исследовательский, практико-ориентированный. </a:t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Продолжительность проекта: зима 2021. </a:t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Консультант: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Кочунова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Юлия Викторовна </a:t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Окружающий мир- предмет, в рамках которого проводилась работа.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endParaRPr lang="ru-RU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362200"/>
            <a:ext cx="6466877" cy="42164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3600" y="2362200"/>
            <a:ext cx="6466877" cy="42164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52600" y="3149604"/>
            <a:ext cx="0" cy="3429000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54022" y="2006604"/>
            <a:ext cx="27977" cy="3454404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2400" y="228600"/>
            <a:ext cx="7391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19454"/>
            <a:ext cx="4800600" cy="175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u="sng" dirty="0">
                <a:solidFill>
                  <a:schemeClr val="accent3">
                    <a:lumMod val="50000"/>
                  </a:schemeClr>
                </a:solidFill>
              </a:rPr>
              <a:t>План работы: 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Изучить историю города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Посетить значимые для детского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обучения и досуга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места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Подобрать фотографии и материал для работы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Презентовать работу одноклассникам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286000"/>
            <a:ext cx="5276850" cy="4221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0401" y="2286000"/>
            <a:ext cx="5276850" cy="4221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839200" y="1752600"/>
            <a:ext cx="0" cy="3963572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05200" y="3200400"/>
            <a:ext cx="0" cy="3810000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38400" y="462786"/>
            <a:ext cx="449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236784"/>
            <a:ext cx="6705600" cy="234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История Арзамаса и моей семьи</a:t>
            </a:r>
            <a:endParaRPr lang="ru-RU" sz="1800" u="sng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219200"/>
            <a:ext cx="6553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Арзамас был основан царем Иваном Грозным в 1578 году. Один из старинных и красивейших городов Нижегородской области. Здесь жили и работали выдающиеся писатели, поэты, ученые и художники. </a:t>
            </a:r>
          </a:p>
          <a:p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История моей семьи в Арзамасе уходит на более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чем семь поколений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назад, которые удалось отследить. Прабабушки и прадедушки по  материнской и отцовской линии проживали в Арзамасе или близлежащих деревнях на протяжении нескольких веков.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АРЗАМАС ТИМ\9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55642"/>
            <a:ext cx="4572000" cy="3430817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429000" y="3255642"/>
            <a:ext cx="0" cy="3602357"/>
          </a:xfrm>
          <a:prstGeom prst="line">
            <a:avLst/>
          </a:prstGeom>
          <a:ln w="5397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534400" y="2057400"/>
            <a:ext cx="0" cy="3602357"/>
          </a:xfrm>
          <a:prstGeom prst="line">
            <a:avLst/>
          </a:prstGeom>
          <a:ln w="5397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28600"/>
            <a:ext cx="48006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</a:rPr>
              <a:t>Школы и садики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30 детских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садов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школа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x_e9a008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905000"/>
            <a:ext cx="5753100" cy="4314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64576" y="1904999"/>
            <a:ext cx="5764823" cy="43148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43000" y="1524000"/>
            <a:ext cx="0" cy="3810000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934200" y="3276600"/>
            <a:ext cx="0" cy="3810000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0" y="274638"/>
            <a:ext cx="3429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Спортивные секции и кружки</a:t>
            </a:r>
            <a:endParaRPr lang="ru-RU" sz="1800" u="sng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5867400" cy="20574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Город в полном объеме предоставляет возможность заниматься в секциях и кружках любого направления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спортивные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музыкальные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ж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ивопись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театр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ш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ахматы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робототехника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2674012310850683_34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599" y="3200400"/>
            <a:ext cx="4664953" cy="35052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657600" y="3048000"/>
            <a:ext cx="0" cy="3810000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4876800" cy="1371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Парк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культуры и отдыха имени Гайдара — лучший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парк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Нижегородской области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и, признанно,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один из лучших в России.</a:t>
            </a:r>
          </a:p>
          <a:p>
            <a:pPr marL="0" indent="0">
              <a:buNone/>
            </a:pP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esktop\775e9af53c4f07bc1d0b0c92375b82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546" y="2362200"/>
            <a:ext cx="5943600" cy="40119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8546" y="2362201"/>
            <a:ext cx="5943600" cy="4011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4600" y="2895600"/>
            <a:ext cx="0" cy="3810000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676400" y="6096000"/>
            <a:ext cx="5715000" cy="76200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35051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6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900" u="sng" dirty="0" smtClean="0">
                <a:solidFill>
                  <a:schemeClr val="accent3">
                    <a:lumMod val="50000"/>
                  </a:schemeClr>
                </a:solidFill>
              </a:rPr>
              <a:t>Природа</a:t>
            </a:r>
          </a:p>
          <a:p>
            <a:pPr marL="0" indent="0" algn="ctr">
              <a:buNone/>
            </a:pPr>
            <a:endParaRPr lang="ru-RU" sz="17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Арзамас находится в зоне смешанных и широколиственных лесов.</a:t>
            </a:r>
          </a:p>
          <a:p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Леса района населены западноевропейскими видами птиц: это орлы, дятлы, дрозды, щеглы, славки, </a:t>
            </a:r>
            <a:r>
              <a:rPr lang="ru-RU" sz="1700" dirty="0" err="1" smtClean="0">
                <a:solidFill>
                  <a:schemeClr val="accent3">
                    <a:lumMod val="50000"/>
                  </a:schemeClr>
                </a:solidFill>
              </a:rPr>
              <a:t>зарянки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, вороны серые и другие.</a:t>
            </a:r>
          </a:p>
          <a:p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На водоемах селятся утки, кулики, чайки, выпи, ласточки береговые.</a:t>
            </a:r>
          </a:p>
          <a:p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Класс млекопитающих представлен парнокопытными, хищниками, грызунами, насекомоядными. Наибольшее распространение в нашей местности получили лоси, кабаны, лисицы обыкновенные, горностаи, хорьки черные, полевки, хомяки, мыши, крысы, белки, ежи, кроты и другие животные. Из пресмыкающихся в </a:t>
            </a:r>
            <a:r>
              <a:rPr lang="ru-RU" sz="1700" dirty="0" err="1" smtClean="0">
                <a:solidFill>
                  <a:schemeClr val="accent3">
                    <a:lumMod val="50000"/>
                  </a:schemeClr>
                </a:solidFill>
              </a:rPr>
              <a:t>Арзамасском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 крае прекрасно себя чувствуют гадюки и ужи.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4098" name="Picture 2" descr="C:\Users\User\Desktop\1c8f364bbe7a30c1ceaadb0a1f67ddb106f57e881c044de03f2f44d2cd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05224"/>
            <a:ext cx="6005288" cy="3152776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440544" y="3810000"/>
            <a:ext cx="6172200" cy="0"/>
          </a:xfrm>
          <a:prstGeom prst="line">
            <a:avLst/>
          </a:prstGeom>
          <a:ln w="539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441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Исследовательская работа Арзамас-город детства Выполнил: ученик 1 «Б» класса МБОУ «Лицей» Кочунов Тимур Руководитель: Оскирко Ирина Юрьевна   </vt:lpstr>
      <vt:lpstr>Слайд 2</vt:lpstr>
      <vt:lpstr> О проекте:  Тип, вид проекта: Исследовательский, практико-ориентированный.  Продолжительность проекта: зима 2021.  Консультант: Кочунова Юлия Викторовна  Окружающий мир- предмет, в рамках которого проводилась работа.   </vt:lpstr>
      <vt:lpstr>Слайд 4</vt:lpstr>
      <vt:lpstr>История Арзамаса и моей семьи</vt:lpstr>
      <vt:lpstr>Слайд 6</vt:lpstr>
      <vt:lpstr>Спортивные секции и кружки</vt:lpstr>
      <vt:lpstr>Слайд 8</vt:lpstr>
      <vt:lpstr>Слайд 9</vt:lpstr>
      <vt:lpstr>Места отдыха на природе</vt:lpstr>
      <vt:lpstr>Близость к крупным городам</vt:lpstr>
      <vt:lpstr>Детские площадки в каждом дворе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слайда: Исследовательская работа АРЗАМАС ГОРОД ДЕТСТВА</dc:title>
  <dc:creator>ЮЛИЯ</dc:creator>
  <cp:lastModifiedBy>User</cp:lastModifiedBy>
  <cp:revision>37</cp:revision>
  <dcterms:created xsi:type="dcterms:W3CDTF">2021-01-16T09:03:11Z</dcterms:created>
  <dcterms:modified xsi:type="dcterms:W3CDTF">2021-01-17T13:14:02Z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2580427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