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ED206-DBFB-4E44-BCE6-7C4D2E01A36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3832D-E94B-4978-B978-C7EE7B6D8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4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832D-E94B-4978-B978-C7EE7B6D84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5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E8D-2FF3-472E-B136-DBCD12F773F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6509-73B2-4EE1-A433-73F12E08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8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E8D-2FF3-472E-B136-DBCD12F773F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6509-73B2-4EE1-A433-73F12E08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7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E8D-2FF3-472E-B136-DBCD12F773F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6509-73B2-4EE1-A433-73F12E08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3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E8D-2FF3-472E-B136-DBCD12F773F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6509-73B2-4EE1-A433-73F12E08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5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E8D-2FF3-472E-B136-DBCD12F773F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6509-73B2-4EE1-A433-73F12E08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8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E8D-2FF3-472E-B136-DBCD12F773F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6509-73B2-4EE1-A433-73F12E08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E8D-2FF3-472E-B136-DBCD12F773F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6509-73B2-4EE1-A433-73F12E08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E8D-2FF3-472E-B136-DBCD12F773F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6509-73B2-4EE1-A433-73F12E08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6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E8D-2FF3-472E-B136-DBCD12F773F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6509-73B2-4EE1-A433-73F12E08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1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E8D-2FF3-472E-B136-DBCD12F773F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6509-73B2-4EE1-A433-73F12E08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4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E8D-2FF3-472E-B136-DBCD12F773F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6509-73B2-4EE1-A433-73F12E08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8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C2E8D-2FF3-472E-B136-DBCD12F773FA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6509-73B2-4EE1-A433-73F12E083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9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846640" cy="1512167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Шоколад. Полезное или вредное лакомство?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5528" y="3212976"/>
            <a:ext cx="4248472" cy="8164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Работу выполнили: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Уткина Екатерина, 10 класс,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Шмелева Ксения, 10 класс,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МБОУ «</a:t>
            </a:r>
            <a:r>
              <a:rPr lang="ru-RU" sz="2400" dirty="0" err="1" smtClean="0">
                <a:solidFill>
                  <a:schemeClr val="bg1"/>
                </a:solidFill>
              </a:rPr>
              <a:t>Кугесьский</a:t>
            </a:r>
            <a:r>
              <a:rPr lang="ru-RU" sz="2400" dirty="0" smtClean="0">
                <a:solidFill>
                  <a:schemeClr val="bg1"/>
                </a:solidFill>
              </a:rPr>
              <a:t> лицей»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Научный руководитель: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Свинцова</a:t>
            </a:r>
            <a:r>
              <a:rPr lang="ru-RU" sz="2400" dirty="0" smtClean="0">
                <a:solidFill>
                  <a:schemeClr val="bg1"/>
                </a:solidFill>
              </a:rPr>
              <a:t> Лилия Николаевна, учитель химии и биологии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0648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вреде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шоколада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. Шоколад содержит много кофеина. Но на самом деле, в одной плитке шоколада содержится кофеина намного меньше, чем в чашке кофе.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2. Шоколад вызывает зависимость. В реальности, зависимость может возникнуть лишь у людей, употребляющих ежедневно достаточно долгое время в день не менее 400-500 граммов шоколада.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3. Шоколад содержит азотосодержащие компоненты, которые замедляют обменные процессы.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50464"/>
            <a:ext cx="78488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Горький шоколад – самый полезный (содержание какао-продуктов не менее 55</a:t>
            </a:r>
            <a:r>
              <a:rPr lang="ru-RU" dirty="0" smtClean="0">
                <a:solidFill>
                  <a:schemeClr val="bg1"/>
                </a:solidFill>
              </a:rPr>
              <a:t>%).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Если на упаковке шоколада не указано содержание какао-продуктов, то это не шоколад.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 заключение </a:t>
            </a:r>
            <a:r>
              <a:rPr lang="ru-RU" dirty="0" smtClean="0">
                <a:solidFill>
                  <a:schemeClr val="bg1"/>
                </a:solidFill>
              </a:rPr>
              <a:t>хотим </a:t>
            </a:r>
            <a:r>
              <a:rPr lang="ru-RU" dirty="0">
                <a:solidFill>
                  <a:schemeClr val="bg1"/>
                </a:solidFill>
              </a:rPr>
              <a:t>сказать, употребляйте настоящий шоколад, а не подделки, а их очень много. И помните, что в больших количествах вреден любой продукт. </a:t>
            </a:r>
          </a:p>
        </p:txBody>
      </p:sp>
    </p:spTree>
    <p:extLst>
      <p:ext uri="{BB962C8B-B14F-4D97-AF65-F5344CB8AC3E}">
        <p14:creationId xmlns:p14="http://schemas.microsoft.com/office/powerpoint/2010/main" val="13526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412776"/>
            <a:ext cx="73448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использованных источников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>
                <a:solidFill>
                  <a:schemeClr val="bg1"/>
                </a:solidFill>
              </a:rPr>
              <a:t>http://</a:t>
            </a:r>
            <a:r>
              <a:rPr lang="ru-RU" dirty="0" smtClean="0">
                <a:solidFill>
                  <a:schemeClr val="bg1"/>
                </a:solidFill>
              </a:rPr>
              <a:t>ru.wikipedia.org/wiki/Шоколад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http://www.ja-zdorov.ru/blog/poleznye-svojstva-shokolada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Голубев В.Н., </a:t>
            </a:r>
            <a:r>
              <a:rPr lang="ru-RU" dirty="0" err="1">
                <a:solidFill>
                  <a:schemeClr val="bg1"/>
                </a:solidFill>
              </a:rPr>
              <a:t>Чичева</a:t>
            </a:r>
            <a:r>
              <a:rPr lang="ru-RU" dirty="0">
                <a:solidFill>
                  <a:schemeClr val="bg1"/>
                </a:solidFill>
              </a:rPr>
              <a:t>-Филатова Л.В., Шленская Т.В. Пищевые и биологически активные добавки. «Академия», М., 2003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951" y="692696"/>
            <a:ext cx="88569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Объект исследования: шоколад различных марок.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Предмет исследования: состав шоколада и наличие в нем необходимых для организма компонентов.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Цель работы: 1)изучение химического состава шоколада;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        2)определение положительных и отрицательных воздействий шоколада на организм человека.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Для достижения цели были поставлены следующие задачи: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1)Ознакомиться с литературой и другими источниками о шоколаде;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2)Дать определение шоколада с точки зрения химии, выяснить его качественный состав и определить основные его свойства с помощью экспериментальных исследований;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3)Согласно химическим свойствам и качественному составу установить отрицательное и положительное влияние шоколада на организм человека;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4)Показать вред и пользу употребления шоколада.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1947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Химический состав шоколада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Белки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Жиры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Углеводы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Алкалоиды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Теобромин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Кофеин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Дубильные вещества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Соли калия, фосфора, магния и железа.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27779" r="27037" b="10987"/>
          <a:stretch/>
        </p:blipFill>
        <p:spPr bwMode="auto">
          <a:xfrm>
            <a:off x="6665266" y="3573016"/>
            <a:ext cx="2263622" cy="222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0" t="-18229" r="33302" b="18229"/>
          <a:stretch/>
        </p:blipFill>
        <p:spPr bwMode="auto">
          <a:xfrm>
            <a:off x="3972316" y="1412776"/>
            <a:ext cx="2207479" cy="238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3" t="12201" r="12117" b="12442"/>
          <a:stretch/>
        </p:blipFill>
        <p:spPr bwMode="auto">
          <a:xfrm>
            <a:off x="6665266" y="980728"/>
            <a:ext cx="1995304" cy="195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5053279" cy="13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№1. Содержание тёртого какао в шоколаде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91683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ASUS\OneDrive\Изображения\Снимки экрана\2021-04-01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513373" cy="17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374" y="501317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Вывод: шоколад, который тонет в молоке, содержит тёртое какао, а шоколад, оставшийся на поверхности, содержит какао-порошок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74" y="141277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Техника выполнения: Шоколад следует поместить в молоко.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Ожидаемый результат: шоколад может утонуть или остаться на поверхности молока.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1" y="3140968"/>
            <a:ext cx="793964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692696"/>
            <a:ext cx="729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№2. Содержание какао-масла в шоколаде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787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Техника выполнения: Плитку шоколада следует положить в холодильник на две недели, затем выложить и на несколько минут положить возле батареи.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Ожидаемый результат: При резком изменении температуры на шоколаде выступает какао-масло – шоколад «седеет».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3000" y="52940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Вывод: Все исследуемые сорта содержат какао-масло.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SUS\OneDrive\Рабочий стол\для проекта\p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90463" cy="56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1824" y="62068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№ 3. Обнаружение непредельных жиров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09" y="3209935"/>
            <a:ext cx="7496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6355" y="5157192"/>
            <a:ext cx="6628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Вывод: шоколад «Воздушный» чёрный пористый и «Бабаевский» горький содержат максимальное количество непредельных жиров, это объясняется частичной заменой какао-масла на растительный и молочный жиры.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3851" y="1159322"/>
            <a:ext cx="7206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Техника выполнения: Оборачиваем кусочек шоколада фильтровальной бумагой и оставляем на время.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Ожидаемый результат: На бумаге должно появиться жировое пятно. Если поместить каплю раствора перманганата калия, то мы увидим образование бурого осадка MnO2 из-за протекания ОВР.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Это будет доказывать то, что в шоколаде содержатся непредельные жиры.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OneDrive\Рабочий стол\для проекта\hello_html_32638a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7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Изучив </a:t>
            </a:r>
            <a:r>
              <a:rPr lang="ru-RU" sz="2000" dirty="0">
                <a:solidFill>
                  <a:schemeClr val="bg1"/>
                </a:solidFill>
              </a:rPr>
              <a:t>химический состав, свойства и влияние шоколада на организм человека, мы можем с уверенностью сказать, что шоколад оказывает благоприятное воздействие на организм. Употребление шоколада снижает вероятность появления онкологических заболеваний, язвы желудка, укрепляет иммунитет организма, понижает уровень холестерина в крови. Сто граммов горького шоколада в день улучшают работу сосудов и защищают организм от разрушительного действия свободных радикалов. Полифенолы, которые содержатся в какао, снижают риск сердечных приступов.</a:t>
            </a:r>
          </a:p>
        </p:txBody>
      </p:sp>
    </p:spTree>
    <p:extLst>
      <p:ext uri="{BB962C8B-B14F-4D97-AF65-F5344CB8AC3E}">
        <p14:creationId xmlns:p14="http://schemas.microsoft.com/office/powerpoint/2010/main" val="35231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598</Words>
  <Application>Microsoft Office PowerPoint</Application>
  <PresentationFormat>Экран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Шоколад. Полезное или вредное лакомство?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11</cp:revision>
  <dcterms:created xsi:type="dcterms:W3CDTF">2021-04-01T08:23:55Z</dcterms:created>
  <dcterms:modified xsi:type="dcterms:W3CDTF">2021-04-01T16:24:17Z</dcterms:modified>
</cp:coreProperties>
</file>