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10080625" cy="567055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50" y="-84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 cap="none">
              <a:ln>
                <a:noFill/>
              </a:ln>
              <a:latin typeface="PT Astra Sans" pitchFamily="34"/>
              <a:ea typeface="Tahoma" pitchFamily="2"/>
              <a:cs typeface="Noto Sans Devanagari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 cap="none">
              <a:ln>
                <a:noFill/>
              </a:ln>
              <a:latin typeface="PT Astra Sans" pitchFamily="34"/>
              <a:ea typeface="Tahoma" pitchFamily="2"/>
              <a:cs typeface="Noto Sans Devanagari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ru-RU" sz="1400" b="0" i="0" u="none" strike="noStrike" kern="1200" cap="none">
              <a:ln>
                <a:noFill/>
              </a:ln>
              <a:latin typeface="PT Astra Sans" pitchFamily="34"/>
              <a:ea typeface="Tahoma" pitchFamily="2"/>
              <a:cs typeface="Noto Sans Devanagari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8AAC4622-193E-4826-90E2-C33072B84E8A}" type="slidenum">
              <a:t>‹#›</a:t>
            </a:fld>
            <a:endParaRPr lang="ru-RU" sz="1400" b="0" i="0" u="none" strike="noStrike" kern="1200" cap="none">
              <a:ln>
                <a:noFill/>
              </a:ln>
              <a:latin typeface="PT Astra Sans" pitchFamily="34"/>
              <a:ea typeface="Tahoma" pitchFamily="2"/>
              <a:cs typeface="Noto Sans Devanagar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979699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216000" y="812520"/>
            <a:ext cx="7127279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PT Astra Sans" pitchFamily="34"/>
                <a:ea typeface="Tahoma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PT Astra Sans" pitchFamily="34"/>
                <a:ea typeface="Tahoma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rtl="0" hangingPunct="0">
              <a:buNone/>
              <a:tabLst/>
              <a:defRPr lang="ru-RU" sz="1400" kern="1200">
                <a:latin typeface="PT Astra Sans" pitchFamily="34"/>
                <a:ea typeface="Tahoma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algn="r" rtl="0" hangingPunct="0">
              <a:buNone/>
              <a:tabLst/>
              <a:defRPr lang="ru-RU" sz="1400" kern="1200">
                <a:latin typeface="PT Astra Sans" pitchFamily="34"/>
                <a:ea typeface="Tahoma" pitchFamily="2"/>
                <a:cs typeface="Tahoma" pitchFamily="2"/>
              </a:defRPr>
            </a:lvl1pPr>
          </a:lstStyle>
          <a:p>
            <a:pPr lvl="0"/>
            <a:fld id="{9FC51E7B-5A8A-4B34-97E5-82F31B6222E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61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ru-RU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PT Astra Sans" pitchFamily="34"/>
        <a:ea typeface="Tahoma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ru-RU" sz="281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ru-RU" sz="281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ru-RU" sz="281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ru-RU" sz="281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ru-RU" sz="281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ru-RU" sz="281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ru-RU" sz="281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ru-RU" sz="281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ru-RU" sz="2810">
              <a:latin typeface="Liberation Sans" pitchFamily="1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 vert="horz">
            <a:spAutoFit/>
          </a:bodyPr>
          <a:lstStyle/>
          <a:p>
            <a:endParaRPr lang="ru-RU" sz="2810">
              <a:latin typeface="Liberation Sans" pitchFamily="1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298F884-894D-4C12-A172-B3276F41CC5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4868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432416C-FC96-4DB9-AE06-87EEE63C30D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758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3894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3894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0B30D9D-5FAF-4658-9B96-69B8CE5D0C9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154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B0AF518-FCB8-47EC-B8E7-033B14321F5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4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204D3CE-3565-481A-89AD-99726E9F5F3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3841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098D39E-D855-47FA-AD2F-A72FD0263F0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5484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391B432-FF4F-4382-8DF9-E9C511783BC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526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1BD0014-326B-4DF4-8378-2BFEFA64E25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17348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752FEAB-7BEB-47CA-9FA9-F296F24C147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48073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AC1EE07-13DC-4E34-9062-3AA3679FB9A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5008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546F227-C20B-4581-BFF5-C5794A21713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6109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0B74FB-23E5-4366-9775-A1F766088EE9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71731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3E3CE8D-8057-4C49-88C2-6D9FA051DFE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7177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F5DD28C-2DB2-4192-A06A-A54D986E5BF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34522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215900"/>
            <a:ext cx="2266950" cy="4398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215900"/>
            <a:ext cx="6653212" cy="4398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487313-8F8E-40B2-A0EE-9A50C01B375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7453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253A771-DA34-493E-9091-2D274CE7E755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7246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76F3FAA-4AB2-45F2-8750-F9DD4FDF9980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2397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A023D61-9FC3-474D-947F-46CDA360EFB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0580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3D3B69-439F-4AF3-8730-7209074D122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4615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A848495-7585-4506-9666-B47970424AD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8612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CB2D285-FBB3-45B0-B290-C9AE6D8EF2A7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988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9D9E53-BD88-4B62-8E76-B1807CC1D8B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563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C7F89FB-C91E-4CBD-AC1B-509F6C3B5DA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846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E3AB658-B013-4BAF-B369-9802D229980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8358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5582457-8811-4F64-AA7C-317AE76FFEC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3840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0E380E8-EB94-401B-87C2-A69A3B7B924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706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215900"/>
            <a:ext cx="2266950" cy="4398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215900"/>
            <a:ext cx="6653212" cy="4398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7F79E80-F21A-4810-BEAB-C599A300EE0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45565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A8EF436-6581-4774-8EF6-43E7DCF9A08C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0285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2DADE2-1FC3-4BDB-A95D-9CDE0E3EA2F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92452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79512E6-469A-4F37-8757-E103D13124D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92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2592388"/>
            <a:ext cx="4459287" cy="2897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2592388"/>
            <a:ext cx="4460875" cy="2897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B5F08C-9B6B-4C30-9009-B7E7FA05E35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840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E564812-3269-4A52-B4EA-15A4EAFCAEBA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248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0DD6A9A-911C-4DA8-AD19-025E90410B8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347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6C5DD8F-3888-4738-A94D-915017531F13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6544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C53EC4-1180-4002-ABA4-57E10FFF4BE1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5849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1C81472-5F17-4408-A339-EA2AE99FC3DD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45060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3FFD706-E11F-4860-AC56-476178F7B7BB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1522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4D1020A-CC94-4456-A18F-A79885048ED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6217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1428750"/>
            <a:ext cx="2266950" cy="40608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1428750"/>
            <a:ext cx="6653212" cy="40608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43FFE2F-E599-4B49-8628-96262B7531CE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467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A024F39-B809-4511-8ECE-4FAF63B29E84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18282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5F6E7C2-6129-4F45-9A32-44828D347D7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88134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B46B744-7B15-4514-8B8F-28A16F700E28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5064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6F74B2E-262C-4705-AEE2-3F381628CC2F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11530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DF9DB39-3FAD-48C0-BAFA-48B45B26F836}" type="slidenum"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1299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PT Astra Sans" pitchFamily="34"/>
                <a:ea typeface="Tahoma" pitchFamily="2"/>
                <a:cs typeface="Noto Sans Devanagari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PT Astra Sans" pitchFamily="34"/>
                <a:ea typeface="Tahoma" pitchFamily="2"/>
                <a:cs typeface="Noto Sans Devanagari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PT Astra Sans" pitchFamily="34"/>
                <a:ea typeface="Tahoma" pitchFamily="2"/>
                <a:cs typeface="Noto Sans Devanagari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PT Astra Sans" pitchFamily="34"/>
                <a:ea typeface="Tahoma" pitchFamily="2"/>
                <a:cs typeface="Noto Sans Devanagari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PT Astra Sans" pitchFamily="34"/>
                <a:ea typeface="Tahoma" pitchFamily="2"/>
                <a:cs typeface="Noto Sans Devanagari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PT Astra Sans" pitchFamily="34"/>
                <a:ea typeface="Tahoma" pitchFamily="2"/>
                <a:cs typeface="Noto Sans Devanagari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PT Astra Sans" pitchFamily="34"/>
                <a:ea typeface="Tahoma" pitchFamily="2"/>
                <a:cs typeface="Noto Sans Devanagari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PT Astra Sans" pitchFamily="34"/>
                <a:ea typeface="Tahoma" pitchFamily="2"/>
                <a:cs typeface="Noto Sans Devanagari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PT Astra Sans" pitchFamily="34"/>
                <a:ea typeface="Tahoma" pitchFamily="2"/>
                <a:cs typeface="Noto Sans Devanagari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ru-RU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PT Astra Sans" pitchFamily="34"/>
                <a:ea typeface="Tahoma" pitchFamily="2"/>
                <a:cs typeface="Noto Sans Devanagari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PT Astra Sans" pitchFamily="34"/>
                <a:ea typeface="Tahoma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ctr" rtl="0" hangingPunct="0">
              <a:buNone/>
              <a:tabLst/>
              <a:defRPr lang="ru-RU" sz="1400" kern="1200">
                <a:latin typeface="PT Astra Sans" pitchFamily="34"/>
                <a:ea typeface="Tahoma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PT Astra Sans" pitchFamily="34"/>
                <a:ea typeface="Tahoma" pitchFamily="2"/>
                <a:cs typeface="Tahoma" pitchFamily="2"/>
              </a:defRPr>
            </a:lvl1pPr>
          </a:lstStyle>
          <a:p>
            <a:pPr lvl="0"/>
            <a:fld id="{9C5FCF9C-7CCF-4486-B096-885CB5B94ED1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ru-RU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PT Astra Sans" pitchFamily="34"/>
          <a:ea typeface="Tahoma" pitchFamily="2"/>
        </a:defRPr>
      </a:lvl1pPr>
    </p:titleStyle>
    <p:bodyStyle>
      <a:lvl1pPr rtl="0" hangingPunct="0">
        <a:spcBef>
          <a:spcPts val="1417"/>
        </a:spcBef>
        <a:spcAft>
          <a:spcPts val="0"/>
        </a:spcAft>
        <a:tabLst/>
        <a:defRPr lang="ru-RU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PT Astra Sans" pitchFamily="34"/>
          <a:ea typeface="Tahoma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2376000" y="216000"/>
            <a:ext cx="5328000" cy="720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03999" y="1368000"/>
            <a:ext cx="9072000" cy="379727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PT Astra Sans" pitchFamily="34"/>
              <a:ea typeface="Tahoma" pitchFamily="2"/>
              <a:cs typeface="Noto Sans Devanagari" pitchFamily="2"/>
            </a:endParaRP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5328000"/>
            <a:ext cx="2348280" cy="228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ru-RU" sz="1400" kern="1200">
                <a:solidFill>
                  <a:srgbClr val="FFFFFF"/>
                </a:solidFill>
                <a:latin typeface="Liberation Sans" pitchFamily="18"/>
                <a:ea typeface="Tahoma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5328000"/>
            <a:ext cx="3195000" cy="228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ctr" rtl="0" hangingPunct="0">
              <a:buNone/>
              <a:tabLst/>
              <a:defRPr lang="ru-RU" sz="1400" kern="1200">
                <a:solidFill>
                  <a:srgbClr val="FFFFFF"/>
                </a:solidFill>
                <a:latin typeface="Liberation Sans" pitchFamily="18"/>
                <a:ea typeface="Tahoma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5328000"/>
            <a:ext cx="2348280" cy="22824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ru-RU" sz="1400" kern="1200">
                <a:solidFill>
                  <a:srgbClr val="FFFFFF"/>
                </a:solidFill>
                <a:latin typeface="Liberation Sans" pitchFamily="18"/>
                <a:ea typeface="Tahoma" pitchFamily="2"/>
                <a:cs typeface="Tahoma" pitchFamily="2"/>
              </a:defRPr>
            </a:lvl1pPr>
          </a:lstStyle>
          <a:p>
            <a:pPr lvl="0"/>
            <a:fld id="{1A6F2110-FB4E-40F2-BC0A-2754E78D0C9D}" type="slidenum">
              <a:t>‹#›</a:t>
            </a:fld>
            <a:endParaRPr lang="ru-RU"/>
          </a:p>
        </p:txBody>
      </p:sp>
      <p:sp>
        <p:nvSpPr>
          <p:cNvPr id="7" name="Текст 6"/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060"/>
              </a:spcAft>
              <a:buClr>
                <a:srgbClr val="FFFFFF"/>
              </a:buClr>
              <a:buSzPct val="45000"/>
              <a:buFont typeface="StarSymbol"/>
              <a:buNone/>
              <a:defRPr lang="ru-RU" sz="24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defPPr>
            <a:lvl1pPr marL="432000" marR="0" lvl="0" indent="-324000">
              <a:spcBef>
                <a:spcPts val="0"/>
              </a:spcBef>
              <a:spcAft>
                <a:spcPts val="1060"/>
              </a:spcAft>
              <a:buClr>
                <a:srgbClr val="FFFFFF"/>
              </a:buClr>
              <a:buSzPct val="45000"/>
              <a:buFont typeface="StarSymbol"/>
              <a:buChar char="●"/>
              <a:defRPr lang="ru-RU" sz="24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1pPr>
            <a:lvl2pPr marL="864000" marR="0" lvl="1" indent="-324000">
              <a:spcBef>
                <a:spcPts val="0"/>
              </a:spcBef>
              <a:spcAft>
                <a:spcPts val="848"/>
              </a:spcAft>
              <a:buClr>
                <a:srgbClr val="FFFFFF"/>
              </a:buClr>
              <a:buSzPct val="75000"/>
              <a:buFont typeface="StarSymbol"/>
              <a:buChar char="–"/>
              <a:defRPr lang="ru-RU" sz="21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2pPr>
            <a:lvl3pPr marL="1295999" marR="0" lvl="2" indent="-288000">
              <a:spcBef>
                <a:spcPts val="0"/>
              </a:spcBef>
              <a:spcAft>
                <a:spcPts val="635"/>
              </a:spcAft>
              <a:buClr>
                <a:srgbClr val="FFFFFF"/>
              </a:buClr>
              <a:buSzPct val="45000"/>
              <a:buFont typeface="StarSymbol"/>
              <a:buChar char="●"/>
              <a:defRPr lang="ru-RU" sz="18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3pPr>
            <a:lvl4pPr marL="1728000" marR="0" lvl="3" indent="-216000">
              <a:spcBef>
                <a:spcPts val="0"/>
              </a:spcBef>
              <a:spcAft>
                <a:spcPts val="422"/>
              </a:spcAft>
              <a:buClr>
                <a:srgbClr val="FFFFFF"/>
              </a:buClr>
              <a:buSzPct val="75000"/>
              <a:buFont typeface="StarSymbol"/>
              <a:buChar char="–"/>
              <a:defRPr lang="ru-RU" sz="15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4pPr>
            <a:lvl5pPr marL="2160000" marR="0" lvl="4" indent="-216000">
              <a:spcBef>
                <a:spcPts val="0"/>
              </a:spcBef>
              <a:spcAft>
                <a:spcPts val="210"/>
              </a:spcAft>
              <a:buClr>
                <a:srgbClr val="FFFFFF"/>
              </a:buClr>
              <a:buSzPct val="45000"/>
              <a:buFont typeface="StarSymbol"/>
              <a:buChar char="●"/>
              <a:defRPr lang="ru-RU" sz="15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5pPr>
            <a:lvl6pPr marL="2592000" marR="0" lvl="5" indent="-216000">
              <a:spcBef>
                <a:spcPts val="0"/>
              </a:spcBef>
              <a:spcAft>
                <a:spcPts val="210"/>
              </a:spcAft>
              <a:buClr>
                <a:srgbClr val="FFFFFF"/>
              </a:buClr>
              <a:buSzPct val="45000"/>
              <a:buFont typeface="StarSymbol"/>
              <a:buChar char="●"/>
              <a:defRPr lang="ru-RU" sz="15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6pPr>
            <a:lvl7pPr marL="3024000" marR="0" lvl="6" indent="-216000">
              <a:spcBef>
                <a:spcPts val="0"/>
              </a:spcBef>
              <a:spcAft>
                <a:spcPts val="210"/>
              </a:spcAft>
              <a:buClr>
                <a:srgbClr val="FFFFFF"/>
              </a:buClr>
              <a:buSzPct val="45000"/>
              <a:buFont typeface="StarSymbol"/>
              <a:buChar char="●"/>
              <a:defRPr lang="ru-RU" sz="15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7pPr>
            <a:lvl8pPr marL="3456000" marR="0" lvl="7" indent="-216000">
              <a:spcBef>
                <a:spcPts val="0"/>
              </a:spcBef>
              <a:spcAft>
                <a:spcPts val="210"/>
              </a:spcAft>
              <a:buClr>
                <a:srgbClr val="FFFFFF"/>
              </a:buClr>
              <a:buSzPct val="45000"/>
              <a:buFont typeface="StarSymbol"/>
              <a:buChar char="●"/>
              <a:defRPr lang="ru-RU" sz="15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8pPr>
            <a:lvl9pPr marL="3887999" marR="0" lvl="8" indent="-216000">
              <a:spcBef>
                <a:spcPts val="0"/>
              </a:spcBef>
              <a:spcAft>
                <a:spcPts val="210"/>
              </a:spcAft>
              <a:buClr>
                <a:srgbClr val="FFFFFF"/>
              </a:buClr>
              <a:buSzPct val="45000"/>
              <a:buFont typeface="StarSymbol"/>
              <a:buChar char="●"/>
              <a:defRPr lang="ru-RU" sz="15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ctr" rtl="0" hangingPunct="0">
        <a:tabLst/>
        <a:defRPr lang="ru-RU" sz="3300" b="0" i="0" u="none" strike="noStrike" kern="1200">
          <a:ln>
            <a:noFill/>
          </a:ln>
          <a:solidFill>
            <a:srgbClr val="FFFFFF"/>
          </a:solidFill>
          <a:latin typeface="Liberation Sans" pitchFamily="18"/>
        </a:defRPr>
      </a:lvl1pPr>
    </p:titleStyle>
    <p:bodyStyle>
      <a:lvl1pPr marL="0" marR="0" indent="0" rtl="0" hangingPunct="0">
        <a:spcBef>
          <a:spcPts val="0"/>
        </a:spcBef>
        <a:spcAft>
          <a:spcPts val="1060"/>
        </a:spcAft>
        <a:tabLst/>
        <a:defRPr lang="ru-RU" sz="2400" b="0" i="0" u="none" strike="noStrike" kern="1200">
          <a:ln>
            <a:noFill/>
          </a:ln>
          <a:solidFill>
            <a:srgbClr val="FFFFFF"/>
          </a:solidFill>
          <a:latin typeface="Liberation Sans" pitchFamily="18"/>
        </a:defRPr>
      </a:lvl1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216000"/>
            <a:ext cx="7020000" cy="936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503999" y="1368000"/>
            <a:ext cx="9072000" cy="3288239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ru-RU" sz="1800" b="0" i="0" u="none" strike="noStrike" kern="1200" cap="none">
              <a:ln>
                <a:noFill/>
              </a:ln>
              <a:latin typeface="PT Astra Sans" pitchFamily="34"/>
              <a:ea typeface="Tahoma" pitchFamily="2"/>
              <a:cs typeface="Noto Sans Devanagari" pitchFamily="2"/>
            </a:endParaRPr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516492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rtl="0" hangingPunct="0">
              <a:buNone/>
              <a:tabLst/>
              <a:defRPr lang="ru-RU" sz="1400" kern="1200">
                <a:latin typeface="Liberation Sans" pitchFamily="18"/>
                <a:ea typeface="Tahoma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000" y="516492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ctr" rtl="0" hangingPunct="0">
              <a:buNone/>
              <a:tabLst/>
              <a:defRPr lang="ru-RU" sz="1400" kern="1200">
                <a:latin typeface="Liberation Sans" pitchFamily="18"/>
                <a:ea typeface="Tahoma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000" y="516492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Ctr="0"/>
          <a:lstStyle>
            <a:lvl1pPr lvl="0" algn="r" rtl="0" hangingPunct="0">
              <a:buNone/>
              <a:tabLst/>
              <a:defRPr lang="ru-RU" sz="1400" kern="1200">
                <a:latin typeface="Liberation Sans" pitchFamily="18"/>
                <a:ea typeface="Tahoma" pitchFamily="2"/>
                <a:cs typeface="Tahoma" pitchFamily="2"/>
              </a:defRPr>
            </a:lvl1pPr>
          </a:lstStyle>
          <a:p>
            <a:pPr lvl="0"/>
            <a:fld id="{1FC32C42-7016-46B0-81B6-8D4C56264138}" type="slidenum">
              <a:t>‹#›</a:t>
            </a:fld>
            <a:endParaRPr lang="ru-RU"/>
          </a:p>
        </p:txBody>
      </p:sp>
      <p:sp>
        <p:nvSpPr>
          <p:cNvPr id="7" name="Текст 6"/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None/>
              <a:defRPr lang="ru-RU" sz="2600" b="0" i="0" u="none" strike="noStrike" kern="1200">
                <a:ln>
                  <a:noFill/>
                </a:ln>
                <a:latin typeface="Liberation Sans" pitchFamily="18"/>
              </a:defRPr>
            </a:defPPr>
            <a:lvl1pPr marL="432000" marR="0" lvl="0" indent="-324000">
              <a:spcBef>
                <a:spcPts val="0"/>
              </a:spcBef>
              <a:spcAft>
                <a:spcPts val="1148"/>
              </a:spcAft>
              <a:buSzPct val="45000"/>
              <a:buFont typeface="StarSymbol"/>
              <a:buChar char="●"/>
              <a:defRPr lang="ru-RU" sz="2600" b="0" i="0" u="none" strike="noStrike" kern="1200">
                <a:ln>
                  <a:noFill/>
                </a:ln>
                <a:latin typeface="Liberation Sans" pitchFamily="18"/>
              </a:defRPr>
            </a:lvl1pPr>
            <a:lvl2pPr marL="864000" marR="0" lvl="1" indent="-324000">
              <a:spcBef>
                <a:spcPts val="0"/>
              </a:spcBef>
              <a:spcAft>
                <a:spcPts val="918"/>
              </a:spcAft>
              <a:buSzPct val="75000"/>
              <a:buFont typeface="StarSymbol"/>
              <a:buChar char="–"/>
              <a:defRPr lang="ru-RU" sz="2280" b="0" i="0" u="none" strike="noStrike" kern="1200">
                <a:ln>
                  <a:noFill/>
                </a:ln>
                <a:latin typeface="Liberation Sans" pitchFamily="18"/>
              </a:defRPr>
            </a:lvl2pPr>
            <a:lvl3pPr marL="1295999" marR="0" lvl="2" indent="-288000">
              <a:spcBef>
                <a:spcPts val="0"/>
              </a:spcBef>
              <a:spcAft>
                <a:spcPts val="689"/>
              </a:spcAft>
              <a:buSzPct val="45000"/>
              <a:buFont typeface="StarSymbol"/>
              <a:buChar char="●"/>
              <a:defRPr lang="ru-RU" sz="1950" b="0" i="0" u="none" strike="noStrike" kern="1200">
                <a:ln>
                  <a:noFill/>
                </a:ln>
                <a:latin typeface="Liberation Sans" pitchFamily="18"/>
              </a:defRPr>
            </a:lvl3pPr>
            <a:lvl4pPr marL="1728000" marR="0" lvl="3" indent="-216000">
              <a:spcBef>
                <a:spcPts val="0"/>
              </a:spcBef>
              <a:spcAft>
                <a:spcPts val="459"/>
              </a:spcAft>
              <a:buSzPct val="75000"/>
              <a:buFont typeface="StarSymbol"/>
              <a:buChar char="–"/>
              <a:defRPr lang="ru-RU" sz="1630" b="0" i="0" u="none" strike="noStrike" kern="1200">
                <a:ln>
                  <a:noFill/>
                </a:ln>
                <a:latin typeface="Liberation Sans" pitchFamily="18"/>
              </a:defRPr>
            </a:lvl4pPr>
            <a:lvl5pPr marL="2160000" marR="0" lvl="4" indent="-216000">
              <a:spcBef>
                <a:spcPts val="0"/>
              </a:spcBef>
              <a:spcAft>
                <a:spcPts val="230"/>
              </a:spcAft>
              <a:buSzPct val="45000"/>
              <a:buFont typeface="StarSymbol"/>
              <a:buChar char="●"/>
              <a:defRPr lang="ru-RU" sz="1630" b="0" i="0" u="none" strike="noStrike" kern="1200">
                <a:ln>
                  <a:noFill/>
                </a:ln>
                <a:latin typeface="Liberation Sans" pitchFamily="18"/>
              </a:defRPr>
            </a:lvl5pPr>
            <a:lvl6pPr marL="2592000" marR="0" lvl="5" indent="-216000">
              <a:spcBef>
                <a:spcPts val="0"/>
              </a:spcBef>
              <a:spcAft>
                <a:spcPts val="230"/>
              </a:spcAft>
              <a:buSzPct val="45000"/>
              <a:buFont typeface="StarSymbol"/>
              <a:buChar char="●"/>
              <a:defRPr lang="ru-RU" sz="1630" b="0" i="0" u="none" strike="noStrike" kern="1200">
                <a:ln>
                  <a:noFill/>
                </a:ln>
                <a:latin typeface="Liberation Sans" pitchFamily="18"/>
              </a:defRPr>
            </a:lvl6pPr>
            <a:lvl7pPr marL="3024000" marR="0" lvl="6" indent="-216000">
              <a:spcBef>
                <a:spcPts val="0"/>
              </a:spcBef>
              <a:spcAft>
                <a:spcPts val="230"/>
              </a:spcAft>
              <a:buSzPct val="45000"/>
              <a:buFont typeface="StarSymbol"/>
              <a:buChar char="●"/>
              <a:defRPr lang="ru-RU" sz="1630" b="0" i="0" u="none" strike="noStrike" kern="1200">
                <a:ln>
                  <a:noFill/>
                </a:ln>
                <a:latin typeface="Liberation Sans" pitchFamily="18"/>
              </a:defRPr>
            </a:lvl7pPr>
            <a:lvl8pPr marL="3456000" marR="0" lvl="7" indent="-216000">
              <a:spcBef>
                <a:spcPts val="0"/>
              </a:spcBef>
              <a:spcAft>
                <a:spcPts val="230"/>
              </a:spcAft>
              <a:buSzPct val="45000"/>
              <a:buFont typeface="StarSymbol"/>
              <a:buChar char="●"/>
              <a:defRPr lang="ru-RU" sz="1630" b="0" i="0" u="none" strike="noStrike" kern="1200">
                <a:ln>
                  <a:noFill/>
                </a:ln>
                <a:latin typeface="Liberation Sans" pitchFamily="18"/>
              </a:defRPr>
            </a:lvl8pPr>
            <a:lvl9pPr marL="3887999" marR="0" lvl="8" indent="-216000">
              <a:spcBef>
                <a:spcPts val="0"/>
              </a:spcBef>
              <a:spcAft>
                <a:spcPts val="230"/>
              </a:spcAft>
              <a:buSzPct val="45000"/>
              <a:buFont typeface="StarSymbol"/>
              <a:buChar char="●"/>
              <a:defRPr lang="ru-RU" sz="1630" b="0" i="0" u="none" strike="noStrike" kern="1200">
                <a:ln>
                  <a:noFill/>
                </a:ln>
                <a:latin typeface="Liberation Sans" pitchFamily="18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rtl="0" hangingPunct="0">
        <a:tabLst/>
        <a:defRPr lang="ru-RU" sz="3570" b="0" i="0" u="none" strike="noStrike" kern="1200">
          <a:ln>
            <a:noFill/>
          </a:ln>
          <a:solidFill>
            <a:srgbClr val="FFFFFF"/>
          </a:solidFill>
          <a:latin typeface="Liberation Sans" pitchFamily="18"/>
        </a:defRPr>
      </a:lvl1pPr>
    </p:titleStyle>
    <p:bodyStyle>
      <a:lvl1pPr marL="0" marR="0" indent="0" rtl="0" hangingPunct="0">
        <a:spcBef>
          <a:spcPts val="0"/>
        </a:spcBef>
        <a:spcAft>
          <a:spcPts val="1148"/>
        </a:spcAft>
        <a:tabLst/>
        <a:defRPr lang="ru-RU" sz="2600" b="0" i="0" u="none" strike="noStrike" kern="1200">
          <a:ln>
            <a:noFill/>
          </a:ln>
          <a:latin typeface="Liberation Sans" pitchFamily="18"/>
        </a:defRPr>
      </a:lvl1pPr>
    </p:bodyStyle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1429200"/>
            <a:ext cx="9071640" cy="946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ru-RU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2592000"/>
            <a:ext cx="9071640" cy="2897640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180000" y="5164920"/>
            <a:ext cx="2348280" cy="3909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rtl="0" hangingPunct="0">
              <a:buNone/>
              <a:tabLst/>
              <a:defRPr lang="ru-RU" sz="1400">
                <a:latin typeface="Liberation Serif" pitchFamily="18"/>
                <a:ea typeface="Tahoma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5164920"/>
            <a:ext cx="3195000" cy="3909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algn="ctr" rtl="0" hangingPunct="0">
              <a:buNone/>
              <a:tabLst/>
              <a:defRPr lang="ru-RU" sz="1400">
                <a:latin typeface="Liberation Serif" pitchFamily="18"/>
                <a:ea typeface="Tahoma" pitchFamily="2"/>
                <a:cs typeface="Tahoma" pitchFamily="2"/>
              </a:defRPr>
            </a:lvl1pPr>
          </a:lstStyle>
          <a:p>
            <a:pPr lvl="0"/>
            <a:endParaRPr lang="ru-RU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587360" y="5164920"/>
            <a:ext cx="2348280" cy="390960"/>
          </a:xfrm>
          <a:prstGeom prst="rect">
            <a:avLst/>
          </a:prstGeom>
          <a:noFill/>
          <a:ln>
            <a:noFill/>
          </a:ln>
        </p:spPr>
        <p:txBody>
          <a:bodyPr vert="horz" lIns="0" tIns="0" rIns="0" bIns="0" anchor="b" anchorCtr="0"/>
          <a:lstStyle>
            <a:lvl1pPr lvl="0" algn="r" rtl="0" hangingPunct="0">
              <a:buNone/>
              <a:tabLst/>
              <a:defRPr lang="ru-RU" sz="1400">
                <a:latin typeface="Liberation Serif" pitchFamily="18"/>
                <a:ea typeface="Tahoma" pitchFamily="2"/>
                <a:cs typeface="Tahoma" pitchFamily="2"/>
              </a:defRPr>
            </a:lvl1pPr>
          </a:lstStyle>
          <a:p>
            <a:pPr lvl="0"/>
            <a:fld id="{0196FF37-1ABA-408D-9E4D-FC9A68571A2F}" type="slidenum"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xStyles>
    <p:titleStyle>
      <a:lvl1pPr algn="l" rtl="0" hangingPunct="0">
        <a:tabLst/>
        <a:defRPr lang="ru-RU" sz="3300" b="0" i="0" u="none" strike="noStrike" kern="1200" cap="none">
          <a:ln>
            <a:noFill/>
          </a:ln>
          <a:solidFill>
            <a:srgbClr val="FFFFFF"/>
          </a:solidFill>
          <a:latin typeface="Liberation Sans" pitchFamily="18"/>
        </a:defRPr>
      </a:lvl1pPr>
    </p:titleStyle>
    <p:bodyStyle>
      <a:lvl1pPr rtl="0" hangingPunct="0">
        <a:tabLst/>
        <a:defRPr lang="ru-RU" sz="2400"/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360000" y="-624960"/>
            <a:ext cx="9071640" cy="3125159"/>
          </a:xfrm>
        </p:spPr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sz="4400" dirty="0">
                <a:ea typeface="Tahoma" pitchFamily="2"/>
                <a:cs typeface="Tahoma" pitchFamily="2"/>
              </a:rPr>
              <a:t/>
            </a:r>
            <a:br>
              <a:rPr lang="ru-RU" sz="4400" dirty="0">
                <a:ea typeface="Tahoma" pitchFamily="2"/>
                <a:cs typeface="Tahoma" pitchFamily="2"/>
              </a:rPr>
            </a:br>
            <a:r>
              <a:rPr lang="ru-RU" sz="4400" dirty="0">
                <a:ea typeface="Tahoma" pitchFamily="2"/>
                <a:cs typeface="Tahoma" pitchFamily="2"/>
              </a:rPr>
              <a:t/>
            </a:r>
            <a:br>
              <a:rPr lang="ru-RU" sz="4400" dirty="0">
                <a:ea typeface="Tahoma" pitchFamily="2"/>
                <a:cs typeface="Tahoma" pitchFamily="2"/>
              </a:rPr>
            </a:br>
            <a:r>
              <a:rPr lang="ru-RU" sz="4400" dirty="0">
                <a:ea typeface="Tahoma" pitchFamily="2"/>
                <a:cs typeface="Tahoma" pitchFamily="2"/>
              </a:rPr>
              <a:t>Исследовательская работа</a:t>
            </a:r>
            <a:br>
              <a:rPr lang="ru-RU" sz="4400" dirty="0">
                <a:ea typeface="Tahoma" pitchFamily="2"/>
                <a:cs typeface="Tahoma" pitchFamily="2"/>
              </a:rPr>
            </a:br>
            <a:r>
              <a:rPr lang="ru-RU" sz="4400" dirty="0">
                <a:ea typeface="Tahoma" pitchFamily="2"/>
                <a:cs typeface="Tahoma" pitchFamily="2"/>
              </a:rPr>
              <a:t>по теме</a:t>
            </a:r>
            <a:r>
              <a:rPr lang="ru-RU" sz="4400" dirty="0" smtClean="0">
                <a:ea typeface="Tahoma" pitchFamily="2"/>
                <a:cs typeface="Tahoma" pitchFamily="2"/>
              </a:rPr>
              <a:t>: падающие звёзды</a:t>
            </a:r>
            <a:r>
              <a:rPr lang="ru-RU" sz="4400" dirty="0">
                <a:ea typeface="Tahoma" pitchFamily="2"/>
                <a:cs typeface="Tahoma" pitchFamily="2"/>
              </a:rPr>
              <a:t>.</a:t>
            </a:r>
            <a:br>
              <a:rPr lang="ru-RU" sz="4400" dirty="0">
                <a:ea typeface="Tahoma" pitchFamily="2"/>
                <a:cs typeface="Tahoma" pitchFamily="2"/>
              </a:rPr>
            </a:br>
            <a:endParaRPr lang="ru-RU" sz="4400" dirty="0">
              <a:ea typeface="Tahoma" pitchFamily="2"/>
              <a:cs typeface="Tahoma" pitchFamily="2"/>
            </a:endParaRPr>
          </a:p>
        </p:txBody>
      </p:sp>
      <p:sp>
        <p:nvSpPr>
          <p:cNvPr id="3" name="Подзаголовок 2"/>
          <p:cNvSpPr txBox="1">
            <a:spLocks noGrp="1"/>
          </p:cNvSpPr>
          <p:nvPr>
            <p:ph type="subTitle" idx="4294967295"/>
          </p:nvPr>
        </p:nvSpPr>
        <p:spPr>
          <a:xfrm>
            <a:off x="5616000" y="3269422"/>
            <a:ext cx="4176000" cy="2154436"/>
          </a:xfrm>
          <a:noFill/>
          <a:ln>
            <a:noFill/>
          </a:ln>
        </p:spPr>
        <p:txBody>
          <a:bodyPr vert="horz" anchor="ctr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ru-RU" sz="2800" kern="1200" dirty="0">
                <a:solidFill>
                  <a:srgbClr val="FFFFFF"/>
                </a:solidFill>
                <a:latin typeface="Liberation Sans" pitchFamily="18"/>
                <a:ea typeface="Tahoma" pitchFamily="2"/>
                <a:cs typeface="Tahoma" pitchFamily="2"/>
              </a:rPr>
              <a:t>Выполнила ученица 10 класса </a:t>
            </a:r>
            <a:r>
              <a:rPr lang="ru-RU" sz="2800" kern="1200" dirty="0" smtClean="0">
                <a:solidFill>
                  <a:srgbClr val="FFFFFF"/>
                </a:solidFill>
                <a:latin typeface="Liberation Sans" pitchFamily="18"/>
                <a:ea typeface="Tahoma" pitchFamily="2"/>
                <a:cs typeface="Tahoma" pitchFamily="2"/>
              </a:rPr>
              <a:t>МБОУ </a:t>
            </a:r>
            <a:r>
              <a:rPr lang="ru-RU" sz="2800" kern="1200" dirty="0" err="1" smtClean="0">
                <a:solidFill>
                  <a:srgbClr val="FFFFFF"/>
                </a:solidFill>
                <a:latin typeface="Liberation Sans" pitchFamily="18"/>
                <a:ea typeface="Tahoma" pitchFamily="2"/>
                <a:cs typeface="Tahoma" pitchFamily="2"/>
              </a:rPr>
              <a:t>Игрышенской</a:t>
            </a:r>
            <a:r>
              <a:rPr lang="ru-RU" sz="2800" kern="1200" dirty="0" smtClean="0">
                <a:solidFill>
                  <a:srgbClr val="FFFFFF"/>
                </a:solidFill>
                <a:latin typeface="Liberation Sans" pitchFamily="18"/>
                <a:ea typeface="Tahoma" pitchFamily="2"/>
                <a:cs typeface="Tahoma" pitchFamily="2"/>
              </a:rPr>
              <a:t> СОШ № 3: </a:t>
            </a:r>
            <a:r>
              <a:rPr lang="ru-RU" sz="2800" kern="1200" dirty="0">
                <a:solidFill>
                  <a:srgbClr val="FFFFFF"/>
                </a:solidFill>
                <a:latin typeface="Liberation Sans" pitchFamily="18"/>
                <a:ea typeface="Tahoma" pitchFamily="2"/>
                <a:cs typeface="Tahoma" pitchFamily="2"/>
              </a:rPr>
              <a:t>Нерсесян Анна </a:t>
            </a:r>
            <a:r>
              <a:rPr lang="ru-RU" sz="2800" kern="1200" dirty="0" err="1">
                <a:solidFill>
                  <a:srgbClr val="FFFFFF"/>
                </a:solidFill>
                <a:latin typeface="Liberation Sans" pitchFamily="18"/>
                <a:ea typeface="Tahoma" pitchFamily="2"/>
                <a:cs typeface="Tahoma" pitchFamily="2"/>
              </a:rPr>
              <a:t>Славиковна</a:t>
            </a:r>
            <a:r>
              <a:rPr lang="ru-RU" sz="2800" kern="1200" dirty="0">
                <a:solidFill>
                  <a:srgbClr val="FFFFFF"/>
                </a:solidFill>
                <a:latin typeface="Liberation Sans" pitchFamily="18"/>
                <a:ea typeface="Tahoma" pitchFamily="2"/>
                <a:cs typeface="Tahoma" pitchFamily="2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216000"/>
            <a:ext cx="7020000" cy="936000"/>
          </a:xfrm>
        </p:spPr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>
                <a:ea typeface="Tahoma" pitchFamily="2"/>
                <a:cs typeface="Tahoma" pitchFamily="2"/>
              </a:rPr>
              <a:t>Вывод: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1326600"/>
            <a:ext cx="9071640" cy="3288239"/>
          </a:xfrm>
          <a:noFill/>
          <a:ln>
            <a:noFill/>
          </a:ln>
        </p:spPr>
        <p:txBody>
          <a:bodyPr vert="horz"/>
          <a:lstStyle>
            <a:defPPr marL="432000" marR="0" lvl="0" indent="-324000">
              <a:spcBef>
                <a:spcPts val="0"/>
              </a:spcBef>
              <a:spcAft>
                <a:spcPts val="1057"/>
              </a:spcAft>
              <a:buSzPct val="45000"/>
              <a:buFont typeface="StarSymbol"/>
              <a:buNone/>
              <a:defRPr lang="ru-RU" sz="24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defPPr>
            <a:lvl1pPr marL="432000" marR="0" lvl="0" indent="-324000">
              <a:spcBef>
                <a:spcPts val="0"/>
              </a:spcBef>
              <a:spcAft>
                <a:spcPts val="1057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1pPr>
            <a:lvl2pPr marL="864000" marR="0" lvl="1" indent="-324000">
              <a:spcBef>
                <a:spcPts val="0"/>
              </a:spcBef>
              <a:spcAft>
                <a:spcPts val="845"/>
              </a:spcAft>
              <a:buSzPct val="75000"/>
              <a:buFont typeface="StarSymbol"/>
              <a:buChar char="–"/>
              <a:defRPr lang="ru-RU" sz="21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2pPr>
            <a:lvl3pPr marL="1295999" marR="0" lvl="2" indent="-288000">
              <a:spcBef>
                <a:spcPts val="0"/>
              </a:spcBef>
              <a:spcAft>
                <a:spcPts val="632"/>
              </a:spcAft>
              <a:buSzPct val="45000"/>
              <a:buFont typeface="StarSymbol"/>
              <a:buChar char="●"/>
              <a:defRPr lang="ru-RU" sz="18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3pPr>
            <a:lvl4pPr marL="1728000" marR="0" lvl="3" indent="-216000">
              <a:spcBef>
                <a:spcPts val="0"/>
              </a:spcBef>
              <a:spcAft>
                <a:spcPts val="420"/>
              </a:spcAft>
              <a:buSzPct val="75000"/>
              <a:buFont typeface="StarSymbol"/>
              <a:buChar char="–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4pPr>
            <a:lvl5pPr marL="2160000" marR="0" lvl="4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5pPr>
            <a:lvl6pPr marL="2592000" marR="0" lvl="5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6pPr>
            <a:lvl7pPr marL="3024000" marR="0" lvl="6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7pPr>
            <a:lvl8pPr marL="3456000" marR="0" lvl="7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8pPr>
            <a:lvl9pPr marL="3887999" marR="0" lvl="8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9pPr>
          </a:lstStyle>
          <a:p>
            <a:pPr lvl="0"/>
            <a:r>
              <a:rPr lang="ru-RU" sz="3200" dirty="0" smtClean="0">
                <a:ea typeface="Tahoma" pitchFamily="2"/>
                <a:cs typeface="Tahoma" pitchFamily="2"/>
              </a:rPr>
              <a:t>Моя гипотеза подтвердилась. Я </a:t>
            </a:r>
            <a:r>
              <a:rPr lang="ru-RU" sz="3200" dirty="0">
                <a:ea typeface="Tahoma" pitchFamily="2"/>
                <a:cs typeface="Tahoma" pitchFamily="2"/>
              </a:rPr>
              <a:t>доказала ,что на Землю падают не звезды , а метеориты.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503999" y="1368000"/>
            <a:ext cx="9072000" cy="3797279"/>
          </a:xfrm>
          <a:noFill/>
          <a:ln>
            <a:noFill/>
          </a:ln>
        </p:spPr>
        <p:txBody>
          <a:bodyPr vert="horz"/>
          <a:lstStyle>
            <a:defPPr marL="432000" marR="0" lvl="0" indent="-324000">
              <a:spcBef>
                <a:spcPts val="0"/>
              </a:spcBef>
              <a:spcAft>
                <a:spcPts val="1057"/>
              </a:spcAft>
              <a:buSzPct val="45000"/>
              <a:buFont typeface="StarSymbol"/>
              <a:buNone/>
              <a:defRPr lang="ru-RU" sz="24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defPPr>
            <a:lvl1pPr marL="432000" marR="0" lvl="0" indent="-324000">
              <a:spcBef>
                <a:spcPts val="0"/>
              </a:spcBef>
              <a:spcAft>
                <a:spcPts val="1057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1pPr>
            <a:lvl2pPr marL="864000" marR="0" lvl="1" indent="-324000">
              <a:spcBef>
                <a:spcPts val="0"/>
              </a:spcBef>
              <a:spcAft>
                <a:spcPts val="845"/>
              </a:spcAft>
              <a:buSzPct val="75000"/>
              <a:buFont typeface="StarSymbol"/>
              <a:buChar char="–"/>
              <a:defRPr lang="ru-RU" sz="21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2pPr>
            <a:lvl3pPr marL="1295999" marR="0" lvl="2" indent="-288000">
              <a:spcBef>
                <a:spcPts val="0"/>
              </a:spcBef>
              <a:spcAft>
                <a:spcPts val="632"/>
              </a:spcAft>
              <a:buSzPct val="45000"/>
              <a:buFont typeface="StarSymbol"/>
              <a:buChar char="●"/>
              <a:defRPr lang="ru-RU" sz="18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3pPr>
            <a:lvl4pPr marL="1728000" marR="0" lvl="3" indent="-216000">
              <a:spcBef>
                <a:spcPts val="0"/>
              </a:spcBef>
              <a:spcAft>
                <a:spcPts val="420"/>
              </a:spcAft>
              <a:buSzPct val="75000"/>
              <a:buFont typeface="StarSymbol"/>
              <a:buChar char="–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4pPr>
            <a:lvl5pPr marL="2160000" marR="0" lvl="4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5pPr>
            <a:lvl6pPr marL="2592000" marR="0" lvl="5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6pPr>
            <a:lvl7pPr marL="3024000" marR="0" lvl="6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7pPr>
            <a:lvl8pPr marL="3456000" marR="0" lvl="7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8pPr>
            <a:lvl9pPr marL="3887999" marR="0" lvl="8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9pPr>
          </a:lstStyle>
          <a:p>
            <a:pPr lvl="0"/>
            <a:r>
              <a:rPr lang="ru-RU" sz="3600" b="1" dirty="0">
                <a:ea typeface="Tahoma" pitchFamily="2"/>
                <a:cs typeface="Tahoma" pitchFamily="2"/>
              </a:rPr>
              <a:t>Тема</a:t>
            </a:r>
            <a:r>
              <a:rPr lang="ru-RU" sz="3600" dirty="0">
                <a:ea typeface="Tahoma" pitchFamily="2"/>
                <a:cs typeface="Tahoma" pitchFamily="2"/>
              </a:rPr>
              <a:t>:</a:t>
            </a:r>
            <a:r>
              <a:rPr lang="ru-RU" sz="3200" dirty="0">
                <a:ea typeface="Tahoma" pitchFamily="2"/>
                <a:cs typeface="Tahoma" pitchFamily="2"/>
              </a:rPr>
              <a:t> падающие звезды.</a:t>
            </a:r>
          </a:p>
          <a:p>
            <a:pPr lvl="0"/>
            <a:r>
              <a:rPr lang="ru-RU" sz="3600" b="1" dirty="0">
                <a:ea typeface="Tahoma" pitchFamily="2"/>
                <a:cs typeface="Tahoma" pitchFamily="2"/>
              </a:rPr>
              <a:t>Цель</a:t>
            </a:r>
            <a:r>
              <a:rPr lang="ru-RU" sz="3600" dirty="0">
                <a:ea typeface="Tahoma" pitchFamily="2"/>
                <a:cs typeface="Tahoma" pitchFamily="2"/>
              </a:rPr>
              <a:t>: </a:t>
            </a:r>
            <a:r>
              <a:rPr lang="ru-RU" sz="3200" dirty="0">
                <a:ea typeface="Tahoma" pitchFamily="2"/>
                <a:cs typeface="Tahoma" pitchFamily="2"/>
              </a:rPr>
              <a:t>выяснить почему звезды падают.</a:t>
            </a:r>
          </a:p>
          <a:p>
            <a:pPr lvl="0"/>
            <a:r>
              <a:rPr lang="ru-RU" sz="3600" b="1" dirty="0">
                <a:ea typeface="Tahoma" pitchFamily="2"/>
                <a:cs typeface="Tahoma" pitchFamily="2"/>
              </a:rPr>
              <a:t>Актуальность</a:t>
            </a:r>
            <a:r>
              <a:rPr lang="ru-RU" sz="3600" dirty="0">
                <a:ea typeface="Tahoma" pitchFamily="2"/>
                <a:cs typeface="Tahoma" pitchFamily="2"/>
              </a:rPr>
              <a:t>:</a:t>
            </a:r>
            <a:r>
              <a:rPr lang="ru-RU" sz="3200" dirty="0">
                <a:ea typeface="Tahoma" pitchFamily="2"/>
                <a:cs typeface="Tahoma" pitchFamily="2"/>
              </a:rPr>
              <a:t> не все люди </a:t>
            </a:r>
            <a:r>
              <a:rPr lang="ru-RU" sz="3200" dirty="0" smtClean="0">
                <a:ea typeface="Tahoma" pitchFamily="2"/>
                <a:cs typeface="Tahoma" pitchFamily="2"/>
              </a:rPr>
              <a:t>знают что такое звезды </a:t>
            </a:r>
            <a:r>
              <a:rPr lang="ru-RU" sz="3200" dirty="0">
                <a:ea typeface="Tahoma" pitchFamily="2"/>
                <a:cs typeface="Tahoma" pitchFamily="2"/>
              </a:rPr>
              <a:t>и думают что , падают именно они, но это не так. Именно поэтому я выбрала эту тему.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288000" y="1103760"/>
            <a:ext cx="9071640" cy="6240240"/>
          </a:xfrm>
          <a:noFill/>
          <a:ln>
            <a:noFill/>
          </a:ln>
        </p:spPr>
        <p:txBody>
          <a:bodyPr vert="horz"/>
          <a:lstStyle>
            <a:defPPr marL="432000" marR="0" lvl="0" indent="-324000">
              <a:spcBef>
                <a:spcPts val="0"/>
              </a:spcBef>
              <a:spcAft>
                <a:spcPts val="1057"/>
              </a:spcAft>
              <a:buSzPct val="45000"/>
              <a:buFont typeface="StarSymbol"/>
              <a:buNone/>
              <a:defRPr lang="ru-RU" sz="24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defPPr>
            <a:lvl1pPr marL="432000" marR="0" lvl="0" indent="-324000">
              <a:spcBef>
                <a:spcPts val="0"/>
              </a:spcBef>
              <a:spcAft>
                <a:spcPts val="1057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1pPr>
            <a:lvl2pPr marL="864000" marR="0" lvl="1" indent="-324000">
              <a:spcBef>
                <a:spcPts val="0"/>
              </a:spcBef>
              <a:spcAft>
                <a:spcPts val="845"/>
              </a:spcAft>
              <a:buSzPct val="75000"/>
              <a:buFont typeface="StarSymbol"/>
              <a:buChar char="–"/>
              <a:defRPr lang="ru-RU" sz="21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2pPr>
            <a:lvl3pPr marL="1295999" marR="0" lvl="2" indent="-288000">
              <a:spcBef>
                <a:spcPts val="0"/>
              </a:spcBef>
              <a:spcAft>
                <a:spcPts val="632"/>
              </a:spcAft>
              <a:buSzPct val="45000"/>
              <a:buFont typeface="StarSymbol"/>
              <a:buChar char="●"/>
              <a:defRPr lang="ru-RU" sz="18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3pPr>
            <a:lvl4pPr marL="1728000" marR="0" lvl="3" indent="-216000">
              <a:spcBef>
                <a:spcPts val="0"/>
              </a:spcBef>
              <a:spcAft>
                <a:spcPts val="420"/>
              </a:spcAft>
              <a:buSzPct val="75000"/>
              <a:buFont typeface="StarSymbol"/>
              <a:buChar char="–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4pPr>
            <a:lvl5pPr marL="2160000" marR="0" lvl="4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5pPr>
            <a:lvl6pPr marL="2592000" marR="0" lvl="5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6pPr>
            <a:lvl7pPr marL="3024000" marR="0" lvl="6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7pPr>
            <a:lvl8pPr marL="3456000" marR="0" lvl="7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8pPr>
            <a:lvl9pPr marL="3887999" marR="0" lvl="8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9pPr>
          </a:lstStyle>
          <a:p>
            <a:pPr lvl="0"/>
            <a:r>
              <a:rPr lang="ru-RU" sz="3600" b="1">
                <a:ea typeface="Tahoma" pitchFamily="2"/>
                <a:cs typeface="Tahoma" pitchFamily="2"/>
              </a:rPr>
              <a:t>Объект исследования:</a:t>
            </a:r>
            <a:r>
              <a:rPr lang="ru-RU" sz="3600">
                <a:ea typeface="Tahoma" pitchFamily="2"/>
                <a:cs typeface="Tahoma" pitchFamily="2"/>
              </a:rPr>
              <a:t>  падающие звезды</a:t>
            </a:r>
          </a:p>
          <a:p>
            <a:pPr lvl="0"/>
            <a:r>
              <a:rPr lang="ru-RU" sz="3600" b="1">
                <a:ea typeface="Tahoma" pitchFamily="2"/>
                <a:cs typeface="Tahoma" pitchFamily="2"/>
              </a:rPr>
              <a:t>Предмет исследования:</a:t>
            </a:r>
            <a:r>
              <a:rPr lang="ru-RU" sz="3600">
                <a:ea typeface="Tahoma" pitchFamily="2"/>
                <a:cs typeface="Tahoma" pitchFamily="2"/>
              </a:rPr>
              <a:t> звезда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648000" y="648000"/>
            <a:ext cx="9071640" cy="4464000"/>
          </a:xfrm>
          <a:noFill/>
          <a:ln>
            <a:noFill/>
          </a:ln>
        </p:spPr>
        <p:txBody>
          <a:bodyPr vert="horz" anchor="ctr"/>
          <a:lstStyle>
            <a:defPPr marL="432000" marR="0" lvl="0" indent="-324000">
              <a:spcBef>
                <a:spcPts val="0"/>
              </a:spcBef>
              <a:spcAft>
                <a:spcPts val="1057"/>
              </a:spcAft>
              <a:buSzPct val="45000"/>
              <a:buFont typeface="StarSymbol"/>
              <a:buNone/>
              <a:defRPr lang="ru-RU" sz="24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defPPr>
            <a:lvl1pPr marL="432000" marR="0" lvl="0" indent="-324000">
              <a:spcBef>
                <a:spcPts val="0"/>
              </a:spcBef>
              <a:spcAft>
                <a:spcPts val="1057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1pPr>
            <a:lvl2pPr marL="864000" marR="0" lvl="1" indent="-324000">
              <a:spcBef>
                <a:spcPts val="0"/>
              </a:spcBef>
              <a:spcAft>
                <a:spcPts val="845"/>
              </a:spcAft>
              <a:buSzPct val="75000"/>
              <a:buFont typeface="StarSymbol"/>
              <a:buChar char="–"/>
              <a:defRPr lang="ru-RU" sz="21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2pPr>
            <a:lvl3pPr marL="1295999" marR="0" lvl="2" indent="-288000">
              <a:spcBef>
                <a:spcPts val="0"/>
              </a:spcBef>
              <a:spcAft>
                <a:spcPts val="632"/>
              </a:spcAft>
              <a:buSzPct val="45000"/>
              <a:buFont typeface="StarSymbol"/>
              <a:buChar char="●"/>
              <a:defRPr lang="ru-RU" sz="18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3pPr>
            <a:lvl4pPr marL="1728000" marR="0" lvl="3" indent="-216000">
              <a:spcBef>
                <a:spcPts val="0"/>
              </a:spcBef>
              <a:spcAft>
                <a:spcPts val="420"/>
              </a:spcAft>
              <a:buSzPct val="75000"/>
              <a:buFont typeface="StarSymbol"/>
              <a:buChar char="–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4pPr>
            <a:lvl5pPr marL="2160000" marR="0" lvl="4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5pPr>
            <a:lvl6pPr marL="2592000" marR="0" lvl="5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6pPr>
            <a:lvl7pPr marL="3024000" marR="0" lvl="6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7pPr>
            <a:lvl8pPr marL="3456000" marR="0" lvl="7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8pPr>
            <a:lvl9pPr marL="3887999" marR="0" lvl="8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9pPr>
          </a:lstStyle>
          <a:p>
            <a:pPr lvl="0">
              <a:buNone/>
            </a:pPr>
            <a:r>
              <a:rPr lang="ru-RU" sz="3200" b="1" dirty="0">
                <a:ea typeface="Tahoma" pitchFamily="2"/>
                <a:cs typeface="Tahoma" pitchFamily="2"/>
              </a:rPr>
              <a:t>                       Задачи</a:t>
            </a:r>
            <a:r>
              <a:rPr lang="ru-RU" sz="3200" dirty="0">
                <a:ea typeface="Tahoma" pitchFamily="2"/>
                <a:cs typeface="Tahoma" pitchFamily="2"/>
              </a:rPr>
              <a:t>:</a:t>
            </a:r>
          </a:p>
          <a:p>
            <a:pPr lvl="0"/>
            <a:r>
              <a:rPr lang="ru-RU" sz="3200" dirty="0">
                <a:ea typeface="Tahoma" pitchFamily="2"/>
                <a:cs typeface="Tahoma" pitchFamily="2"/>
              </a:rPr>
              <a:t>1)Провести опрос по классам .</a:t>
            </a:r>
          </a:p>
          <a:p>
            <a:pPr lvl="0"/>
            <a:r>
              <a:rPr lang="ru-RU" sz="3200" dirty="0">
                <a:ea typeface="Tahoma" pitchFamily="2"/>
                <a:cs typeface="Tahoma" pitchFamily="2"/>
              </a:rPr>
              <a:t>2)Найти и отобрать информацию.</a:t>
            </a:r>
          </a:p>
          <a:p>
            <a:pPr lvl="0"/>
            <a:r>
              <a:rPr lang="ru-RU" sz="3200" dirty="0">
                <a:ea typeface="Tahoma" pitchFamily="2"/>
                <a:cs typeface="Tahoma" pitchFamily="2"/>
              </a:rPr>
              <a:t>3) Сделать выводы.</a:t>
            </a:r>
          </a:p>
          <a:p>
            <a:pPr lvl="0"/>
            <a:r>
              <a:rPr lang="ru-RU" sz="3200" dirty="0">
                <a:ea typeface="Tahoma" pitchFamily="2"/>
                <a:cs typeface="Tahoma" pitchFamily="2"/>
              </a:rPr>
              <a:t>4)Сделать презентацию</a:t>
            </a:r>
          </a:p>
          <a:p>
            <a:pPr lvl="0"/>
            <a:endParaRPr lang="ru-RU" sz="3200" b="1" dirty="0">
              <a:ea typeface="Tahoma" pitchFamily="2"/>
              <a:cs typeface="Tahoma" pitchFamily="2"/>
            </a:endParaRPr>
          </a:p>
          <a:p>
            <a:pPr lvl="0"/>
            <a:r>
              <a:rPr lang="ru-RU" sz="3200" b="1" dirty="0">
                <a:ea typeface="Tahoma" pitchFamily="2"/>
                <a:cs typeface="Tahoma" pitchFamily="2"/>
              </a:rPr>
              <a:t>Гипотеза: </a:t>
            </a:r>
            <a:r>
              <a:rPr lang="ru-RU" sz="3200" dirty="0">
                <a:ea typeface="Tahoma" pitchFamily="2"/>
                <a:cs typeface="Tahoma" pitchFamily="2"/>
              </a:rPr>
              <a:t>я предполагаю, что падают не звезды , а метеориты.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503999" y="900360"/>
            <a:ext cx="9071640" cy="4769640"/>
          </a:xfrm>
          <a:noFill/>
          <a:ln>
            <a:noFill/>
          </a:ln>
        </p:spPr>
        <p:txBody>
          <a:bodyPr vert="horz"/>
          <a:lstStyle>
            <a:defPPr marL="432000" marR="0" lvl="0" indent="-324000">
              <a:spcBef>
                <a:spcPts val="0"/>
              </a:spcBef>
              <a:spcAft>
                <a:spcPts val="1057"/>
              </a:spcAft>
              <a:buSzPct val="45000"/>
              <a:buFont typeface="StarSymbol"/>
              <a:buNone/>
              <a:defRPr lang="ru-RU" sz="24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defPPr>
            <a:lvl1pPr marL="432000" marR="0" lvl="0" indent="-324000">
              <a:spcBef>
                <a:spcPts val="0"/>
              </a:spcBef>
              <a:spcAft>
                <a:spcPts val="1057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1pPr>
            <a:lvl2pPr marL="864000" marR="0" lvl="1" indent="-324000">
              <a:spcBef>
                <a:spcPts val="0"/>
              </a:spcBef>
              <a:spcAft>
                <a:spcPts val="845"/>
              </a:spcAft>
              <a:buSzPct val="75000"/>
              <a:buFont typeface="StarSymbol"/>
              <a:buChar char="–"/>
              <a:defRPr lang="ru-RU" sz="21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2pPr>
            <a:lvl3pPr marL="1295999" marR="0" lvl="2" indent="-288000">
              <a:spcBef>
                <a:spcPts val="0"/>
              </a:spcBef>
              <a:spcAft>
                <a:spcPts val="632"/>
              </a:spcAft>
              <a:buSzPct val="45000"/>
              <a:buFont typeface="StarSymbol"/>
              <a:buChar char="●"/>
              <a:defRPr lang="ru-RU" sz="18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3pPr>
            <a:lvl4pPr marL="1728000" marR="0" lvl="3" indent="-216000">
              <a:spcBef>
                <a:spcPts val="0"/>
              </a:spcBef>
              <a:spcAft>
                <a:spcPts val="420"/>
              </a:spcAft>
              <a:buSzPct val="75000"/>
              <a:buFont typeface="StarSymbol"/>
              <a:buChar char="–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4pPr>
            <a:lvl5pPr marL="2160000" marR="0" lvl="4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5pPr>
            <a:lvl6pPr marL="2592000" marR="0" lvl="5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6pPr>
            <a:lvl7pPr marL="3024000" marR="0" lvl="6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7pPr>
            <a:lvl8pPr marL="3456000" marR="0" lvl="7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8pPr>
            <a:lvl9pPr marL="3887999" marR="0" lvl="8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9pPr>
          </a:lstStyle>
          <a:p>
            <a:pPr lvl="0">
              <a:buNone/>
            </a:pPr>
            <a:r>
              <a:rPr lang="ru-RU" sz="3600" b="1">
                <a:ea typeface="Tahoma" pitchFamily="2"/>
                <a:cs typeface="Tahoma" pitchFamily="2"/>
              </a:rPr>
              <a:t>      Методы исследования:</a:t>
            </a:r>
          </a:p>
          <a:p>
            <a:pPr lvl="0"/>
            <a:r>
              <a:rPr lang="ru-RU" sz="3600">
                <a:ea typeface="Tahoma" pitchFamily="2"/>
                <a:cs typeface="Tahoma" pitchFamily="2"/>
              </a:rPr>
              <a:t>Опрос</a:t>
            </a:r>
          </a:p>
          <a:p>
            <a:pPr lvl="0"/>
            <a:r>
              <a:rPr lang="ru-RU" sz="3600">
                <a:ea typeface="Tahoma" pitchFamily="2"/>
                <a:cs typeface="Tahoma" pitchFamily="2"/>
              </a:rPr>
              <a:t>Поиск информации в сети интернет.</a:t>
            </a:r>
          </a:p>
          <a:p>
            <a:pPr lvl="0"/>
            <a:r>
              <a:rPr lang="ru-RU" sz="3600">
                <a:ea typeface="Tahoma" pitchFamily="2"/>
                <a:cs typeface="Tahoma" pitchFamily="2"/>
              </a:rPr>
              <a:t>Изучение литературы</a:t>
            </a:r>
          </a:p>
          <a:p>
            <a:pPr marL="0" lvl="0" indent="0" algn="l" hangingPunct="1">
              <a:spcBef>
                <a:spcPts val="601"/>
              </a:spcBef>
              <a:spcAft>
                <a:spcPts val="0"/>
              </a:spcAft>
            </a:pPr>
            <a:endParaRPr lang="ru-RU" sz="4000">
              <a:solidFill>
                <a:srgbClr val="000000"/>
              </a:solidFill>
              <a:latin typeface="Trebuchet MS"/>
              <a:ea typeface="Tahoma" pitchFamily="2"/>
              <a:cs typeface="Tahoma" pitchFamily="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1080360" y="637200"/>
            <a:ext cx="9071640" cy="1450800"/>
          </a:xfrm>
        </p:spPr>
        <p:txBody>
          <a:bodyPr vert="horz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>
                <a:ea typeface="Tahoma" pitchFamily="2"/>
                <a:cs typeface="Tahoma" pitchFamily="2"/>
              </a:rPr>
              <a:t>                   </a:t>
            </a:r>
            <a:r>
              <a:rPr lang="ru-RU" sz="4000" b="1">
                <a:ea typeface="Tahoma" pitchFamily="2"/>
                <a:cs typeface="Tahoma" pitchFamily="2"/>
              </a:rPr>
              <a:t>Ход работы: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648000" y="1944000"/>
            <a:ext cx="9072000" cy="4085279"/>
          </a:xfrm>
          <a:noFill/>
          <a:ln>
            <a:noFill/>
          </a:ln>
        </p:spPr>
        <p:txBody>
          <a:bodyPr vert="horz"/>
          <a:lstStyle>
            <a:defPPr marL="432000" marR="0" lvl="0" indent="-324000">
              <a:spcBef>
                <a:spcPts val="0"/>
              </a:spcBef>
              <a:spcAft>
                <a:spcPts val="1057"/>
              </a:spcAft>
              <a:buSzPct val="45000"/>
              <a:buFont typeface="StarSymbol"/>
              <a:buNone/>
              <a:defRPr lang="ru-RU" sz="24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defPPr>
            <a:lvl1pPr marL="432000" marR="0" lvl="0" indent="-324000">
              <a:spcBef>
                <a:spcPts val="0"/>
              </a:spcBef>
              <a:spcAft>
                <a:spcPts val="1057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1pPr>
            <a:lvl2pPr marL="864000" marR="0" lvl="1" indent="-324000">
              <a:spcBef>
                <a:spcPts val="0"/>
              </a:spcBef>
              <a:spcAft>
                <a:spcPts val="845"/>
              </a:spcAft>
              <a:buSzPct val="75000"/>
              <a:buFont typeface="StarSymbol"/>
              <a:buChar char="–"/>
              <a:defRPr lang="ru-RU" sz="21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2pPr>
            <a:lvl3pPr marL="1295999" marR="0" lvl="2" indent="-288000">
              <a:spcBef>
                <a:spcPts val="0"/>
              </a:spcBef>
              <a:spcAft>
                <a:spcPts val="632"/>
              </a:spcAft>
              <a:buSzPct val="45000"/>
              <a:buFont typeface="StarSymbol"/>
              <a:buChar char="●"/>
              <a:defRPr lang="ru-RU" sz="18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3pPr>
            <a:lvl4pPr marL="1728000" marR="0" lvl="3" indent="-216000">
              <a:spcBef>
                <a:spcPts val="0"/>
              </a:spcBef>
              <a:spcAft>
                <a:spcPts val="420"/>
              </a:spcAft>
              <a:buSzPct val="75000"/>
              <a:buFont typeface="StarSymbol"/>
              <a:buChar char="–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4pPr>
            <a:lvl5pPr marL="2160000" marR="0" lvl="4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5pPr>
            <a:lvl6pPr marL="2592000" marR="0" lvl="5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6pPr>
            <a:lvl7pPr marL="3024000" marR="0" lvl="6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7pPr>
            <a:lvl8pPr marL="3456000" marR="0" lvl="7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8pPr>
            <a:lvl9pPr marL="3887999" marR="0" lvl="8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9pPr>
          </a:lstStyle>
          <a:p>
            <a:pPr lvl="0"/>
            <a:r>
              <a:rPr lang="ru-RU" sz="3600" b="1">
                <a:ea typeface="Tahoma" pitchFamily="2"/>
                <a:cs typeface="Tahoma" pitchFamily="2"/>
              </a:rPr>
              <a:t>Первым делом я провела опрос по классам задавая им такие вопросы:</a:t>
            </a:r>
          </a:p>
          <a:p>
            <a:pPr lvl="0"/>
            <a:r>
              <a:rPr lang="ru-RU" sz="3600">
                <a:ea typeface="Tahoma" pitchFamily="2"/>
                <a:cs typeface="Tahoma" pitchFamily="2"/>
              </a:rPr>
              <a:t>1)Что такое звезды?</a:t>
            </a:r>
          </a:p>
          <a:p>
            <a:pPr lvl="0"/>
            <a:r>
              <a:rPr lang="ru-RU" sz="3600">
                <a:ea typeface="Tahoma" pitchFamily="2"/>
                <a:cs typeface="Tahoma" pitchFamily="2"/>
              </a:rPr>
              <a:t>2)Падают ли они вообще на Землю?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76360" y="936000"/>
            <a:ext cx="9071640" cy="946800"/>
          </a:xfrm>
        </p:spPr>
        <p:txBody>
          <a:bodyPr vert="horz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>
                <a:ea typeface="Tahoma" pitchFamily="2"/>
                <a:cs typeface="Tahoma" pitchFamily="2"/>
              </a:rPr>
              <a:t>                 </a:t>
            </a:r>
            <a:r>
              <a:rPr lang="ru-RU" sz="4000" b="1">
                <a:ea typeface="Tahoma" pitchFamily="2"/>
                <a:cs typeface="Tahoma" pitchFamily="2"/>
              </a:rPr>
              <a:t>Результаты опроса: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503999" y="2232000"/>
            <a:ext cx="9071640" cy="3257640"/>
          </a:xfrm>
          <a:noFill/>
          <a:ln>
            <a:noFill/>
          </a:ln>
        </p:spPr>
        <p:txBody>
          <a:bodyPr vert="horz"/>
          <a:lstStyle>
            <a:defPPr marL="432000" marR="0" lvl="0" indent="-324000">
              <a:spcBef>
                <a:spcPts val="0"/>
              </a:spcBef>
              <a:spcAft>
                <a:spcPts val="1057"/>
              </a:spcAft>
              <a:buSzPct val="45000"/>
              <a:buFont typeface="StarSymbol"/>
              <a:buNone/>
              <a:defRPr lang="ru-RU" sz="24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defPPr>
            <a:lvl1pPr marL="432000" marR="0" lvl="0" indent="-324000">
              <a:spcBef>
                <a:spcPts val="0"/>
              </a:spcBef>
              <a:spcAft>
                <a:spcPts val="1057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1pPr>
            <a:lvl2pPr marL="864000" marR="0" lvl="1" indent="-324000">
              <a:spcBef>
                <a:spcPts val="0"/>
              </a:spcBef>
              <a:spcAft>
                <a:spcPts val="845"/>
              </a:spcAft>
              <a:buSzPct val="75000"/>
              <a:buFont typeface="StarSymbol"/>
              <a:buChar char="–"/>
              <a:defRPr lang="ru-RU" sz="21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2pPr>
            <a:lvl3pPr marL="1295999" marR="0" lvl="2" indent="-288000">
              <a:spcBef>
                <a:spcPts val="0"/>
              </a:spcBef>
              <a:spcAft>
                <a:spcPts val="632"/>
              </a:spcAft>
              <a:buSzPct val="45000"/>
              <a:buFont typeface="StarSymbol"/>
              <a:buChar char="●"/>
              <a:defRPr lang="ru-RU" sz="18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3pPr>
            <a:lvl4pPr marL="1728000" marR="0" lvl="3" indent="-216000">
              <a:spcBef>
                <a:spcPts val="0"/>
              </a:spcBef>
              <a:spcAft>
                <a:spcPts val="420"/>
              </a:spcAft>
              <a:buSzPct val="75000"/>
              <a:buFont typeface="StarSymbol"/>
              <a:buChar char="–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4pPr>
            <a:lvl5pPr marL="2160000" marR="0" lvl="4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5pPr>
            <a:lvl6pPr marL="2592000" marR="0" lvl="5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6pPr>
            <a:lvl7pPr marL="3024000" marR="0" lvl="6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7pPr>
            <a:lvl8pPr marL="3456000" marR="0" lvl="7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8pPr>
            <a:lvl9pPr marL="3887999" marR="0" lvl="8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9pPr>
          </a:lstStyle>
          <a:p>
            <a:pPr lvl="0"/>
            <a:r>
              <a:rPr lang="ru-RU" sz="3600">
                <a:ea typeface="Tahoma" pitchFamily="2"/>
                <a:cs typeface="Tahoma" pitchFamily="2"/>
              </a:rPr>
              <a:t>Я выяснила , что многие не знают понятие звезд и думают ,что падают именно они.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 txBox="1">
            <a:spLocks noGrp="1"/>
          </p:cNvSpPr>
          <p:nvPr>
            <p:ph type="body" idx="4294967295"/>
          </p:nvPr>
        </p:nvSpPr>
        <p:spPr>
          <a:xfrm>
            <a:off x="503999" y="576000"/>
            <a:ext cx="9071640" cy="4913640"/>
          </a:xfrm>
          <a:noFill/>
          <a:ln>
            <a:noFill/>
          </a:ln>
        </p:spPr>
        <p:txBody>
          <a:bodyPr vert="horz"/>
          <a:lstStyle>
            <a:defPPr marL="432000" marR="0" lvl="0" indent="-324000">
              <a:spcBef>
                <a:spcPts val="0"/>
              </a:spcBef>
              <a:spcAft>
                <a:spcPts val="1057"/>
              </a:spcAft>
              <a:buSzPct val="45000"/>
              <a:buFont typeface="StarSymbol"/>
              <a:buNone/>
              <a:defRPr lang="ru-RU" sz="24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defPPr>
            <a:lvl1pPr marL="432000" marR="0" lvl="0" indent="-324000">
              <a:spcBef>
                <a:spcPts val="0"/>
              </a:spcBef>
              <a:spcAft>
                <a:spcPts val="1057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1pPr>
            <a:lvl2pPr marL="864000" marR="0" lvl="1" indent="-324000">
              <a:spcBef>
                <a:spcPts val="0"/>
              </a:spcBef>
              <a:spcAft>
                <a:spcPts val="845"/>
              </a:spcAft>
              <a:buSzPct val="75000"/>
              <a:buFont typeface="StarSymbol"/>
              <a:buChar char="–"/>
              <a:defRPr lang="ru-RU" sz="21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2pPr>
            <a:lvl3pPr marL="1295999" marR="0" lvl="2" indent="-288000">
              <a:spcBef>
                <a:spcPts val="0"/>
              </a:spcBef>
              <a:spcAft>
                <a:spcPts val="632"/>
              </a:spcAft>
              <a:buSzPct val="45000"/>
              <a:buFont typeface="StarSymbol"/>
              <a:buChar char="●"/>
              <a:defRPr lang="ru-RU" sz="18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3pPr>
            <a:lvl4pPr marL="1728000" marR="0" lvl="3" indent="-216000">
              <a:spcBef>
                <a:spcPts val="0"/>
              </a:spcBef>
              <a:spcAft>
                <a:spcPts val="420"/>
              </a:spcAft>
              <a:buSzPct val="75000"/>
              <a:buFont typeface="StarSymbol"/>
              <a:buChar char="–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4pPr>
            <a:lvl5pPr marL="2160000" marR="0" lvl="4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5pPr>
            <a:lvl6pPr marL="2592000" marR="0" lvl="5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6pPr>
            <a:lvl7pPr marL="3024000" marR="0" lvl="6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7pPr>
            <a:lvl8pPr marL="3456000" marR="0" lvl="7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8pPr>
            <a:lvl9pPr marL="3887999" marR="0" lvl="8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9pPr>
          </a:lstStyle>
          <a:p>
            <a:pPr lvl="0"/>
            <a:r>
              <a:rPr lang="ru-RU" sz="3600" b="1">
                <a:ea typeface="Tahoma" pitchFamily="2"/>
                <a:cs typeface="Tahoma" pitchFamily="2"/>
              </a:rPr>
              <a:t>Обратясь к источнику( интернет), я узнала что :</a:t>
            </a:r>
          </a:p>
          <a:p>
            <a:pPr lvl="0"/>
            <a:r>
              <a:rPr lang="ru-RU" sz="3600">
                <a:ea typeface="Tahoma" pitchFamily="2"/>
                <a:cs typeface="Tahoma" pitchFamily="2"/>
              </a:rPr>
              <a:t>Звезда — это массивное самосветящееся небесное тело, состоящее из газа или плазмы, в котором происходят термоядерные реакции. И на  самом деле звезда  упасть не может, а то что мы видим на небе, это след ее падения — метеор.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 idx="4294967295"/>
          </p:nvPr>
        </p:nvSpPr>
        <p:spPr>
          <a:xfrm>
            <a:off x="503999" y="216000"/>
            <a:ext cx="7020000" cy="936000"/>
          </a:xfrm>
        </p:spPr>
        <p:txBody>
          <a:bodyPr vert="horz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>
                <a:ea typeface="Tahoma" pitchFamily="2"/>
                <a:cs typeface="Tahoma" pitchFamily="2"/>
              </a:rPr>
              <a:t>              </a:t>
            </a:r>
            <a:r>
              <a:rPr lang="ru-RU" b="1">
                <a:ea typeface="Tahoma" pitchFamily="2"/>
                <a:cs typeface="Tahoma" pitchFamily="2"/>
              </a:rPr>
              <a:t>Появление метеоров</a:t>
            </a:r>
          </a:p>
        </p:txBody>
      </p:sp>
      <p:sp>
        <p:nvSpPr>
          <p:cNvPr id="3" name="Текст 2"/>
          <p:cNvSpPr txBox="1">
            <a:spLocks noGrp="1"/>
          </p:cNvSpPr>
          <p:nvPr>
            <p:ph type="body" idx="4294967295"/>
          </p:nvPr>
        </p:nvSpPr>
        <p:spPr>
          <a:xfrm>
            <a:off x="287784" y="1107083"/>
            <a:ext cx="9648000" cy="4032448"/>
          </a:xfrm>
          <a:noFill/>
          <a:ln>
            <a:noFill/>
          </a:ln>
        </p:spPr>
        <p:txBody>
          <a:bodyPr vert="horz"/>
          <a:lstStyle>
            <a:defPPr marL="432000" marR="0" lvl="0" indent="-324000">
              <a:spcBef>
                <a:spcPts val="0"/>
              </a:spcBef>
              <a:spcAft>
                <a:spcPts val="1057"/>
              </a:spcAft>
              <a:buSzPct val="45000"/>
              <a:buFont typeface="StarSymbol"/>
              <a:buNone/>
              <a:defRPr lang="ru-RU" sz="24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defPPr>
            <a:lvl1pPr marL="432000" marR="0" lvl="0" indent="-324000">
              <a:spcBef>
                <a:spcPts val="0"/>
              </a:spcBef>
              <a:spcAft>
                <a:spcPts val="1057"/>
              </a:spcAft>
              <a:buSzPct val="45000"/>
              <a:buFont typeface="StarSymbol"/>
              <a:buChar char="●"/>
              <a:defRPr lang="ru-RU" sz="24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1pPr>
            <a:lvl2pPr marL="864000" marR="0" lvl="1" indent="-324000">
              <a:spcBef>
                <a:spcPts val="0"/>
              </a:spcBef>
              <a:spcAft>
                <a:spcPts val="845"/>
              </a:spcAft>
              <a:buSzPct val="75000"/>
              <a:buFont typeface="StarSymbol"/>
              <a:buChar char="–"/>
              <a:defRPr lang="ru-RU" sz="21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2pPr>
            <a:lvl3pPr marL="1295999" marR="0" lvl="2" indent="-288000">
              <a:spcBef>
                <a:spcPts val="0"/>
              </a:spcBef>
              <a:spcAft>
                <a:spcPts val="632"/>
              </a:spcAft>
              <a:buSzPct val="45000"/>
              <a:buFont typeface="StarSymbol"/>
              <a:buChar char="●"/>
              <a:defRPr lang="ru-RU" sz="18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3pPr>
            <a:lvl4pPr marL="1728000" marR="0" lvl="3" indent="-216000">
              <a:spcBef>
                <a:spcPts val="0"/>
              </a:spcBef>
              <a:spcAft>
                <a:spcPts val="420"/>
              </a:spcAft>
              <a:buSzPct val="75000"/>
              <a:buFont typeface="StarSymbol"/>
              <a:buChar char="–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4pPr>
            <a:lvl5pPr marL="2160000" marR="0" lvl="4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5pPr>
            <a:lvl6pPr marL="2592000" marR="0" lvl="5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6pPr>
            <a:lvl7pPr marL="3024000" marR="0" lvl="6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7pPr>
            <a:lvl8pPr marL="3456000" marR="0" lvl="7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8pPr>
            <a:lvl9pPr marL="3887999" marR="0" lvl="8" indent="-216000">
              <a:spcBef>
                <a:spcPts val="0"/>
              </a:spcBef>
              <a:spcAft>
                <a:spcPts val="207"/>
              </a:spcAft>
              <a:buSzPct val="45000"/>
              <a:buFont typeface="StarSymbol"/>
              <a:buChar char="●"/>
              <a:defRPr lang="ru-RU" sz="1500" b="0" i="0" u="none" strike="noStrike" kern="1200" cap="none">
                <a:ln>
                  <a:noFill/>
                </a:ln>
                <a:solidFill>
                  <a:srgbClr val="FFFFFF"/>
                </a:solidFill>
                <a:latin typeface="Liberation Sans" pitchFamily="18"/>
              </a:defRPr>
            </a:lvl9pPr>
          </a:lstStyle>
          <a:p>
            <a:pPr lvl="0"/>
            <a:r>
              <a:rPr lang="ru-RU" sz="2600" dirty="0">
                <a:ea typeface="Tahoma" pitchFamily="2"/>
                <a:cs typeface="Tahoma" pitchFamily="2"/>
              </a:rPr>
              <a:t>Кометы и астероиды постоянно подвергаются воздействию. Они сталкиваются с другими небесными </a:t>
            </a:r>
            <a:r>
              <a:rPr lang="ru-RU" sz="2600" dirty="0" err="1">
                <a:ea typeface="Tahoma" pitchFamily="2"/>
                <a:cs typeface="Tahoma" pitchFamily="2"/>
              </a:rPr>
              <a:t>телами,например</a:t>
            </a:r>
            <a:r>
              <a:rPr lang="ru-RU" sz="2600" dirty="0">
                <a:ea typeface="Tahoma" pitchFamily="2"/>
                <a:cs typeface="Tahoma" pitchFamily="2"/>
              </a:rPr>
              <a:t>- поменяв орбиту под влиянием мощной планеты. На них «дует» солнечный </a:t>
            </a:r>
            <a:r>
              <a:rPr lang="ru-RU" sz="2600" dirty="0" err="1">
                <a:ea typeface="Tahoma" pitchFamily="2"/>
                <a:cs typeface="Tahoma" pitchFamily="2"/>
              </a:rPr>
              <a:t>ветер,отрывая</a:t>
            </a:r>
            <a:r>
              <a:rPr lang="ru-RU" sz="2600" dirty="0">
                <a:ea typeface="Tahoma" pitchFamily="2"/>
                <a:cs typeface="Tahoma" pitchFamily="2"/>
              </a:rPr>
              <a:t> с поверхности небольшие частицы.</a:t>
            </a:r>
          </a:p>
          <a:p>
            <a:pPr lvl="0"/>
            <a:r>
              <a:rPr lang="ru-RU" sz="2600" dirty="0">
                <a:ea typeface="Tahoma" pitchFamily="2"/>
                <a:cs typeface="Tahoma" pitchFamily="2"/>
              </a:rPr>
              <a:t>Осколки комет и астероидов, попадая в атмосферу , начинают гореть. Одни сгорают дотла, другие могут улететь обратно в космос, третьи — с большей массой- падают на поверхность планеты. Момент их горения — это и есть иллюзия падающей звезды. Даже малые осколки горят очень ярко.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быч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etropolis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rightBlu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ights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317</Words>
  <Application>Microsoft Office PowerPoint</Application>
  <PresentationFormat>Экран (4:3)</PresentationFormat>
  <Paragraphs>31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Обычный</vt:lpstr>
      <vt:lpstr>Metropolis</vt:lpstr>
      <vt:lpstr>BrightBlue</vt:lpstr>
      <vt:lpstr>Lights</vt:lpstr>
      <vt:lpstr>  Исследовательская работа по теме: падающие звёзды. 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Ход работы:</vt:lpstr>
      <vt:lpstr>                 Результаты опроса:</vt:lpstr>
      <vt:lpstr>Презентация PowerPoint</vt:lpstr>
      <vt:lpstr>              Появление метеоров</vt:lpstr>
      <vt:lpstr>Вывод: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Исследовательская работа по теме: падающие звёзды. </dc:title>
  <dc:creator>root</dc:creator>
  <cp:lastModifiedBy>Пользователь Windows</cp:lastModifiedBy>
  <cp:revision>6</cp:revision>
  <dcterms:created xsi:type="dcterms:W3CDTF">2021-04-20T13:16:31Z</dcterms:created>
  <dcterms:modified xsi:type="dcterms:W3CDTF">2021-04-29T01:51:54Z</dcterms:modified>
</cp:coreProperties>
</file>